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20"/>
    <p:restoredTop sz="94673"/>
  </p:normalViewPr>
  <p:slideViewPr>
    <p:cSldViewPr snapToGrid="0" snapToObjects="1">
      <p:cViewPr varScale="1">
        <p:scale>
          <a:sx n="124" d="100"/>
          <a:sy n="124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7F75-68FA-9E4E-8CBF-6C6F13C54288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204E-8928-7449-A85C-40D8E20C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7F75-68FA-9E4E-8CBF-6C6F13C54288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204E-8928-7449-A85C-40D8E20C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8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7F75-68FA-9E4E-8CBF-6C6F13C54288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204E-8928-7449-A85C-40D8E20C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7F75-68FA-9E4E-8CBF-6C6F13C54288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204E-8928-7449-A85C-40D8E20C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8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7F75-68FA-9E4E-8CBF-6C6F13C54288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204E-8928-7449-A85C-40D8E20C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1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7F75-68FA-9E4E-8CBF-6C6F13C54288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204E-8928-7449-A85C-40D8E20C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8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7F75-68FA-9E4E-8CBF-6C6F13C54288}" type="datetimeFigureOut">
              <a:rPr lang="en-US" smtClean="0"/>
              <a:t>6/18/18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204E-8928-7449-A85C-40D8E20C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7F75-68FA-9E4E-8CBF-6C6F13C54288}" type="datetimeFigureOut">
              <a:rPr lang="en-US" smtClean="0"/>
              <a:t>6/18/18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204E-8928-7449-A85C-40D8E20C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8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7F75-68FA-9E4E-8CBF-6C6F13C54288}" type="datetimeFigureOut">
              <a:rPr lang="en-US" smtClean="0"/>
              <a:t>6/18/18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204E-8928-7449-A85C-40D8E20C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7F75-68FA-9E4E-8CBF-6C6F13C54288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204E-8928-7449-A85C-40D8E20C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2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7F75-68FA-9E4E-8CBF-6C6F13C54288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204E-8928-7449-A85C-40D8E20C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4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47F75-68FA-9E4E-8CBF-6C6F13C54288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204E-8928-7449-A85C-40D8E20C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3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911693" y="1914945"/>
            <a:ext cx="1800000" cy="1800000"/>
            <a:chOff x="2427659" y="1136013"/>
            <a:chExt cx="1800000" cy="1800000"/>
          </a:xfrm>
        </p:grpSpPr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2427659" y="1136013"/>
              <a:ext cx="1800000" cy="180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11758" y="1797486"/>
              <a:ext cx="143180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500" b="1" dirty="0">
                  <a:latin typeface="Arial" charset="0"/>
                  <a:ea typeface="Arial" charset="0"/>
                  <a:cs typeface="Arial" charset="0"/>
                </a:rPr>
                <a:t>Element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347748" y="1914945"/>
            <a:ext cx="1800000" cy="1800000"/>
            <a:chOff x="8128548" y="1136013"/>
            <a:chExt cx="1800000" cy="1800000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8128548" y="1136013"/>
              <a:ext cx="1800000" cy="180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79598" y="1797486"/>
              <a:ext cx="169790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500" b="1" dirty="0">
                  <a:latin typeface="Arial" charset="0"/>
                  <a:ea typeface="Arial" charset="0"/>
                  <a:cs typeface="Arial" charset="0"/>
                </a:rPr>
                <a:t>Assembly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99823" y="1914945"/>
            <a:ext cx="1879041" cy="1800000"/>
            <a:chOff x="5238584" y="3963879"/>
            <a:chExt cx="1879041" cy="1800000"/>
          </a:xfrm>
        </p:grpSpPr>
        <p:sp>
          <p:nvSpPr>
            <p:cNvPr id="5" name="Oval 4"/>
            <p:cNvSpPr/>
            <p:nvPr/>
          </p:nvSpPr>
          <p:spPr>
            <a:xfrm>
              <a:off x="5278103" y="3963879"/>
              <a:ext cx="1800000" cy="180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38584" y="4625351"/>
              <a:ext cx="187904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500" b="1" dirty="0">
                  <a:latin typeface="Arial" charset="0"/>
                  <a:ea typeface="Arial" charset="0"/>
                  <a:cs typeface="Arial" charset="0"/>
                </a:rPr>
                <a:t>Installation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066588" y="1914945"/>
            <a:ext cx="617859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0" dirty="0"/>
              <a:t>+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194237" y="1945723"/>
            <a:ext cx="79861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/>
              <a:t>=</a:t>
            </a:r>
            <a:endParaRPr lang="en-US" sz="96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2911693" y="2838974"/>
            <a:ext cx="0" cy="23214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911694" y="4486735"/>
            <a:ext cx="1799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911694" y="5159875"/>
            <a:ext cx="1799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80751" y="410216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(a). Shape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91047" y="4738689"/>
            <a:ext cx="159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(b).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Tolerance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6039342" y="2863728"/>
            <a:ext cx="0" cy="23214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6050631" y="5169146"/>
            <a:ext cx="1799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039342" y="4486735"/>
            <a:ext cx="1799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53546" y="4090427"/>
            <a:ext cx="246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charset="0"/>
                <a:ea typeface="Arial" charset="0"/>
                <a:cs typeface="Arial" charset="0"/>
              </a:rPr>
              <a:t>(c).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Support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168487" y="4751901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(d). Sequence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9347748" y="2863728"/>
            <a:ext cx="0" cy="23214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9347749" y="4486735"/>
            <a:ext cx="1799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9347748" y="5175645"/>
            <a:ext cx="1799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548805" y="4090427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(e). Geometry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683458" y="4751901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(f). Stability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63901" y="4407829"/>
            <a:ext cx="16033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i="1" dirty="0"/>
              <a:t>Properties</a:t>
            </a:r>
            <a:r>
              <a:rPr lang="en-US" sz="2500" b="1" i="1" dirty="0"/>
              <a:t>: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09065" y="2576417"/>
            <a:ext cx="12779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i="1" dirty="0"/>
              <a:t>Objects:</a:t>
            </a:r>
          </a:p>
        </p:txBody>
      </p:sp>
    </p:spTree>
    <p:extLst>
      <p:ext uri="{BB962C8B-B14F-4D97-AF65-F5344CB8AC3E}">
        <p14:creationId xmlns:p14="http://schemas.microsoft.com/office/powerpoint/2010/main" val="21125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</TotalTime>
  <Words>33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ZIQI WANG</dc:creator>
  <cp:lastModifiedBy>ZIQI WANG</cp:lastModifiedBy>
  <cp:revision>6</cp:revision>
  <dcterms:created xsi:type="dcterms:W3CDTF">2018-06-16T20:14:58Z</dcterms:created>
  <dcterms:modified xsi:type="dcterms:W3CDTF">2018-06-18T18:57:02Z</dcterms:modified>
</cp:coreProperties>
</file>