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1EF"/>
    <a:srgbClr val="C697F1"/>
    <a:srgbClr val="9FEF9E"/>
    <a:srgbClr val="FCBF8F"/>
    <a:srgbClr val="FAC19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7"/>
  </p:normalViewPr>
  <p:slideViewPr>
    <p:cSldViewPr snapToGrid="0" snapToObjects="1">
      <p:cViewPr>
        <p:scale>
          <a:sx n="100" d="100"/>
          <a:sy n="100" d="100"/>
        </p:scale>
        <p:origin x="3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4EA3-62E5-F34A-B08D-8930CDEA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E4EC-A5D4-AF4E-9F79-2B27AC8E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6889-73A4-B940-9697-81DC101F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B59F-7E74-A54D-BDEB-A358406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299-6D51-194D-A718-F6DF29A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D678-3C9E-6247-859C-03758589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07684-4526-464D-9A46-461D06C1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58B1-5D5F-D44A-9CC2-53391866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040E-089B-B34A-A509-3E31A55E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97C9-CB51-1942-80AC-FC7E7E2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794B5-0011-854C-85A8-C2DAEAD4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0390-7165-3443-AFB1-6C4088712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76AB-287C-E74C-8501-5DA996B3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0826-13BE-464B-9F46-F5B9E882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45CC-B79D-FD48-8668-82B9880E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796-9CFE-C543-B048-E0E193F1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50DD-411E-EA4F-B697-76D1D451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04A5-2A1B-9E40-B960-586B024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95C0-FB5A-CC40-9C5F-DCD9238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27D8-5DE1-7849-8C5D-B4B58FF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3A83-C37A-924C-95F1-CE9D715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8065-83E3-9E4E-89D4-B1C86C1A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B949-99DA-7245-9E11-1BADBC09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ACCD-1078-FB44-8220-54FAF0A3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9535-C536-D540-9F4A-407E5F0B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002-CE37-EE46-A924-F5FC87D7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7A4B-7465-F54A-88E6-55EF0A00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C618E-8007-1447-ABD1-0E6850B7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2284-62C9-0F43-941F-A2FD2F7B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9C287-DAA9-6F4B-919C-84136A7B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4BE9-FB0B-034A-877A-848DBA69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290C-37A2-C649-A155-2BD47E0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03C3-D42E-9547-9866-7ABC6A76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1710-64C6-544B-B435-D50AB1F4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A5A10-D874-044A-B5B8-A20621637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2C054-2A24-E04E-B49C-6EACC3B0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98278-90E6-8648-80CE-642F19DF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56C2F-C054-764E-8E22-4ADE12BE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0D466-10F1-DA4D-A315-4EB992E9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4447-373C-674B-A29B-C8EC48D1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633B6-944E-264C-A683-2FD76C8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C70FB-97D9-5148-B037-687CB6D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C564-B22A-5C43-82F4-4F73B068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0E2F9-B15C-E743-ABB1-A7F57116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C639D-55B9-3245-95FB-7CF0742A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8162-5FA5-B94E-97D1-7089B46C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6D93-5FB4-5E40-BE73-5510DD26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E2A1-A3DA-1B4A-A573-F22CBB17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D082-FB62-DA41-936A-596E4917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C93A5-D146-F044-B78E-C0780AF0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6AF5B-81C4-B24C-80BD-90D07A7B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A7AA-8C70-7241-9F0C-AC1F3AAD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3C8A-9FF5-9847-95A8-8BD44FEA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F9207-6A75-CD49-A18B-261347780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2390E-BB05-9E4F-95E5-3F3F0244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6C45-E585-6043-90C6-F01215F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3E7F3-7084-1349-8457-0EF612BA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BF1E-67F9-EC4D-8F8A-13AAA71D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4A8F5-A17C-B84A-A191-9686C27C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5986-26CB-4E4A-A2A9-B6E36B60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2C22-EEA8-E349-BA4D-52D5938ED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E807-45FA-084F-BBD6-E04D9D467B4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1C3F-CF63-AF43-97A8-A84570BE3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9FFD-31DF-FB40-BE1E-5BF34734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C3A8-1EB4-5F4E-98CA-E8474D89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C6AD72-044D-2E4C-B477-DACF4E3A898E}"/>
              </a:ext>
            </a:extLst>
          </p:cNvPr>
          <p:cNvSpPr/>
          <p:nvPr/>
        </p:nvSpPr>
        <p:spPr>
          <a:xfrm>
            <a:off x="567553" y="2416735"/>
            <a:ext cx="2074582" cy="4149165"/>
          </a:xfrm>
          <a:prstGeom prst="rect">
            <a:avLst/>
          </a:prstGeom>
          <a:solidFill>
            <a:srgbClr val="95F1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2C763-3DFD-604E-84CF-CD98B8E04C43}"/>
              </a:ext>
            </a:extLst>
          </p:cNvPr>
          <p:cNvSpPr/>
          <p:nvPr/>
        </p:nvSpPr>
        <p:spPr>
          <a:xfrm>
            <a:off x="4716718" y="2416735"/>
            <a:ext cx="2074582" cy="4149165"/>
          </a:xfrm>
          <a:prstGeom prst="rect">
            <a:avLst/>
          </a:prstGeom>
          <a:solidFill>
            <a:srgbClr val="FCBF8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A42B55-5E17-1642-BA81-EBAFB9739779}"/>
              </a:ext>
            </a:extLst>
          </p:cNvPr>
          <p:cNvGrpSpPr/>
          <p:nvPr/>
        </p:nvGrpSpPr>
        <p:grpSpPr>
          <a:xfrm>
            <a:off x="2642135" y="2416735"/>
            <a:ext cx="2538776" cy="4149165"/>
            <a:chOff x="2642135" y="2416735"/>
            <a:chExt cx="2538776" cy="4149165"/>
          </a:xfrm>
          <a:solidFill>
            <a:srgbClr val="C697F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ABAE38-F40C-154E-A6DA-434F812505FA}"/>
                </a:ext>
              </a:extLst>
            </p:cNvPr>
            <p:cNvSpPr/>
            <p:nvPr/>
          </p:nvSpPr>
          <p:spPr>
            <a:xfrm>
              <a:off x="2642135" y="2416735"/>
              <a:ext cx="2074582" cy="414916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FBE15A-0A6A-1C45-B02D-E18991F3D872}"/>
                </a:ext>
              </a:extLst>
            </p:cNvPr>
            <p:cNvSpPr/>
            <p:nvPr/>
          </p:nvSpPr>
          <p:spPr>
            <a:xfrm>
              <a:off x="4716716" y="3454025"/>
              <a:ext cx="464195" cy="2074582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1598DC-9144-8B4D-9DFF-B5E080AEB409}"/>
                </a:ext>
              </a:extLst>
            </p:cNvPr>
            <p:cNvSpPr/>
            <p:nvPr/>
          </p:nvSpPr>
          <p:spPr>
            <a:xfrm>
              <a:off x="4592923" y="3476757"/>
              <a:ext cx="464195" cy="2033999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B027FA-7644-D343-A4D9-BAE8AB64D754}"/>
              </a:ext>
            </a:extLst>
          </p:cNvPr>
          <p:cNvGrpSpPr/>
          <p:nvPr/>
        </p:nvGrpSpPr>
        <p:grpSpPr>
          <a:xfrm>
            <a:off x="567551" y="342153"/>
            <a:ext cx="6223747" cy="2489499"/>
            <a:chOff x="567551" y="342153"/>
            <a:chExt cx="6223747" cy="2489499"/>
          </a:xfrm>
          <a:solidFill>
            <a:srgbClr val="9FEF9E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A8D020-9322-EC47-84E4-968D7315F07B}"/>
                </a:ext>
              </a:extLst>
            </p:cNvPr>
            <p:cNvSpPr/>
            <p:nvPr/>
          </p:nvSpPr>
          <p:spPr>
            <a:xfrm>
              <a:off x="1229875" y="2416735"/>
              <a:ext cx="691527" cy="4149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DB93D4-2C65-8540-97F2-4B206AA7EBA5}"/>
                </a:ext>
              </a:extLst>
            </p:cNvPr>
            <p:cNvSpPr/>
            <p:nvPr/>
          </p:nvSpPr>
          <p:spPr>
            <a:xfrm>
              <a:off x="3333661" y="2416299"/>
              <a:ext cx="691527" cy="4149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733317-6610-1340-A59F-72B01C4C4DA2}"/>
                </a:ext>
              </a:extLst>
            </p:cNvPr>
            <p:cNvSpPr/>
            <p:nvPr/>
          </p:nvSpPr>
          <p:spPr>
            <a:xfrm>
              <a:off x="5397519" y="2416299"/>
              <a:ext cx="691527" cy="4149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85E54C-A330-1A4C-B648-9525F5E7ACC1}"/>
                </a:ext>
              </a:extLst>
            </p:cNvPr>
            <p:cNvSpPr/>
            <p:nvPr/>
          </p:nvSpPr>
          <p:spPr>
            <a:xfrm>
              <a:off x="567551" y="342153"/>
              <a:ext cx="6223747" cy="207458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2AB75A-D542-3B48-B6D3-5945FC6F274E}"/>
                </a:ext>
              </a:extLst>
            </p:cNvPr>
            <p:cNvSpPr/>
            <p:nvPr/>
          </p:nvSpPr>
          <p:spPr>
            <a:xfrm>
              <a:off x="1251638" y="2325682"/>
              <a:ext cx="648000" cy="381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6D3D51-7BB9-E149-BA71-7C8156BD89C5}"/>
                </a:ext>
              </a:extLst>
            </p:cNvPr>
            <p:cNvSpPr/>
            <p:nvPr/>
          </p:nvSpPr>
          <p:spPr>
            <a:xfrm>
              <a:off x="3359024" y="2325682"/>
              <a:ext cx="648000" cy="381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26B0D-D7FF-2445-88DB-DE8D632B4F55}"/>
                </a:ext>
              </a:extLst>
            </p:cNvPr>
            <p:cNvSpPr/>
            <p:nvPr/>
          </p:nvSpPr>
          <p:spPr>
            <a:xfrm>
              <a:off x="5429191" y="2253293"/>
              <a:ext cx="640800" cy="381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250B6-22FF-5146-AA06-C6D42DA722D4}"/>
              </a:ext>
            </a:extLst>
          </p:cNvPr>
          <p:cNvSpPr/>
          <p:nvPr/>
        </p:nvSpPr>
        <p:spPr>
          <a:xfrm>
            <a:off x="2642133" y="3454025"/>
            <a:ext cx="464195" cy="2069999"/>
          </a:xfrm>
          <a:prstGeom prst="rect">
            <a:avLst/>
          </a:prstGeom>
          <a:solidFill>
            <a:srgbClr val="95F1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E8267-EE80-1248-9994-B4C58A522BEE}"/>
              </a:ext>
            </a:extLst>
          </p:cNvPr>
          <p:cNvSpPr/>
          <p:nvPr/>
        </p:nvSpPr>
        <p:spPr>
          <a:xfrm>
            <a:off x="2518340" y="3476759"/>
            <a:ext cx="464195" cy="2033999"/>
          </a:xfrm>
          <a:prstGeom prst="rect">
            <a:avLst/>
          </a:prstGeom>
          <a:solidFill>
            <a:srgbClr val="95F1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E333BC32-3F6C-B64C-AF36-09380B7C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11" y="2096866"/>
            <a:ext cx="3164935" cy="3164935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EADB94C-1ABD-CC4E-B954-0C30A43D7791}"/>
              </a:ext>
            </a:extLst>
          </p:cNvPr>
          <p:cNvGrpSpPr/>
          <p:nvPr/>
        </p:nvGrpSpPr>
        <p:grpSpPr>
          <a:xfrm>
            <a:off x="294495" y="2326767"/>
            <a:ext cx="10807117" cy="3724631"/>
            <a:chOff x="294495" y="2326767"/>
            <a:chExt cx="10807117" cy="37246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05A5B1-F563-3045-B9BA-A708D3FB7F5D}"/>
                </a:ext>
              </a:extLst>
            </p:cNvPr>
            <p:cNvCxnSpPr/>
            <p:nvPr/>
          </p:nvCxnSpPr>
          <p:spPr>
            <a:xfrm flipV="1">
              <a:off x="914400" y="4597400"/>
              <a:ext cx="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CEC9DF-C9C2-0B4B-A2D5-05923E00EC9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5497400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FE4CE7-5564-3C44-9D0C-B18F9C780366}"/>
                </a:ext>
              </a:extLst>
            </p:cNvPr>
            <p:cNvSpPr txBox="1"/>
            <p:nvPr/>
          </p:nvSpPr>
          <p:spPr>
            <a:xfrm>
              <a:off x="294495" y="4502265"/>
              <a:ext cx="49084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+y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D01B8-EC80-0941-BD4F-AF6C2B84CC84}"/>
                </a:ext>
              </a:extLst>
            </p:cNvPr>
            <p:cNvSpPr txBox="1"/>
            <p:nvPr/>
          </p:nvSpPr>
          <p:spPr>
            <a:xfrm>
              <a:off x="1377711" y="5535872"/>
              <a:ext cx="4844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+x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7FD8E4-2F53-DF4F-99A5-05C9F3092380}"/>
                </a:ext>
              </a:extLst>
            </p:cNvPr>
            <p:cNvSpPr txBox="1"/>
            <p:nvPr/>
          </p:nvSpPr>
          <p:spPr>
            <a:xfrm>
              <a:off x="2408028" y="2447058"/>
              <a:ext cx="575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FDDB20-9BB2-9A4F-954B-731DEAA82508}"/>
                </a:ext>
              </a:extLst>
            </p:cNvPr>
            <p:cNvSpPr txBox="1"/>
            <p:nvPr/>
          </p:nvSpPr>
          <p:spPr>
            <a:xfrm>
              <a:off x="1377711" y="4029308"/>
              <a:ext cx="575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AA6037-C39C-D443-A0C7-D648F6037D0C}"/>
                </a:ext>
              </a:extLst>
            </p:cNvPr>
            <p:cNvSpPr txBox="1"/>
            <p:nvPr/>
          </p:nvSpPr>
          <p:spPr>
            <a:xfrm>
              <a:off x="2564373" y="4025211"/>
              <a:ext cx="575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31090D-3BF8-4345-B8AB-92F3BDB6F1FF}"/>
                </a:ext>
              </a:extLst>
            </p:cNvPr>
            <p:cNvSpPr txBox="1"/>
            <p:nvPr/>
          </p:nvSpPr>
          <p:spPr>
            <a:xfrm>
              <a:off x="3591802" y="4031676"/>
              <a:ext cx="575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B29861F-6FE5-B045-895F-27F9DA2BDE31}"/>
                </a:ext>
              </a:extLst>
            </p:cNvPr>
            <p:cNvGrpSpPr/>
            <p:nvPr/>
          </p:nvGrpSpPr>
          <p:grpSpPr>
            <a:xfrm>
              <a:off x="5127645" y="2326767"/>
              <a:ext cx="2567211" cy="2711450"/>
              <a:chOff x="5334001" y="2327385"/>
              <a:chExt cx="2567211" cy="271145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C909DE-84B5-784B-943A-3E0C6C6B4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897" y="2327385"/>
                <a:ext cx="717315" cy="720000"/>
              </a:xfrm>
              <a:prstGeom prst="ellipse">
                <a:avLst/>
              </a:prstGeom>
              <a:solidFill>
                <a:srgbClr val="95F1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068943-2588-9B4E-9033-14550DB7C7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4001" y="2327385"/>
                <a:ext cx="746430" cy="723600"/>
              </a:xfrm>
              <a:prstGeom prst="ellipse">
                <a:avLst/>
              </a:prstGeom>
              <a:solidFill>
                <a:srgbClr val="9FEF9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D6E18F-7199-F748-8251-25C7D504F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3366" y="4318835"/>
                <a:ext cx="717315" cy="720000"/>
              </a:xfrm>
              <a:prstGeom prst="ellipse">
                <a:avLst/>
              </a:prstGeom>
              <a:solidFill>
                <a:srgbClr val="C697F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454BB27-026E-4245-937F-5FD8F09CD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897" y="4318835"/>
                <a:ext cx="717315" cy="720000"/>
              </a:xfrm>
              <a:prstGeom prst="ellipse">
                <a:avLst/>
              </a:prstGeom>
              <a:solidFill>
                <a:srgbClr val="FCBF8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1049BB-67C9-FA4A-A1C4-D842BFBAB3A6}"/>
                  </a:ext>
                </a:extLst>
              </p:cNvPr>
              <p:cNvCxnSpPr>
                <a:stCxn id="13" idx="6"/>
                <a:endCxn id="6" idx="2"/>
              </p:cNvCxnSpPr>
              <p:nvPr/>
            </p:nvCxnSpPr>
            <p:spPr>
              <a:xfrm flipV="1">
                <a:off x="6080431" y="2687385"/>
                <a:ext cx="1103466" cy="1800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2FB46E-ED9A-4F4F-A408-4198C932C066}"/>
                  </a:ext>
                </a:extLst>
              </p:cNvPr>
              <p:cNvCxnSpPr>
                <a:cxnSpLocks/>
                <a:stCxn id="13" idx="5"/>
                <a:endCxn id="15" idx="1"/>
              </p:cNvCxnSpPr>
              <p:nvPr/>
            </p:nvCxnSpPr>
            <p:spPr>
              <a:xfrm>
                <a:off x="5971119" y="2945016"/>
                <a:ext cx="1317826" cy="1479261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48D8139-D2A2-7B48-8062-212992F4953A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>
                <a:off x="5707216" y="3050985"/>
                <a:ext cx="34808" cy="1267850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8C7B287-2B62-0044-B594-45BB169F46C6}"/>
                  </a:ext>
                </a:extLst>
              </p:cNvPr>
              <p:cNvCxnSpPr>
                <a:cxnSpLocks/>
                <a:stCxn id="6" idx="3"/>
                <a:endCxn id="14" idx="7"/>
              </p:cNvCxnSpPr>
              <p:nvPr/>
            </p:nvCxnSpPr>
            <p:spPr>
              <a:xfrm flipH="1">
                <a:off x="5995633" y="2941943"/>
                <a:ext cx="1293312" cy="1482334"/>
              </a:xfrm>
              <a:prstGeom prst="straightConnector1">
                <a:avLst/>
              </a:prstGeom>
              <a:ln w="38100" cap="flat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5D69B1E-04A5-0A40-A43C-2EBEB6A1BD51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6100681" y="4678835"/>
                <a:ext cx="1083216" cy="0"/>
              </a:xfrm>
              <a:prstGeom prst="straightConnector1">
                <a:avLst/>
              </a:prstGeom>
              <a:ln w="38100" cap="flat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94BDA8-9966-A049-B80A-A5D564EB9298}"/>
                  </a:ext>
                </a:extLst>
              </p:cNvPr>
              <p:cNvSpPr txBox="1"/>
              <p:nvPr/>
            </p:nvSpPr>
            <p:spPr>
              <a:xfrm>
                <a:off x="5533931" y="2450658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ECBB42-48D6-8941-9780-1C6A6005C757}"/>
                  </a:ext>
                </a:extLst>
              </p:cNvPr>
              <p:cNvSpPr txBox="1"/>
              <p:nvPr/>
            </p:nvSpPr>
            <p:spPr>
              <a:xfrm>
                <a:off x="7369269" y="2447058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21F1C8F-D811-554B-ADF1-B796874E5901}"/>
                  </a:ext>
                </a:extLst>
              </p:cNvPr>
              <p:cNvSpPr txBox="1"/>
              <p:nvPr/>
            </p:nvSpPr>
            <p:spPr>
              <a:xfrm>
                <a:off x="5571622" y="4432514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0C4E6E-92FE-9E4D-8C7B-7438BA35595A}"/>
                  </a:ext>
                </a:extLst>
              </p:cNvPr>
              <p:cNvSpPr txBox="1"/>
              <p:nvPr/>
            </p:nvSpPr>
            <p:spPr>
              <a:xfrm>
                <a:off x="7370387" y="4440308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4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0BEA952-90D8-F54F-BB03-3C5F2940095F}"/>
                </a:ext>
              </a:extLst>
            </p:cNvPr>
            <p:cNvGrpSpPr/>
            <p:nvPr/>
          </p:nvGrpSpPr>
          <p:grpSpPr>
            <a:xfrm>
              <a:off x="8534401" y="2326767"/>
              <a:ext cx="2567211" cy="2711450"/>
              <a:chOff x="8534401" y="2309554"/>
              <a:chExt cx="2567211" cy="271145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26156DA-5419-8749-938B-2AA5799F35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84297" y="2309554"/>
                <a:ext cx="717315" cy="720000"/>
              </a:xfrm>
              <a:prstGeom prst="ellipse">
                <a:avLst/>
              </a:prstGeom>
              <a:solidFill>
                <a:srgbClr val="95F1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BB34679-AC7B-2B48-846E-51D607ABA8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4401" y="2309554"/>
                <a:ext cx="746430" cy="723600"/>
              </a:xfrm>
              <a:prstGeom prst="ellipse">
                <a:avLst/>
              </a:prstGeom>
              <a:solidFill>
                <a:srgbClr val="9FEF9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39F8767-CD18-974C-BC39-028743FAD8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3766" y="4301004"/>
                <a:ext cx="717315" cy="720000"/>
              </a:xfrm>
              <a:prstGeom prst="ellipse">
                <a:avLst/>
              </a:prstGeom>
              <a:solidFill>
                <a:srgbClr val="C697F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7B7586-6903-F44C-9689-B7404DBADE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84297" y="4301004"/>
                <a:ext cx="717315" cy="720000"/>
              </a:xfrm>
              <a:prstGeom prst="ellipse">
                <a:avLst/>
              </a:prstGeom>
              <a:solidFill>
                <a:srgbClr val="FCBF8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2732325-37CE-0C4F-9A85-C17008590BEE}"/>
                  </a:ext>
                </a:extLst>
              </p:cNvPr>
              <p:cNvCxnSpPr>
                <a:stCxn id="48" idx="6"/>
                <a:endCxn id="47" idx="2"/>
              </p:cNvCxnSpPr>
              <p:nvPr/>
            </p:nvCxnSpPr>
            <p:spPr>
              <a:xfrm flipV="1">
                <a:off x="9280831" y="2669554"/>
                <a:ext cx="1103466" cy="1800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322BDAB-2065-9B45-84FE-25B0D2D2FE50}"/>
                  </a:ext>
                </a:extLst>
              </p:cNvPr>
              <p:cNvCxnSpPr>
                <a:cxnSpLocks/>
                <a:stCxn id="48" idx="5"/>
                <a:endCxn id="50" idx="1"/>
              </p:cNvCxnSpPr>
              <p:nvPr/>
            </p:nvCxnSpPr>
            <p:spPr>
              <a:xfrm>
                <a:off x="9171519" y="2927185"/>
                <a:ext cx="1317826" cy="1479261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8CC3E81-C78F-EE4E-BFBE-116BCBDD3CD3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8907616" y="3033154"/>
                <a:ext cx="34808" cy="1267850"/>
              </a:xfrm>
              <a:prstGeom prst="straightConnector1">
                <a:avLst/>
              </a:prstGeom>
              <a:ln w="38100" cap="flat">
                <a:solidFill>
                  <a:schemeClr val="bg1">
                    <a:lumMod val="7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50AF534-F53D-5941-8890-8671E7D642C0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9196033" y="2924112"/>
                <a:ext cx="1293312" cy="1482334"/>
              </a:xfrm>
              <a:prstGeom prst="straightConnector1">
                <a:avLst/>
              </a:prstGeom>
              <a:ln w="38100" cap="flat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ECBF2E1-7763-7F44-8218-6D6EE1482EDF}"/>
                  </a:ext>
                </a:extLst>
              </p:cNvPr>
              <p:cNvCxnSpPr>
                <a:cxnSpLocks/>
                <a:stCxn id="50" idx="2"/>
                <a:endCxn id="49" idx="6"/>
              </p:cNvCxnSpPr>
              <p:nvPr/>
            </p:nvCxnSpPr>
            <p:spPr>
              <a:xfrm flipH="1">
                <a:off x="9301081" y="4661004"/>
                <a:ext cx="1083216" cy="0"/>
              </a:xfrm>
              <a:prstGeom prst="straightConnector1">
                <a:avLst/>
              </a:prstGeom>
              <a:ln w="38100" cap="flat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FC57C-1FA4-B44C-8168-6BF80F3D4EEC}"/>
                  </a:ext>
                </a:extLst>
              </p:cNvPr>
              <p:cNvSpPr txBox="1"/>
              <p:nvPr/>
            </p:nvSpPr>
            <p:spPr>
              <a:xfrm>
                <a:off x="8734331" y="2432827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BFA2F0-E5C7-F34B-9EB0-75D41166B6C0}"/>
                  </a:ext>
                </a:extLst>
              </p:cNvPr>
              <p:cNvSpPr txBox="1"/>
              <p:nvPr/>
            </p:nvSpPr>
            <p:spPr>
              <a:xfrm>
                <a:off x="10569669" y="2429227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956462-8624-904E-BCA8-79739F645BCC}"/>
                  </a:ext>
                </a:extLst>
              </p:cNvPr>
              <p:cNvSpPr txBox="1"/>
              <p:nvPr/>
            </p:nvSpPr>
            <p:spPr>
              <a:xfrm>
                <a:off x="8772022" y="4414683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00EB39-289F-2645-AA9A-C0EB542ED00C}"/>
                  </a:ext>
                </a:extLst>
              </p:cNvPr>
              <p:cNvSpPr txBox="1"/>
              <p:nvPr/>
            </p:nvSpPr>
            <p:spPr>
              <a:xfrm>
                <a:off x="10570787" y="4422477"/>
                <a:ext cx="346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4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DF3BDE-2623-5549-8CE2-F99A26B4D30D}"/>
                </a:ext>
              </a:extLst>
            </p:cNvPr>
            <p:cNvSpPr txBox="1"/>
            <p:nvPr/>
          </p:nvSpPr>
          <p:spPr>
            <a:xfrm>
              <a:off x="5607376" y="5497400"/>
              <a:ext cx="16077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G(+x, A)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B84B19-B183-6448-B3BB-FF9A9E29629A}"/>
                </a:ext>
              </a:extLst>
            </p:cNvPr>
            <p:cNvSpPr txBox="1"/>
            <p:nvPr/>
          </p:nvSpPr>
          <p:spPr>
            <a:xfrm>
              <a:off x="9028399" y="5497400"/>
              <a:ext cx="1579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G(+y, 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6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ZIQI WANG</dc:creator>
  <cp:lastModifiedBy>ZIQI WANG</cp:lastModifiedBy>
  <cp:revision>8</cp:revision>
  <dcterms:created xsi:type="dcterms:W3CDTF">2018-06-19T08:31:17Z</dcterms:created>
  <dcterms:modified xsi:type="dcterms:W3CDTF">2018-06-19T13:27:38Z</dcterms:modified>
</cp:coreProperties>
</file>