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98" r:id="rId2"/>
    <p:sldId id="297" r:id="rId3"/>
    <p:sldId id="294" r:id="rId4"/>
    <p:sldId id="295" r:id="rId5"/>
    <p:sldId id="296" r:id="rId6"/>
  </p:sldIdLst>
  <p:sldSz cx="43200638" cy="35999738"/>
  <p:notesSz cx="6858000" cy="9144000"/>
  <p:defaultTextStyle>
    <a:defPPr>
      <a:defRPr lang="en-US"/>
    </a:defPPr>
    <a:lvl1pPr marL="0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1pPr>
    <a:lvl2pPr marL="2057171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2pPr>
    <a:lvl3pPr marL="4114343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3pPr>
    <a:lvl4pPr marL="6171514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4pPr>
    <a:lvl5pPr marL="8228686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5pPr>
    <a:lvl6pPr marL="10285857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6pPr>
    <a:lvl7pPr marL="12343028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7pPr>
    <a:lvl8pPr marL="14400200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8pPr>
    <a:lvl9pPr marL="16457371" algn="l" defTabSz="4114343" rtl="0" eaLnBrk="1" latinLnBrk="0" hangingPunct="1">
      <a:defRPr sz="80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39" userDrawn="1">
          <p15:clr>
            <a:srgbClr val="A4A3A4"/>
          </p15:clr>
        </p15:guide>
        <p15:guide id="2" pos="136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090"/>
    <a:srgbClr val="F06464"/>
    <a:srgbClr val="ACCFE1"/>
    <a:srgbClr val="CCAABB"/>
    <a:srgbClr val="CFCFE1"/>
    <a:srgbClr val="DCFF8D"/>
    <a:srgbClr val="B49687"/>
    <a:srgbClr val="FFA0DA"/>
    <a:srgbClr val="F564F5"/>
    <a:srgbClr val="A0A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37"/>
    <p:restoredTop sz="94019"/>
  </p:normalViewPr>
  <p:slideViewPr>
    <p:cSldViewPr>
      <p:cViewPr>
        <p:scale>
          <a:sx n="48" d="100"/>
          <a:sy n="48" d="100"/>
        </p:scale>
        <p:origin x="1720" y="-736"/>
      </p:cViewPr>
      <p:guideLst>
        <p:guide orient="horz" pos="11339"/>
        <p:guide pos="136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F51B-0D5B-BD48-9512-DDCE424B6B65}" type="datetimeFigureOut">
              <a:rPr lang="en-US" smtClean="0"/>
              <a:t>5/27/18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3C1E-005F-E245-8EB5-437506773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7975" y="1143000"/>
            <a:ext cx="3702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53C1E-005F-E245-8EB5-437506773C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23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11183256"/>
            <a:ext cx="36720542" cy="77166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103" y="20399855"/>
            <a:ext cx="30240447" cy="91999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0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0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0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0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0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0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0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0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320462" y="1441663"/>
            <a:ext cx="9720144" cy="307164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0032" y="1441663"/>
            <a:ext cx="28440420" cy="307164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553" y="23133170"/>
            <a:ext cx="36720542" cy="7149947"/>
          </a:xfrm>
        </p:spPr>
        <p:txBody>
          <a:bodyPr anchor="t"/>
          <a:lstStyle>
            <a:lvl1pPr algn="l">
              <a:defRPr sz="3501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553" y="15258231"/>
            <a:ext cx="36720542" cy="7874941"/>
          </a:xfrm>
        </p:spPr>
        <p:txBody>
          <a:bodyPr anchor="b"/>
          <a:lstStyle>
            <a:lvl1pPr marL="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1pPr>
            <a:lvl2pPr marL="400052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8001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0152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4pPr>
            <a:lvl5pPr marL="1600203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5pPr>
            <a:lvl6pPr marL="2000254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6pPr>
            <a:lvl7pPr marL="2400304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7pPr>
            <a:lvl8pPr marL="2800355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8pPr>
            <a:lvl9pPr marL="3200406" indent="0">
              <a:buNone/>
              <a:defRPr sz="12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0032" y="8399944"/>
            <a:ext cx="19080282" cy="23758164"/>
          </a:xfrm>
        </p:spPr>
        <p:txBody>
          <a:bodyPr/>
          <a:lstStyle>
            <a:lvl1pPr>
              <a:defRPr sz="2450"/>
            </a:lvl1pPr>
            <a:lvl2pPr>
              <a:defRPr sz="2101"/>
            </a:lvl2pPr>
            <a:lvl3pPr>
              <a:defRPr sz="175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0324" y="8399944"/>
            <a:ext cx="19080282" cy="23758164"/>
          </a:xfrm>
        </p:spPr>
        <p:txBody>
          <a:bodyPr/>
          <a:lstStyle>
            <a:lvl1pPr>
              <a:defRPr sz="2450"/>
            </a:lvl1pPr>
            <a:lvl2pPr>
              <a:defRPr sz="2101"/>
            </a:lvl2pPr>
            <a:lvl3pPr>
              <a:defRPr sz="175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032" y="8058280"/>
            <a:ext cx="19087784" cy="3358306"/>
          </a:xfrm>
        </p:spPr>
        <p:txBody>
          <a:bodyPr anchor="b"/>
          <a:lstStyle>
            <a:lvl1pPr marL="0" indent="0">
              <a:buNone/>
              <a:defRPr sz="2101" b="1"/>
            </a:lvl1pPr>
            <a:lvl2pPr marL="400052" indent="0">
              <a:buNone/>
              <a:defRPr sz="1750" b="1"/>
            </a:lvl2pPr>
            <a:lvl3pPr marL="800101" indent="0">
              <a:buNone/>
              <a:defRPr sz="1575" b="1"/>
            </a:lvl3pPr>
            <a:lvl4pPr marL="1200152" indent="0">
              <a:buNone/>
              <a:defRPr sz="1400" b="1"/>
            </a:lvl4pPr>
            <a:lvl5pPr marL="1600203" indent="0">
              <a:buNone/>
              <a:defRPr sz="1400" b="1"/>
            </a:lvl5pPr>
            <a:lvl6pPr marL="2000254" indent="0">
              <a:buNone/>
              <a:defRPr sz="1400" b="1"/>
            </a:lvl6pPr>
            <a:lvl7pPr marL="2400304" indent="0">
              <a:buNone/>
              <a:defRPr sz="1400" b="1"/>
            </a:lvl7pPr>
            <a:lvl8pPr marL="2800355" indent="0">
              <a:buNone/>
              <a:defRPr sz="1400" b="1"/>
            </a:lvl8pPr>
            <a:lvl9pPr marL="320040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032" y="11416584"/>
            <a:ext cx="19087784" cy="20741519"/>
          </a:xfrm>
        </p:spPr>
        <p:txBody>
          <a:bodyPr/>
          <a:lstStyle>
            <a:lvl1pPr>
              <a:defRPr sz="2101"/>
            </a:lvl1pPr>
            <a:lvl2pPr>
              <a:defRPr sz="1750"/>
            </a:lvl2pPr>
            <a:lvl3pPr>
              <a:defRPr sz="157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5326" y="8058280"/>
            <a:ext cx="19095282" cy="3358306"/>
          </a:xfrm>
        </p:spPr>
        <p:txBody>
          <a:bodyPr anchor="b"/>
          <a:lstStyle>
            <a:lvl1pPr marL="0" indent="0">
              <a:buNone/>
              <a:defRPr sz="2101" b="1"/>
            </a:lvl1pPr>
            <a:lvl2pPr marL="400052" indent="0">
              <a:buNone/>
              <a:defRPr sz="1750" b="1"/>
            </a:lvl2pPr>
            <a:lvl3pPr marL="800101" indent="0">
              <a:buNone/>
              <a:defRPr sz="1575" b="1"/>
            </a:lvl3pPr>
            <a:lvl4pPr marL="1200152" indent="0">
              <a:buNone/>
              <a:defRPr sz="1400" b="1"/>
            </a:lvl4pPr>
            <a:lvl5pPr marL="1600203" indent="0">
              <a:buNone/>
              <a:defRPr sz="1400" b="1"/>
            </a:lvl5pPr>
            <a:lvl6pPr marL="2000254" indent="0">
              <a:buNone/>
              <a:defRPr sz="1400" b="1"/>
            </a:lvl6pPr>
            <a:lvl7pPr marL="2400304" indent="0">
              <a:buNone/>
              <a:defRPr sz="1400" b="1"/>
            </a:lvl7pPr>
            <a:lvl8pPr marL="2800355" indent="0">
              <a:buNone/>
              <a:defRPr sz="1400" b="1"/>
            </a:lvl8pPr>
            <a:lvl9pPr marL="3200406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5326" y="11416584"/>
            <a:ext cx="19095282" cy="20741519"/>
          </a:xfrm>
        </p:spPr>
        <p:txBody>
          <a:bodyPr/>
          <a:lstStyle>
            <a:lvl1pPr>
              <a:defRPr sz="2101"/>
            </a:lvl1pPr>
            <a:lvl2pPr>
              <a:defRPr sz="1750"/>
            </a:lvl2pPr>
            <a:lvl3pPr>
              <a:defRPr sz="157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034" y="1433322"/>
            <a:ext cx="14212712" cy="6099956"/>
          </a:xfrm>
        </p:spPr>
        <p:txBody>
          <a:bodyPr anchor="b"/>
          <a:lstStyle>
            <a:lvl1pPr algn="l">
              <a:defRPr sz="175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0250" y="1433332"/>
            <a:ext cx="24150357" cy="30724779"/>
          </a:xfrm>
        </p:spPr>
        <p:txBody>
          <a:bodyPr/>
          <a:lstStyle>
            <a:lvl1pPr>
              <a:defRPr sz="2800"/>
            </a:lvl1pPr>
            <a:lvl2pPr>
              <a:defRPr sz="2450"/>
            </a:lvl2pPr>
            <a:lvl3pPr>
              <a:defRPr sz="2101"/>
            </a:lvl3pPr>
            <a:lvl4pPr>
              <a:defRPr sz="1750"/>
            </a:lvl4pPr>
            <a:lvl5pPr>
              <a:defRPr sz="1750"/>
            </a:lvl5pPr>
            <a:lvl6pPr>
              <a:defRPr sz="1750"/>
            </a:lvl6pPr>
            <a:lvl7pPr>
              <a:defRPr sz="1750"/>
            </a:lvl7pPr>
            <a:lvl8pPr>
              <a:defRPr sz="1750"/>
            </a:lvl8pPr>
            <a:lvl9pPr>
              <a:defRPr sz="17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034" y="7533285"/>
            <a:ext cx="14212712" cy="24624824"/>
          </a:xfrm>
        </p:spPr>
        <p:txBody>
          <a:bodyPr/>
          <a:lstStyle>
            <a:lvl1pPr marL="0" indent="0">
              <a:buNone/>
              <a:defRPr sz="1225"/>
            </a:lvl1pPr>
            <a:lvl2pPr marL="400052" indent="0">
              <a:buNone/>
              <a:defRPr sz="1050"/>
            </a:lvl2pPr>
            <a:lvl3pPr marL="800101" indent="0">
              <a:buNone/>
              <a:defRPr sz="875"/>
            </a:lvl3pPr>
            <a:lvl4pPr marL="1200152" indent="0">
              <a:buNone/>
              <a:defRPr sz="789"/>
            </a:lvl4pPr>
            <a:lvl5pPr marL="1600203" indent="0">
              <a:buNone/>
              <a:defRPr sz="789"/>
            </a:lvl5pPr>
            <a:lvl6pPr marL="2000254" indent="0">
              <a:buNone/>
              <a:defRPr sz="789"/>
            </a:lvl6pPr>
            <a:lvl7pPr marL="2400304" indent="0">
              <a:buNone/>
              <a:defRPr sz="789"/>
            </a:lvl7pPr>
            <a:lvl8pPr marL="2800355" indent="0">
              <a:buNone/>
              <a:defRPr sz="789"/>
            </a:lvl8pPr>
            <a:lvl9pPr marL="3200406" indent="0">
              <a:buNone/>
              <a:defRPr sz="78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7635" y="25199821"/>
            <a:ext cx="25920383" cy="2974979"/>
          </a:xfrm>
        </p:spPr>
        <p:txBody>
          <a:bodyPr anchor="b"/>
          <a:lstStyle>
            <a:lvl1pPr algn="l">
              <a:defRPr sz="175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7635" y="3216649"/>
            <a:ext cx="25920383" cy="21599843"/>
          </a:xfrm>
        </p:spPr>
        <p:txBody>
          <a:bodyPr/>
          <a:lstStyle>
            <a:lvl1pPr marL="0" indent="0">
              <a:buNone/>
              <a:defRPr sz="2800"/>
            </a:lvl1pPr>
            <a:lvl2pPr marL="400052" indent="0">
              <a:buNone/>
              <a:defRPr sz="2450"/>
            </a:lvl2pPr>
            <a:lvl3pPr marL="800101" indent="0">
              <a:buNone/>
              <a:defRPr sz="2101"/>
            </a:lvl3pPr>
            <a:lvl4pPr marL="1200152" indent="0">
              <a:buNone/>
              <a:defRPr sz="1750"/>
            </a:lvl4pPr>
            <a:lvl5pPr marL="1600203" indent="0">
              <a:buNone/>
              <a:defRPr sz="1750"/>
            </a:lvl5pPr>
            <a:lvl6pPr marL="2000254" indent="0">
              <a:buNone/>
              <a:defRPr sz="1750"/>
            </a:lvl6pPr>
            <a:lvl7pPr marL="2400304" indent="0">
              <a:buNone/>
              <a:defRPr sz="1750"/>
            </a:lvl7pPr>
            <a:lvl8pPr marL="2800355" indent="0">
              <a:buNone/>
              <a:defRPr sz="1750"/>
            </a:lvl8pPr>
            <a:lvl9pPr marL="3200406" indent="0">
              <a:buNone/>
              <a:defRPr sz="17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7635" y="28174799"/>
            <a:ext cx="25920383" cy="4224968"/>
          </a:xfrm>
        </p:spPr>
        <p:txBody>
          <a:bodyPr/>
          <a:lstStyle>
            <a:lvl1pPr marL="0" indent="0">
              <a:buNone/>
              <a:defRPr sz="1225"/>
            </a:lvl1pPr>
            <a:lvl2pPr marL="400052" indent="0">
              <a:buNone/>
              <a:defRPr sz="1050"/>
            </a:lvl2pPr>
            <a:lvl3pPr marL="800101" indent="0">
              <a:buNone/>
              <a:defRPr sz="875"/>
            </a:lvl3pPr>
            <a:lvl4pPr marL="1200152" indent="0">
              <a:buNone/>
              <a:defRPr sz="789"/>
            </a:lvl4pPr>
            <a:lvl5pPr marL="1600203" indent="0">
              <a:buNone/>
              <a:defRPr sz="789"/>
            </a:lvl5pPr>
            <a:lvl6pPr marL="2000254" indent="0">
              <a:buNone/>
              <a:defRPr sz="789"/>
            </a:lvl6pPr>
            <a:lvl7pPr marL="2400304" indent="0">
              <a:buNone/>
              <a:defRPr sz="789"/>
            </a:lvl7pPr>
            <a:lvl8pPr marL="2800355" indent="0">
              <a:buNone/>
              <a:defRPr sz="789"/>
            </a:lvl8pPr>
            <a:lvl9pPr marL="3200406" indent="0">
              <a:buNone/>
              <a:defRPr sz="78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032" y="1441660"/>
            <a:ext cx="38880574" cy="5999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032" y="8399944"/>
            <a:ext cx="38880574" cy="23758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040" y="33366429"/>
            <a:ext cx="10080149" cy="19166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0218" y="33366429"/>
            <a:ext cx="13680202" cy="19166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0465" y="33366429"/>
            <a:ext cx="10080149" cy="19166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0101" rtl="0" eaLnBrk="1" latinLnBrk="0" hangingPunct="1">
        <a:spcBef>
          <a:spcPct val="0"/>
        </a:spcBef>
        <a:buNone/>
        <a:defRPr sz="3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039" indent="-300039" algn="l" defTabSz="800101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0083" indent="-250032" algn="l" defTabSz="800101" rtl="0" eaLnBrk="1" latinLnBrk="0" hangingPunct="1">
        <a:spcBef>
          <a:spcPct val="20000"/>
        </a:spcBef>
        <a:buFont typeface="Arial" pitchFamily="34" charset="0"/>
        <a:buChar char="–"/>
        <a:defRPr sz="2450" kern="1200">
          <a:solidFill>
            <a:schemeClr val="tx1"/>
          </a:solidFill>
          <a:latin typeface="+mn-lt"/>
          <a:ea typeface="+mn-ea"/>
          <a:cs typeface="+mn-cs"/>
        </a:defRPr>
      </a:lvl2pPr>
      <a:lvl3pPr marL="1000128" indent="-200026" algn="l" defTabSz="800101" rtl="0" eaLnBrk="1" latinLnBrk="0" hangingPunct="1">
        <a:spcBef>
          <a:spcPct val="20000"/>
        </a:spcBef>
        <a:buFont typeface="Arial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3pPr>
      <a:lvl4pPr marL="1400177" indent="-200026" algn="l" defTabSz="800101" rtl="0" eaLnBrk="1" latinLnBrk="0" hangingPunct="1">
        <a:spcBef>
          <a:spcPct val="20000"/>
        </a:spcBef>
        <a:buFont typeface="Arial" pitchFamily="34" charset="0"/>
        <a:buChar char="–"/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1800229" indent="-200026" algn="l" defTabSz="800101" rtl="0" eaLnBrk="1" latinLnBrk="0" hangingPunct="1">
        <a:spcBef>
          <a:spcPct val="20000"/>
        </a:spcBef>
        <a:buFont typeface="Arial" pitchFamily="34" charset="0"/>
        <a:buChar char="»"/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200279" indent="-200026" algn="l" defTabSz="80010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6pPr>
      <a:lvl7pPr marL="2600331" indent="-200026" algn="l" defTabSz="80010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7pPr>
      <a:lvl8pPr marL="3000381" indent="-200026" algn="l" defTabSz="80010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8pPr>
      <a:lvl9pPr marL="3400432" indent="-200026" algn="l" defTabSz="800101" rtl="0" eaLnBrk="1" latinLnBrk="0" hangingPunct="1">
        <a:spcBef>
          <a:spcPct val="20000"/>
        </a:spcBef>
        <a:buFont typeface="Arial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400052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00101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2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3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000254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4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800355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200406" algn="l" defTabSz="800101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" name="Picture 100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729" y="2378869"/>
            <a:ext cx="4320000" cy="4429521"/>
          </a:xfrm>
          <a:prstGeom prst="rect">
            <a:avLst/>
          </a:prstGeom>
        </p:spPr>
      </p:pic>
      <p:pic>
        <p:nvPicPr>
          <p:cNvPr id="1010" name="Picture 100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9729" y="2378869"/>
            <a:ext cx="4320000" cy="4429521"/>
          </a:xfrm>
          <a:prstGeom prst="rect">
            <a:avLst/>
          </a:prstGeom>
        </p:spPr>
      </p:pic>
      <p:pic>
        <p:nvPicPr>
          <p:cNvPr id="1011" name="Picture 10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729" y="2378869"/>
            <a:ext cx="4320000" cy="4429521"/>
          </a:xfrm>
          <a:prstGeom prst="rect">
            <a:avLst/>
          </a:prstGeom>
        </p:spPr>
      </p:pic>
      <p:pic>
        <p:nvPicPr>
          <p:cNvPr id="1012" name="Picture 10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7729" y="2378869"/>
            <a:ext cx="4320000" cy="4429521"/>
          </a:xfrm>
          <a:prstGeom prst="rect">
            <a:avLst/>
          </a:prstGeom>
        </p:spPr>
      </p:pic>
      <p:pic>
        <p:nvPicPr>
          <p:cNvPr id="1013" name="Picture 10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7714" y="2378869"/>
            <a:ext cx="4320000" cy="4429521"/>
          </a:xfrm>
          <a:prstGeom prst="rect">
            <a:avLst/>
          </a:prstGeom>
        </p:spPr>
      </p:pic>
      <p:pic>
        <p:nvPicPr>
          <p:cNvPr id="1014" name="Picture 10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6114" y="2378869"/>
            <a:ext cx="4320000" cy="44295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31129" y="7247866"/>
            <a:ext cx="2307170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300" dirty="0">
                <a:latin typeface="Arial" charset="0"/>
                <a:ea typeface="Arial" charset="0"/>
                <a:cs typeface="Arial" charset="0"/>
              </a:rPr>
              <a:t>G(</a:t>
            </a:r>
            <a:r>
              <a:rPr lang="en-US" sz="4300" dirty="0">
                <a:latin typeface="Arial" charset="0"/>
                <a:ea typeface="Arial" charset="0"/>
                <a:cs typeface="Arial" charset="0"/>
              </a:rPr>
              <a:t>+x, A</a:t>
            </a:r>
            <a:r>
              <a:rPr lang="en-US" sz="4300" baseline="-25000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4300" dirty="0">
                <a:latin typeface="Arial" charset="0"/>
                <a:ea typeface="Arial" charset="0"/>
                <a:cs typeface="Arial" charset="0"/>
              </a:rPr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122319" y="2150269"/>
            <a:ext cx="34322610" cy="20232000"/>
          </a:xfrm>
          <a:prstGeom prst="roundRect">
            <a:avLst>
              <a:gd name="adj" fmla="val 2366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47265" y="22320000"/>
            <a:ext cx="35926422" cy="815608"/>
            <a:chOff x="3547265" y="22267069"/>
            <a:chExt cx="35926422" cy="815608"/>
          </a:xfrm>
        </p:grpSpPr>
        <p:sp>
          <p:nvSpPr>
            <p:cNvPr id="10" name="TextBox 9"/>
            <p:cNvSpPr txBox="1"/>
            <p:nvPr/>
          </p:nvSpPr>
          <p:spPr>
            <a:xfrm>
              <a:off x="3547265" y="22267069"/>
              <a:ext cx="920445" cy="815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700" dirty="0">
                  <a:latin typeface="Arial" charset="0"/>
                  <a:ea typeface="Arial" charset="0"/>
                  <a:cs typeface="Arial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893257" y="22267069"/>
              <a:ext cx="920445" cy="815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700" dirty="0">
                  <a:latin typeface="Arial" charset="0"/>
                  <a:ea typeface="Arial" charset="0"/>
                  <a:cs typeface="Arial" charset="0"/>
                </a:rPr>
                <a:t>(b)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244275" y="22267069"/>
              <a:ext cx="886781" cy="815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700" dirty="0">
                  <a:latin typeface="Arial" charset="0"/>
                  <a:ea typeface="Arial" charset="0"/>
                  <a:cs typeface="Arial" charset="0"/>
                </a:rPr>
                <a:t>(c)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560642" y="22267069"/>
              <a:ext cx="920445" cy="815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700" dirty="0">
                  <a:latin typeface="Arial" charset="0"/>
                  <a:ea typeface="Arial" charset="0"/>
                  <a:cs typeface="Arial" charset="0"/>
                </a:rPr>
                <a:t>(d)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866907" y="22267069"/>
              <a:ext cx="920445" cy="815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700">
                  <a:latin typeface="Arial" charset="0"/>
                  <a:ea typeface="Arial" charset="0"/>
                  <a:cs typeface="Arial" charset="0"/>
                </a:rPr>
                <a:t>(e)</a:t>
              </a:r>
              <a:endParaRPr lang="en-US" sz="47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93808" y="22267069"/>
              <a:ext cx="752129" cy="815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700" dirty="0">
                  <a:latin typeface="Arial" charset="0"/>
                  <a:ea typeface="Arial" charset="0"/>
                  <a:cs typeface="Arial" charset="0"/>
                </a:rPr>
                <a:t>(f)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553242" y="22267069"/>
              <a:ext cx="920445" cy="815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700" dirty="0">
                  <a:latin typeface="Arial" charset="0"/>
                  <a:ea typeface="Arial" charset="0"/>
                  <a:cs typeface="Arial" charset="0"/>
                </a:rPr>
                <a:t>(g)</a:t>
              </a:r>
            </a:p>
          </p:txBody>
        </p:sp>
      </p:grp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7535930" y="5237739"/>
            <a:ext cx="2208803" cy="1865530"/>
            <a:chOff x="634205" y="4745672"/>
            <a:chExt cx="2655635" cy="2242919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1854479" y="6203424"/>
              <a:ext cx="1225040" cy="57378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895416" y="5298871"/>
              <a:ext cx="0" cy="88026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466504" y="6211510"/>
              <a:ext cx="823336" cy="7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3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92280" y="4745672"/>
              <a:ext cx="823336" cy="7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3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1080374" y="6202163"/>
              <a:ext cx="813370" cy="584612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34205" y="5845050"/>
              <a:ext cx="823336" cy="7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Arial" charset="0"/>
                  <a:ea typeface="Arial" charset="0"/>
                  <a:cs typeface="Arial" charset="0"/>
                </a:rPr>
                <a:t>+z</a:t>
              </a:r>
              <a:endParaRPr lang="en-US" sz="36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85" name="Group 1184"/>
          <p:cNvGrpSpPr/>
          <p:nvPr/>
        </p:nvGrpSpPr>
        <p:grpSpPr>
          <a:xfrm>
            <a:off x="1960729" y="2378869"/>
            <a:ext cx="4320000" cy="4244958"/>
            <a:chOff x="1057141" y="950119"/>
            <a:chExt cx="4140000" cy="4244958"/>
          </a:xfrm>
        </p:grpSpPr>
        <p:pic>
          <p:nvPicPr>
            <p:cNvPr id="1009" name="Picture 100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141" y="950119"/>
              <a:ext cx="4140000" cy="424495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2550319" y="1722299"/>
              <a:ext cx="5978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charset="0"/>
                  <a:ea typeface="Arial" charset="0"/>
                  <a:cs typeface="Arial" charset="0"/>
                </a:rPr>
                <a:t>P1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26430" y="1026319"/>
              <a:ext cx="5978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charset="0"/>
                  <a:ea typeface="Arial" charset="0"/>
                  <a:cs typeface="Arial" charset="0"/>
                </a:rPr>
                <a:t>P3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64430" y="2789099"/>
              <a:ext cx="5978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charset="0"/>
                  <a:ea typeface="Arial" charset="0"/>
                  <a:cs typeface="Arial" charset="0"/>
                </a:rPr>
                <a:t>P6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981200" y="3388519"/>
              <a:ext cx="7644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Arial" charset="0"/>
                  <a:ea typeface="Arial" charset="0"/>
                  <a:cs typeface="Arial" charset="0"/>
                </a:rPr>
                <a:t>P11</a:t>
              </a:r>
              <a:endParaRPr lang="en-US" sz="2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59830" y="4302919"/>
              <a:ext cx="5978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charset="0"/>
                  <a:ea typeface="Arial" charset="0"/>
                  <a:cs typeface="Arial" charset="0"/>
                </a:rPr>
                <a:t>P9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69519" y="3093899"/>
              <a:ext cx="5978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Arial" charset="0"/>
                  <a:ea typeface="Arial" charset="0"/>
                  <a:cs typeface="Arial" charset="0"/>
                </a:rPr>
                <a:t>P5</a:t>
              </a:r>
              <a:endParaRPr lang="en-US" sz="2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02919" y="3693319"/>
              <a:ext cx="7899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Arial" charset="0"/>
                  <a:ea typeface="Arial" charset="0"/>
                  <a:cs typeface="Arial" charset="0"/>
                </a:rPr>
                <a:t>P10</a:t>
              </a:r>
              <a:endParaRPr lang="en-US" sz="2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89461" y="2560499"/>
              <a:ext cx="5978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charset="0"/>
                  <a:ea typeface="Arial" charset="0"/>
                  <a:cs typeface="Arial" charset="0"/>
                </a:rPr>
                <a:t>P7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46868" y="1271896"/>
              <a:ext cx="5978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charset="0"/>
                  <a:ea typeface="Arial" charset="0"/>
                  <a:cs typeface="Arial" charset="0"/>
                </a:rPr>
                <a:t>P2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12319" y="1036499"/>
              <a:ext cx="5978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charset="0"/>
                  <a:ea typeface="Arial" charset="0"/>
                  <a:cs typeface="Arial" charset="0"/>
                </a:rPr>
                <a:t>P4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07430" y="2484299"/>
              <a:ext cx="5978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Arial" charset="0"/>
                  <a:ea typeface="Arial" charset="0"/>
                  <a:cs typeface="Arial" charset="0"/>
                </a:rPr>
                <a:t>P8</a:t>
              </a:r>
              <a:endParaRPr lang="en-US" sz="2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41423" y="3255303"/>
              <a:ext cx="7899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charset="0"/>
                  <a:ea typeface="Arial" charset="0"/>
                  <a:cs typeface="Arial" charset="0"/>
                </a:rPr>
                <a:t>P12</a:t>
              </a:r>
            </a:p>
          </p:txBody>
        </p:sp>
      </p:grpSp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36572041" y="7103270"/>
            <a:ext cx="4680000" cy="4637473"/>
            <a:chOff x="20516968" y="18085200"/>
            <a:chExt cx="5400000" cy="5350930"/>
          </a:xfrm>
        </p:grpSpPr>
        <p:sp>
          <p:nvSpPr>
            <p:cNvPr id="43" name="Oval 42"/>
            <p:cNvSpPr>
              <a:spLocks/>
            </p:cNvSpPr>
            <p:nvPr/>
          </p:nvSpPr>
          <p:spPr>
            <a:xfrm>
              <a:off x="20516968" y="20474089"/>
              <a:ext cx="637908" cy="588838"/>
            </a:xfrm>
            <a:prstGeom prst="ellipse">
              <a:avLst/>
            </a:prstGeom>
            <a:solidFill>
              <a:srgbClr val="FFA0DA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4" name="Oval 43"/>
            <p:cNvSpPr>
              <a:spLocks/>
            </p:cNvSpPr>
            <p:nvPr/>
          </p:nvSpPr>
          <p:spPr>
            <a:xfrm>
              <a:off x="24088537" y="18878882"/>
              <a:ext cx="637908" cy="588838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5" name="Oval 44"/>
            <p:cNvSpPr>
              <a:spLocks/>
            </p:cNvSpPr>
            <p:nvPr/>
          </p:nvSpPr>
          <p:spPr>
            <a:xfrm>
              <a:off x="21707491" y="18878882"/>
              <a:ext cx="637908" cy="588838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Oval 45"/>
            <p:cNvSpPr>
              <a:spLocks/>
            </p:cNvSpPr>
            <p:nvPr/>
          </p:nvSpPr>
          <p:spPr>
            <a:xfrm>
              <a:off x="25279060" y="20474089"/>
              <a:ext cx="637908" cy="588838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93" name="Oval 92"/>
            <p:cNvSpPr>
              <a:spLocks/>
            </p:cNvSpPr>
            <p:nvPr/>
          </p:nvSpPr>
          <p:spPr>
            <a:xfrm>
              <a:off x="22898014" y="19672565"/>
              <a:ext cx="637908" cy="588838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22866362" y="21259919"/>
              <a:ext cx="675482" cy="612294"/>
              <a:chOff x="22829409" y="29897675"/>
              <a:chExt cx="919159" cy="833177"/>
            </a:xfrm>
          </p:grpSpPr>
          <p:sp>
            <p:nvSpPr>
              <p:cNvPr id="91" name="Oval 90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2829409" y="29909349"/>
                <a:ext cx="919159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49" name="Oval 48"/>
            <p:cNvSpPr>
              <a:spLocks/>
            </p:cNvSpPr>
            <p:nvPr/>
          </p:nvSpPr>
          <p:spPr>
            <a:xfrm>
              <a:off x="21707491" y="20461466"/>
              <a:ext cx="637908" cy="588838"/>
            </a:xfrm>
            <a:prstGeom prst="ellipse">
              <a:avLst/>
            </a:prstGeom>
            <a:solidFill>
              <a:srgbClr val="DCFF8D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50" name="Oval 49"/>
            <p:cNvSpPr>
              <a:spLocks/>
            </p:cNvSpPr>
            <p:nvPr/>
          </p:nvSpPr>
          <p:spPr>
            <a:xfrm>
              <a:off x="24088537" y="20474089"/>
              <a:ext cx="637908" cy="588838"/>
            </a:xfrm>
            <a:prstGeom prst="ellipse">
              <a:avLst/>
            </a:prstGeom>
            <a:solidFill>
              <a:srgbClr val="B4968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Oval 50"/>
            <p:cNvSpPr>
              <a:spLocks/>
            </p:cNvSpPr>
            <p:nvPr/>
          </p:nvSpPr>
          <p:spPr>
            <a:xfrm>
              <a:off x="22898014" y="18085200"/>
              <a:ext cx="637908" cy="589745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Oval 51"/>
            <p:cNvSpPr>
              <a:spLocks/>
            </p:cNvSpPr>
            <p:nvPr/>
          </p:nvSpPr>
          <p:spPr>
            <a:xfrm>
              <a:off x="22898014" y="22847292"/>
              <a:ext cx="637908" cy="588838"/>
            </a:xfrm>
            <a:prstGeom prst="ellipse">
              <a:avLst/>
            </a:prstGeom>
            <a:solidFill>
              <a:srgbClr val="CFCFE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24067381" y="22053610"/>
              <a:ext cx="675481" cy="603715"/>
              <a:chOff x="14526220" y="31479540"/>
              <a:chExt cx="675481" cy="603715"/>
            </a:xfrm>
          </p:grpSpPr>
          <p:sp>
            <p:nvSpPr>
              <p:cNvPr id="89" name="Oval 88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solidFill>
                <a:srgbClr val="CCAAB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4526220" y="31479540"/>
                <a:ext cx="67548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21695671" y="22053610"/>
              <a:ext cx="649728" cy="633638"/>
              <a:chOff x="12154510" y="31479540"/>
              <a:chExt cx="649728" cy="633638"/>
            </a:xfrm>
          </p:grpSpPr>
          <p:sp>
            <p:nvSpPr>
              <p:cNvPr id="87" name="Oval 86"/>
              <p:cNvSpPr>
                <a:spLocks/>
              </p:cNvSpPr>
              <p:nvPr/>
            </p:nvSpPr>
            <p:spPr>
              <a:xfrm>
                <a:off x="12166330" y="31479540"/>
                <a:ext cx="637908" cy="588838"/>
              </a:xfrm>
              <a:prstGeom prst="ellipse">
                <a:avLst/>
              </a:prstGeom>
              <a:solidFill>
                <a:srgbClr val="ACCFE1"/>
              </a:solidFill>
              <a:ln w="508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2154510" y="31509463"/>
                <a:ext cx="64485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  <p:cxnSp>
          <p:nvCxnSpPr>
            <p:cNvPr id="55" name="Straight Arrow Connector 54"/>
            <p:cNvCxnSpPr/>
            <p:nvPr/>
          </p:nvCxnSpPr>
          <p:spPr>
            <a:xfrm flipH="1" flipV="1">
              <a:off x="23387001" y="18646390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23498684" y="18526854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22320677" y="18640849"/>
              <a:ext cx="734809" cy="419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22201614" y="18516955"/>
              <a:ext cx="756971" cy="4072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22026445" y="21050304"/>
              <a:ext cx="0" cy="100330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24407491" y="19467720"/>
              <a:ext cx="0" cy="1006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22332207" y="20235092"/>
              <a:ext cx="734809" cy="419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22234327" y="20137752"/>
              <a:ext cx="707228" cy="3888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22293161" y="21780552"/>
              <a:ext cx="707272" cy="43704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23510414" y="22627576"/>
              <a:ext cx="780758" cy="43481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23489213" y="19378141"/>
              <a:ext cx="689334" cy="44053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23479982" y="20972558"/>
              <a:ext cx="698565" cy="41968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 flipV="1">
              <a:off x="22177954" y="19430420"/>
              <a:ext cx="757462" cy="40292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23393996" y="20227892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 flipV="1">
              <a:off x="23392500" y="21825098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 flipV="1">
              <a:off x="23489213" y="21681684"/>
              <a:ext cx="764053" cy="39312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 flipV="1">
              <a:off x="22250781" y="20972433"/>
              <a:ext cx="730447" cy="39042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 flipV="1">
              <a:off x="22150997" y="22607761"/>
              <a:ext cx="771616" cy="41016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 flipV="1">
              <a:off x="22306817" y="22495531"/>
              <a:ext cx="717342" cy="39486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20938431" y="19240263"/>
              <a:ext cx="780324" cy="125800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20917913" y="21043364"/>
              <a:ext cx="798513" cy="121347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24729686" y="19228954"/>
              <a:ext cx="807517" cy="12535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1">
              <a:off x="23535922" y="23154026"/>
              <a:ext cx="2052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>
              <a:off x="23505319" y="23295078"/>
              <a:ext cx="22428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25598014" y="21062926"/>
              <a:ext cx="0" cy="208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25606081" y="18378122"/>
              <a:ext cx="0" cy="208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25742532" y="21018684"/>
              <a:ext cx="0" cy="226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H="1">
              <a:off x="23564021" y="18391518"/>
              <a:ext cx="204206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20821768" y="18391518"/>
              <a:ext cx="2070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20821768" y="18378122"/>
              <a:ext cx="0" cy="208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20821768" y="21043364"/>
              <a:ext cx="0" cy="226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20821768" y="23295078"/>
              <a:ext cx="2088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>
            <a:grpSpLocks noChangeAspect="1"/>
          </p:cNvGrpSpPr>
          <p:nvPr/>
        </p:nvGrpSpPr>
        <p:grpSpPr>
          <a:xfrm>
            <a:off x="36572041" y="12295597"/>
            <a:ext cx="4680000" cy="4637473"/>
            <a:chOff x="20516968" y="18085200"/>
            <a:chExt cx="5400000" cy="5350930"/>
          </a:xfrm>
        </p:grpSpPr>
        <p:sp>
          <p:nvSpPr>
            <p:cNvPr id="96" name="Oval 95"/>
            <p:cNvSpPr>
              <a:spLocks/>
            </p:cNvSpPr>
            <p:nvPr/>
          </p:nvSpPr>
          <p:spPr>
            <a:xfrm>
              <a:off x="20516968" y="20474089"/>
              <a:ext cx="637908" cy="588838"/>
            </a:xfrm>
            <a:prstGeom prst="ellipse">
              <a:avLst/>
            </a:prstGeom>
            <a:solidFill>
              <a:srgbClr val="FFA0DA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7" name="Oval 96"/>
            <p:cNvSpPr>
              <a:spLocks/>
            </p:cNvSpPr>
            <p:nvPr/>
          </p:nvSpPr>
          <p:spPr>
            <a:xfrm>
              <a:off x="24088537" y="18878882"/>
              <a:ext cx="637908" cy="588838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8" name="Oval 97"/>
            <p:cNvSpPr>
              <a:spLocks/>
            </p:cNvSpPr>
            <p:nvPr/>
          </p:nvSpPr>
          <p:spPr>
            <a:xfrm>
              <a:off x="21707491" y="18878882"/>
              <a:ext cx="637908" cy="588838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9" name="Oval 98"/>
            <p:cNvSpPr>
              <a:spLocks/>
            </p:cNvSpPr>
            <p:nvPr/>
          </p:nvSpPr>
          <p:spPr>
            <a:xfrm>
              <a:off x="25279060" y="20474089"/>
              <a:ext cx="637908" cy="588838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147" name="Oval 146"/>
            <p:cNvSpPr>
              <a:spLocks/>
            </p:cNvSpPr>
            <p:nvPr/>
          </p:nvSpPr>
          <p:spPr>
            <a:xfrm>
              <a:off x="22898014" y="19672565"/>
              <a:ext cx="637908" cy="588838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22866362" y="21259919"/>
              <a:ext cx="675482" cy="612294"/>
              <a:chOff x="22829409" y="29897675"/>
              <a:chExt cx="919159" cy="833177"/>
            </a:xfrm>
          </p:grpSpPr>
          <p:sp>
            <p:nvSpPr>
              <p:cNvPr id="145" name="Oval 144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22829409" y="29909349"/>
                <a:ext cx="919159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102" name="Oval 101"/>
            <p:cNvSpPr>
              <a:spLocks/>
            </p:cNvSpPr>
            <p:nvPr/>
          </p:nvSpPr>
          <p:spPr>
            <a:xfrm>
              <a:off x="21707491" y="20461466"/>
              <a:ext cx="637908" cy="588838"/>
            </a:xfrm>
            <a:prstGeom prst="ellipse">
              <a:avLst/>
            </a:prstGeom>
            <a:solidFill>
              <a:srgbClr val="DCFF8D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03" name="Oval 102"/>
            <p:cNvSpPr>
              <a:spLocks/>
            </p:cNvSpPr>
            <p:nvPr/>
          </p:nvSpPr>
          <p:spPr>
            <a:xfrm>
              <a:off x="24088537" y="20474089"/>
              <a:ext cx="637908" cy="588838"/>
            </a:xfrm>
            <a:prstGeom prst="ellipse">
              <a:avLst/>
            </a:prstGeom>
            <a:solidFill>
              <a:srgbClr val="B4968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4" name="Oval 103"/>
            <p:cNvSpPr>
              <a:spLocks/>
            </p:cNvSpPr>
            <p:nvPr/>
          </p:nvSpPr>
          <p:spPr>
            <a:xfrm>
              <a:off x="22898014" y="18085200"/>
              <a:ext cx="637908" cy="589745"/>
            </a:xfrm>
            <a:prstGeom prst="ellipse">
              <a:avLst/>
            </a:prstGeom>
            <a:solidFill>
              <a:srgbClr val="A0F0A1"/>
            </a:solidFill>
            <a:ln w="50800">
              <a:solidFill>
                <a:srgbClr val="F0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5" name="Oval 104"/>
            <p:cNvSpPr>
              <a:spLocks/>
            </p:cNvSpPr>
            <p:nvPr/>
          </p:nvSpPr>
          <p:spPr>
            <a:xfrm>
              <a:off x="22898014" y="22847292"/>
              <a:ext cx="637908" cy="588838"/>
            </a:xfrm>
            <a:prstGeom prst="ellipse">
              <a:avLst/>
            </a:prstGeom>
            <a:solidFill>
              <a:srgbClr val="CFCFE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24067381" y="22053610"/>
              <a:ext cx="675481" cy="603715"/>
              <a:chOff x="14526220" y="31479540"/>
              <a:chExt cx="675481" cy="603715"/>
            </a:xfrm>
          </p:grpSpPr>
          <p:sp>
            <p:nvSpPr>
              <p:cNvPr id="143" name="Oval 142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solidFill>
                <a:srgbClr val="CCAAB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14526220" y="31479540"/>
                <a:ext cx="67548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21707491" y="22053610"/>
              <a:ext cx="647307" cy="603715"/>
              <a:chOff x="12166330" y="31479540"/>
              <a:chExt cx="647307" cy="603715"/>
            </a:xfrm>
          </p:grpSpPr>
          <p:sp>
            <p:nvSpPr>
              <p:cNvPr id="141" name="Oval 140"/>
              <p:cNvSpPr>
                <a:spLocks/>
              </p:cNvSpPr>
              <p:nvPr/>
            </p:nvSpPr>
            <p:spPr>
              <a:xfrm>
                <a:off x="12166330" y="31479540"/>
                <a:ext cx="637908" cy="588837"/>
              </a:xfrm>
              <a:prstGeom prst="ellipse">
                <a:avLst/>
              </a:prstGeom>
              <a:solidFill>
                <a:srgbClr val="ACCFE1"/>
              </a:solidFill>
              <a:ln w="508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2168786" y="31479540"/>
                <a:ext cx="64485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  <p:cxnSp>
          <p:nvCxnSpPr>
            <p:cNvPr id="108" name="Straight Arrow Connector 107"/>
            <p:cNvCxnSpPr/>
            <p:nvPr/>
          </p:nvCxnSpPr>
          <p:spPr>
            <a:xfrm flipH="1" flipV="1">
              <a:off x="23489213" y="18545250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22201614" y="18524154"/>
              <a:ext cx="732918" cy="40007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22026445" y="19467720"/>
              <a:ext cx="0" cy="99374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H="1">
              <a:off x="22018098" y="21050304"/>
              <a:ext cx="8347" cy="100330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H="1">
              <a:off x="24511239" y="19456283"/>
              <a:ext cx="1" cy="1029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>
              <a:off x="24346680" y="19470683"/>
              <a:ext cx="1" cy="100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24407491" y="21062927"/>
              <a:ext cx="0" cy="99068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22284263" y="20186120"/>
              <a:ext cx="707228" cy="3888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V="1">
              <a:off x="22333964" y="21830378"/>
              <a:ext cx="755993" cy="42059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22224453" y="21719449"/>
              <a:ext cx="730341" cy="4189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1">
              <a:off x="23510414" y="22600236"/>
              <a:ext cx="718169" cy="46215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V="1">
              <a:off x="23519002" y="19423489"/>
              <a:ext cx="734264" cy="4693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V="1">
              <a:off x="23446187" y="19319693"/>
              <a:ext cx="677395" cy="43404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23525782" y="21005552"/>
              <a:ext cx="719911" cy="432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23378234" y="20886025"/>
              <a:ext cx="745348" cy="4287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H="1" flipV="1">
              <a:off x="22239489" y="19370904"/>
              <a:ext cx="733843" cy="39372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flipH="1" flipV="1">
              <a:off x="23427384" y="20161500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H="1" flipV="1">
              <a:off x="23392500" y="21825098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flipH="1" flipV="1">
              <a:off x="23489213" y="21681684"/>
              <a:ext cx="764053" cy="39312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flipH="1" flipV="1">
              <a:off x="22215341" y="21001534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H="1" flipV="1">
              <a:off x="22186626" y="22605702"/>
              <a:ext cx="733877" cy="4558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V="1">
              <a:off x="24638819" y="20976693"/>
              <a:ext cx="722806" cy="116125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V="1">
              <a:off x="20905329" y="19240263"/>
              <a:ext cx="813426" cy="12422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1">
              <a:off x="21059744" y="19391810"/>
              <a:ext cx="785183" cy="115818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20917913" y="21043364"/>
              <a:ext cx="816539" cy="125338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24729686" y="19228954"/>
              <a:ext cx="807517" cy="12535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H="1" flipV="1">
              <a:off x="24645604" y="19385072"/>
              <a:ext cx="745272" cy="116492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flipH="1">
              <a:off x="23501919" y="23289213"/>
              <a:ext cx="2088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25598014" y="21062926"/>
              <a:ext cx="0" cy="2232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H="1">
              <a:off x="20702532" y="18247519"/>
              <a:ext cx="2232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20702532" y="18251071"/>
              <a:ext cx="0" cy="225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>
              <a:off x="20702532" y="21043364"/>
              <a:ext cx="0" cy="226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 flipH="1">
              <a:off x="20702532" y="23289213"/>
              <a:ext cx="2250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>
            <a:grpSpLocks noChangeAspect="1"/>
          </p:cNvGrpSpPr>
          <p:nvPr/>
        </p:nvGrpSpPr>
        <p:grpSpPr>
          <a:xfrm>
            <a:off x="36572041" y="17542670"/>
            <a:ext cx="4680000" cy="4637473"/>
            <a:chOff x="20516968" y="18085200"/>
            <a:chExt cx="5400000" cy="5350930"/>
          </a:xfrm>
        </p:grpSpPr>
        <p:sp>
          <p:nvSpPr>
            <p:cNvPr id="150" name="Oval 149"/>
            <p:cNvSpPr>
              <a:spLocks/>
            </p:cNvSpPr>
            <p:nvPr/>
          </p:nvSpPr>
          <p:spPr>
            <a:xfrm>
              <a:off x="20516968" y="20474089"/>
              <a:ext cx="637908" cy="588838"/>
            </a:xfrm>
            <a:prstGeom prst="ellipse">
              <a:avLst/>
            </a:prstGeom>
            <a:solidFill>
              <a:srgbClr val="FFA0DA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1" name="Oval 150"/>
            <p:cNvSpPr>
              <a:spLocks/>
            </p:cNvSpPr>
            <p:nvPr/>
          </p:nvSpPr>
          <p:spPr>
            <a:xfrm>
              <a:off x="24088537" y="18878882"/>
              <a:ext cx="637908" cy="588838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2" name="Oval 151"/>
            <p:cNvSpPr>
              <a:spLocks/>
            </p:cNvSpPr>
            <p:nvPr/>
          </p:nvSpPr>
          <p:spPr>
            <a:xfrm>
              <a:off x="21707491" y="18878882"/>
              <a:ext cx="637908" cy="588838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3" name="Oval 152"/>
            <p:cNvSpPr>
              <a:spLocks/>
            </p:cNvSpPr>
            <p:nvPr/>
          </p:nvSpPr>
          <p:spPr>
            <a:xfrm>
              <a:off x="25279060" y="20474089"/>
              <a:ext cx="637908" cy="588838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22026445" y="19467720"/>
              <a:ext cx="0" cy="99374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Oval 200"/>
            <p:cNvSpPr>
              <a:spLocks/>
            </p:cNvSpPr>
            <p:nvPr/>
          </p:nvSpPr>
          <p:spPr>
            <a:xfrm>
              <a:off x="22898014" y="19672565"/>
              <a:ext cx="637908" cy="588838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22866362" y="21259919"/>
              <a:ext cx="675482" cy="612294"/>
              <a:chOff x="22829409" y="29897675"/>
              <a:chExt cx="919159" cy="833177"/>
            </a:xfrm>
          </p:grpSpPr>
          <p:sp>
            <p:nvSpPr>
              <p:cNvPr id="199" name="Oval 198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22829409" y="29909349"/>
                <a:ext cx="919159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157" name="Oval 156"/>
            <p:cNvSpPr>
              <a:spLocks/>
            </p:cNvSpPr>
            <p:nvPr/>
          </p:nvSpPr>
          <p:spPr>
            <a:xfrm>
              <a:off x="21707491" y="20461466"/>
              <a:ext cx="637908" cy="588838"/>
            </a:xfrm>
            <a:prstGeom prst="ellipse">
              <a:avLst/>
            </a:prstGeom>
            <a:solidFill>
              <a:srgbClr val="DCFF8D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58" name="Oval 157"/>
            <p:cNvSpPr>
              <a:spLocks/>
            </p:cNvSpPr>
            <p:nvPr/>
          </p:nvSpPr>
          <p:spPr>
            <a:xfrm>
              <a:off x="24088537" y="20474089"/>
              <a:ext cx="637908" cy="588838"/>
            </a:xfrm>
            <a:prstGeom prst="ellipse">
              <a:avLst/>
            </a:prstGeom>
            <a:solidFill>
              <a:srgbClr val="B4968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9" name="Oval 158"/>
            <p:cNvSpPr>
              <a:spLocks/>
            </p:cNvSpPr>
            <p:nvPr/>
          </p:nvSpPr>
          <p:spPr>
            <a:xfrm>
              <a:off x="22898014" y="18085200"/>
              <a:ext cx="637908" cy="589745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0" name="Oval 159"/>
            <p:cNvSpPr>
              <a:spLocks/>
            </p:cNvSpPr>
            <p:nvPr/>
          </p:nvSpPr>
          <p:spPr>
            <a:xfrm>
              <a:off x="22898014" y="22847292"/>
              <a:ext cx="637908" cy="588838"/>
            </a:xfrm>
            <a:prstGeom prst="ellipse">
              <a:avLst/>
            </a:prstGeom>
            <a:solidFill>
              <a:srgbClr val="CFCFE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24067381" y="22053610"/>
              <a:ext cx="675481" cy="603715"/>
              <a:chOff x="14526220" y="31479540"/>
              <a:chExt cx="675481" cy="603715"/>
            </a:xfrm>
          </p:grpSpPr>
          <p:sp>
            <p:nvSpPr>
              <p:cNvPr id="197" name="Oval 196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solidFill>
                <a:srgbClr val="CCAAB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14526220" y="31479540"/>
                <a:ext cx="67548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21695689" y="22026017"/>
              <a:ext cx="649710" cy="616431"/>
              <a:chOff x="12154528" y="31451947"/>
              <a:chExt cx="649710" cy="616431"/>
            </a:xfrm>
          </p:grpSpPr>
          <p:sp>
            <p:nvSpPr>
              <p:cNvPr id="195" name="Oval 194"/>
              <p:cNvSpPr>
                <a:spLocks/>
              </p:cNvSpPr>
              <p:nvPr/>
            </p:nvSpPr>
            <p:spPr>
              <a:xfrm>
                <a:off x="12166330" y="31479540"/>
                <a:ext cx="637908" cy="588838"/>
              </a:xfrm>
              <a:prstGeom prst="ellipse">
                <a:avLst/>
              </a:prstGeom>
              <a:solidFill>
                <a:srgbClr val="ACCFE1"/>
              </a:solidFill>
              <a:ln w="508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12154528" y="31451947"/>
                <a:ext cx="64485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  <p:cxnSp>
          <p:nvCxnSpPr>
            <p:cNvPr id="163" name="Straight Arrow Connector 162"/>
            <p:cNvCxnSpPr/>
            <p:nvPr/>
          </p:nvCxnSpPr>
          <p:spPr>
            <a:xfrm flipH="1" flipV="1">
              <a:off x="23470539" y="18553055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 flipV="1">
              <a:off x="22201614" y="18516955"/>
              <a:ext cx="756971" cy="4072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22026445" y="21050304"/>
              <a:ext cx="0" cy="100330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24407491" y="19467720"/>
              <a:ext cx="0" cy="1006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24407491" y="21062927"/>
              <a:ext cx="0" cy="99068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 flipV="1">
              <a:off x="22234327" y="20137752"/>
              <a:ext cx="707228" cy="3888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>
            <a:xfrm flipV="1">
              <a:off x="22344035" y="21830378"/>
              <a:ext cx="745922" cy="43243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 flipV="1">
              <a:off x="22224453" y="21719449"/>
              <a:ext cx="730341" cy="4189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flipV="1">
              <a:off x="23470539" y="22553621"/>
              <a:ext cx="716234" cy="4085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 flipV="1">
              <a:off x="23519002" y="19423489"/>
              <a:ext cx="734264" cy="4693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 flipV="1">
              <a:off x="23446187" y="19319693"/>
              <a:ext cx="677395" cy="43404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 flipV="1">
              <a:off x="23525782" y="21005552"/>
              <a:ext cx="719911" cy="432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 flipH="1" flipV="1">
              <a:off x="22177954" y="19430420"/>
              <a:ext cx="757462" cy="40292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 flipH="1" flipV="1">
              <a:off x="22309015" y="19336743"/>
              <a:ext cx="733843" cy="39372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H="1" flipV="1">
              <a:off x="23505680" y="20108356"/>
              <a:ext cx="775720" cy="38155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 flipH="1" flipV="1">
              <a:off x="23470539" y="21714958"/>
              <a:ext cx="738944" cy="3881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 flipH="1" flipV="1">
              <a:off x="22215341" y="21001534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H="1" flipV="1">
              <a:off x="22150997" y="22607761"/>
              <a:ext cx="771616" cy="41016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 flipH="1" flipV="1">
              <a:off x="22295047" y="22488335"/>
              <a:ext cx="729112" cy="4020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flipV="1">
              <a:off x="24725081" y="21045036"/>
              <a:ext cx="780324" cy="125800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 flipV="1">
              <a:off x="20938431" y="19240263"/>
              <a:ext cx="780324" cy="125800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V="1">
              <a:off x="21097553" y="19408466"/>
              <a:ext cx="722806" cy="116125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24729686" y="19228954"/>
              <a:ext cx="807517" cy="12535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 flipH="1" flipV="1">
              <a:off x="24645604" y="19385072"/>
              <a:ext cx="745272" cy="116492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 flipH="1">
              <a:off x="23535922" y="23230053"/>
              <a:ext cx="2196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25743600" y="21031428"/>
              <a:ext cx="0" cy="22032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25743600" y="18252000"/>
              <a:ext cx="0" cy="226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 flipH="1">
              <a:off x="23505319" y="18247519"/>
              <a:ext cx="22392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 flipH="1">
              <a:off x="20702532" y="18247519"/>
              <a:ext cx="2232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20702532" y="18251071"/>
              <a:ext cx="0" cy="225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>
              <a:off x="20702532" y="21043364"/>
              <a:ext cx="0" cy="2196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 flipH="1">
              <a:off x="20702532" y="23230053"/>
              <a:ext cx="22032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/>
          <p:cNvGrpSpPr>
            <a:grpSpLocks noChangeAspect="1"/>
          </p:cNvGrpSpPr>
          <p:nvPr/>
        </p:nvGrpSpPr>
        <p:grpSpPr>
          <a:xfrm>
            <a:off x="1690729" y="7103270"/>
            <a:ext cx="4680000" cy="4637473"/>
            <a:chOff x="10975807" y="27511130"/>
            <a:chExt cx="5400000" cy="5350930"/>
          </a:xfrm>
        </p:grpSpPr>
        <p:sp>
          <p:nvSpPr>
            <p:cNvPr id="204" name="Oval 203"/>
            <p:cNvSpPr>
              <a:spLocks/>
            </p:cNvSpPr>
            <p:nvPr/>
          </p:nvSpPr>
          <p:spPr>
            <a:xfrm>
              <a:off x="10975807" y="29900019"/>
              <a:ext cx="637908" cy="5888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>
              <a:off x="16036821" y="30470966"/>
              <a:ext cx="1" cy="2124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 flipH="1">
              <a:off x="13986854" y="27791386"/>
              <a:ext cx="20520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 flipH="1">
              <a:off x="12710819" y="28014509"/>
              <a:ext cx="739453" cy="3765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>
              <a:off x="16036821" y="27783946"/>
              <a:ext cx="1" cy="2124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Oval 208"/>
            <p:cNvSpPr>
              <a:spLocks/>
            </p:cNvSpPr>
            <p:nvPr/>
          </p:nvSpPr>
          <p:spPr>
            <a:xfrm>
              <a:off x="14547376" y="28304812"/>
              <a:ext cx="637908" cy="5888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0" name="Oval 209"/>
            <p:cNvSpPr>
              <a:spLocks/>
            </p:cNvSpPr>
            <p:nvPr/>
          </p:nvSpPr>
          <p:spPr>
            <a:xfrm>
              <a:off x="12166330" y="28304812"/>
              <a:ext cx="637908" cy="5888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1" name="Oval 210"/>
            <p:cNvSpPr>
              <a:spLocks/>
            </p:cNvSpPr>
            <p:nvPr/>
          </p:nvSpPr>
          <p:spPr>
            <a:xfrm>
              <a:off x="15737899" y="29900019"/>
              <a:ext cx="637908" cy="5888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 flipH="1" flipV="1">
              <a:off x="13901342" y="28014509"/>
              <a:ext cx="739453" cy="3765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H="1" flipV="1">
              <a:off x="12710819" y="28807416"/>
              <a:ext cx="785719" cy="35053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/>
            <p:nvPr/>
          </p:nvCxnSpPr>
          <p:spPr>
            <a:xfrm flipH="1">
              <a:off x="13845840" y="28807416"/>
              <a:ext cx="794956" cy="350529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/>
            <p:nvPr/>
          </p:nvCxnSpPr>
          <p:spPr>
            <a:xfrm flipH="1">
              <a:off x="11520296" y="28599231"/>
              <a:ext cx="646034" cy="138702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/>
            <p:nvPr/>
          </p:nvCxnSpPr>
          <p:spPr>
            <a:xfrm flipH="1">
              <a:off x="12485283" y="28893649"/>
              <a:ext cx="1" cy="99978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/>
            <p:nvPr/>
          </p:nvCxnSpPr>
          <p:spPr>
            <a:xfrm>
              <a:off x="12485284" y="30476233"/>
              <a:ext cx="0" cy="100330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/>
            <p:nvPr/>
          </p:nvCxnSpPr>
          <p:spPr>
            <a:xfrm>
              <a:off x="11520296" y="30402623"/>
              <a:ext cx="646034" cy="13713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 flipH="1">
              <a:off x="12710819" y="31204148"/>
              <a:ext cx="731327" cy="36162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H="1" flipV="1">
              <a:off x="13901342" y="31188463"/>
              <a:ext cx="739453" cy="37731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/>
            <p:nvPr/>
          </p:nvCxnSpPr>
          <p:spPr>
            <a:xfrm flipH="1">
              <a:off x="13901342" y="31982145"/>
              <a:ext cx="739453" cy="37731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 flipH="1" flipV="1">
              <a:off x="12710819" y="31982145"/>
              <a:ext cx="739453" cy="37731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 flipH="1">
              <a:off x="12675936" y="29592977"/>
              <a:ext cx="771102" cy="38543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/>
            <p:nvPr/>
          </p:nvCxnSpPr>
          <p:spPr>
            <a:xfrm flipH="1" flipV="1">
              <a:off x="12675937" y="30386659"/>
              <a:ext cx="771101" cy="35778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/>
            <p:nvPr/>
          </p:nvCxnSpPr>
          <p:spPr>
            <a:xfrm flipH="1">
              <a:off x="13881456" y="30402623"/>
              <a:ext cx="759340" cy="34182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H="1" flipV="1">
              <a:off x="13925462" y="29574316"/>
              <a:ext cx="715333" cy="4119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 flipV="1">
              <a:off x="14866330" y="28893650"/>
              <a:ext cx="0" cy="1006369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flipV="1">
              <a:off x="14866330" y="30488857"/>
              <a:ext cx="0" cy="99068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 flipV="1">
              <a:off x="15185284" y="30402623"/>
              <a:ext cx="646034" cy="13713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flipH="1" flipV="1">
              <a:off x="15185284" y="28599231"/>
              <a:ext cx="646034" cy="138702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 flipH="1">
              <a:off x="14002326" y="32580830"/>
              <a:ext cx="20520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>
              <a:off x="11294760" y="30499129"/>
              <a:ext cx="1" cy="2088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 flipH="1">
              <a:off x="11286000" y="32580830"/>
              <a:ext cx="20700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11294760" y="27763129"/>
              <a:ext cx="1" cy="2124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/>
            <p:nvPr/>
          </p:nvCxnSpPr>
          <p:spPr>
            <a:xfrm flipH="1">
              <a:off x="11304000" y="27791386"/>
              <a:ext cx="20700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Group 235"/>
            <p:cNvGrpSpPr/>
            <p:nvPr/>
          </p:nvGrpSpPr>
          <p:grpSpPr>
            <a:xfrm>
              <a:off x="13356853" y="29098497"/>
              <a:ext cx="637908" cy="609174"/>
              <a:chOff x="22872497" y="26697923"/>
              <a:chExt cx="868031" cy="828931"/>
            </a:xfrm>
          </p:grpSpPr>
          <p:sp>
            <p:nvSpPr>
              <p:cNvPr id="250" name="Oval 249"/>
              <p:cNvSpPr>
                <a:spLocks/>
              </p:cNvSpPr>
              <p:nvPr/>
            </p:nvSpPr>
            <p:spPr>
              <a:xfrm>
                <a:off x="22872497" y="26697923"/>
                <a:ext cx="868031" cy="80125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22986712" y="26705350"/>
                <a:ext cx="604551" cy="8215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</p:grpSp>
        <p:grpSp>
          <p:nvGrpSpPr>
            <p:cNvPr id="237" name="Group 236"/>
            <p:cNvGrpSpPr/>
            <p:nvPr/>
          </p:nvGrpSpPr>
          <p:grpSpPr>
            <a:xfrm>
              <a:off x="13325194" y="30685859"/>
              <a:ext cx="675481" cy="612295"/>
              <a:chOff x="22829409" y="29897675"/>
              <a:chExt cx="919158" cy="833178"/>
            </a:xfrm>
          </p:grpSpPr>
          <p:sp>
            <p:nvSpPr>
              <p:cNvPr id="248" name="Oval 247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22829409" y="29909349"/>
                <a:ext cx="919158" cy="8215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238" name="Oval 237"/>
            <p:cNvSpPr>
              <a:spLocks/>
            </p:cNvSpPr>
            <p:nvPr/>
          </p:nvSpPr>
          <p:spPr>
            <a:xfrm>
              <a:off x="12166330" y="29887396"/>
              <a:ext cx="637908" cy="5888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239" name="Oval 238"/>
            <p:cNvSpPr>
              <a:spLocks/>
            </p:cNvSpPr>
            <p:nvPr/>
          </p:nvSpPr>
          <p:spPr>
            <a:xfrm>
              <a:off x="14547376" y="29900019"/>
              <a:ext cx="637908" cy="5888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0" name="Oval 239"/>
            <p:cNvSpPr>
              <a:spLocks/>
            </p:cNvSpPr>
            <p:nvPr/>
          </p:nvSpPr>
          <p:spPr>
            <a:xfrm>
              <a:off x="13356853" y="27511130"/>
              <a:ext cx="637908" cy="58974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1" name="Oval 240"/>
            <p:cNvSpPr>
              <a:spLocks/>
            </p:cNvSpPr>
            <p:nvPr/>
          </p:nvSpPr>
          <p:spPr>
            <a:xfrm>
              <a:off x="13356853" y="32273222"/>
              <a:ext cx="637908" cy="5888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14491834" y="31479540"/>
              <a:ext cx="693450" cy="603716"/>
              <a:chOff x="14491834" y="31479540"/>
              <a:chExt cx="693450" cy="603716"/>
            </a:xfrm>
          </p:grpSpPr>
          <p:sp>
            <p:nvSpPr>
              <p:cNvPr id="246" name="Oval 245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14491834" y="31479540"/>
                <a:ext cx="675481" cy="603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243" name="Group 242"/>
            <p:cNvGrpSpPr/>
            <p:nvPr/>
          </p:nvGrpSpPr>
          <p:grpSpPr>
            <a:xfrm>
              <a:off x="12151519" y="31479540"/>
              <a:ext cx="647844" cy="633639"/>
              <a:chOff x="12151519" y="31479540"/>
              <a:chExt cx="647844" cy="633639"/>
            </a:xfrm>
          </p:grpSpPr>
          <p:sp>
            <p:nvSpPr>
              <p:cNvPr id="244" name="Oval 243"/>
              <p:cNvSpPr>
                <a:spLocks/>
              </p:cNvSpPr>
              <p:nvPr/>
            </p:nvSpPr>
            <p:spPr>
              <a:xfrm>
                <a:off x="12151519" y="31479540"/>
                <a:ext cx="637908" cy="58883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12154512" y="31509463"/>
                <a:ext cx="644851" cy="603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</p:grpSp>
      <p:grpSp>
        <p:nvGrpSpPr>
          <p:cNvPr id="252" name="Group 251"/>
          <p:cNvGrpSpPr>
            <a:grpSpLocks noChangeAspect="1"/>
          </p:cNvGrpSpPr>
          <p:nvPr/>
        </p:nvGrpSpPr>
        <p:grpSpPr>
          <a:xfrm>
            <a:off x="30323641" y="17542670"/>
            <a:ext cx="4680000" cy="4637473"/>
            <a:chOff x="20516968" y="18085200"/>
            <a:chExt cx="5400000" cy="5350930"/>
          </a:xfrm>
        </p:grpSpPr>
        <p:cxnSp>
          <p:nvCxnSpPr>
            <p:cNvPr id="253" name="Straight Arrow Connector 252"/>
            <p:cNvCxnSpPr/>
            <p:nvPr/>
          </p:nvCxnSpPr>
          <p:spPr>
            <a:xfrm flipV="1">
              <a:off x="23470539" y="22553621"/>
              <a:ext cx="716234" cy="40858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 flipV="1">
              <a:off x="24745871" y="21051326"/>
              <a:ext cx="678545" cy="8933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Oval 254"/>
            <p:cNvSpPr>
              <a:spLocks/>
            </p:cNvSpPr>
            <p:nvPr/>
          </p:nvSpPr>
          <p:spPr>
            <a:xfrm>
              <a:off x="20516968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6" name="Oval 255"/>
            <p:cNvSpPr>
              <a:spLocks/>
            </p:cNvSpPr>
            <p:nvPr/>
          </p:nvSpPr>
          <p:spPr>
            <a:xfrm>
              <a:off x="24088537" y="18878882"/>
              <a:ext cx="637908" cy="588838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7" name="Oval 256"/>
            <p:cNvSpPr>
              <a:spLocks/>
            </p:cNvSpPr>
            <p:nvPr/>
          </p:nvSpPr>
          <p:spPr>
            <a:xfrm>
              <a:off x="21707491" y="18878882"/>
              <a:ext cx="637908" cy="588838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8" name="Oval 257"/>
            <p:cNvSpPr>
              <a:spLocks/>
            </p:cNvSpPr>
            <p:nvPr/>
          </p:nvSpPr>
          <p:spPr>
            <a:xfrm>
              <a:off x="25279060" y="20474089"/>
              <a:ext cx="637908" cy="588838"/>
            </a:xfrm>
            <a:prstGeom prst="ellipse">
              <a:avLst/>
            </a:prstGeom>
            <a:solidFill>
              <a:srgbClr val="A0A0F0"/>
            </a:solidFill>
            <a:ln w="508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cxnSp>
          <p:nvCxnSpPr>
            <p:cNvPr id="259" name="Straight Arrow Connector 258"/>
            <p:cNvCxnSpPr/>
            <p:nvPr/>
          </p:nvCxnSpPr>
          <p:spPr>
            <a:xfrm>
              <a:off x="22026445" y="19467720"/>
              <a:ext cx="0" cy="99374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Oval 301"/>
            <p:cNvSpPr>
              <a:spLocks/>
            </p:cNvSpPr>
            <p:nvPr/>
          </p:nvSpPr>
          <p:spPr>
            <a:xfrm>
              <a:off x="22898014" y="19672565"/>
              <a:ext cx="637908" cy="588838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grpSp>
          <p:nvGrpSpPr>
            <p:cNvPr id="261" name="Group 260"/>
            <p:cNvGrpSpPr/>
            <p:nvPr/>
          </p:nvGrpSpPr>
          <p:grpSpPr>
            <a:xfrm>
              <a:off x="22866362" y="21259919"/>
              <a:ext cx="675482" cy="612294"/>
              <a:chOff x="22829409" y="29897675"/>
              <a:chExt cx="919159" cy="833177"/>
            </a:xfrm>
          </p:grpSpPr>
          <p:sp>
            <p:nvSpPr>
              <p:cNvPr id="300" name="Oval 299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22829409" y="29909349"/>
                <a:ext cx="919159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262" name="Oval 261"/>
            <p:cNvSpPr>
              <a:spLocks/>
            </p:cNvSpPr>
            <p:nvPr/>
          </p:nvSpPr>
          <p:spPr>
            <a:xfrm>
              <a:off x="21707491" y="20461466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263" name="Oval 262"/>
            <p:cNvSpPr>
              <a:spLocks/>
            </p:cNvSpPr>
            <p:nvPr/>
          </p:nvSpPr>
          <p:spPr>
            <a:xfrm>
              <a:off x="24088537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4" name="Oval 263"/>
            <p:cNvSpPr>
              <a:spLocks/>
            </p:cNvSpPr>
            <p:nvPr/>
          </p:nvSpPr>
          <p:spPr>
            <a:xfrm>
              <a:off x="22898014" y="18085200"/>
              <a:ext cx="637908" cy="589745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5" name="Oval 264"/>
            <p:cNvSpPr>
              <a:spLocks/>
            </p:cNvSpPr>
            <p:nvPr/>
          </p:nvSpPr>
          <p:spPr>
            <a:xfrm>
              <a:off x="22898014" y="22847292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266" name="Group 265"/>
            <p:cNvGrpSpPr/>
            <p:nvPr/>
          </p:nvGrpSpPr>
          <p:grpSpPr>
            <a:xfrm>
              <a:off x="24053832" y="22053610"/>
              <a:ext cx="675481" cy="603715"/>
              <a:chOff x="14512671" y="31479540"/>
              <a:chExt cx="675481" cy="603715"/>
            </a:xfrm>
          </p:grpSpPr>
          <p:sp>
            <p:nvSpPr>
              <p:cNvPr id="298" name="Oval 297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14512671" y="31479540"/>
                <a:ext cx="67548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267" name="Group 266"/>
            <p:cNvGrpSpPr/>
            <p:nvPr/>
          </p:nvGrpSpPr>
          <p:grpSpPr>
            <a:xfrm>
              <a:off x="21695671" y="22053610"/>
              <a:ext cx="649728" cy="633638"/>
              <a:chOff x="12154510" y="31479540"/>
              <a:chExt cx="649728" cy="633638"/>
            </a:xfrm>
          </p:grpSpPr>
          <p:sp>
            <p:nvSpPr>
              <p:cNvPr id="296" name="Oval 295"/>
              <p:cNvSpPr>
                <a:spLocks/>
              </p:cNvSpPr>
              <p:nvPr/>
            </p:nvSpPr>
            <p:spPr>
              <a:xfrm>
                <a:off x="12166330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12154510" y="31509463"/>
                <a:ext cx="64485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  <p:cxnSp>
          <p:nvCxnSpPr>
            <p:cNvPr id="268" name="Straight Arrow Connector 267"/>
            <p:cNvCxnSpPr/>
            <p:nvPr/>
          </p:nvCxnSpPr>
          <p:spPr>
            <a:xfrm flipH="1" flipV="1">
              <a:off x="23470539" y="18553055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 flipV="1">
              <a:off x="22201614" y="18516955"/>
              <a:ext cx="756971" cy="4072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22026445" y="21050304"/>
              <a:ext cx="0" cy="100330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24407491" y="19467720"/>
              <a:ext cx="0" cy="1006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24407491" y="21062927"/>
              <a:ext cx="0" cy="99068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 flipV="1">
              <a:off x="22234327" y="20137752"/>
              <a:ext cx="707228" cy="3888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 flipV="1">
              <a:off x="22224453" y="21719449"/>
              <a:ext cx="730341" cy="41893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 flipV="1">
              <a:off x="23519002" y="19423489"/>
              <a:ext cx="734264" cy="4693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 flipV="1">
              <a:off x="23446187" y="19319693"/>
              <a:ext cx="677395" cy="43404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 flipV="1">
              <a:off x="23525782" y="21005552"/>
              <a:ext cx="719911" cy="4326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/>
            <p:nvPr/>
          </p:nvCxnSpPr>
          <p:spPr>
            <a:xfrm flipH="1" flipV="1">
              <a:off x="22177954" y="19430420"/>
              <a:ext cx="757462" cy="40292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/>
            <p:nvPr/>
          </p:nvCxnSpPr>
          <p:spPr>
            <a:xfrm flipH="1" flipV="1">
              <a:off x="22309015" y="19336743"/>
              <a:ext cx="733843" cy="39372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/>
            <p:nvPr/>
          </p:nvCxnSpPr>
          <p:spPr>
            <a:xfrm flipH="1" flipV="1">
              <a:off x="23505680" y="20108356"/>
              <a:ext cx="775720" cy="38155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/>
            <p:cNvCxnSpPr/>
            <p:nvPr/>
          </p:nvCxnSpPr>
          <p:spPr>
            <a:xfrm flipH="1" flipV="1">
              <a:off x="23470539" y="21714958"/>
              <a:ext cx="738944" cy="38818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/>
            <p:nvPr/>
          </p:nvCxnSpPr>
          <p:spPr>
            <a:xfrm flipH="1" flipV="1">
              <a:off x="22215341" y="21001534"/>
              <a:ext cx="739453" cy="3765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/>
            <p:cNvCxnSpPr/>
            <p:nvPr/>
          </p:nvCxnSpPr>
          <p:spPr>
            <a:xfrm flipH="1" flipV="1">
              <a:off x="22150997" y="22607761"/>
              <a:ext cx="771616" cy="41016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/>
            <p:cNvCxnSpPr/>
            <p:nvPr/>
          </p:nvCxnSpPr>
          <p:spPr>
            <a:xfrm flipV="1">
              <a:off x="20938431" y="19240263"/>
              <a:ext cx="780324" cy="125800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/>
            <p:nvPr/>
          </p:nvCxnSpPr>
          <p:spPr>
            <a:xfrm flipV="1">
              <a:off x="21097553" y="19408466"/>
              <a:ext cx="722806" cy="116125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/>
            <p:nvPr/>
          </p:nvCxnSpPr>
          <p:spPr>
            <a:xfrm>
              <a:off x="24729686" y="19228954"/>
              <a:ext cx="807517" cy="12535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/>
            <p:nvPr/>
          </p:nvCxnSpPr>
          <p:spPr>
            <a:xfrm flipH="1" flipV="1">
              <a:off x="24645604" y="19385072"/>
              <a:ext cx="745272" cy="116492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/>
            <p:cNvCxnSpPr/>
            <p:nvPr/>
          </p:nvCxnSpPr>
          <p:spPr>
            <a:xfrm>
              <a:off x="25743600" y="18252000"/>
              <a:ext cx="0" cy="226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/>
            <p:nvPr/>
          </p:nvCxnSpPr>
          <p:spPr>
            <a:xfrm flipH="1">
              <a:off x="23505319" y="18247519"/>
              <a:ext cx="22392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/>
            <p:nvPr/>
          </p:nvCxnSpPr>
          <p:spPr>
            <a:xfrm flipH="1">
              <a:off x="20702532" y="18247519"/>
              <a:ext cx="2232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/>
            <p:nvPr/>
          </p:nvCxnSpPr>
          <p:spPr>
            <a:xfrm>
              <a:off x="20702532" y="18251071"/>
              <a:ext cx="0" cy="225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/>
            <p:cNvCxnSpPr/>
            <p:nvPr/>
          </p:nvCxnSpPr>
          <p:spPr>
            <a:xfrm>
              <a:off x="20702532" y="21043364"/>
              <a:ext cx="0" cy="2196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/>
            <p:cNvCxnSpPr/>
            <p:nvPr/>
          </p:nvCxnSpPr>
          <p:spPr>
            <a:xfrm flipH="1">
              <a:off x="20702532" y="23230053"/>
              <a:ext cx="2203200" cy="287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4" name="Group 303"/>
          <p:cNvGrpSpPr>
            <a:grpSpLocks noChangeAspect="1"/>
          </p:cNvGrpSpPr>
          <p:nvPr/>
        </p:nvGrpSpPr>
        <p:grpSpPr>
          <a:xfrm>
            <a:off x="24957841" y="17542670"/>
            <a:ext cx="4680000" cy="4637473"/>
            <a:chOff x="20516968" y="18085200"/>
            <a:chExt cx="5400000" cy="5350930"/>
          </a:xfrm>
        </p:grpSpPr>
        <p:cxnSp>
          <p:nvCxnSpPr>
            <p:cNvPr id="305" name="Straight Arrow Connector 304"/>
            <p:cNvCxnSpPr/>
            <p:nvPr/>
          </p:nvCxnSpPr>
          <p:spPr>
            <a:xfrm flipV="1">
              <a:off x="23470539" y="22553621"/>
              <a:ext cx="716234" cy="40858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/>
            <p:cNvCxnSpPr/>
            <p:nvPr/>
          </p:nvCxnSpPr>
          <p:spPr>
            <a:xfrm flipV="1">
              <a:off x="24725081" y="21045036"/>
              <a:ext cx="780324" cy="125800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Oval 306"/>
            <p:cNvSpPr>
              <a:spLocks/>
            </p:cNvSpPr>
            <p:nvPr/>
          </p:nvSpPr>
          <p:spPr>
            <a:xfrm>
              <a:off x="20516968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8" name="Oval 307"/>
            <p:cNvSpPr>
              <a:spLocks/>
            </p:cNvSpPr>
            <p:nvPr/>
          </p:nvSpPr>
          <p:spPr>
            <a:xfrm>
              <a:off x="24088537" y="18878882"/>
              <a:ext cx="637908" cy="588838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9" name="Oval 308"/>
            <p:cNvSpPr>
              <a:spLocks/>
            </p:cNvSpPr>
            <p:nvPr/>
          </p:nvSpPr>
          <p:spPr>
            <a:xfrm>
              <a:off x="21707491" y="18878882"/>
              <a:ext cx="637908" cy="588838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0" name="Oval 309"/>
            <p:cNvSpPr>
              <a:spLocks/>
            </p:cNvSpPr>
            <p:nvPr/>
          </p:nvSpPr>
          <p:spPr>
            <a:xfrm>
              <a:off x="25279060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cxnSp>
          <p:nvCxnSpPr>
            <p:cNvPr id="311" name="Straight Arrow Connector 310"/>
            <p:cNvCxnSpPr/>
            <p:nvPr/>
          </p:nvCxnSpPr>
          <p:spPr>
            <a:xfrm>
              <a:off x="22026445" y="19467720"/>
              <a:ext cx="0" cy="99374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/>
            <p:cNvSpPr>
              <a:spLocks/>
            </p:cNvSpPr>
            <p:nvPr/>
          </p:nvSpPr>
          <p:spPr>
            <a:xfrm>
              <a:off x="22898014" y="19672565"/>
              <a:ext cx="637908" cy="588838"/>
            </a:xfrm>
            <a:prstGeom prst="ellipse">
              <a:avLst/>
            </a:prstGeom>
            <a:solidFill>
              <a:srgbClr val="F0F0A0"/>
            </a:solidFill>
            <a:ln w="508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22866362" y="21259919"/>
              <a:ext cx="675482" cy="612294"/>
              <a:chOff x="22829409" y="29897675"/>
              <a:chExt cx="919159" cy="833177"/>
            </a:xfrm>
          </p:grpSpPr>
          <p:sp>
            <p:nvSpPr>
              <p:cNvPr id="352" name="Oval 351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3" name="TextBox 352"/>
              <p:cNvSpPr txBox="1"/>
              <p:nvPr/>
            </p:nvSpPr>
            <p:spPr>
              <a:xfrm>
                <a:off x="22829409" y="29909349"/>
                <a:ext cx="919159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314" name="Oval 313"/>
            <p:cNvSpPr>
              <a:spLocks/>
            </p:cNvSpPr>
            <p:nvPr/>
          </p:nvSpPr>
          <p:spPr>
            <a:xfrm>
              <a:off x="21707491" y="20461466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315" name="Oval 314"/>
            <p:cNvSpPr>
              <a:spLocks/>
            </p:cNvSpPr>
            <p:nvPr/>
          </p:nvSpPr>
          <p:spPr>
            <a:xfrm>
              <a:off x="24088537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6" name="Oval 315"/>
            <p:cNvSpPr>
              <a:spLocks/>
            </p:cNvSpPr>
            <p:nvPr/>
          </p:nvSpPr>
          <p:spPr>
            <a:xfrm>
              <a:off x="22898014" y="18085200"/>
              <a:ext cx="637908" cy="589745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7" name="Oval 316"/>
            <p:cNvSpPr>
              <a:spLocks/>
            </p:cNvSpPr>
            <p:nvPr/>
          </p:nvSpPr>
          <p:spPr>
            <a:xfrm>
              <a:off x="22898014" y="22847292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318" name="Group 317"/>
            <p:cNvGrpSpPr/>
            <p:nvPr/>
          </p:nvGrpSpPr>
          <p:grpSpPr>
            <a:xfrm>
              <a:off x="24053832" y="22053610"/>
              <a:ext cx="675481" cy="603715"/>
              <a:chOff x="14512671" y="31479540"/>
              <a:chExt cx="675481" cy="603715"/>
            </a:xfrm>
          </p:grpSpPr>
          <p:sp>
            <p:nvSpPr>
              <p:cNvPr id="350" name="Oval 349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1" name="TextBox 350"/>
              <p:cNvSpPr txBox="1"/>
              <p:nvPr/>
            </p:nvSpPr>
            <p:spPr>
              <a:xfrm>
                <a:off x="14512671" y="31479540"/>
                <a:ext cx="67548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319" name="Group 318"/>
            <p:cNvGrpSpPr/>
            <p:nvPr/>
          </p:nvGrpSpPr>
          <p:grpSpPr>
            <a:xfrm>
              <a:off x="21695671" y="22053610"/>
              <a:ext cx="649728" cy="633638"/>
              <a:chOff x="12154510" y="31479540"/>
              <a:chExt cx="649728" cy="633638"/>
            </a:xfrm>
          </p:grpSpPr>
          <p:sp>
            <p:nvSpPr>
              <p:cNvPr id="348" name="Oval 347"/>
              <p:cNvSpPr>
                <a:spLocks/>
              </p:cNvSpPr>
              <p:nvPr/>
            </p:nvSpPr>
            <p:spPr>
              <a:xfrm>
                <a:off x="12166330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9" name="TextBox 348"/>
              <p:cNvSpPr txBox="1"/>
              <p:nvPr/>
            </p:nvSpPr>
            <p:spPr>
              <a:xfrm>
                <a:off x="12154510" y="31509463"/>
                <a:ext cx="64485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  <p:cxnSp>
          <p:nvCxnSpPr>
            <p:cNvPr id="320" name="Straight Arrow Connector 319"/>
            <p:cNvCxnSpPr/>
            <p:nvPr/>
          </p:nvCxnSpPr>
          <p:spPr>
            <a:xfrm flipH="1" flipV="1">
              <a:off x="23470539" y="18553055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Arrow Connector 320"/>
            <p:cNvCxnSpPr/>
            <p:nvPr/>
          </p:nvCxnSpPr>
          <p:spPr>
            <a:xfrm flipV="1">
              <a:off x="22201614" y="18516955"/>
              <a:ext cx="756971" cy="4072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/>
            <p:cNvCxnSpPr/>
            <p:nvPr/>
          </p:nvCxnSpPr>
          <p:spPr>
            <a:xfrm>
              <a:off x="22026445" y="21050304"/>
              <a:ext cx="0" cy="100330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/>
            <p:nvPr/>
          </p:nvCxnSpPr>
          <p:spPr>
            <a:xfrm>
              <a:off x="24407491" y="19467720"/>
              <a:ext cx="0" cy="1006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/>
            <p:nvPr/>
          </p:nvCxnSpPr>
          <p:spPr>
            <a:xfrm>
              <a:off x="24407491" y="21062927"/>
              <a:ext cx="0" cy="99068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/>
            <p:nvPr/>
          </p:nvCxnSpPr>
          <p:spPr>
            <a:xfrm flipV="1">
              <a:off x="22234327" y="20137752"/>
              <a:ext cx="707228" cy="3888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/>
            <p:nvPr/>
          </p:nvCxnSpPr>
          <p:spPr>
            <a:xfrm flipV="1">
              <a:off x="22224453" y="21719449"/>
              <a:ext cx="730341" cy="41893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/>
            <p:nvPr/>
          </p:nvCxnSpPr>
          <p:spPr>
            <a:xfrm flipV="1">
              <a:off x="23519002" y="19423489"/>
              <a:ext cx="734264" cy="4693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/>
            <p:nvPr/>
          </p:nvCxnSpPr>
          <p:spPr>
            <a:xfrm flipV="1">
              <a:off x="23446187" y="19319693"/>
              <a:ext cx="677395" cy="43404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/>
            <p:nvPr/>
          </p:nvCxnSpPr>
          <p:spPr>
            <a:xfrm flipV="1">
              <a:off x="23525782" y="21005552"/>
              <a:ext cx="719911" cy="4326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/>
            <p:nvPr/>
          </p:nvCxnSpPr>
          <p:spPr>
            <a:xfrm flipH="1" flipV="1">
              <a:off x="22177954" y="19430420"/>
              <a:ext cx="757462" cy="40292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 flipH="1" flipV="1">
              <a:off x="22309015" y="19336743"/>
              <a:ext cx="733843" cy="39372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/>
            <p:nvPr/>
          </p:nvCxnSpPr>
          <p:spPr>
            <a:xfrm flipH="1" flipV="1">
              <a:off x="23505680" y="20108356"/>
              <a:ext cx="775720" cy="38155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/>
            <p:nvPr/>
          </p:nvCxnSpPr>
          <p:spPr>
            <a:xfrm flipH="1" flipV="1">
              <a:off x="23470539" y="21714958"/>
              <a:ext cx="738944" cy="38818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/>
            <p:nvPr/>
          </p:nvCxnSpPr>
          <p:spPr>
            <a:xfrm flipH="1" flipV="1">
              <a:off x="22215341" y="21001534"/>
              <a:ext cx="739453" cy="3765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/>
            <p:cNvCxnSpPr/>
            <p:nvPr/>
          </p:nvCxnSpPr>
          <p:spPr>
            <a:xfrm flipH="1" flipV="1">
              <a:off x="22150997" y="22607761"/>
              <a:ext cx="771616" cy="41016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/>
            <p:nvPr/>
          </p:nvCxnSpPr>
          <p:spPr>
            <a:xfrm flipV="1">
              <a:off x="20938431" y="19240263"/>
              <a:ext cx="780324" cy="125800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/>
            <p:cNvCxnSpPr/>
            <p:nvPr/>
          </p:nvCxnSpPr>
          <p:spPr>
            <a:xfrm flipV="1">
              <a:off x="21097553" y="19408466"/>
              <a:ext cx="722806" cy="116125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Arrow Connector 337"/>
            <p:cNvCxnSpPr/>
            <p:nvPr/>
          </p:nvCxnSpPr>
          <p:spPr>
            <a:xfrm>
              <a:off x="24729686" y="19228954"/>
              <a:ext cx="807517" cy="12535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Arrow Connector 338"/>
            <p:cNvCxnSpPr/>
            <p:nvPr/>
          </p:nvCxnSpPr>
          <p:spPr>
            <a:xfrm flipH="1" flipV="1">
              <a:off x="24645604" y="19385072"/>
              <a:ext cx="745272" cy="116492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Arrow Connector 339"/>
            <p:cNvCxnSpPr/>
            <p:nvPr/>
          </p:nvCxnSpPr>
          <p:spPr>
            <a:xfrm flipH="1">
              <a:off x="23535922" y="23230053"/>
              <a:ext cx="2196000" cy="287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Arrow Connector 340"/>
            <p:cNvCxnSpPr/>
            <p:nvPr/>
          </p:nvCxnSpPr>
          <p:spPr>
            <a:xfrm>
              <a:off x="25743600" y="21031428"/>
              <a:ext cx="0" cy="22032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/>
            <p:cNvCxnSpPr/>
            <p:nvPr/>
          </p:nvCxnSpPr>
          <p:spPr>
            <a:xfrm>
              <a:off x="25743600" y="18252000"/>
              <a:ext cx="0" cy="226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/>
            <p:cNvCxnSpPr/>
            <p:nvPr/>
          </p:nvCxnSpPr>
          <p:spPr>
            <a:xfrm flipH="1">
              <a:off x="23505319" y="18247519"/>
              <a:ext cx="22392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/>
            <p:cNvCxnSpPr/>
            <p:nvPr/>
          </p:nvCxnSpPr>
          <p:spPr>
            <a:xfrm flipH="1">
              <a:off x="20702532" y="18247519"/>
              <a:ext cx="2232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/>
            <p:nvPr/>
          </p:nvCxnSpPr>
          <p:spPr>
            <a:xfrm>
              <a:off x="20702532" y="18251071"/>
              <a:ext cx="0" cy="225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/>
            <p:cNvCxnSpPr/>
            <p:nvPr/>
          </p:nvCxnSpPr>
          <p:spPr>
            <a:xfrm>
              <a:off x="20702532" y="21043364"/>
              <a:ext cx="0" cy="2196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/>
            <p:nvPr/>
          </p:nvCxnSpPr>
          <p:spPr>
            <a:xfrm flipH="1">
              <a:off x="20702532" y="23230053"/>
              <a:ext cx="2203200" cy="287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6" name="Group 405"/>
          <p:cNvGrpSpPr>
            <a:grpSpLocks noChangeAspect="1"/>
          </p:cNvGrpSpPr>
          <p:nvPr/>
        </p:nvGrpSpPr>
        <p:grpSpPr>
          <a:xfrm>
            <a:off x="14245441" y="17542670"/>
            <a:ext cx="4680000" cy="4637473"/>
            <a:chOff x="20516968" y="18085200"/>
            <a:chExt cx="5400000" cy="5350930"/>
          </a:xfrm>
        </p:grpSpPr>
        <p:cxnSp>
          <p:nvCxnSpPr>
            <p:cNvPr id="407" name="Straight Arrow Connector 406"/>
            <p:cNvCxnSpPr/>
            <p:nvPr/>
          </p:nvCxnSpPr>
          <p:spPr>
            <a:xfrm flipV="1">
              <a:off x="23470539" y="22553621"/>
              <a:ext cx="716234" cy="40858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Arrow Connector 407"/>
            <p:cNvCxnSpPr/>
            <p:nvPr/>
          </p:nvCxnSpPr>
          <p:spPr>
            <a:xfrm flipV="1">
              <a:off x="24725081" y="21045036"/>
              <a:ext cx="780324" cy="125800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Oval 408"/>
            <p:cNvSpPr>
              <a:spLocks/>
            </p:cNvSpPr>
            <p:nvPr/>
          </p:nvSpPr>
          <p:spPr>
            <a:xfrm>
              <a:off x="20516968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0" name="Oval 409"/>
            <p:cNvSpPr>
              <a:spLocks/>
            </p:cNvSpPr>
            <p:nvPr/>
          </p:nvSpPr>
          <p:spPr>
            <a:xfrm>
              <a:off x="24088537" y="18878882"/>
              <a:ext cx="637908" cy="588838"/>
            </a:xfrm>
            <a:prstGeom prst="ellipse">
              <a:avLst/>
            </a:prstGeom>
            <a:solidFill>
              <a:srgbClr val="96F1F1"/>
            </a:solidFill>
            <a:ln w="508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1" name="Oval 410"/>
            <p:cNvSpPr>
              <a:spLocks/>
            </p:cNvSpPr>
            <p:nvPr/>
          </p:nvSpPr>
          <p:spPr>
            <a:xfrm>
              <a:off x="21707491" y="18878882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2" name="Oval 411"/>
            <p:cNvSpPr>
              <a:spLocks/>
            </p:cNvSpPr>
            <p:nvPr/>
          </p:nvSpPr>
          <p:spPr>
            <a:xfrm>
              <a:off x="25279060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cxnSp>
          <p:nvCxnSpPr>
            <p:cNvPr id="413" name="Straight Arrow Connector 412"/>
            <p:cNvCxnSpPr/>
            <p:nvPr/>
          </p:nvCxnSpPr>
          <p:spPr>
            <a:xfrm>
              <a:off x="22026445" y="19467720"/>
              <a:ext cx="0" cy="99374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Oval 413"/>
            <p:cNvSpPr>
              <a:spLocks/>
            </p:cNvSpPr>
            <p:nvPr/>
          </p:nvSpPr>
          <p:spPr>
            <a:xfrm>
              <a:off x="22898014" y="19672564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grpSp>
          <p:nvGrpSpPr>
            <p:cNvPr id="415" name="Group 414"/>
            <p:cNvGrpSpPr/>
            <p:nvPr/>
          </p:nvGrpSpPr>
          <p:grpSpPr>
            <a:xfrm>
              <a:off x="22866362" y="21259919"/>
              <a:ext cx="675482" cy="612294"/>
              <a:chOff x="22829409" y="29897675"/>
              <a:chExt cx="919159" cy="833177"/>
            </a:xfrm>
          </p:grpSpPr>
          <p:sp>
            <p:nvSpPr>
              <p:cNvPr id="452" name="Oval 451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53" name="TextBox 452"/>
              <p:cNvSpPr txBox="1"/>
              <p:nvPr/>
            </p:nvSpPr>
            <p:spPr>
              <a:xfrm>
                <a:off x="22829409" y="29909349"/>
                <a:ext cx="919159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416" name="Oval 415"/>
            <p:cNvSpPr>
              <a:spLocks/>
            </p:cNvSpPr>
            <p:nvPr/>
          </p:nvSpPr>
          <p:spPr>
            <a:xfrm>
              <a:off x="21707491" y="20461466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417" name="Oval 416"/>
            <p:cNvSpPr>
              <a:spLocks/>
            </p:cNvSpPr>
            <p:nvPr/>
          </p:nvSpPr>
          <p:spPr>
            <a:xfrm>
              <a:off x="24088537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8" name="Oval 417"/>
            <p:cNvSpPr>
              <a:spLocks/>
            </p:cNvSpPr>
            <p:nvPr/>
          </p:nvSpPr>
          <p:spPr>
            <a:xfrm>
              <a:off x="22898014" y="18085200"/>
              <a:ext cx="637908" cy="589745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9" name="Oval 418"/>
            <p:cNvSpPr>
              <a:spLocks/>
            </p:cNvSpPr>
            <p:nvPr/>
          </p:nvSpPr>
          <p:spPr>
            <a:xfrm>
              <a:off x="22898014" y="22847292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420" name="Group 419"/>
            <p:cNvGrpSpPr/>
            <p:nvPr/>
          </p:nvGrpSpPr>
          <p:grpSpPr>
            <a:xfrm>
              <a:off x="24053832" y="22053610"/>
              <a:ext cx="675481" cy="603715"/>
              <a:chOff x="14512671" y="31479540"/>
              <a:chExt cx="675481" cy="603715"/>
            </a:xfrm>
          </p:grpSpPr>
          <p:sp>
            <p:nvSpPr>
              <p:cNvPr id="450" name="Oval 449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51" name="TextBox 450"/>
              <p:cNvSpPr txBox="1"/>
              <p:nvPr/>
            </p:nvSpPr>
            <p:spPr>
              <a:xfrm>
                <a:off x="14512671" y="31479540"/>
                <a:ext cx="67548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421" name="Group 420"/>
            <p:cNvGrpSpPr/>
            <p:nvPr/>
          </p:nvGrpSpPr>
          <p:grpSpPr>
            <a:xfrm>
              <a:off x="21695671" y="22053610"/>
              <a:ext cx="649728" cy="633638"/>
              <a:chOff x="12154510" y="31479540"/>
              <a:chExt cx="649728" cy="633638"/>
            </a:xfrm>
          </p:grpSpPr>
          <p:sp>
            <p:nvSpPr>
              <p:cNvPr id="448" name="Oval 447"/>
              <p:cNvSpPr>
                <a:spLocks/>
              </p:cNvSpPr>
              <p:nvPr/>
            </p:nvSpPr>
            <p:spPr>
              <a:xfrm>
                <a:off x="12166330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49" name="TextBox 448"/>
              <p:cNvSpPr txBox="1"/>
              <p:nvPr/>
            </p:nvSpPr>
            <p:spPr>
              <a:xfrm>
                <a:off x="12154510" y="31509463"/>
                <a:ext cx="64485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  <p:cxnSp>
          <p:nvCxnSpPr>
            <p:cNvPr id="422" name="Straight Arrow Connector 421"/>
            <p:cNvCxnSpPr/>
            <p:nvPr/>
          </p:nvCxnSpPr>
          <p:spPr>
            <a:xfrm flipH="1" flipV="1">
              <a:off x="23470539" y="18553055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Arrow Connector 423"/>
            <p:cNvCxnSpPr/>
            <p:nvPr/>
          </p:nvCxnSpPr>
          <p:spPr>
            <a:xfrm>
              <a:off x="22026445" y="21050304"/>
              <a:ext cx="0" cy="100330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/>
            <p:cNvCxnSpPr/>
            <p:nvPr/>
          </p:nvCxnSpPr>
          <p:spPr>
            <a:xfrm>
              <a:off x="24407491" y="21062927"/>
              <a:ext cx="0" cy="99068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/>
            <p:cNvCxnSpPr/>
            <p:nvPr/>
          </p:nvCxnSpPr>
          <p:spPr>
            <a:xfrm flipV="1">
              <a:off x="22234327" y="20137752"/>
              <a:ext cx="707228" cy="38885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Arrow Connector 427"/>
            <p:cNvCxnSpPr/>
            <p:nvPr/>
          </p:nvCxnSpPr>
          <p:spPr>
            <a:xfrm flipV="1">
              <a:off x="22224453" y="21719449"/>
              <a:ext cx="730341" cy="41893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Arrow Connector 430"/>
            <p:cNvCxnSpPr/>
            <p:nvPr/>
          </p:nvCxnSpPr>
          <p:spPr>
            <a:xfrm flipV="1">
              <a:off x="23525782" y="21005552"/>
              <a:ext cx="719911" cy="4326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Arrow Connector 431"/>
            <p:cNvCxnSpPr/>
            <p:nvPr/>
          </p:nvCxnSpPr>
          <p:spPr>
            <a:xfrm flipH="1" flipV="1">
              <a:off x="22177954" y="19430420"/>
              <a:ext cx="757462" cy="40292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Arrow Connector 432"/>
            <p:cNvCxnSpPr/>
            <p:nvPr/>
          </p:nvCxnSpPr>
          <p:spPr>
            <a:xfrm flipH="1" flipV="1">
              <a:off x="23505680" y="20108356"/>
              <a:ext cx="775720" cy="38155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Arrow Connector 433"/>
            <p:cNvCxnSpPr/>
            <p:nvPr/>
          </p:nvCxnSpPr>
          <p:spPr>
            <a:xfrm flipH="1" flipV="1">
              <a:off x="23470539" y="21714958"/>
              <a:ext cx="738944" cy="38818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Arrow Connector 434"/>
            <p:cNvCxnSpPr/>
            <p:nvPr/>
          </p:nvCxnSpPr>
          <p:spPr>
            <a:xfrm flipH="1" flipV="1">
              <a:off x="22215341" y="21001534"/>
              <a:ext cx="739453" cy="3765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Arrow Connector 435"/>
            <p:cNvCxnSpPr/>
            <p:nvPr/>
          </p:nvCxnSpPr>
          <p:spPr>
            <a:xfrm flipH="1" flipV="1">
              <a:off x="22150997" y="22607761"/>
              <a:ext cx="771616" cy="41016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Arrow Connector 436"/>
            <p:cNvCxnSpPr/>
            <p:nvPr/>
          </p:nvCxnSpPr>
          <p:spPr>
            <a:xfrm flipV="1">
              <a:off x="20938431" y="19240263"/>
              <a:ext cx="780324" cy="125800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Arrow Connector 437"/>
            <p:cNvCxnSpPr/>
            <p:nvPr/>
          </p:nvCxnSpPr>
          <p:spPr>
            <a:xfrm>
              <a:off x="24729686" y="19228954"/>
              <a:ext cx="807517" cy="12535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Arrow Connector 438"/>
            <p:cNvCxnSpPr/>
            <p:nvPr/>
          </p:nvCxnSpPr>
          <p:spPr>
            <a:xfrm flipH="1" flipV="1">
              <a:off x="24645604" y="19385072"/>
              <a:ext cx="745272" cy="116492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Arrow Connector 439"/>
            <p:cNvCxnSpPr/>
            <p:nvPr/>
          </p:nvCxnSpPr>
          <p:spPr>
            <a:xfrm flipH="1">
              <a:off x="23535922" y="23230053"/>
              <a:ext cx="2196000" cy="287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Arrow Connector 440"/>
            <p:cNvCxnSpPr/>
            <p:nvPr/>
          </p:nvCxnSpPr>
          <p:spPr>
            <a:xfrm>
              <a:off x="25743600" y="21031428"/>
              <a:ext cx="0" cy="22032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Arrow Connector 441"/>
            <p:cNvCxnSpPr/>
            <p:nvPr/>
          </p:nvCxnSpPr>
          <p:spPr>
            <a:xfrm>
              <a:off x="25743600" y="18252000"/>
              <a:ext cx="0" cy="226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Arrow Connector 442"/>
            <p:cNvCxnSpPr/>
            <p:nvPr/>
          </p:nvCxnSpPr>
          <p:spPr>
            <a:xfrm flipH="1">
              <a:off x="23505319" y="18247519"/>
              <a:ext cx="22392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Arrow Connector 445"/>
            <p:cNvCxnSpPr/>
            <p:nvPr/>
          </p:nvCxnSpPr>
          <p:spPr>
            <a:xfrm>
              <a:off x="20702532" y="21043364"/>
              <a:ext cx="0" cy="2196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Arrow Connector 446"/>
            <p:cNvCxnSpPr/>
            <p:nvPr/>
          </p:nvCxnSpPr>
          <p:spPr>
            <a:xfrm flipH="1">
              <a:off x="20702532" y="23230053"/>
              <a:ext cx="2203200" cy="287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5" name="Group 494"/>
          <p:cNvGrpSpPr>
            <a:grpSpLocks noChangeAspect="1"/>
          </p:cNvGrpSpPr>
          <p:nvPr/>
        </p:nvGrpSpPr>
        <p:grpSpPr>
          <a:xfrm>
            <a:off x="30323641" y="12295597"/>
            <a:ext cx="4680000" cy="4637473"/>
            <a:chOff x="20516968" y="18085200"/>
            <a:chExt cx="5400000" cy="5350930"/>
          </a:xfrm>
        </p:grpSpPr>
        <p:sp>
          <p:nvSpPr>
            <p:cNvPr id="496" name="Oval 495"/>
            <p:cNvSpPr>
              <a:spLocks/>
            </p:cNvSpPr>
            <p:nvPr/>
          </p:nvSpPr>
          <p:spPr>
            <a:xfrm>
              <a:off x="20516968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7" name="Oval 496"/>
            <p:cNvSpPr>
              <a:spLocks/>
            </p:cNvSpPr>
            <p:nvPr/>
          </p:nvSpPr>
          <p:spPr>
            <a:xfrm>
              <a:off x="24088537" y="18878882"/>
              <a:ext cx="637908" cy="588838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8" name="Oval 497"/>
            <p:cNvSpPr>
              <a:spLocks/>
            </p:cNvSpPr>
            <p:nvPr/>
          </p:nvSpPr>
          <p:spPr>
            <a:xfrm>
              <a:off x="21707491" y="18878882"/>
              <a:ext cx="637908" cy="588838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9" name="Oval 498"/>
            <p:cNvSpPr>
              <a:spLocks/>
            </p:cNvSpPr>
            <p:nvPr/>
          </p:nvSpPr>
          <p:spPr>
            <a:xfrm>
              <a:off x="25279060" y="20474089"/>
              <a:ext cx="637908" cy="588838"/>
            </a:xfrm>
            <a:prstGeom prst="ellipse">
              <a:avLst/>
            </a:prstGeom>
            <a:solidFill>
              <a:srgbClr val="A0A0F0"/>
            </a:solidFill>
            <a:ln w="508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544" name="Oval 543"/>
            <p:cNvSpPr>
              <a:spLocks/>
            </p:cNvSpPr>
            <p:nvPr/>
          </p:nvSpPr>
          <p:spPr>
            <a:xfrm>
              <a:off x="22898014" y="19672565"/>
              <a:ext cx="637908" cy="588838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grpSp>
          <p:nvGrpSpPr>
            <p:cNvPr id="501" name="Group 500"/>
            <p:cNvGrpSpPr/>
            <p:nvPr/>
          </p:nvGrpSpPr>
          <p:grpSpPr>
            <a:xfrm>
              <a:off x="22866362" y="21259919"/>
              <a:ext cx="675482" cy="612294"/>
              <a:chOff x="22829409" y="29897675"/>
              <a:chExt cx="919159" cy="833177"/>
            </a:xfrm>
          </p:grpSpPr>
          <p:sp>
            <p:nvSpPr>
              <p:cNvPr id="542" name="Oval 541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43" name="TextBox 542"/>
              <p:cNvSpPr txBox="1"/>
              <p:nvPr/>
            </p:nvSpPr>
            <p:spPr>
              <a:xfrm>
                <a:off x="22829409" y="29909349"/>
                <a:ext cx="919159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502" name="Oval 501"/>
            <p:cNvSpPr>
              <a:spLocks/>
            </p:cNvSpPr>
            <p:nvPr/>
          </p:nvSpPr>
          <p:spPr>
            <a:xfrm>
              <a:off x="21707491" y="20461466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503" name="Oval 502"/>
            <p:cNvSpPr>
              <a:spLocks/>
            </p:cNvSpPr>
            <p:nvPr/>
          </p:nvSpPr>
          <p:spPr>
            <a:xfrm>
              <a:off x="24088537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4" name="Oval 503"/>
            <p:cNvSpPr>
              <a:spLocks/>
            </p:cNvSpPr>
            <p:nvPr/>
          </p:nvSpPr>
          <p:spPr>
            <a:xfrm>
              <a:off x="22898014" y="18085200"/>
              <a:ext cx="637908" cy="589745"/>
            </a:xfrm>
            <a:prstGeom prst="ellipse">
              <a:avLst/>
            </a:prstGeom>
            <a:solidFill>
              <a:srgbClr val="A0F0A1"/>
            </a:solidFill>
            <a:ln w="50800">
              <a:solidFill>
                <a:srgbClr val="F0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5" name="Oval 504"/>
            <p:cNvSpPr>
              <a:spLocks/>
            </p:cNvSpPr>
            <p:nvPr/>
          </p:nvSpPr>
          <p:spPr>
            <a:xfrm>
              <a:off x="22898014" y="22847292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506" name="Group 505"/>
            <p:cNvGrpSpPr/>
            <p:nvPr/>
          </p:nvGrpSpPr>
          <p:grpSpPr>
            <a:xfrm>
              <a:off x="24088537" y="22053610"/>
              <a:ext cx="683314" cy="603715"/>
              <a:chOff x="14547376" y="31479540"/>
              <a:chExt cx="683314" cy="603715"/>
            </a:xfrm>
          </p:grpSpPr>
          <p:sp>
            <p:nvSpPr>
              <p:cNvPr id="540" name="Oval 539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41" name="TextBox 540"/>
              <p:cNvSpPr txBox="1"/>
              <p:nvPr/>
            </p:nvSpPr>
            <p:spPr>
              <a:xfrm>
                <a:off x="14555209" y="31479540"/>
                <a:ext cx="67548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507" name="Group 506"/>
            <p:cNvGrpSpPr/>
            <p:nvPr/>
          </p:nvGrpSpPr>
          <p:grpSpPr>
            <a:xfrm>
              <a:off x="21707491" y="22053610"/>
              <a:ext cx="658528" cy="603715"/>
              <a:chOff x="12166330" y="31479540"/>
              <a:chExt cx="658528" cy="603715"/>
            </a:xfrm>
          </p:grpSpPr>
          <p:sp>
            <p:nvSpPr>
              <p:cNvPr id="538" name="Oval 537"/>
              <p:cNvSpPr>
                <a:spLocks/>
              </p:cNvSpPr>
              <p:nvPr/>
            </p:nvSpPr>
            <p:spPr>
              <a:xfrm>
                <a:off x="12166330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39" name="TextBox 538"/>
              <p:cNvSpPr txBox="1"/>
              <p:nvPr/>
            </p:nvSpPr>
            <p:spPr>
              <a:xfrm>
                <a:off x="12180007" y="31479540"/>
                <a:ext cx="64485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  <p:cxnSp>
          <p:nvCxnSpPr>
            <p:cNvPr id="508" name="Straight Arrow Connector 507"/>
            <p:cNvCxnSpPr/>
            <p:nvPr/>
          </p:nvCxnSpPr>
          <p:spPr>
            <a:xfrm flipH="1" flipV="1">
              <a:off x="23489213" y="18545250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Arrow Connector 508"/>
            <p:cNvCxnSpPr/>
            <p:nvPr/>
          </p:nvCxnSpPr>
          <p:spPr>
            <a:xfrm flipV="1">
              <a:off x="22201614" y="18524154"/>
              <a:ext cx="732918" cy="40007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Arrow Connector 509"/>
            <p:cNvCxnSpPr/>
            <p:nvPr/>
          </p:nvCxnSpPr>
          <p:spPr>
            <a:xfrm>
              <a:off x="22026445" y="19467720"/>
              <a:ext cx="0" cy="99374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Arrow Connector 510"/>
            <p:cNvCxnSpPr/>
            <p:nvPr/>
          </p:nvCxnSpPr>
          <p:spPr>
            <a:xfrm flipH="1">
              <a:off x="22018098" y="21050304"/>
              <a:ext cx="8347" cy="100330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Arrow Connector 511"/>
            <p:cNvCxnSpPr/>
            <p:nvPr/>
          </p:nvCxnSpPr>
          <p:spPr>
            <a:xfrm flipH="1">
              <a:off x="24511239" y="19456283"/>
              <a:ext cx="1" cy="1029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Arrow Connector 512"/>
            <p:cNvCxnSpPr/>
            <p:nvPr/>
          </p:nvCxnSpPr>
          <p:spPr>
            <a:xfrm flipH="1">
              <a:off x="24346680" y="19470683"/>
              <a:ext cx="1" cy="100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Arrow Connector 513"/>
            <p:cNvCxnSpPr/>
            <p:nvPr/>
          </p:nvCxnSpPr>
          <p:spPr>
            <a:xfrm>
              <a:off x="24407491" y="21062927"/>
              <a:ext cx="0" cy="99068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Arrow Connector 514"/>
            <p:cNvCxnSpPr/>
            <p:nvPr/>
          </p:nvCxnSpPr>
          <p:spPr>
            <a:xfrm flipV="1">
              <a:off x="22284263" y="20186120"/>
              <a:ext cx="707228" cy="3888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Arrow Connector 515"/>
            <p:cNvCxnSpPr/>
            <p:nvPr/>
          </p:nvCxnSpPr>
          <p:spPr>
            <a:xfrm flipV="1">
              <a:off x="22224453" y="21719449"/>
              <a:ext cx="730341" cy="41893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Arrow Connector 516"/>
            <p:cNvCxnSpPr/>
            <p:nvPr/>
          </p:nvCxnSpPr>
          <p:spPr>
            <a:xfrm flipV="1">
              <a:off x="23510414" y="22600236"/>
              <a:ext cx="718169" cy="46215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Arrow Connector 517"/>
            <p:cNvCxnSpPr/>
            <p:nvPr/>
          </p:nvCxnSpPr>
          <p:spPr>
            <a:xfrm flipV="1">
              <a:off x="23519002" y="19423489"/>
              <a:ext cx="734264" cy="4693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Arrow Connector 518"/>
            <p:cNvCxnSpPr/>
            <p:nvPr/>
          </p:nvCxnSpPr>
          <p:spPr>
            <a:xfrm flipV="1">
              <a:off x="23446187" y="19319693"/>
              <a:ext cx="677395" cy="43404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Arrow Connector 519"/>
            <p:cNvCxnSpPr/>
            <p:nvPr/>
          </p:nvCxnSpPr>
          <p:spPr>
            <a:xfrm flipV="1">
              <a:off x="23378234" y="20886025"/>
              <a:ext cx="745348" cy="42876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Arrow Connector 520"/>
            <p:cNvCxnSpPr/>
            <p:nvPr/>
          </p:nvCxnSpPr>
          <p:spPr>
            <a:xfrm flipH="1" flipV="1">
              <a:off x="22239489" y="19370904"/>
              <a:ext cx="733843" cy="39372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Arrow Connector 521"/>
            <p:cNvCxnSpPr/>
            <p:nvPr/>
          </p:nvCxnSpPr>
          <p:spPr>
            <a:xfrm flipH="1" flipV="1">
              <a:off x="23427384" y="20161500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Arrow Connector 522"/>
            <p:cNvCxnSpPr/>
            <p:nvPr/>
          </p:nvCxnSpPr>
          <p:spPr>
            <a:xfrm flipH="1" flipV="1">
              <a:off x="23489213" y="21681684"/>
              <a:ext cx="764053" cy="39312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Arrow Connector 523"/>
            <p:cNvCxnSpPr/>
            <p:nvPr/>
          </p:nvCxnSpPr>
          <p:spPr>
            <a:xfrm flipH="1" flipV="1">
              <a:off x="22215341" y="21001534"/>
              <a:ext cx="739453" cy="3765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Arrow Connector 524"/>
            <p:cNvCxnSpPr/>
            <p:nvPr/>
          </p:nvCxnSpPr>
          <p:spPr>
            <a:xfrm flipH="1" flipV="1">
              <a:off x="22186626" y="22605702"/>
              <a:ext cx="733877" cy="45587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Arrow Connector 526"/>
            <p:cNvCxnSpPr/>
            <p:nvPr/>
          </p:nvCxnSpPr>
          <p:spPr>
            <a:xfrm flipV="1">
              <a:off x="20905329" y="19240263"/>
              <a:ext cx="813426" cy="12422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Arrow Connector 527"/>
            <p:cNvCxnSpPr/>
            <p:nvPr/>
          </p:nvCxnSpPr>
          <p:spPr>
            <a:xfrm flipV="1">
              <a:off x="21059744" y="19391810"/>
              <a:ext cx="785183" cy="115818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Arrow Connector 528"/>
            <p:cNvCxnSpPr/>
            <p:nvPr/>
          </p:nvCxnSpPr>
          <p:spPr>
            <a:xfrm>
              <a:off x="20917913" y="21043364"/>
              <a:ext cx="816539" cy="1253389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Arrow Connector 529"/>
            <p:cNvCxnSpPr/>
            <p:nvPr/>
          </p:nvCxnSpPr>
          <p:spPr>
            <a:xfrm>
              <a:off x="24729686" y="19228954"/>
              <a:ext cx="807517" cy="12535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Arrow Connector 530"/>
            <p:cNvCxnSpPr/>
            <p:nvPr/>
          </p:nvCxnSpPr>
          <p:spPr>
            <a:xfrm flipH="1" flipV="1">
              <a:off x="24645604" y="19385072"/>
              <a:ext cx="745272" cy="116492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Arrow Connector 533"/>
            <p:cNvCxnSpPr/>
            <p:nvPr/>
          </p:nvCxnSpPr>
          <p:spPr>
            <a:xfrm flipH="1">
              <a:off x="20702532" y="18247519"/>
              <a:ext cx="2232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Arrow Connector 534"/>
            <p:cNvCxnSpPr/>
            <p:nvPr/>
          </p:nvCxnSpPr>
          <p:spPr>
            <a:xfrm>
              <a:off x="20702532" y="18251071"/>
              <a:ext cx="0" cy="225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Arrow Connector 535"/>
            <p:cNvCxnSpPr/>
            <p:nvPr/>
          </p:nvCxnSpPr>
          <p:spPr>
            <a:xfrm>
              <a:off x="20702532" y="21043364"/>
              <a:ext cx="0" cy="2268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Arrow Connector 536"/>
            <p:cNvCxnSpPr/>
            <p:nvPr/>
          </p:nvCxnSpPr>
          <p:spPr>
            <a:xfrm flipH="1">
              <a:off x="20702532" y="23289213"/>
              <a:ext cx="2250000" cy="287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6" name="Group 545"/>
          <p:cNvGrpSpPr>
            <a:grpSpLocks noChangeAspect="1"/>
          </p:cNvGrpSpPr>
          <p:nvPr/>
        </p:nvGrpSpPr>
        <p:grpSpPr>
          <a:xfrm>
            <a:off x="24957841" y="12295597"/>
            <a:ext cx="4680000" cy="4637473"/>
            <a:chOff x="20516968" y="18085200"/>
            <a:chExt cx="5400000" cy="5350930"/>
          </a:xfrm>
        </p:grpSpPr>
        <p:sp>
          <p:nvSpPr>
            <p:cNvPr id="547" name="Oval 546"/>
            <p:cNvSpPr>
              <a:spLocks/>
            </p:cNvSpPr>
            <p:nvPr/>
          </p:nvSpPr>
          <p:spPr>
            <a:xfrm>
              <a:off x="20516968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48" name="Oval 547"/>
            <p:cNvSpPr>
              <a:spLocks/>
            </p:cNvSpPr>
            <p:nvPr/>
          </p:nvSpPr>
          <p:spPr>
            <a:xfrm>
              <a:off x="24088537" y="18878882"/>
              <a:ext cx="637908" cy="588838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49" name="Oval 548"/>
            <p:cNvSpPr>
              <a:spLocks/>
            </p:cNvSpPr>
            <p:nvPr/>
          </p:nvSpPr>
          <p:spPr>
            <a:xfrm>
              <a:off x="21707491" y="18878882"/>
              <a:ext cx="637908" cy="588838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50" name="Oval 549"/>
            <p:cNvSpPr>
              <a:spLocks/>
            </p:cNvSpPr>
            <p:nvPr/>
          </p:nvSpPr>
          <p:spPr>
            <a:xfrm>
              <a:off x="25279060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595" name="Oval 594"/>
            <p:cNvSpPr>
              <a:spLocks/>
            </p:cNvSpPr>
            <p:nvPr/>
          </p:nvSpPr>
          <p:spPr>
            <a:xfrm>
              <a:off x="22898014" y="19672565"/>
              <a:ext cx="637908" cy="588838"/>
            </a:xfrm>
            <a:prstGeom prst="ellipse">
              <a:avLst/>
            </a:prstGeom>
            <a:solidFill>
              <a:srgbClr val="F0F0A0"/>
            </a:solidFill>
            <a:ln w="508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grpSp>
          <p:nvGrpSpPr>
            <p:cNvPr id="552" name="Group 551"/>
            <p:cNvGrpSpPr/>
            <p:nvPr/>
          </p:nvGrpSpPr>
          <p:grpSpPr>
            <a:xfrm>
              <a:off x="22866362" y="21259919"/>
              <a:ext cx="675482" cy="612294"/>
              <a:chOff x="22829409" y="29897675"/>
              <a:chExt cx="919159" cy="833177"/>
            </a:xfrm>
          </p:grpSpPr>
          <p:sp>
            <p:nvSpPr>
              <p:cNvPr id="593" name="Oval 592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94" name="TextBox 593"/>
              <p:cNvSpPr txBox="1"/>
              <p:nvPr/>
            </p:nvSpPr>
            <p:spPr>
              <a:xfrm>
                <a:off x="22829409" y="29909349"/>
                <a:ext cx="919159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553" name="Oval 552"/>
            <p:cNvSpPr>
              <a:spLocks/>
            </p:cNvSpPr>
            <p:nvPr/>
          </p:nvSpPr>
          <p:spPr>
            <a:xfrm>
              <a:off x="21707491" y="20461466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554" name="Oval 553"/>
            <p:cNvSpPr>
              <a:spLocks/>
            </p:cNvSpPr>
            <p:nvPr/>
          </p:nvSpPr>
          <p:spPr>
            <a:xfrm>
              <a:off x="24088537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55" name="Oval 554"/>
            <p:cNvSpPr>
              <a:spLocks/>
            </p:cNvSpPr>
            <p:nvPr/>
          </p:nvSpPr>
          <p:spPr>
            <a:xfrm>
              <a:off x="22898014" y="18085200"/>
              <a:ext cx="637908" cy="589745"/>
            </a:xfrm>
            <a:prstGeom prst="ellipse">
              <a:avLst/>
            </a:prstGeom>
            <a:solidFill>
              <a:srgbClr val="A0F0A1"/>
            </a:solidFill>
            <a:ln w="50800">
              <a:solidFill>
                <a:srgbClr val="F0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56" name="Oval 555"/>
            <p:cNvSpPr>
              <a:spLocks/>
            </p:cNvSpPr>
            <p:nvPr/>
          </p:nvSpPr>
          <p:spPr>
            <a:xfrm>
              <a:off x="22898014" y="22847292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557" name="Group 556"/>
            <p:cNvGrpSpPr/>
            <p:nvPr/>
          </p:nvGrpSpPr>
          <p:grpSpPr>
            <a:xfrm>
              <a:off x="24088537" y="22053610"/>
              <a:ext cx="683314" cy="603715"/>
              <a:chOff x="14547376" y="31479540"/>
              <a:chExt cx="683314" cy="603715"/>
            </a:xfrm>
          </p:grpSpPr>
          <p:sp>
            <p:nvSpPr>
              <p:cNvPr id="591" name="Oval 590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92" name="TextBox 591"/>
              <p:cNvSpPr txBox="1"/>
              <p:nvPr/>
            </p:nvSpPr>
            <p:spPr>
              <a:xfrm>
                <a:off x="14555209" y="31479540"/>
                <a:ext cx="67548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558" name="Group 557"/>
            <p:cNvGrpSpPr/>
            <p:nvPr/>
          </p:nvGrpSpPr>
          <p:grpSpPr>
            <a:xfrm>
              <a:off x="21707491" y="22053610"/>
              <a:ext cx="658528" cy="603715"/>
              <a:chOff x="12166330" y="31479540"/>
              <a:chExt cx="658528" cy="603715"/>
            </a:xfrm>
          </p:grpSpPr>
          <p:sp>
            <p:nvSpPr>
              <p:cNvPr id="589" name="Oval 588"/>
              <p:cNvSpPr>
                <a:spLocks/>
              </p:cNvSpPr>
              <p:nvPr/>
            </p:nvSpPr>
            <p:spPr>
              <a:xfrm>
                <a:off x="12166330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90" name="TextBox 589"/>
              <p:cNvSpPr txBox="1"/>
              <p:nvPr/>
            </p:nvSpPr>
            <p:spPr>
              <a:xfrm>
                <a:off x="12180007" y="31479540"/>
                <a:ext cx="64485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  <p:cxnSp>
          <p:nvCxnSpPr>
            <p:cNvPr id="559" name="Straight Arrow Connector 558"/>
            <p:cNvCxnSpPr/>
            <p:nvPr/>
          </p:nvCxnSpPr>
          <p:spPr>
            <a:xfrm flipH="1" flipV="1">
              <a:off x="23489213" y="18545250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Arrow Connector 559"/>
            <p:cNvCxnSpPr/>
            <p:nvPr/>
          </p:nvCxnSpPr>
          <p:spPr>
            <a:xfrm flipV="1">
              <a:off x="22201614" y="18524154"/>
              <a:ext cx="732918" cy="40007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Arrow Connector 560"/>
            <p:cNvCxnSpPr/>
            <p:nvPr/>
          </p:nvCxnSpPr>
          <p:spPr>
            <a:xfrm>
              <a:off x="22026445" y="19467720"/>
              <a:ext cx="0" cy="99374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Arrow Connector 561"/>
            <p:cNvCxnSpPr/>
            <p:nvPr/>
          </p:nvCxnSpPr>
          <p:spPr>
            <a:xfrm flipH="1">
              <a:off x="22018098" y="21050304"/>
              <a:ext cx="8347" cy="100330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Arrow Connector 562"/>
            <p:cNvCxnSpPr/>
            <p:nvPr/>
          </p:nvCxnSpPr>
          <p:spPr>
            <a:xfrm flipH="1">
              <a:off x="24511239" y="19456283"/>
              <a:ext cx="1" cy="1029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/>
            <p:cNvCxnSpPr/>
            <p:nvPr/>
          </p:nvCxnSpPr>
          <p:spPr>
            <a:xfrm flipH="1">
              <a:off x="24346680" y="19470683"/>
              <a:ext cx="1" cy="100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Arrow Connector 564"/>
            <p:cNvCxnSpPr/>
            <p:nvPr/>
          </p:nvCxnSpPr>
          <p:spPr>
            <a:xfrm>
              <a:off x="24407491" y="21062927"/>
              <a:ext cx="0" cy="99068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Arrow Connector 565"/>
            <p:cNvCxnSpPr/>
            <p:nvPr/>
          </p:nvCxnSpPr>
          <p:spPr>
            <a:xfrm flipV="1">
              <a:off x="22284263" y="20186120"/>
              <a:ext cx="707228" cy="3888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Arrow Connector 566"/>
            <p:cNvCxnSpPr/>
            <p:nvPr/>
          </p:nvCxnSpPr>
          <p:spPr>
            <a:xfrm flipV="1">
              <a:off x="22224453" y="21719449"/>
              <a:ext cx="730341" cy="41893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Arrow Connector 567"/>
            <p:cNvCxnSpPr/>
            <p:nvPr/>
          </p:nvCxnSpPr>
          <p:spPr>
            <a:xfrm flipV="1">
              <a:off x="23510414" y="22600236"/>
              <a:ext cx="718169" cy="46215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Arrow Connector 568"/>
            <p:cNvCxnSpPr/>
            <p:nvPr/>
          </p:nvCxnSpPr>
          <p:spPr>
            <a:xfrm flipV="1">
              <a:off x="23519002" y="19423489"/>
              <a:ext cx="734264" cy="4693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Arrow Connector 569"/>
            <p:cNvCxnSpPr/>
            <p:nvPr/>
          </p:nvCxnSpPr>
          <p:spPr>
            <a:xfrm flipV="1">
              <a:off x="23446187" y="19319693"/>
              <a:ext cx="677395" cy="43404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Arrow Connector 570"/>
            <p:cNvCxnSpPr/>
            <p:nvPr/>
          </p:nvCxnSpPr>
          <p:spPr>
            <a:xfrm flipV="1">
              <a:off x="23378234" y="20886025"/>
              <a:ext cx="745348" cy="42876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Arrow Connector 571"/>
            <p:cNvCxnSpPr/>
            <p:nvPr/>
          </p:nvCxnSpPr>
          <p:spPr>
            <a:xfrm flipH="1" flipV="1">
              <a:off x="22239489" y="19370904"/>
              <a:ext cx="733843" cy="39372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Arrow Connector 572"/>
            <p:cNvCxnSpPr/>
            <p:nvPr/>
          </p:nvCxnSpPr>
          <p:spPr>
            <a:xfrm flipH="1" flipV="1">
              <a:off x="23427384" y="20161500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Arrow Connector 573"/>
            <p:cNvCxnSpPr/>
            <p:nvPr/>
          </p:nvCxnSpPr>
          <p:spPr>
            <a:xfrm flipH="1" flipV="1">
              <a:off x="23489213" y="21681684"/>
              <a:ext cx="764053" cy="39312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Arrow Connector 574"/>
            <p:cNvCxnSpPr/>
            <p:nvPr/>
          </p:nvCxnSpPr>
          <p:spPr>
            <a:xfrm flipH="1" flipV="1">
              <a:off x="22215341" y="21001534"/>
              <a:ext cx="739453" cy="3765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Arrow Connector 575"/>
            <p:cNvCxnSpPr/>
            <p:nvPr/>
          </p:nvCxnSpPr>
          <p:spPr>
            <a:xfrm flipH="1" flipV="1">
              <a:off x="22186626" y="22605702"/>
              <a:ext cx="733877" cy="45587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Arrow Connector 576"/>
            <p:cNvCxnSpPr/>
            <p:nvPr/>
          </p:nvCxnSpPr>
          <p:spPr>
            <a:xfrm flipV="1">
              <a:off x="24638819" y="20976693"/>
              <a:ext cx="722806" cy="116125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Arrow Connector 577"/>
            <p:cNvCxnSpPr/>
            <p:nvPr/>
          </p:nvCxnSpPr>
          <p:spPr>
            <a:xfrm flipV="1">
              <a:off x="20905329" y="19240263"/>
              <a:ext cx="813426" cy="12422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Arrow Connector 578"/>
            <p:cNvCxnSpPr/>
            <p:nvPr/>
          </p:nvCxnSpPr>
          <p:spPr>
            <a:xfrm flipV="1">
              <a:off x="21059744" y="19391810"/>
              <a:ext cx="785183" cy="115818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Arrow Connector 579"/>
            <p:cNvCxnSpPr/>
            <p:nvPr/>
          </p:nvCxnSpPr>
          <p:spPr>
            <a:xfrm>
              <a:off x="20917913" y="21043364"/>
              <a:ext cx="816539" cy="1253389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Arrow Connector 580"/>
            <p:cNvCxnSpPr/>
            <p:nvPr/>
          </p:nvCxnSpPr>
          <p:spPr>
            <a:xfrm>
              <a:off x="24729686" y="19228954"/>
              <a:ext cx="807517" cy="12535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Arrow Connector 581"/>
            <p:cNvCxnSpPr/>
            <p:nvPr/>
          </p:nvCxnSpPr>
          <p:spPr>
            <a:xfrm flipH="1" flipV="1">
              <a:off x="24645604" y="19385072"/>
              <a:ext cx="745272" cy="116492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Arrow Connector 582"/>
            <p:cNvCxnSpPr/>
            <p:nvPr/>
          </p:nvCxnSpPr>
          <p:spPr>
            <a:xfrm flipH="1">
              <a:off x="23501919" y="23289213"/>
              <a:ext cx="2088000" cy="287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Arrow Connector 583"/>
            <p:cNvCxnSpPr/>
            <p:nvPr/>
          </p:nvCxnSpPr>
          <p:spPr>
            <a:xfrm>
              <a:off x="25598014" y="21062926"/>
              <a:ext cx="0" cy="2232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Arrow Connector 584"/>
            <p:cNvCxnSpPr/>
            <p:nvPr/>
          </p:nvCxnSpPr>
          <p:spPr>
            <a:xfrm flipH="1">
              <a:off x="20702532" y="18247519"/>
              <a:ext cx="2232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Arrow Connector 585"/>
            <p:cNvCxnSpPr/>
            <p:nvPr/>
          </p:nvCxnSpPr>
          <p:spPr>
            <a:xfrm>
              <a:off x="20702532" y="18251071"/>
              <a:ext cx="0" cy="225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Arrow Connector 586"/>
            <p:cNvCxnSpPr/>
            <p:nvPr/>
          </p:nvCxnSpPr>
          <p:spPr>
            <a:xfrm>
              <a:off x="20702532" y="21043364"/>
              <a:ext cx="0" cy="2268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/>
            <p:nvPr/>
          </p:nvCxnSpPr>
          <p:spPr>
            <a:xfrm flipH="1">
              <a:off x="20702532" y="23289213"/>
              <a:ext cx="2250000" cy="287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8" name="Oval 597"/>
          <p:cNvSpPr>
            <a:spLocks/>
          </p:cNvSpPr>
          <p:nvPr/>
        </p:nvSpPr>
        <p:spPr>
          <a:xfrm>
            <a:off x="19579441" y="14365967"/>
            <a:ext cx="552854" cy="510326"/>
          </a:xfrm>
          <a:prstGeom prst="ellipse">
            <a:avLst/>
          </a:prstGeom>
          <a:solidFill>
            <a:srgbClr val="FAC09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6</a:t>
            </a:r>
            <a:endParaRPr lang="en-US" sz="2800" baseline="-25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9" name="Oval 598"/>
          <p:cNvSpPr>
            <a:spLocks/>
          </p:cNvSpPr>
          <p:nvPr/>
        </p:nvSpPr>
        <p:spPr>
          <a:xfrm>
            <a:off x="22674801" y="12983454"/>
            <a:ext cx="552854" cy="510326"/>
          </a:xfrm>
          <a:prstGeom prst="ellipse">
            <a:avLst/>
          </a:prstGeom>
          <a:solidFill>
            <a:srgbClr val="96F1F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endParaRPr lang="en-US" sz="2800" baseline="-25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0" name="Oval 599"/>
          <p:cNvSpPr>
            <a:spLocks/>
          </p:cNvSpPr>
          <p:nvPr/>
        </p:nvSpPr>
        <p:spPr>
          <a:xfrm>
            <a:off x="20611228" y="12983454"/>
            <a:ext cx="552854" cy="510326"/>
          </a:xfrm>
          <a:prstGeom prst="ellipse">
            <a:avLst/>
          </a:prstGeom>
          <a:solidFill>
            <a:srgbClr val="C896F0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3</a:t>
            </a:r>
            <a:endParaRPr lang="en-US" sz="28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1" name="Oval 600"/>
          <p:cNvSpPr>
            <a:spLocks/>
          </p:cNvSpPr>
          <p:nvPr/>
        </p:nvSpPr>
        <p:spPr>
          <a:xfrm>
            <a:off x="23706587" y="14365967"/>
            <a:ext cx="552854" cy="510326"/>
          </a:xfrm>
          <a:prstGeom prst="ellipse">
            <a:avLst/>
          </a:prstGeom>
          <a:solidFill>
            <a:srgbClr val="FAC09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602" name="Oval 601"/>
          <p:cNvSpPr>
            <a:spLocks/>
          </p:cNvSpPr>
          <p:nvPr/>
        </p:nvSpPr>
        <p:spPr>
          <a:xfrm>
            <a:off x="21643014" y="13671312"/>
            <a:ext cx="552854" cy="510326"/>
          </a:xfrm>
          <a:prstGeom prst="ellipse">
            <a:avLst/>
          </a:prstGeom>
          <a:solidFill>
            <a:srgbClr val="FAC09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grpSp>
        <p:nvGrpSpPr>
          <p:cNvPr id="603" name="Group 602"/>
          <p:cNvGrpSpPr/>
          <p:nvPr/>
        </p:nvGrpSpPr>
        <p:grpSpPr>
          <a:xfrm>
            <a:off x="21615575" y="15047017"/>
            <a:ext cx="585417" cy="530655"/>
            <a:chOff x="22829409" y="29897675"/>
            <a:chExt cx="919159" cy="833177"/>
          </a:xfrm>
        </p:grpSpPr>
        <p:sp>
          <p:nvSpPr>
            <p:cNvPr id="644" name="Oval 643"/>
            <p:cNvSpPr>
              <a:spLocks/>
            </p:cNvSpPr>
            <p:nvPr/>
          </p:nvSpPr>
          <p:spPr>
            <a:xfrm>
              <a:off x="22872497" y="29897675"/>
              <a:ext cx="868031" cy="801259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45" name="TextBox 644"/>
            <p:cNvSpPr txBox="1"/>
            <p:nvPr/>
          </p:nvSpPr>
          <p:spPr>
            <a:xfrm>
              <a:off x="22829409" y="29909349"/>
              <a:ext cx="919159" cy="821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Arial" charset="0"/>
                  <a:ea typeface="Arial" charset="0"/>
                  <a:cs typeface="Arial" charset="0"/>
                </a:rPr>
                <a:t>12</a:t>
              </a:r>
            </a:p>
          </p:txBody>
        </p:sp>
      </p:grpSp>
      <p:sp>
        <p:nvSpPr>
          <p:cNvPr id="604" name="Oval 603"/>
          <p:cNvSpPr>
            <a:spLocks/>
          </p:cNvSpPr>
          <p:nvPr/>
        </p:nvSpPr>
        <p:spPr>
          <a:xfrm>
            <a:off x="20611228" y="14355027"/>
            <a:ext cx="552854" cy="510326"/>
          </a:xfrm>
          <a:prstGeom prst="ellipse">
            <a:avLst/>
          </a:prstGeom>
          <a:solidFill>
            <a:srgbClr val="FAC09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605" name="Oval 604"/>
          <p:cNvSpPr>
            <a:spLocks/>
          </p:cNvSpPr>
          <p:nvPr/>
        </p:nvSpPr>
        <p:spPr>
          <a:xfrm>
            <a:off x="22674801" y="14365967"/>
            <a:ext cx="552854" cy="510326"/>
          </a:xfrm>
          <a:prstGeom prst="ellipse">
            <a:avLst/>
          </a:prstGeom>
          <a:solidFill>
            <a:srgbClr val="FAC09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7</a:t>
            </a:r>
            <a:endParaRPr lang="en-US" sz="2800" baseline="-25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6" name="Oval 605"/>
          <p:cNvSpPr>
            <a:spLocks/>
          </p:cNvSpPr>
          <p:nvPr/>
        </p:nvSpPr>
        <p:spPr>
          <a:xfrm>
            <a:off x="21643014" y="12295596"/>
            <a:ext cx="552854" cy="511112"/>
          </a:xfrm>
          <a:prstGeom prst="ellipse">
            <a:avLst/>
          </a:prstGeom>
          <a:solidFill>
            <a:srgbClr val="A0F0A1"/>
          </a:solidFill>
          <a:ln w="50800">
            <a:solidFill>
              <a:srgbClr val="F0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endParaRPr lang="en-US" sz="2800" baseline="-25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7" name="Oval 606"/>
          <p:cNvSpPr>
            <a:spLocks/>
          </p:cNvSpPr>
          <p:nvPr/>
        </p:nvSpPr>
        <p:spPr>
          <a:xfrm>
            <a:off x="21643014" y="16422743"/>
            <a:ext cx="552854" cy="510326"/>
          </a:xfrm>
          <a:prstGeom prst="ellipse">
            <a:avLst/>
          </a:prstGeom>
          <a:solidFill>
            <a:srgbClr val="FAC09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9</a:t>
            </a:r>
            <a:endParaRPr lang="en-US" sz="2800" baseline="-25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608" name="Group 607"/>
          <p:cNvGrpSpPr/>
          <p:nvPr/>
        </p:nvGrpSpPr>
        <p:grpSpPr>
          <a:xfrm>
            <a:off x="22674797" y="15734880"/>
            <a:ext cx="592205" cy="523220"/>
            <a:chOff x="14547376" y="31479540"/>
            <a:chExt cx="683314" cy="603715"/>
          </a:xfrm>
        </p:grpSpPr>
        <p:sp>
          <p:nvSpPr>
            <p:cNvPr id="642" name="Oval 641"/>
            <p:cNvSpPr>
              <a:spLocks/>
            </p:cNvSpPr>
            <p:nvPr/>
          </p:nvSpPr>
          <p:spPr>
            <a:xfrm>
              <a:off x="14547376" y="31479540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43" name="TextBox 642"/>
            <p:cNvSpPr txBox="1"/>
            <p:nvPr/>
          </p:nvSpPr>
          <p:spPr>
            <a:xfrm>
              <a:off x="14555209" y="31479540"/>
              <a:ext cx="675481" cy="603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Arial" charset="0"/>
                  <a:ea typeface="Arial" charset="0"/>
                  <a:cs typeface="Arial" charset="0"/>
                </a:rPr>
                <a:t>10</a:t>
              </a:r>
            </a:p>
          </p:txBody>
        </p:sp>
      </p:grpSp>
      <p:grpSp>
        <p:nvGrpSpPr>
          <p:cNvPr id="609" name="Group 608"/>
          <p:cNvGrpSpPr/>
          <p:nvPr/>
        </p:nvGrpSpPr>
        <p:grpSpPr>
          <a:xfrm>
            <a:off x="20611219" y="15734880"/>
            <a:ext cx="570724" cy="523220"/>
            <a:chOff x="12166330" y="31479540"/>
            <a:chExt cx="658528" cy="603715"/>
          </a:xfrm>
        </p:grpSpPr>
        <p:sp>
          <p:nvSpPr>
            <p:cNvPr id="640" name="Oval 639"/>
            <p:cNvSpPr>
              <a:spLocks/>
            </p:cNvSpPr>
            <p:nvPr/>
          </p:nvSpPr>
          <p:spPr>
            <a:xfrm>
              <a:off x="12166330" y="31479540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41" name="TextBox 640"/>
            <p:cNvSpPr txBox="1"/>
            <p:nvPr/>
          </p:nvSpPr>
          <p:spPr>
            <a:xfrm>
              <a:off x="12180007" y="31479540"/>
              <a:ext cx="644851" cy="603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Arial" charset="0"/>
                  <a:ea typeface="Arial" charset="0"/>
                  <a:cs typeface="Arial" charset="0"/>
                </a:rPr>
                <a:t>11</a:t>
              </a:r>
            </a:p>
          </p:txBody>
        </p:sp>
      </p:grpSp>
      <p:cxnSp>
        <p:nvCxnSpPr>
          <p:cNvPr id="610" name="Straight Arrow Connector 609"/>
          <p:cNvCxnSpPr/>
          <p:nvPr/>
        </p:nvCxnSpPr>
        <p:spPr>
          <a:xfrm flipH="1" flipV="1">
            <a:off x="22155388" y="12694307"/>
            <a:ext cx="640859" cy="326331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Arrow Connector 610"/>
          <p:cNvCxnSpPr/>
          <p:nvPr/>
        </p:nvCxnSpPr>
        <p:spPr>
          <a:xfrm flipV="1">
            <a:off x="21039468" y="12676024"/>
            <a:ext cx="635196" cy="34673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Arrow Connector 611"/>
          <p:cNvCxnSpPr/>
          <p:nvPr/>
        </p:nvCxnSpPr>
        <p:spPr>
          <a:xfrm>
            <a:off x="20921941" y="13496309"/>
            <a:ext cx="231585" cy="34194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Arrow Connector 612"/>
          <p:cNvCxnSpPr/>
          <p:nvPr/>
        </p:nvCxnSpPr>
        <p:spPr>
          <a:xfrm flipH="1">
            <a:off x="20880420" y="14865353"/>
            <a:ext cx="7234" cy="869532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Arrow Connector 615"/>
          <p:cNvCxnSpPr/>
          <p:nvPr/>
        </p:nvCxnSpPr>
        <p:spPr>
          <a:xfrm>
            <a:off x="22951228" y="14876293"/>
            <a:ext cx="0" cy="858592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Arrow Connector 616"/>
          <p:cNvCxnSpPr/>
          <p:nvPr/>
        </p:nvCxnSpPr>
        <p:spPr>
          <a:xfrm flipV="1">
            <a:off x="21111098" y="14116394"/>
            <a:ext cx="612931" cy="337003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Arrow Connector 617"/>
          <p:cNvCxnSpPr/>
          <p:nvPr/>
        </p:nvCxnSpPr>
        <p:spPr>
          <a:xfrm flipV="1">
            <a:off x="21059261" y="15445280"/>
            <a:ext cx="632962" cy="363077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Arrow Connector 618"/>
          <p:cNvCxnSpPr/>
          <p:nvPr/>
        </p:nvCxnSpPr>
        <p:spPr>
          <a:xfrm flipV="1">
            <a:off x="22173762" y="16208628"/>
            <a:ext cx="622413" cy="400531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Arrow Connector 621"/>
          <p:cNvCxnSpPr/>
          <p:nvPr/>
        </p:nvCxnSpPr>
        <p:spPr>
          <a:xfrm flipV="1">
            <a:off x="22059205" y="14722979"/>
            <a:ext cx="645968" cy="371595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Arrow Connector 622"/>
          <p:cNvCxnSpPr/>
          <p:nvPr/>
        </p:nvCxnSpPr>
        <p:spPr>
          <a:xfrm flipH="1" flipV="1">
            <a:off x="21073837" y="13431270"/>
            <a:ext cx="242381" cy="34738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Arrow Connector 623"/>
          <p:cNvCxnSpPr/>
          <p:nvPr/>
        </p:nvCxnSpPr>
        <p:spPr>
          <a:xfrm flipH="1" flipV="1">
            <a:off x="22101803" y="14095057"/>
            <a:ext cx="640859" cy="326331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Arrow Connector 624"/>
          <p:cNvCxnSpPr/>
          <p:nvPr/>
        </p:nvCxnSpPr>
        <p:spPr>
          <a:xfrm flipH="1" flipV="1">
            <a:off x="22155388" y="15412550"/>
            <a:ext cx="662179" cy="340705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Arrow Connector 625"/>
          <p:cNvCxnSpPr/>
          <p:nvPr/>
        </p:nvCxnSpPr>
        <p:spPr>
          <a:xfrm flipH="1" flipV="1">
            <a:off x="21051365" y="14823087"/>
            <a:ext cx="640859" cy="326331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Arrow Connector 626"/>
          <p:cNvCxnSpPr/>
          <p:nvPr/>
        </p:nvCxnSpPr>
        <p:spPr>
          <a:xfrm flipH="1" flipV="1">
            <a:off x="21026479" y="16213366"/>
            <a:ext cx="636027" cy="395089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Arrow Connector 627"/>
          <p:cNvCxnSpPr/>
          <p:nvPr/>
        </p:nvCxnSpPr>
        <p:spPr>
          <a:xfrm flipV="1">
            <a:off x="23151712" y="14801557"/>
            <a:ext cx="626432" cy="1006418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Arrow Connector 628"/>
          <p:cNvCxnSpPr/>
          <p:nvPr/>
        </p:nvCxnSpPr>
        <p:spPr>
          <a:xfrm flipV="1">
            <a:off x="19916022" y="13296651"/>
            <a:ext cx="704969" cy="107664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Straight Arrow Connector 629"/>
          <p:cNvCxnSpPr/>
          <p:nvPr/>
        </p:nvCxnSpPr>
        <p:spPr>
          <a:xfrm flipV="1">
            <a:off x="20049847" y="13427991"/>
            <a:ext cx="680492" cy="1003764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Arrow Connector 630"/>
          <p:cNvCxnSpPr/>
          <p:nvPr/>
        </p:nvCxnSpPr>
        <p:spPr>
          <a:xfrm>
            <a:off x="19926928" y="14859339"/>
            <a:ext cx="707667" cy="1086271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Arrow Connector 631"/>
          <p:cNvCxnSpPr/>
          <p:nvPr/>
        </p:nvCxnSpPr>
        <p:spPr>
          <a:xfrm>
            <a:off x="23230463" y="13286851"/>
            <a:ext cx="699848" cy="108644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Arrow Connector 632"/>
          <p:cNvCxnSpPr/>
          <p:nvPr/>
        </p:nvCxnSpPr>
        <p:spPr>
          <a:xfrm flipH="1" flipV="1">
            <a:off x="23157592" y="13422153"/>
            <a:ext cx="645902" cy="100960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Arrow Connector 633"/>
          <p:cNvCxnSpPr/>
          <p:nvPr/>
        </p:nvCxnSpPr>
        <p:spPr>
          <a:xfrm flipH="1">
            <a:off x="22166399" y="16805742"/>
            <a:ext cx="1809600" cy="2487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Arrow Connector 634"/>
          <p:cNvCxnSpPr/>
          <p:nvPr/>
        </p:nvCxnSpPr>
        <p:spPr>
          <a:xfrm>
            <a:off x="23983014" y="14876292"/>
            <a:ext cx="0" cy="193440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Arrow Connector 635"/>
          <p:cNvCxnSpPr/>
          <p:nvPr/>
        </p:nvCxnSpPr>
        <p:spPr>
          <a:xfrm flipH="1">
            <a:off x="19740263" y="12436273"/>
            <a:ext cx="1934400" cy="2487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traight Arrow Connector 636"/>
          <p:cNvCxnSpPr/>
          <p:nvPr/>
        </p:nvCxnSpPr>
        <p:spPr>
          <a:xfrm>
            <a:off x="19740263" y="12439351"/>
            <a:ext cx="0" cy="195000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Straight Arrow Connector 637"/>
          <p:cNvCxnSpPr/>
          <p:nvPr/>
        </p:nvCxnSpPr>
        <p:spPr>
          <a:xfrm>
            <a:off x="19740263" y="14859338"/>
            <a:ext cx="0" cy="196560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Straight Arrow Connector 638"/>
          <p:cNvCxnSpPr/>
          <p:nvPr/>
        </p:nvCxnSpPr>
        <p:spPr>
          <a:xfrm flipH="1">
            <a:off x="19740263" y="16805742"/>
            <a:ext cx="1950000" cy="2487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6" name="Group 645"/>
          <p:cNvGrpSpPr>
            <a:grpSpLocks noChangeAspect="1"/>
          </p:cNvGrpSpPr>
          <p:nvPr/>
        </p:nvGrpSpPr>
        <p:grpSpPr>
          <a:xfrm>
            <a:off x="14245441" y="12295597"/>
            <a:ext cx="4680000" cy="4637473"/>
            <a:chOff x="20516968" y="18085200"/>
            <a:chExt cx="5400000" cy="5350930"/>
          </a:xfrm>
        </p:grpSpPr>
        <p:sp>
          <p:nvSpPr>
            <p:cNvPr id="647" name="Oval 646"/>
            <p:cNvSpPr>
              <a:spLocks/>
            </p:cNvSpPr>
            <p:nvPr/>
          </p:nvSpPr>
          <p:spPr>
            <a:xfrm>
              <a:off x="20516968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48" name="Oval 647"/>
            <p:cNvSpPr>
              <a:spLocks/>
            </p:cNvSpPr>
            <p:nvPr/>
          </p:nvSpPr>
          <p:spPr>
            <a:xfrm>
              <a:off x="24088537" y="18878882"/>
              <a:ext cx="637908" cy="588838"/>
            </a:xfrm>
            <a:prstGeom prst="ellipse">
              <a:avLst/>
            </a:prstGeom>
            <a:solidFill>
              <a:srgbClr val="96F1F1"/>
            </a:solidFill>
            <a:ln w="508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49" name="Oval 648"/>
            <p:cNvSpPr>
              <a:spLocks/>
            </p:cNvSpPr>
            <p:nvPr/>
          </p:nvSpPr>
          <p:spPr>
            <a:xfrm>
              <a:off x="21707491" y="18878882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50" name="Oval 649"/>
            <p:cNvSpPr>
              <a:spLocks/>
            </p:cNvSpPr>
            <p:nvPr/>
          </p:nvSpPr>
          <p:spPr>
            <a:xfrm>
              <a:off x="25279060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51" name="Oval 650"/>
            <p:cNvSpPr>
              <a:spLocks/>
            </p:cNvSpPr>
            <p:nvPr/>
          </p:nvSpPr>
          <p:spPr>
            <a:xfrm>
              <a:off x="22898014" y="19672565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grpSp>
          <p:nvGrpSpPr>
            <p:cNvPr id="652" name="Group 651"/>
            <p:cNvGrpSpPr/>
            <p:nvPr/>
          </p:nvGrpSpPr>
          <p:grpSpPr>
            <a:xfrm>
              <a:off x="22866362" y="21259919"/>
              <a:ext cx="675482" cy="612294"/>
              <a:chOff x="22829409" y="29897675"/>
              <a:chExt cx="919159" cy="833177"/>
            </a:xfrm>
          </p:grpSpPr>
          <p:sp>
            <p:nvSpPr>
              <p:cNvPr id="690" name="Oval 689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91" name="TextBox 690"/>
              <p:cNvSpPr txBox="1"/>
              <p:nvPr/>
            </p:nvSpPr>
            <p:spPr>
              <a:xfrm>
                <a:off x="22829409" y="29909349"/>
                <a:ext cx="919159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653" name="Oval 652"/>
            <p:cNvSpPr>
              <a:spLocks/>
            </p:cNvSpPr>
            <p:nvPr/>
          </p:nvSpPr>
          <p:spPr>
            <a:xfrm>
              <a:off x="21707491" y="20461466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654" name="Oval 653"/>
            <p:cNvSpPr>
              <a:spLocks/>
            </p:cNvSpPr>
            <p:nvPr/>
          </p:nvSpPr>
          <p:spPr>
            <a:xfrm>
              <a:off x="24088537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55" name="Oval 654"/>
            <p:cNvSpPr>
              <a:spLocks/>
            </p:cNvSpPr>
            <p:nvPr/>
          </p:nvSpPr>
          <p:spPr>
            <a:xfrm>
              <a:off x="22898014" y="18085200"/>
              <a:ext cx="637908" cy="589745"/>
            </a:xfrm>
            <a:prstGeom prst="ellipse">
              <a:avLst/>
            </a:prstGeom>
            <a:solidFill>
              <a:srgbClr val="A0F0A1"/>
            </a:solidFill>
            <a:ln w="50800">
              <a:solidFill>
                <a:srgbClr val="F0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56" name="Oval 655"/>
            <p:cNvSpPr>
              <a:spLocks/>
            </p:cNvSpPr>
            <p:nvPr/>
          </p:nvSpPr>
          <p:spPr>
            <a:xfrm>
              <a:off x="22898014" y="22847292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657" name="Group 656"/>
            <p:cNvGrpSpPr/>
            <p:nvPr/>
          </p:nvGrpSpPr>
          <p:grpSpPr>
            <a:xfrm>
              <a:off x="24088537" y="22053610"/>
              <a:ext cx="683314" cy="603715"/>
              <a:chOff x="14547376" y="31479540"/>
              <a:chExt cx="683314" cy="603715"/>
            </a:xfrm>
          </p:grpSpPr>
          <p:sp>
            <p:nvSpPr>
              <p:cNvPr id="688" name="Oval 687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89" name="TextBox 688"/>
              <p:cNvSpPr txBox="1"/>
              <p:nvPr/>
            </p:nvSpPr>
            <p:spPr>
              <a:xfrm>
                <a:off x="14555209" y="31479540"/>
                <a:ext cx="67548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658" name="Group 657"/>
            <p:cNvGrpSpPr/>
            <p:nvPr/>
          </p:nvGrpSpPr>
          <p:grpSpPr>
            <a:xfrm>
              <a:off x="21707491" y="22053610"/>
              <a:ext cx="658528" cy="603715"/>
              <a:chOff x="12166330" y="31479540"/>
              <a:chExt cx="658528" cy="603715"/>
            </a:xfrm>
          </p:grpSpPr>
          <p:sp>
            <p:nvSpPr>
              <p:cNvPr id="686" name="Oval 685"/>
              <p:cNvSpPr>
                <a:spLocks/>
              </p:cNvSpPr>
              <p:nvPr/>
            </p:nvSpPr>
            <p:spPr>
              <a:xfrm>
                <a:off x="12166330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87" name="TextBox 686"/>
              <p:cNvSpPr txBox="1"/>
              <p:nvPr/>
            </p:nvSpPr>
            <p:spPr>
              <a:xfrm>
                <a:off x="12180007" y="31479540"/>
                <a:ext cx="64485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  <p:cxnSp>
          <p:nvCxnSpPr>
            <p:cNvPr id="659" name="Straight Arrow Connector 658"/>
            <p:cNvCxnSpPr/>
            <p:nvPr/>
          </p:nvCxnSpPr>
          <p:spPr>
            <a:xfrm flipH="1" flipV="1">
              <a:off x="23489213" y="18545250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Arrow Connector 660"/>
            <p:cNvCxnSpPr/>
            <p:nvPr/>
          </p:nvCxnSpPr>
          <p:spPr>
            <a:xfrm>
              <a:off x="22026445" y="19467720"/>
              <a:ext cx="0" cy="99374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Straight Arrow Connector 661"/>
            <p:cNvCxnSpPr/>
            <p:nvPr/>
          </p:nvCxnSpPr>
          <p:spPr>
            <a:xfrm flipH="1">
              <a:off x="22018098" y="21050304"/>
              <a:ext cx="8347" cy="100330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Arrow Connector 662"/>
            <p:cNvCxnSpPr/>
            <p:nvPr/>
          </p:nvCxnSpPr>
          <p:spPr>
            <a:xfrm>
              <a:off x="24407491" y="21062927"/>
              <a:ext cx="0" cy="99068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Arrow Connector 663"/>
            <p:cNvCxnSpPr/>
            <p:nvPr/>
          </p:nvCxnSpPr>
          <p:spPr>
            <a:xfrm flipV="1">
              <a:off x="22284263" y="20186120"/>
              <a:ext cx="707228" cy="38885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Arrow Connector 664"/>
            <p:cNvCxnSpPr/>
            <p:nvPr/>
          </p:nvCxnSpPr>
          <p:spPr>
            <a:xfrm flipV="1">
              <a:off x="22224453" y="21719449"/>
              <a:ext cx="730341" cy="41893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Arrow Connector 665"/>
            <p:cNvCxnSpPr/>
            <p:nvPr/>
          </p:nvCxnSpPr>
          <p:spPr>
            <a:xfrm flipV="1">
              <a:off x="23510414" y="22600236"/>
              <a:ext cx="718169" cy="46215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Arrow Connector 666"/>
            <p:cNvCxnSpPr/>
            <p:nvPr/>
          </p:nvCxnSpPr>
          <p:spPr>
            <a:xfrm flipV="1">
              <a:off x="24322388" y="19467721"/>
              <a:ext cx="153172" cy="57761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Arrow Connector 667"/>
            <p:cNvCxnSpPr/>
            <p:nvPr/>
          </p:nvCxnSpPr>
          <p:spPr>
            <a:xfrm flipV="1">
              <a:off x="24097953" y="19407936"/>
              <a:ext cx="152047" cy="49956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Straight Arrow Connector 668"/>
            <p:cNvCxnSpPr/>
            <p:nvPr/>
          </p:nvCxnSpPr>
          <p:spPr>
            <a:xfrm flipV="1">
              <a:off x="23378234" y="20886025"/>
              <a:ext cx="745348" cy="42876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Arrow Connector 669"/>
            <p:cNvCxnSpPr/>
            <p:nvPr/>
          </p:nvCxnSpPr>
          <p:spPr>
            <a:xfrm flipH="1" flipV="1">
              <a:off x="22239489" y="19370904"/>
              <a:ext cx="733843" cy="39372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Arrow Connector 670"/>
            <p:cNvCxnSpPr/>
            <p:nvPr/>
          </p:nvCxnSpPr>
          <p:spPr>
            <a:xfrm flipH="1" flipV="1">
              <a:off x="23427384" y="20161500"/>
              <a:ext cx="739453" cy="3765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Arrow Connector 671"/>
            <p:cNvCxnSpPr/>
            <p:nvPr/>
          </p:nvCxnSpPr>
          <p:spPr>
            <a:xfrm flipH="1" flipV="1">
              <a:off x="23489213" y="21681684"/>
              <a:ext cx="764053" cy="39312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Arrow Connector 672"/>
            <p:cNvCxnSpPr/>
            <p:nvPr/>
          </p:nvCxnSpPr>
          <p:spPr>
            <a:xfrm flipH="1" flipV="1">
              <a:off x="22215341" y="21001534"/>
              <a:ext cx="739453" cy="3765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Arrow Connector 673"/>
            <p:cNvCxnSpPr/>
            <p:nvPr/>
          </p:nvCxnSpPr>
          <p:spPr>
            <a:xfrm flipH="1" flipV="1">
              <a:off x="22186626" y="22605702"/>
              <a:ext cx="733877" cy="45587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Arrow Connector 674"/>
            <p:cNvCxnSpPr/>
            <p:nvPr/>
          </p:nvCxnSpPr>
          <p:spPr>
            <a:xfrm flipV="1">
              <a:off x="24638819" y="20976693"/>
              <a:ext cx="722806" cy="116125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Arrow Connector 675"/>
            <p:cNvCxnSpPr/>
            <p:nvPr/>
          </p:nvCxnSpPr>
          <p:spPr>
            <a:xfrm flipV="1">
              <a:off x="20905329" y="19240263"/>
              <a:ext cx="813426" cy="124227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Straight Arrow Connector 676"/>
            <p:cNvCxnSpPr/>
            <p:nvPr/>
          </p:nvCxnSpPr>
          <p:spPr>
            <a:xfrm>
              <a:off x="20917913" y="21043364"/>
              <a:ext cx="816539" cy="1253389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Arrow Connector 677"/>
            <p:cNvCxnSpPr/>
            <p:nvPr/>
          </p:nvCxnSpPr>
          <p:spPr>
            <a:xfrm>
              <a:off x="24729686" y="19228954"/>
              <a:ext cx="807517" cy="12535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Arrow Connector 678"/>
            <p:cNvCxnSpPr/>
            <p:nvPr/>
          </p:nvCxnSpPr>
          <p:spPr>
            <a:xfrm flipH="1" flipV="1">
              <a:off x="24645604" y="19385072"/>
              <a:ext cx="745272" cy="116492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Straight Arrow Connector 679"/>
            <p:cNvCxnSpPr/>
            <p:nvPr/>
          </p:nvCxnSpPr>
          <p:spPr>
            <a:xfrm flipH="1">
              <a:off x="23501919" y="23289213"/>
              <a:ext cx="2088000" cy="287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Arrow Connector 680"/>
            <p:cNvCxnSpPr/>
            <p:nvPr/>
          </p:nvCxnSpPr>
          <p:spPr>
            <a:xfrm>
              <a:off x="25598014" y="21062926"/>
              <a:ext cx="0" cy="2232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Arrow Connector 683"/>
            <p:cNvCxnSpPr/>
            <p:nvPr/>
          </p:nvCxnSpPr>
          <p:spPr>
            <a:xfrm>
              <a:off x="20702532" y="21043364"/>
              <a:ext cx="0" cy="2268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Straight Arrow Connector 684"/>
            <p:cNvCxnSpPr/>
            <p:nvPr/>
          </p:nvCxnSpPr>
          <p:spPr>
            <a:xfrm flipH="1">
              <a:off x="20702532" y="23289213"/>
              <a:ext cx="2250000" cy="287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5" name="Group 734"/>
          <p:cNvGrpSpPr/>
          <p:nvPr/>
        </p:nvGrpSpPr>
        <p:grpSpPr>
          <a:xfrm>
            <a:off x="24957841" y="7103270"/>
            <a:ext cx="4680000" cy="4637473"/>
            <a:chOff x="29542589" y="6447806"/>
            <a:chExt cx="4680000" cy="4637473"/>
          </a:xfrm>
        </p:grpSpPr>
        <p:sp>
          <p:nvSpPr>
            <p:cNvPr id="736" name="Oval 735"/>
            <p:cNvSpPr>
              <a:spLocks/>
            </p:cNvSpPr>
            <p:nvPr/>
          </p:nvSpPr>
          <p:spPr>
            <a:xfrm>
              <a:off x="29542589" y="851817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37" name="Oval 736"/>
            <p:cNvSpPr>
              <a:spLocks/>
            </p:cNvSpPr>
            <p:nvPr/>
          </p:nvSpPr>
          <p:spPr>
            <a:xfrm>
              <a:off x="32637949" y="7135664"/>
              <a:ext cx="552854" cy="510326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38" name="Oval 737"/>
            <p:cNvSpPr>
              <a:spLocks/>
            </p:cNvSpPr>
            <p:nvPr/>
          </p:nvSpPr>
          <p:spPr>
            <a:xfrm>
              <a:off x="30574376" y="7135664"/>
              <a:ext cx="552854" cy="510326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39" name="Oval 738"/>
            <p:cNvSpPr>
              <a:spLocks/>
            </p:cNvSpPr>
            <p:nvPr/>
          </p:nvSpPr>
          <p:spPr>
            <a:xfrm>
              <a:off x="33669735" y="851817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782" name="Oval 781"/>
            <p:cNvSpPr>
              <a:spLocks/>
            </p:cNvSpPr>
            <p:nvPr/>
          </p:nvSpPr>
          <p:spPr>
            <a:xfrm>
              <a:off x="31606162" y="7823548"/>
              <a:ext cx="552854" cy="510327"/>
            </a:xfrm>
            <a:prstGeom prst="ellipse">
              <a:avLst/>
            </a:prstGeom>
            <a:solidFill>
              <a:srgbClr val="F0F0A0"/>
            </a:solidFill>
            <a:ln w="508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grpSp>
          <p:nvGrpSpPr>
            <p:cNvPr id="741" name="Group 740"/>
            <p:cNvGrpSpPr/>
            <p:nvPr/>
          </p:nvGrpSpPr>
          <p:grpSpPr>
            <a:xfrm>
              <a:off x="31578722" y="9199226"/>
              <a:ext cx="585417" cy="530655"/>
              <a:chOff x="22829409" y="29897675"/>
              <a:chExt cx="919159" cy="833177"/>
            </a:xfrm>
          </p:grpSpPr>
          <p:sp>
            <p:nvSpPr>
              <p:cNvPr id="780" name="Oval 779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81" name="TextBox 780"/>
              <p:cNvSpPr txBox="1"/>
              <p:nvPr/>
            </p:nvSpPr>
            <p:spPr>
              <a:xfrm>
                <a:off x="22829409" y="29909349"/>
                <a:ext cx="919159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742" name="Oval 741"/>
            <p:cNvSpPr>
              <a:spLocks/>
            </p:cNvSpPr>
            <p:nvPr/>
          </p:nvSpPr>
          <p:spPr>
            <a:xfrm>
              <a:off x="30574376" y="850723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743" name="Oval 742"/>
            <p:cNvSpPr>
              <a:spLocks/>
            </p:cNvSpPr>
            <p:nvPr/>
          </p:nvSpPr>
          <p:spPr>
            <a:xfrm>
              <a:off x="32637949" y="851817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44" name="Oval 743"/>
            <p:cNvSpPr>
              <a:spLocks/>
            </p:cNvSpPr>
            <p:nvPr/>
          </p:nvSpPr>
          <p:spPr>
            <a:xfrm>
              <a:off x="31606162" y="6447806"/>
              <a:ext cx="552854" cy="511112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45" name="Oval 744"/>
            <p:cNvSpPr>
              <a:spLocks/>
            </p:cNvSpPr>
            <p:nvPr/>
          </p:nvSpPr>
          <p:spPr>
            <a:xfrm>
              <a:off x="31606162" y="10574953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746" name="Group 745"/>
            <p:cNvGrpSpPr/>
            <p:nvPr/>
          </p:nvGrpSpPr>
          <p:grpSpPr>
            <a:xfrm>
              <a:off x="32597506" y="9887090"/>
              <a:ext cx="593290" cy="523220"/>
              <a:chOff x="14500718" y="31479540"/>
              <a:chExt cx="684566" cy="603715"/>
            </a:xfrm>
          </p:grpSpPr>
          <p:sp>
            <p:nvSpPr>
              <p:cNvPr id="778" name="Oval 777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79" name="TextBox 778"/>
              <p:cNvSpPr txBox="1"/>
              <p:nvPr/>
            </p:nvSpPr>
            <p:spPr>
              <a:xfrm>
                <a:off x="14500718" y="31479540"/>
                <a:ext cx="67548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747" name="Group 746"/>
            <p:cNvGrpSpPr/>
            <p:nvPr/>
          </p:nvGrpSpPr>
          <p:grpSpPr>
            <a:xfrm>
              <a:off x="30551294" y="9887089"/>
              <a:ext cx="575944" cy="549153"/>
              <a:chOff x="12139688" y="31479540"/>
              <a:chExt cx="664550" cy="633638"/>
            </a:xfrm>
          </p:grpSpPr>
          <p:sp>
            <p:nvSpPr>
              <p:cNvPr id="776" name="Oval 775"/>
              <p:cNvSpPr>
                <a:spLocks/>
              </p:cNvSpPr>
              <p:nvPr/>
            </p:nvSpPr>
            <p:spPr>
              <a:xfrm>
                <a:off x="12166330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77" name="TextBox 776"/>
              <p:cNvSpPr txBox="1"/>
              <p:nvPr/>
            </p:nvSpPr>
            <p:spPr>
              <a:xfrm>
                <a:off x="12139688" y="31509463"/>
                <a:ext cx="64485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  <p:cxnSp>
          <p:nvCxnSpPr>
            <p:cNvPr id="748" name="Straight Arrow Connector 747"/>
            <p:cNvCxnSpPr/>
            <p:nvPr/>
          </p:nvCxnSpPr>
          <p:spPr>
            <a:xfrm flipH="1" flipV="1">
              <a:off x="32029951" y="6934171"/>
              <a:ext cx="640859" cy="3263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Arrow Connector 748"/>
            <p:cNvCxnSpPr/>
            <p:nvPr/>
          </p:nvCxnSpPr>
          <p:spPr>
            <a:xfrm flipH="1" flipV="1">
              <a:off x="32126743" y="6830573"/>
              <a:ext cx="640859" cy="3263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Arrow Connector 749"/>
            <p:cNvCxnSpPr/>
            <p:nvPr/>
          </p:nvCxnSpPr>
          <p:spPr>
            <a:xfrm flipV="1">
              <a:off x="31105803" y="6929369"/>
              <a:ext cx="636834" cy="3639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Straight Arrow Connector 750"/>
            <p:cNvCxnSpPr/>
            <p:nvPr/>
          </p:nvCxnSpPr>
          <p:spPr>
            <a:xfrm flipV="1">
              <a:off x="31002616" y="6821994"/>
              <a:ext cx="656042" cy="35297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Arrow Connector 751"/>
            <p:cNvCxnSpPr/>
            <p:nvPr/>
          </p:nvCxnSpPr>
          <p:spPr>
            <a:xfrm>
              <a:off x="30850802" y="9017563"/>
              <a:ext cx="0" cy="86953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Arrow Connector 752"/>
            <p:cNvCxnSpPr/>
            <p:nvPr/>
          </p:nvCxnSpPr>
          <p:spPr>
            <a:xfrm>
              <a:off x="32914376" y="7645990"/>
              <a:ext cx="0" cy="8721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Straight Arrow Connector 753"/>
            <p:cNvCxnSpPr/>
            <p:nvPr/>
          </p:nvCxnSpPr>
          <p:spPr>
            <a:xfrm flipV="1">
              <a:off x="31131316" y="8310301"/>
              <a:ext cx="636834" cy="3639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Arrow Connector 754"/>
            <p:cNvCxnSpPr/>
            <p:nvPr/>
          </p:nvCxnSpPr>
          <p:spPr>
            <a:xfrm flipV="1">
              <a:off x="31081956" y="9650445"/>
              <a:ext cx="612969" cy="37877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Arrow Connector 755"/>
            <p:cNvCxnSpPr/>
            <p:nvPr/>
          </p:nvCxnSpPr>
          <p:spPr>
            <a:xfrm flipV="1">
              <a:off x="32136909" y="10384532"/>
              <a:ext cx="676657" cy="37683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Arrow Connector 756"/>
            <p:cNvCxnSpPr/>
            <p:nvPr/>
          </p:nvCxnSpPr>
          <p:spPr>
            <a:xfrm flipV="1">
              <a:off x="32118535" y="7568355"/>
              <a:ext cx="597423" cy="3817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Arrow Connector 757"/>
            <p:cNvCxnSpPr/>
            <p:nvPr/>
          </p:nvCxnSpPr>
          <p:spPr>
            <a:xfrm flipV="1">
              <a:off x="32110534" y="8950183"/>
              <a:ext cx="605423" cy="36373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Arrow Connector 758"/>
            <p:cNvCxnSpPr/>
            <p:nvPr/>
          </p:nvCxnSpPr>
          <p:spPr>
            <a:xfrm flipH="1" flipV="1">
              <a:off x="30982110" y="7613663"/>
              <a:ext cx="656467" cy="34919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Arrow Connector 759"/>
            <p:cNvCxnSpPr/>
            <p:nvPr/>
          </p:nvCxnSpPr>
          <p:spPr>
            <a:xfrm flipH="1" flipV="1">
              <a:off x="32036013" y="8304806"/>
              <a:ext cx="640859" cy="3263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Arrow Connector 760"/>
            <p:cNvCxnSpPr/>
            <p:nvPr/>
          </p:nvCxnSpPr>
          <p:spPr>
            <a:xfrm flipH="1" flipV="1">
              <a:off x="32118535" y="9564759"/>
              <a:ext cx="662179" cy="34070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Arrow Connector 761"/>
            <p:cNvCxnSpPr/>
            <p:nvPr/>
          </p:nvCxnSpPr>
          <p:spPr>
            <a:xfrm flipH="1" flipV="1">
              <a:off x="31045227" y="8950075"/>
              <a:ext cx="633054" cy="33837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Arrow Connector 762"/>
            <p:cNvCxnSpPr/>
            <p:nvPr/>
          </p:nvCxnSpPr>
          <p:spPr>
            <a:xfrm flipH="1" flipV="1">
              <a:off x="30958747" y="10367359"/>
              <a:ext cx="668734" cy="35547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Straight Arrow Connector 763"/>
            <p:cNvCxnSpPr/>
            <p:nvPr/>
          </p:nvCxnSpPr>
          <p:spPr>
            <a:xfrm flipV="1">
              <a:off x="29907857" y="7448861"/>
              <a:ext cx="676281" cy="10902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Arrow Connector 764"/>
            <p:cNvCxnSpPr/>
            <p:nvPr/>
          </p:nvCxnSpPr>
          <p:spPr>
            <a:xfrm>
              <a:off x="29890075" y="9011548"/>
              <a:ext cx="692045" cy="105167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Arrow Connector 765"/>
            <p:cNvCxnSpPr/>
            <p:nvPr/>
          </p:nvCxnSpPr>
          <p:spPr>
            <a:xfrm>
              <a:off x="33193611" y="7439060"/>
              <a:ext cx="699848" cy="10864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Arrow Connector 766"/>
            <p:cNvCxnSpPr/>
            <p:nvPr/>
          </p:nvCxnSpPr>
          <p:spPr>
            <a:xfrm flipH="1">
              <a:off x="32132493" y="10963034"/>
              <a:ext cx="1900800" cy="248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Arrow Connector 767"/>
            <p:cNvCxnSpPr/>
            <p:nvPr/>
          </p:nvCxnSpPr>
          <p:spPr>
            <a:xfrm>
              <a:off x="34020919" y="6701672"/>
              <a:ext cx="0" cy="1809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Arrow Connector 768"/>
            <p:cNvCxnSpPr/>
            <p:nvPr/>
          </p:nvCxnSpPr>
          <p:spPr>
            <a:xfrm>
              <a:off x="34020919" y="9036000"/>
              <a:ext cx="0" cy="19368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Arrow Connector 769"/>
            <p:cNvCxnSpPr/>
            <p:nvPr/>
          </p:nvCxnSpPr>
          <p:spPr>
            <a:xfrm flipH="1">
              <a:off x="32183366" y="6713282"/>
              <a:ext cx="1836000" cy="24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Straight Arrow Connector 770"/>
            <p:cNvCxnSpPr/>
            <p:nvPr/>
          </p:nvCxnSpPr>
          <p:spPr>
            <a:xfrm flipH="1">
              <a:off x="29806749" y="6713282"/>
              <a:ext cx="1794000" cy="24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Arrow Connector 771"/>
            <p:cNvCxnSpPr/>
            <p:nvPr/>
          </p:nvCxnSpPr>
          <p:spPr>
            <a:xfrm>
              <a:off x="29806749" y="6701672"/>
              <a:ext cx="0" cy="1809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Arrow Connector 772"/>
            <p:cNvCxnSpPr/>
            <p:nvPr/>
          </p:nvCxnSpPr>
          <p:spPr>
            <a:xfrm>
              <a:off x="29806749" y="9011548"/>
              <a:ext cx="0" cy="19656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Arrow Connector 773"/>
            <p:cNvCxnSpPr/>
            <p:nvPr/>
          </p:nvCxnSpPr>
          <p:spPr>
            <a:xfrm flipH="1">
              <a:off x="29806749" y="10963034"/>
              <a:ext cx="1809600" cy="248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Arrow Connector 774"/>
            <p:cNvCxnSpPr/>
            <p:nvPr/>
          </p:nvCxnSpPr>
          <p:spPr>
            <a:xfrm flipV="1">
              <a:off x="32914376" y="9028503"/>
              <a:ext cx="0" cy="85859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4" name="Group 783"/>
          <p:cNvGrpSpPr/>
          <p:nvPr/>
        </p:nvGrpSpPr>
        <p:grpSpPr>
          <a:xfrm>
            <a:off x="30323641" y="7103270"/>
            <a:ext cx="4680000" cy="4637473"/>
            <a:chOff x="29542589" y="6447806"/>
            <a:chExt cx="4680000" cy="4637473"/>
          </a:xfrm>
        </p:grpSpPr>
        <p:sp>
          <p:nvSpPr>
            <p:cNvPr id="785" name="Oval 784"/>
            <p:cNvSpPr>
              <a:spLocks/>
            </p:cNvSpPr>
            <p:nvPr/>
          </p:nvSpPr>
          <p:spPr>
            <a:xfrm>
              <a:off x="29542589" y="851817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86" name="Oval 785"/>
            <p:cNvSpPr>
              <a:spLocks/>
            </p:cNvSpPr>
            <p:nvPr/>
          </p:nvSpPr>
          <p:spPr>
            <a:xfrm>
              <a:off x="32637949" y="7135664"/>
              <a:ext cx="552854" cy="510326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87" name="Oval 786"/>
            <p:cNvSpPr>
              <a:spLocks/>
            </p:cNvSpPr>
            <p:nvPr/>
          </p:nvSpPr>
          <p:spPr>
            <a:xfrm>
              <a:off x="30574376" y="7135664"/>
              <a:ext cx="552854" cy="510326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88" name="Oval 787"/>
            <p:cNvSpPr>
              <a:spLocks/>
            </p:cNvSpPr>
            <p:nvPr/>
          </p:nvSpPr>
          <p:spPr>
            <a:xfrm>
              <a:off x="33669735" y="8518177"/>
              <a:ext cx="552854" cy="510326"/>
            </a:xfrm>
            <a:prstGeom prst="ellipse">
              <a:avLst/>
            </a:prstGeom>
            <a:solidFill>
              <a:srgbClr val="A0A0F0"/>
            </a:solidFill>
            <a:ln w="508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833" name="Oval 832"/>
            <p:cNvSpPr>
              <a:spLocks/>
            </p:cNvSpPr>
            <p:nvPr/>
          </p:nvSpPr>
          <p:spPr>
            <a:xfrm>
              <a:off x="31606162" y="7823548"/>
              <a:ext cx="552854" cy="510327"/>
            </a:xfrm>
            <a:prstGeom prst="ellipse">
              <a:avLst/>
            </a:prstGeom>
            <a:solidFill>
              <a:srgbClr val="F0F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grpSp>
          <p:nvGrpSpPr>
            <p:cNvPr id="790" name="Group 789"/>
            <p:cNvGrpSpPr/>
            <p:nvPr/>
          </p:nvGrpSpPr>
          <p:grpSpPr>
            <a:xfrm>
              <a:off x="31578722" y="9199226"/>
              <a:ext cx="585417" cy="530655"/>
              <a:chOff x="22829409" y="29897675"/>
              <a:chExt cx="919159" cy="833177"/>
            </a:xfrm>
          </p:grpSpPr>
          <p:sp>
            <p:nvSpPr>
              <p:cNvPr id="831" name="Oval 830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32" name="TextBox 831"/>
              <p:cNvSpPr txBox="1"/>
              <p:nvPr/>
            </p:nvSpPr>
            <p:spPr>
              <a:xfrm>
                <a:off x="22829409" y="29909349"/>
                <a:ext cx="919159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791" name="Oval 790"/>
            <p:cNvSpPr>
              <a:spLocks/>
            </p:cNvSpPr>
            <p:nvPr/>
          </p:nvSpPr>
          <p:spPr>
            <a:xfrm>
              <a:off x="30574376" y="850723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792" name="Oval 791"/>
            <p:cNvSpPr>
              <a:spLocks/>
            </p:cNvSpPr>
            <p:nvPr/>
          </p:nvSpPr>
          <p:spPr>
            <a:xfrm>
              <a:off x="32637949" y="851817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93" name="Oval 792"/>
            <p:cNvSpPr>
              <a:spLocks/>
            </p:cNvSpPr>
            <p:nvPr/>
          </p:nvSpPr>
          <p:spPr>
            <a:xfrm>
              <a:off x="31606162" y="6447806"/>
              <a:ext cx="552854" cy="511112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94" name="Oval 793"/>
            <p:cNvSpPr>
              <a:spLocks/>
            </p:cNvSpPr>
            <p:nvPr/>
          </p:nvSpPr>
          <p:spPr>
            <a:xfrm>
              <a:off x="31606162" y="10574953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795" name="Group 794"/>
            <p:cNvGrpSpPr/>
            <p:nvPr/>
          </p:nvGrpSpPr>
          <p:grpSpPr>
            <a:xfrm>
              <a:off x="32597506" y="9887090"/>
              <a:ext cx="593290" cy="523220"/>
              <a:chOff x="14500718" y="31479540"/>
              <a:chExt cx="684566" cy="603715"/>
            </a:xfrm>
          </p:grpSpPr>
          <p:sp>
            <p:nvSpPr>
              <p:cNvPr id="829" name="Oval 828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30" name="TextBox 829"/>
              <p:cNvSpPr txBox="1"/>
              <p:nvPr/>
            </p:nvSpPr>
            <p:spPr>
              <a:xfrm>
                <a:off x="14500718" y="31479540"/>
                <a:ext cx="67548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796" name="Group 795"/>
            <p:cNvGrpSpPr/>
            <p:nvPr/>
          </p:nvGrpSpPr>
          <p:grpSpPr>
            <a:xfrm>
              <a:off x="30551294" y="9887089"/>
              <a:ext cx="575944" cy="549153"/>
              <a:chOff x="12139688" y="31479540"/>
              <a:chExt cx="664550" cy="633638"/>
            </a:xfrm>
          </p:grpSpPr>
          <p:sp>
            <p:nvSpPr>
              <p:cNvPr id="827" name="Oval 826"/>
              <p:cNvSpPr>
                <a:spLocks/>
              </p:cNvSpPr>
              <p:nvPr/>
            </p:nvSpPr>
            <p:spPr>
              <a:xfrm>
                <a:off x="12166330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28" name="TextBox 827"/>
              <p:cNvSpPr txBox="1"/>
              <p:nvPr/>
            </p:nvSpPr>
            <p:spPr>
              <a:xfrm>
                <a:off x="12139688" y="31509463"/>
                <a:ext cx="64485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  <p:cxnSp>
          <p:nvCxnSpPr>
            <p:cNvPr id="797" name="Straight Arrow Connector 796"/>
            <p:cNvCxnSpPr/>
            <p:nvPr/>
          </p:nvCxnSpPr>
          <p:spPr>
            <a:xfrm flipH="1" flipV="1">
              <a:off x="32029951" y="6934171"/>
              <a:ext cx="640859" cy="3263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Straight Arrow Connector 797"/>
            <p:cNvCxnSpPr/>
            <p:nvPr/>
          </p:nvCxnSpPr>
          <p:spPr>
            <a:xfrm flipH="1" flipV="1">
              <a:off x="32126743" y="6830573"/>
              <a:ext cx="640859" cy="3263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Straight Arrow Connector 798"/>
            <p:cNvCxnSpPr/>
            <p:nvPr/>
          </p:nvCxnSpPr>
          <p:spPr>
            <a:xfrm flipV="1">
              <a:off x="31105803" y="6929369"/>
              <a:ext cx="636834" cy="3639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Straight Arrow Connector 799"/>
            <p:cNvCxnSpPr/>
            <p:nvPr/>
          </p:nvCxnSpPr>
          <p:spPr>
            <a:xfrm flipV="1">
              <a:off x="31002616" y="6821994"/>
              <a:ext cx="656042" cy="35297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Straight Arrow Connector 800"/>
            <p:cNvCxnSpPr/>
            <p:nvPr/>
          </p:nvCxnSpPr>
          <p:spPr>
            <a:xfrm>
              <a:off x="30850802" y="9017563"/>
              <a:ext cx="0" cy="86953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Arrow Connector 801"/>
            <p:cNvCxnSpPr/>
            <p:nvPr/>
          </p:nvCxnSpPr>
          <p:spPr>
            <a:xfrm>
              <a:off x="32914376" y="7645990"/>
              <a:ext cx="0" cy="8721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Straight Arrow Connector 802"/>
            <p:cNvCxnSpPr/>
            <p:nvPr/>
          </p:nvCxnSpPr>
          <p:spPr>
            <a:xfrm flipV="1">
              <a:off x="31131316" y="8310301"/>
              <a:ext cx="636834" cy="3639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Straight Arrow Connector 803"/>
            <p:cNvCxnSpPr/>
            <p:nvPr/>
          </p:nvCxnSpPr>
          <p:spPr>
            <a:xfrm flipV="1">
              <a:off x="31081956" y="9650445"/>
              <a:ext cx="612969" cy="37877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Straight Arrow Connector 804"/>
            <p:cNvCxnSpPr/>
            <p:nvPr/>
          </p:nvCxnSpPr>
          <p:spPr>
            <a:xfrm flipV="1">
              <a:off x="32136909" y="10384532"/>
              <a:ext cx="676657" cy="37683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Straight Arrow Connector 805"/>
            <p:cNvCxnSpPr/>
            <p:nvPr/>
          </p:nvCxnSpPr>
          <p:spPr>
            <a:xfrm flipV="1">
              <a:off x="32118535" y="7568355"/>
              <a:ext cx="597423" cy="3817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Straight Arrow Connector 806"/>
            <p:cNvCxnSpPr/>
            <p:nvPr/>
          </p:nvCxnSpPr>
          <p:spPr>
            <a:xfrm flipV="1">
              <a:off x="32110534" y="8950183"/>
              <a:ext cx="605423" cy="36373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Straight Arrow Connector 807"/>
            <p:cNvCxnSpPr/>
            <p:nvPr/>
          </p:nvCxnSpPr>
          <p:spPr>
            <a:xfrm flipH="1" flipV="1">
              <a:off x="30982110" y="7613663"/>
              <a:ext cx="656467" cy="34919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Straight Arrow Connector 808"/>
            <p:cNvCxnSpPr/>
            <p:nvPr/>
          </p:nvCxnSpPr>
          <p:spPr>
            <a:xfrm flipH="1" flipV="1">
              <a:off x="32036013" y="8304806"/>
              <a:ext cx="640859" cy="3263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Straight Arrow Connector 809"/>
            <p:cNvCxnSpPr/>
            <p:nvPr/>
          </p:nvCxnSpPr>
          <p:spPr>
            <a:xfrm flipH="1" flipV="1">
              <a:off x="32118535" y="9564759"/>
              <a:ext cx="662179" cy="34070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Straight Arrow Connector 810"/>
            <p:cNvCxnSpPr/>
            <p:nvPr/>
          </p:nvCxnSpPr>
          <p:spPr>
            <a:xfrm flipH="1" flipV="1">
              <a:off x="31045227" y="8950075"/>
              <a:ext cx="633054" cy="33837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Straight Arrow Connector 811"/>
            <p:cNvCxnSpPr/>
            <p:nvPr/>
          </p:nvCxnSpPr>
          <p:spPr>
            <a:xfrm flipH="1" flipV="1">
              <a:off x="30958747" y="10367359"/>
              <a:ext cx="668734" cy="35547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Straight Arrow Connector 812"/>
            <p:cNvCxnSpPr/>
            <p:nvPr/>
          </p:nvCxnSpPr>
          <p:spPr>
            <a:xfrm flipV="1">
              <a:off x="29907857" y="7448861"/>
              <a:ext cx="676281" cy="10902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Straight Arrow Connector 813"/>
            <p:cNvCxnSpPr/>
            <p:nvPr/>
          </p:nvCxnSpPr>
          <p:spPr>
            <a:xfrm>
              <a:off x="29890075" y="9011548"/>
              <a:ext cx="692045" cy="105167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Straight Arrow Connector 814"/>
            <p:cNvCxnSpPr/>
            <p:nvPr/>
          </p:nvCxnSpPr>
          <p:spPr>
            <a:xfrm>
              <a:off x="33193611" y="7439060"/>
              <a:ext cx="699848" cy="10864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Straight Arrow Connector 815"/>
            <p:cNvCxnSpPr/>
            <p:nvPr/>
          </p:nvCxnSpPr>
          <p:spPr>
            <a:xfrm>
              <a:off x="34020919" y="6701672"/>
              <a:ext cx="0" cy="1809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Straight Arrow Connector 816"/>
            <p:cNvCxnSpPr/>
            <p:nvPr/>
          </p:nvCxnSpPr>
          <p:spPr>
            <a:xfrm flipH="1">
              <a:off x="32183366" y="6713282"/>
              <a:ext cx="1836000" cy="24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Straight Arrow Connector 817"/>
            <p:cNvCxnSpPr/>
            <p:nvPr/>
          </p:nvCxnSpPr>
          <p:spPr>
            <a:xfrm flipH="1">
              <a:off x="29806749" y="6713282"/>
              <a:ext cx="1794000" cy="24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Straight Arrow Connector 818"/>
            <p:cNvCxnSpPr/>
            <p:nvPr/>
          </p:nvCxnSpPr>
          <p:spPr>
            <a:xfrm>
              <a:off x="29806749" y="6701672"/>
              <a:ext cx="0" cy="1809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Straight Arrow Connector 819"/>
            <p:cNvCxnSpPr/>
            <p:nvPr/>
          </p:nvCxnSpPr>
          <p:spPr>
            <a:xfrm>
              <a:off x="29806749" y="9011548"/>
              <a:ext cx="0" cy="19656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Straight Arrow Connector 820"/>
            <p:cNvCxnSpPr/>
            <p:nvPr/>
          </p:nvCxnSpPr>
          <p:spPr>
            <a:xfrm flipH="1">
              <a:off x="29806749" y="10963034"/>
              <a:ext cx="1809600" cy="248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Straight Arrow Connector 821"/>
            <p:cNvCxnSpPr/>
            <p:nvPr/>
          </p:nvCxnSpPr>
          <p:spPr>
            <a:xfrm flipV="1">
              <a:off x="32914376" y="9028503"/>
              <a:ext cx="0" cy="85859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5" name="Group 834"/>
          <p:cNvGrpSpPr/>
          <p:nvPr/>
        </p:nvGrpSpPr>
        <p:grpSpPr>
          <a:xfrm>
            <a:off x="19579441" y="7103270"/>
            <a:ext cx="4680000" cy="4637473"/>
            <a:chOff x="29542589" y="6447806"/>
            <a:chExt cx="4680000" cy="4637473"/>
          </a:xfrm>
        </p:grpSpPr>
        <p:sp>
          <p:nvSpPr>
            <p:cNvPr id="836" name="Oval 835"/>
            <p:cNvSpPr>
              <a:spLocks/>
            </p:cNvSpPr>
            <p:nvPr/>
          </p:nvSpPr>
          <p:spPr>
            <a:xfrm>
              <a:off x="29542589" y="851817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37" name="Oval 836"/>
            <p:cNvSpPr>
              <a:spLocks/>
            </p:cNvSpPr>
            <p:nvPr/>
          </p:nvSpPr>
          <p:spPr>
            <a:xfrm>
              <a:off x="32637949" y="7135664"/>
              <a:ext cx="552854" cy="510326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38" name="Oval 837"/>
            <p:cNvSpPr>
              <a:spLocks/>
            </p:cNvSpPr>
            <p:nvPr/>
          </p:nvSpPr>
          <p:spPr>
            <a:xfrm>
              <a:off x="30574376" y="7135664"/>
              <a:ext cx="552854" cy="510326"/>
            </a:xfrm>
            <a:prstGeom prst="ellipse">
              <a:avLst/>
            </a:prstGeom>
            <a:solidFill>
              <a:srgbClr val="C896F0"/>
            </a:solidFill>
            <a:ln w="508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39" name="Oval 838"/>
            <p:cNvSpPr>
              <a:spLocks/>
            </p:cNvSpPr>
            <p:nvPr/>
          </p:nvSpPr>
          <p:spPr>
            <a:xfrm>
              <a:off x="33669735" y="851817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840" name="Oval 839"/>
            <p:cNvSpPr>
              <a:spLocks/>
            </p:cNvSpPr>
            <p:nvPr/>
          </p:nvSpPr>
          <p:spPr>
            <a:xfrm>
              <a:off x="31606162" y="7823548"/>
              <a:ext cx="552854" cy="510327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grpSp>
          <p:nvGrpSpPr>
            <p:cNvPr id="841" name="Group 840"/>
            <p:cNvGrpSpPr/>
            <p:nvPr/>
          </p:nvGrpSpPr>
          <p:grpSpPr>
            <a:xfrm>
              <a:off x="31578722" y="9199226"/>
              <a:ext cx="585417" cy="530655"/>
              <a:chOff x="22829409" y="29897675"/>
              <a:chExt cx="919159" cy="833177"/>
            </a:xfrm>
          </p:grpSpPr>
          <p:sp>
            <p:nvSpPr>
              <p:cNvPr id="880" name="Oval 879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81" name="TextBox 880"/>
              <p:cNvSpPr txBox="1"/>
              <p:nvPr/>
            </p:nvSpPr>
            <p:spPr>
              <a:xfrm>
                <a:off x="22829409" y="29909349"/>
                <a:ext cx="919159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842" name="Oval 841"/>
            <p:cNvSpPr>
              <a:spLocks/>
            </p:cNvSpPr>
            <p:nvPr/>
          </p:nvSpPr>
          <p:spPr>
            <a:xfrm>
              <a:off x="30574376" y="850723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843" name="Oval 842"/>
            <p:cNvSpPr>
              <a:spLocks/>
            </p:cNvSpPr>
            <p:nvPr/>
          </p:nvSpPr>
          <p:spPr>
            <a:xfrm>
              <a:off x="32637949" y="851817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44" name="Oval 843"/>
            <p:cNvSpPr>
              <a:spLocks/>
            </p:cNvSpPr>
            <p:nvPr/>
          </p:nvSpPr>
          <p:spPr>
            <a:xfrm>
              <a:off x="31606162" y="6447806"/>
              <a:ext cx="552854" cy="511112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45" name="Oval 844"/>
            <p:cNvSpPr>
              <a:spLocks/>
            </p:cNvSpPr>
            <p:nvPr/>
          </p:nvSpPr>
          <p:spPr>
            <a:xfrm>
              <a:off x="31606162" y="10574953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846" name="Group 845"/>
            <p:cNvGrpSpPr/>
            <p:nvPr/>
          </p:nvGrpSpPr>
          <p:grpSpPr>
            <a:xfrm>
              <a:off x="32597506" y="9887090"/>
              <a:ext cx="593290" cy="523220"/>
              <a:chOff x="14500718" y="31479540"/>
              <a:chExt cx="684566" cy="603715"/>
            </a:xfrm>
          </p:grpSpPr>
          <p:sp>
            <p:nvSpPr>
              <p:cNvPr id="878" name="Oval 877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79" name="TextBox 878"/>
              <p:cNvSpPr txBox="1"/>
              <p:nvPr/>
            </p:nvSpPr>
            <p:spPr>
              <a:xfrm>
                <a:off x="14500718" y="31479540"/>
                <a:ext cx="67548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847" name="Group 846"/>
            <p:cNvGrpSpPr/>
            <p:nvPr/>
          </p:nvGrpSpPr>
          <p:grpSpPr>
            <a:xfrm>
              <a:off x="30551294" y="9887089"/>
              <a:ext cx="575944" cy="549153"/>
              <a:chOff x="12139688" y="31479540"/>
              <a:chExt cx="664550" cy="633638"/>
            </a:xfrm>
          </p:grpSpPr>
          <p:sp>
            <p:nvSpPr>
              <p:cNvPr id="876" name="Oval 875"/>
              <p:cNvSpPr>
                <a:spLocks/>
              </p:cNvSpPr>
              <p:nvPr/>
            </p:nvSpPr>
            <p:spPr>
              <a:xfrm>
                <a:off x="12166330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77" name="TextBox 876"/>
              <p:cNvSpPr txBox="1"/>
              <p:nvPr/>
            </p:nvSpPr>
            <p:spPr>
              <a:xfrm>
                <a:off x="12139688" y="31509463"/>
                <a:ext cx="64485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  <p:cxnSp>
          <p:nvCxnSpPr>
            <p:cNvPr id="848" name="Straight Arrow Connector 847"/>
            <p:cNvCxnSpPr/>
            <p:nvPr/>
          </p:nvCxnSpPr>
          <p:spPr>
            <a:xfrm flipH="1" flipV="1">
              <a:off x="32029951" y="6934171"/>
              <a:ext cx="640859" cy="3263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Arrow Connector 848"/>
            <p:cNvCxnSpPr/>
            <p:nvPr/>
          </p:nvCxnSpPr>
          <p:spPr>
            <a:xfrm flipH="1" flipV="1">
              <a:off x="32126743" y="6830573"/>
              <a:ext cx="640859" cy="3263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Arrow Connector 849"/>
            <p:cNvCxnSpPr/>
            <p:nvPr/>
          </p:nvCxnSpPr>
          <p:spPr>
            <a:xfrm flipV="1">
              <a:off x="31105803" y="6929369"/>
              <a:ext cx="636834" cy="3639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Arrow Connector 850"/>
            <p:cNvCxnSpPr/>
            <p:nvPr/>
          </p:nvCxnSpPr>
          <p:spPr>
            <a:xfrm flipV="1">
              <a:off x="31002616" y="6821994"/>
              <a:ext cx="656042" cy="35297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Straight Arrow Connector 851"/>
            <p:cNvCxnSpPr/>
            <p:nvPr/>
          </p:nvCxnSpPr>
          <p:spPr>
            <a:xfrm>
              <a:off x="30850802" y="9017563"/>
              <a:ext cx="0" cy="86953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Straight Arrow Connector 853"/>
            <p:cNvCxnSpPr/>
            <p:nvPr/>
          </p:nvCxnSpPr>
          <p:spPr>
            <a:xfrm flipV="1">
              <a:off x="31131316" y="8310301"/>
              <a:ext cx="636834" cy="36398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Straight Arrow Connector 854"/>
            <p:cNvCxnSpPr/>
            <p:nvPr/>
          </p:nvCxnSpPr>
          <p:spPr>
            <a:xfrm flipV="1">
              <a:off x="31081956" y="9650445"/>
              <a:ext cx="612969" cy="37877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Straight Arrow Connector 855"/>
            <p:cNvCxnSpPr/>
            <p:nvPr/>
          </p:nvCxnSpPr>
          <p:spPr>
            <a:xfrm flipV="1">
              <a:off x="32136909" y="10384532"/>
              <a:ext cx="676657" cy="37683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Straight Arrow Connector 857"/>
            <p:cNvCxnSpPr/>
            <p:nvPr/>
          </p:nvCxnSpPr>
          <p:spPr>
            <a:xfrm flipV="1">
              <a:off x="32110534" y="8950183"/>
              <a:ext cx="605423" cy="36373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Straight Arrow Connector 858"/>
            <p:cNvCxnSpPr/>
            <p:nvPr/>
          </p:nvCxnSpPr>
          <p:spPr>
            <a:xfrm flipH="1" flipV="1">
              <a:off x="30982111" y="7613663"/>
              <a:ext cx="249900" cy="36252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Straight Arrow Connector 859"/>
            <p:cNvCxnSpPr/>
            <p:nvPr/>
          </p:nvCxnSpPr>
          <p:spPr>
            <a:xfrm flipH="1" flipV="1">
              <a:off x="32036013" y="8304806"/>
              <a:ext cx="640859" cy="32633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Arrow Connector 860"/>
            <p:cNvCxnSpPr/>
            <p:nvPr/>
          </p:nvCxnSpPr>
          <p:spPr>
            <a:xfrm flipH="1" flipV="1">
              <a:off x="32118535" y="9564759"/>
              <a:ext cx="662179" cy="34070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Arrow Connector 861"/>
            <p:cNvCxnSpPr/>
            <p:nvPr/>
          </p:nvCxnSpPr>
          <p:spPr>
            <a:xfrm flipH="1" flipV="1">
              <a:off x="31045227" y="8950075"/>
              <a:ext cx="633054" cy="33837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Arrow Connector 862"/>
            <p:cNvCxnSpPr/>
            <p:nvPr/>
          </p:nvCxnSpPr>
          <p:spPr>
            <a:xfrm flipH="1" flipV="1">
              <a:off x="30958747" y="10367359"/>
              <a:ext cx="668734" cy="35547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Arrow Connector 863"/>
            <p:cNvCxnSpPr/>
            <p:nvPr/>
          </p:nvCxnSpPr>
          <p:spPr>
            <a:xfrm flipV="1">
              <a:off x="29907857" y="7448861"/>
              <a:ext cx="676281" cy="10902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Straight Arrow Connector 864"/>
            <p:cNvCxnSpPr/>
            <p:nvPr/>
          </p:nvCxnSpPr>
          <p:spPr>
            <a:xfrm>
              <a:off x="29890075" y="9011548"/>
              <a:ext cx="692045" cy="105167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Straight Arrow Connector 865"/>
            <p:cNvCxnSpPr/>
            <p:nvPr/>
          </p:nvCxnSpPr>
          <p:spPr>
            <a:xfrm>
              <a:off x="33193611" y="7439060"/>
              <a:ext cx="699848" cy="10864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Arrow Connector 866"/>
            <p:cNvCxnSpPr/>
            <p:nvPr/>
          </p:nvCxnSpPr>
          <p:spPr>
            <a:xfrm flipH="1">
              <a:off x="32132493" y="10963034"/>
              <a:ext cx="1900800" cy="248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Straight Arrow Connector 867"/>
            <p:cNvCxnSpPr/>
            <p:nvPr/>
          </p:nvCxnSpPr>
          <p:spPr>
            <a:xfrm>
              <a:off x="34020919" y="6701672"/>
              <a:ext cx="0" cy="1809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9" name="Straight Arrow Connector 868"/>
            <p:cNvCxnSpPr/>
            <p:nvPr/>
          </p:nvCxnSpPr>
          <p:spPr>
            <a:xfrm>
              <a:off x="34020919" y="9036000"/>
              <a:ext cx="0" cy="19368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Straight Arrow Connector 869"/>
            <p:cNvCxnSpPr/>
            <p:nvPr/>
          </p:nvCxnSpPr>
          <p:spPr>
            <a:xfrm flipH="1">
              <a:off x="32183366" y="6713282"/>
              <a:ext cx="1836000" cy="24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Straight Arrow Connector 870"/>
            <p:cNvCxnSpPr/>
            <p:nvPr/>
          </p:nvCxnSpPr>
          <p:spPr>
            <a:xfrm flipH="1">
              <a:off x="29806749" y="6713282"/>
              <a:ext cx="1794000" cy="24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Straight Arrow Connector 871"/>
            <p:cNvCxnSpPr/>
            <p:nvPr/>
          </p:nvCxnSpPr>
          <p:spPr>
            <a:xfrm>
              <a:off x="29806749" y="6701672"/>
              <a:ext cx="0" cy="1809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Straight Arrow Connector 872"/>
            <p:cNvCxnSpPr/>
            <p:nvPr/>
          </p:nvCxnSpPr>
          <p:spPr>
            <a:xfrm>
              <a:off x="29806749" y="9011548"/>
              <a:ext cx="0" cy="19656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Straight Arrow Connector 873"/>
            <p:cNvCxnSpPr/>
            <p:nvPr/>
          </p:nvCxnSpPr>
          <p:spPr>
            <a:xfrm flipH="1">
              <a:off x="29806749" y="10963034"/>
              <a:ext cx="1809600" cy="248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Straight Arrow Connector 874"/>
            <p:cNvCxnSpPr/>
            <p:nvPr/>
          </p:nvCxnSpPr>
          <p:spPr>
            <a:xfrm flipV="1">
              <a:off x="32914376" y="9028503"/>
              <a:ext cx="0" cy="85859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2" name="Group 881"/>
          <p:cNvGrpSpPr/>
          <p:nvPr/>
        </p:nvGrpSpPr>
        <p:grpSpPr>
          <a:xfrm>
            <a:off x="14245441" y="7103270"/>
            <a:ext cx="4680000" cy="4637473"/>
            <a:chOff x="29542589" y="6447806"/>
            <a:chExt cx="4680000" cy="4637473"/>
          </a:xfrm>
        </p:grpSpPr>
        <p:sp>
          <p:nvSpPr>
            <p:cNvPr id="883" name="Oval 882"/>
            <p:cNvSpPr>
              <a:spLocks/>
            </p:cNvSpPr>
            <p:nvPr/>
          </p:nvSpPr>
          <p:spPr>
            <a:xfrm>
              <a:off x="29542589" y="851817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84" name="Oval 883"/>
            <p:cNvSpPr>
              <a:spLocks/>
            </p:cNvSpPr>
            <p:nvPr/>
          </p:nvSpPr>
          <p:spPr>
            <a:xfrm>
              <a:off x="32637949" y="7135664"/>
              <a:ext cx="552854" cy="510326"/>
            </a:xfrm>
            <a:prstGeom prst="ellipse">
              <a:avLst/>
            </a:prstGeom>
            <a:solidFill>
              <a:srgbClr val="96F1F1"/>
            </a:solidFill>
            <a:ln w="508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85" name="Oval 884"/>
            <p:cNvSpPr>
              <a:spLocks/>
            </p:cNvSpPr>
            <p:nvPr/>
          </p:nvSpPr>
          <p:spPr>
            <a:xfrm>
              <a:off x="30574376" y="7135664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86" name="Oval 885"/>
            <p:cNvSpPr>
              <a:spLocks/>
            </p:cNvSpPr>
            <p:nvPr/>
          </p:nvSpPr>
          <p:spPr>
            <a:xfrm>
              <a:off x="33669735" y="851817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887" name="Oval 886"/>
            <p:cNvSpPr>
              <a:spLocks/>
            </p:cNvSpPr>
            <p:nvPr/>
          </p:nvSpPr>
          <p:spPr>
            <a:xfrm>
              <a:off x="31606162" y="7823548"/>
              <a:ext cx="552854" cy="510327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grpSp>
          <p:nvGrpSpPr>
            <p:cNvPr id="888" name="Group 887"/>
            <p:cNvGrpSpPr/>
            <p:nvPr/>
          </p:nvGrpSpPr>
          <p:grpSpPr>
            <a:xfrm>
              <a:off x="31578722" y="9199226"/>
              <a:ext cx="585417" cy="530655"/>
              <a:chOff x="22829409" y="29897675"/>
              <a:chExt cx="919159" cy="833177"/>
            </a:xfrm>
          </p:grpSpPr>
          <p:sp>
            <p:nvSpPr>
              <p:cNvPr id="926" name="Oval 925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27" name="TextBox 926"/>
              <p:cNvSpPr txBox="1"/>
              <p:nvPr/>
            </p:nvSpPr>
            <p:spPr>
              <a:xfrm>
                <a:off x="22829409" y="29909349"/>
                <a:ext cx="919159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889" name="Oval 888"/>
            <p:cNvSpPr>
              <a:spLocks/>
            </p:cNvSpPr>
            <p:nvPr/>
          </p:nvSpPr>
          <p:spPr>
            <a:xfrm>
              <a:off x="30574376" y="850723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890" name="Oval 889"/>
            <p:cNvSpPr>
              <a:spLocks/>
            </p:cNvSpPr>
            <p:nvPr/>
          </p:nvSpPr>
          <p:spPr>
            <a:xfrm>
              <a:off x="32637949" y="851817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91" name="Oval 890"/>
            <p:cNvSpPr>
              <a:spLocks/>
            </p:cNvSpPr>
            <p:nvPr/>
          </p:nvSpPr>
          <p:spPr>
            <a:xfrm>
              <a:off x="31606162" y="6447806"/>
              <a:ext cx="552854" cy="511112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92" name="Oval 891"/>
            <p:cNvSpPr>
              <a:spLocks/>
            </p:cNvSpPr>
            <p:nvPr/>
          </p:nvSpPr>
          <p:spPr>
            <a:xfrm>
              <a:off x="31606162" y="10574953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893" name="Group 892"/>
            <p:cNvGrpSpPr/>
            <p:nvPr/>
          </p:nvGrpSpPr>
          <p:grpSpPr>
            <a:xfrm>
              <a:off x="32597506" y="9887090"/>
              <a:ext cx="593290" cy="523220"/>
              <a:chOff x="14500718" y="31479540"/>
              <a:chExt cx="684566" cy="603715"/>
            </a:xfrm>
          </p:grpSpPr>
          <p:sp>
            <p:nvSpPr>
              <p:cNvPr id="924" name="Oval 923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25" name="TextBox 924"/>
              <p:cNvSpPr txBox="1"/>
              <p:nvPr/>
            </p:nvSpPr>
            <p:spPr>
              <a:xfrm>
                <a:off x="14500718" y="31479540"/>
                <a:ext cx="67548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894" name="Group 893"/>
            <p:cNvGrpSpPr/>
            <p:nvPr/>
          </p:nvGrpSpPr>
          <p:grpSpPr>
            <a:xfrm>
              <a:off x="30551294" y="9887089"/>
              <a:ext cx="575944" cy="549153"/>
              <a:chOff x="12139688" y="31479540"/>
              <a:chExt cx="664550" cy="633638"/>
            </a:xfrm>
          </p:grpSpPr>
          <p:sp>
            <p:nvSpPr>
              <p:cNvPr id="922" name="Oval 921"/>
              <p:cNvSpPr>
                <a:spLocks/>
              </p:cNvSpPr>
              <p:nvPr/>
            </p:nvSpPr>
            <p:spPr>
              <a:xfrm>
                <a:off x="12166330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23" name="TextBox 922"/>
              <p:cNvSpPr txBox="1"/>
              <p:nvPr/>
            </p:nvSpPr>
            <p:spPr>
              <a:xfrm>
                <a:off x="12139688" y="31509463"/>
                <a:ext cx="64485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  <p:cxnSp>
          <p:nvCxnSpPr>
            <p:cNvPr id="895" name="Straight Arrow Connector 894"/>
            <p:cNvCxnSpPr/>
            <p:nvPr/>
          </p:nvCxnSpPr>
          <p:spPr>
            <a:xfrm flipH="1" flipV="1">
              <a:off x="32029951" y="6934171"/>
              <a:ext cx="640859" cy="3263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Arrow Connector 895"/>
            <p:cNvCxnSpPr/>
            <p:nvPr/>
          </p:nvCxnSpPr>
          <p:spPr>
            <a:xfrm flipH="1" flipV="1">
              <a:off x="32126743" y="6830573"/>
              <a:ext cx="640859" cy="3263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Arrow Connector 898"/>
            <p:cNvCxnSpPr/>
            <p:nvPr/>
          </p:nvCxnSpPr>
          <p:spPr>
            <a:xfrm>
              <a:off x="30850802" y="9017563"/>
              <a:ext cx="0" cy="86953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Arrow Connector 899"/>
            <p:cNvCxnSpPr/>
            <p:nvPr/>
          </p:nvCxnSpPr>
          <p:spPr>
            <a:xfrm flipH="1">
              <a:off x="32826418" y="7645990"/>
              <a:ext cx="87958" cy="44249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Straight Arrow Connector 900"/>
            <p:cNvCxnSpPr/>
            <p:nvPr/>
          </p:nvCxnSpPr>
          <p:spPr>
            <a:xfrm flipV="1">
              <a:off x="31131316" y="8310301"/>
              <a:ext cx="636834" cy="36398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Straight Arrow Connector 901"/>
            <p:cNvCxnSpPr/>
            <p:nvPr/>
          </p:nvCxnSpPr>
          <p:spPr>
            <a:xfrm flipV="1">
              <a:off x="31081956" y="9650445"/>
              <a:ext cx="612969" cy="37877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Straight Arrow Connector 902"/>
            <p:cNvCxnSpPr/>
            <p:nvPr/>
          </p:nvCxnSpPr>
          <p:spPr>
            <a:xfrm flipV="1">
              <a:off x="32136909" y="10384532"/>
              <a:ext cx="676657" cy="37683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Straight Arrow Connector 903"/>
            <p:cNvCxnSpPr/>
            <p:nvPr/>
          </p:nvCxnSpPr>
          <p:spPr>
            <a:xfrm flipV="1">
              <a:off x="32110534" y="8950183"/>
              <a:ext cx="605423" cy="36373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Straight Arrow Connector 904"/>
            <p:cNvCxnSpPr/>
            <p:nvPr/>
          </p:nvCxnSpPr>
          <p:spPr>
            <a:xfrm flipH="1" flipV="1">
              <a:off x="30982110" y="7613663"/>
              <a:ext cx="656467" cy="34919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Straight Arrow Connector 905"/>
            <p:cNvCxnSpPr/>
            <p:nvPr/>
          </p:nvCxnSpPr>
          <p:spPr>
            <a:xfrm flipH="1" flipV="1">
              <a:off x="32036013" y="8304806"/>
              <a:ext cx="640859" cy="32633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Arrow Connector 906"/>
            <p:cNvCxnSpPr/>
            <p:nvPr/>
          </p:nvCxnSpPr>
          <p:spPr>
            <a:xfrm flipH="1" flipV="1">
              <a:off x="32118535" y="9564759"/>
              <a:ext cx="662179" cy="34070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Straight Arrow Connector 907"/>
            <p:cNvCxnSpPr/>
            <p:nvPr/>
          </p:nvCxnSpPr>
          <p:spPr>
            <a:xfrm flipH="1" flipV="1">
              <a:off x="31045227" y="8950075"/>
              <a:ext cx="633054" cy="33837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Arrow Connector 908"/>
            <p:cNvCxnSpPr/>
            <p:nvPr/>
          </p:nvCxnSpPr>
          <p:spPr>
            <a:xfrm flipH="1" flipV="1">
              <a:off x="30958747" y="10367359"/>
              <a:ext cx="668734" cy="35547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Arrow Connector 909"/>
            <p:cNvCxnSpPr/>
            <p:nvPr/>
          </p:nvCxnSpPr>
          <p:spPr>
            <a:xfrm flipV="1">
              <a:off x="29907857" y="7448861"/>
              <a:ext cx="676281" cy="109027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Arrow Connector 910"/>
            <p:cNvCxnSpPr/>
            <p:nvPr/>
          </p:nvCxnSpPr>
          <p:spPr>
            <a:xfrm>
              <a:off x="29890075" y="9011548"/>
              <a:ext cx="692045" cy="105167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Arrow Connector 911"/>
            <p:cNvCxnSpPr/>
            <p:nvPr/>
          </p:nvCxnSpPr>
          <p:spPr>
            <a:xfrm>
              <a:off x="33193611" y="7439060"/>
              <a:ext cx="699848" cy="10864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Arrow Connector 912"/>
            <p:cNvCxnSpPr/>
            <p:nvPr/>
          </p:nvCxnSpPr>
          <p:spPr>
            <a:xfrm flipH="1">
              <a:off x="32132493" y="10963034"/>
              <a:ext cx="1900800" cy="248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Arrow Connector 913"/>
            <p:cNvCxnSpPr/>
            <p:nvPr/>
          </p:nvCxnSpPr>
          <p:spPr>
            <a:xfrm>
              <a:off x="34020919" y="6701672"/>
              <a:ext cx="0" cy="1809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Arrow Connector 914"/>
            <p:cNvCxnSpPr/>
            <p:nvPr/>
          </p:nvCxnSpPr>
          <p:spPr>
            <a:xfrm>
              <a:off x="34020919" y="9036000"/>
              <a:ext cx="0" cy="19368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Arrow Connector 915"/>
            <p:cNvCxnSpPr/>
            <p:nvPr/>
          </p:nvCxnSpPr>
          <p:spPr>
            <a:xfrm flipH="1">
              <a:off x="32183366" y="6713282"/>
              <a:ext cx="1836000" cy="24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Straight Arrow Connector 918"/>
            <p:cNvCxnSpPr/>
            <p:nvPr/>
          </p:nvCxnSpPr>
          <p:spPr>
            <a:xfrm>
              <a:off x="29806749" y="9011548"/>
              <a:ext cx="0" cy="19656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Arrow Connector 919"/>
            <p:cNvCxnSpPr/>
            <p:nvPr/>
          </p:nvCxnSpPr>
          <p:spPr>
            <a:xfrm flipH="1">
              <a:off x="29806749" y="10963034"/>
              <a:ext cx="1809600" cy="248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Arrow Connector 920"/>
            <p:cNvCxnSpPr/>
            <p:nvPr/>
          </p:nvCxnSpPr>
          <p:spPr>
            <a:xfrm flipV="1">
              <a:off x="32914376" y="9028503"/>
              <a:ext cx="0" cy="85859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8" name="Group 927"/>
          <p:cNvGrpSpPr/>
          <p:nvPr/>
        </p:nvGrpSpPr>
        <p:grpSpPr>
          <a:xfrm>
            <a:off x="8912056" y="7103270"/>
            <a:ext cx="4680000" cy="4637473"/>
            <a:chOff x="29542589" y="6447806"/>
            <a:chExt cx="4680000" cy="4637473"/>
          </a:xfrm>
        </p:grpSpPr>
        <p:sp>
          <p:nvSpPr>
            <p:cNvPr id="929" name="Oval 928"/>
            <p:cNvSpPr>
              <a:spLocks/>
            </p:cNvSpPr>
            <p:nvPr/>
          </p:nvSpPr>
          <p:spPr>
            <a:xfrm>
              <a:off x="29542589" y="851817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30" name="Oval 929"/>
            <p:cNvSpPr>
              <a:spLocks/>
            </p:cNvSpPr>
            <p:nvPr/>
          </p:nvSpPr>
          <p:spPr>
            <a:xfrm>
              <a:off x="32637949" y="7135664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31" name="Oval 930"/>
            <p:cNvSpPr>
              <a:spLocks/>
            </p:cNvSpPr>
            <p:nvPr/>
          </p:nvSpPr>
          <p:spPr>
            <a:xfrm>
              <a:off x="30574376" y="7135664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32" name="Oval 931"/>
            <p:cNvSpPr>
              <a:spLocks/>
            </p:cNvSpPr>
            <p:nvPr/>
          </p:nvSpPr>
          <p:spPr>
            <a:xfrm>
              <a:off x="33669735" y="851817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933" name="Oval 932"/>
            <p:cNvSpPr>
              <a:spLocks/>
            </p:cNvSpPr>
            <p:nvPr/>
          </p:nvSpPr>
          <p:spPr>
            <a:xfrm>
              <a:off x="31606162" y="7823548"/>
              <a:ext cx="552854" cy="510327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grpSp>
          <p:nvGrpSpPr>
            <p:cNvPr id="934" name="Group 933"/>
            <p:cNvGrpSpPr/>
            <p:nvPr/>
          </p:nvGrpSpPr>
          <p:grpSpPr>
            <a:xfrm>
              <a:off x="31578722" y="9199226"/>
              <a:ext cx="585417" cy="530655"/>
              <a:chOff x="22829409" y="29897675"/>
              <a:chExt cx="919159" cy="833177"/>
            </a:xfrm>
          </p:grpSpPr>
          <p:sp>
            <p:nvSpPr>
              <p:cNvPr id="969" name="Oval 968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70" name="TextBox 969"/>
              <p:cNvSpPr txBox="1"/>
              <p:nvPr/>
            </p:nvSpPr>
            <p:spPr>
              <a:xfrm>
                <a:off x="22829409" y="29909349"/>
                <a:ext cx="919159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935" name="Oval 934"/>
            <p:cNvSpPr>
              <a:spLocks/>
            </p:cNvSpPr>
            <p:nvPr/>
          </p:nvSpPr>
          <p:spPr>
            <a:xfrm>
              <a:off x="30574376" y="850723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936" name="Oval 935"/>
            <p:cNvSpPr>
              <a:spLocks/>
            </p:cNvSpPr>
            <p:nvPr/>
          </p:nvSpPr>
          <p:spPr>
            <a:xfrm>
              <a:off x="32637949" y="851817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37" name="Oval 936"/>
            <p:cNvSpPr>
              <a:spLocks/>
            </p:cNvSpPr>
            <p:nvPr/>
          </p:nvSpPr>
          <p:spPr>
            <a:xfrm>
              <a:off x="31606162" y="6447806"/>
              <a:ext cx="552854" cy="511112"/>
            </a:xfrm>
            <a:prstGeom prst="ellipse">
              <a:avLst/>
            </a:prstGeom>
            <a:solidFill>
              <a:srgbClr val="A0F0A1"/>
            </a:solidFill>
            <a:ln w="508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38" name="Oval 937"/>
            <p:cNvSpPr>
              <a:spLocks/>
            </p:cNvSpPr>
            <p:nvPr/>
          </p:nvSpPr>
          <p:spPr>
            <a:xfrm>
              <a:off x="31606162" y="10574953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939" name="Group 938"/>
            <p:cNvGrpSpPr/>
            <p:nvPr/>
          </p:nvGrpSpPr>
          <p:grpSpPr>
            <a:xfrm>
              <a:off x="32597506" y="9887090"/>
              <a:ext cx="593290" cy="523220"/>
              <a:chOff x="14500718" y="31479540"/>
              <a:chExt cx="684566" cy="603715"/>
            </a:xfrm>
          </p:grpSpPr>
          <p:sp>
            <p:nvSpPr>
              <p:cNvPr id="967" name="Oval 966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68" name="TextBox 967"/>
              <p:cNvSpPr txBox="1"/>
              <p:nvPr/>
            </p:nvSpPr>
            <p:spPr>
              <a:xfrm>
                <a:off x="14500718" y="31479540"/>
                <a:ext cx="67548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940" name="Group 939"/>
            <p:cNvGrpSpPr/>
            <p:nvPr/>
          </p:nvGrpSpPr>
          <p:grpSpPr>
            <a:xfrm>
              <a:off x="30551294" y="9887089"/>
              <a:ext cx="575944" cy="549153"/>
              <a:chOff x="12139688" y="31479540"/>
              <a:chExt cx="664550" cy="633638"/>
            </a:xfrm>
          </p:grpSpPr>
          <p:sp>
            <p:nvSpPr>
              <p:cNvPr id="965" name="Oval 964"/>
              <p:cNvSpPr>
                <a:spLocks/>
              </p:cNvSpPr>
              <p:nvPr/>
            </p:nvSpPr>
            <p:spPr>
              <a:xfrm>
                <a:off x="12166330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66" name="TextBox 965"/>
              <p:cNvSpPr txBox="1"/>
              <p:nvPr/>
            </p:nvSpPr>
            <p:spPr>
              <a:xfrm>
                <a:off x="12139688" y="31509463"/>
                <a:ext cx="64485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  <p:cxnSp>
          <p:nvCxnSpPr>
            <p:cNvPr id="941" name="Straight Arrow Connector 940"/>
            <p:cNvCxnSpPr/>
            <p:nvPr/>
          </p:nvCxnSpPr>
          <p:spPr>
            <a:xfrm flipH="1" flipV="1">
              <a:off x="32100630" y="6861490"/>
              <a:ext cx="414729" cy="27873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Straight Arrow Connector 941"/>
            <p:cNvCxnSpPr/>
            <p:nvPr/>
          </p:nvCxnSpPr>
          <p:spPr>
            <a:xfrm flipH="1" flipV="1">
              <a:off x="32159016" y="6703362"/>
              <a:ext cx="445229" cy="30315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Straight Arrow Connector 942"/>
            <p:cNvCxnSpPr/>
            <p:nvPr/>
          </p:nvCxnSpPr>
          <p:spPr>
            <a:xfrm flipV="1">
              <a:off x="31228426" y="6872778"/>
              <a:ext cx="436122" cy="2900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Straight Arrow Connector 943"/>
            <p:cNvCxnSpPr/>
            <p:nvPr/>
          </p:nvCxnSpPr>
          <p:spPr>
            <a:xfrm flipV="1">
              <a:off x="31136541" y="6703362"/>
              <a:ext cx="469621" cy="31215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Straight Arrow Connector 944"/>
            <p:cNvCxnSpPr/>
            <p:nvPr/>
          </p:nvCxnSpPr>
          <p:spPr>
            <a:xfrm>
              <a:off x="30850802" y="9017563"/>
              <a:ext cx="0" cy="86953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6" name="Straight Arrow Connector 945"/>
            <p:cNvCxnSpPr/>
            <p:nvPr/>
          </p:nvCxnSpPr>
          <p:spPr>
            <a:xfrm>
              <a:off x="32914376" y="7645990"/>
              <a:ext cx="0" cy="87218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Straight Arrow Connector 946"/>
            <p:cNvCxnSpPr/>
            <p:nvPr/>
          </p:nvCxnSpPr>
          <p:spPr>
            <a:xfrm flipV="1">
              <a:off x="31131316" y="8310301"/>
              <a:ext cx="636834" cy="36398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Straight Arrow Connector 947"/>
            <p:cNvCxnSpPr/>
            <p:nvPr/>
          </p:nvCxnSpPr>
          <p:spPr>
            <a:xfrm flipV="1">
              <a:off x="31081956" y="9650445"/>
              <a:ext cx="612969" cy="37877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Straight Arrow Connector 948"/>
            <p:cNvCxnSpPr/>
            <p:nvPr/>
          </p:nvCxnSpPr>
          <p:spPr>
            <a:xfrm flipV="1">
              <a:off x="32136909" y="10384532"/>
              <a:ext cx="676657" cy="37683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Arrow Connector 949"/>
            <p:cNvCxnSpPr/>
            <p:nvPr/>
          </p:nvCxnSpPr>
          <p:spPr>
            <a:xfrm flipV="1">
              <a:off x="32118535" y="7568355"/>
              <a:ext cx="597423" cy="38179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Straight Arrow Connector 950"/>
            <p:cNvCxnSpPr/>
            <p:nvPr/>
          </p:nvCxnSpPr>
          <p:spPr>
            <a:xfrm flipV="1">
              <a:off x="32110534" y="8950183"/>
              <a:ext cx="605423" cy="36373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Straight Arrow Connector 951"/>
            <p:cNvCxnSpPr/>
            <p:nvPr/>
          </p:nvCxnSpPr>
          <p:spPr>
            <a:xfrm flipH="1" flipV="1">
              <a:off x="30982110" y="7613663"/>
              <a:ext cx="656467" cy="34919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Straight Arrow Connector 952"/>
            <p:cNvCxnSpPr/>
            <p:nvPr/>
          </p:nvCxnSpPr>
          <p:spPr>
            <a:xfrm flipH="1" flipV="1">
              <a:off x="32036013" y="8304806"/>
              <a:ext cx="640859" cy="32633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Straight Arrow Connector 953"/>
            <p:cNvCxnSpPr/>
            <p:nvPr/>
          </p:nvCxnSpPr>
          <p:spPr>
            <a:xfrm flipH="1" flipV="1">
              <a:off x="32118535" y="9564759"/>
              <a:ext cx="662179" cy="34070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Straight Arrow Connector 954"/>
            <p:cNvCxnSpPr/>
            <p:nvPr/>
          </p:nvCxnSpPr>
          <p:spPr>
            <a:xfrm flipH="1" flipV="1">
              <a:off x="31045227" y="8950075"/>
              <a:ext cx="633054" cy="33837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Straight Arrow Connector 955"/>
            <p:cNvCxnSpPr/>
            <p:nvPr/>
          </p:nvCxnSpPr>
          <p:spPr>
            <a:xfrm flipH="1" flipV="1">
              <a:off x="30958747" y="10367359"/>
              <a:ext cx="668734" cy="35547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Straight Arrow Connector 956"/>
            <p:cNvCxnSpPr/>
            <p:nvPr/>
          </p:nvCxnSpPr>
          <p:spPr>
            <a:xfrm flipV="1">
              <a:off x="29907857" y="7448861"/>
              <a:ext cx="676281" cy="109027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Straight Arrow Connector 957"/>
            <p:cNvCxnSpPr/>
            <p:nvPr/>
          </p:nvCxnSpPr>
          <p:spPr>
            <a:xfrm>
              <a:off x="29890075" y="9011548"/>
              <a:ext cx="692045" cy="105167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Straight Arrow Connector 958"/>
            <p:cNvCxnSpPr/>
            <p:nvPr/>
          </p:nvCxnSpPr>
          <p:spPr>
            <a:xfrm>
              <a:off x="33193611" y="7439060"/>
              <a:ext cx="699848" cy="108644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Straight Arrow Connector 959"/>
            <p:cNvCxnSpPr/>
            <p:nvPr/>
          </p:nvCxnSpPr>
          <p:spPr>
            <a:xfrm flipH="1">
              <a:off x="32132493" y="10963034"/>
              <a:ext cx="1900800" cy="248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Straight Arrow Connector 960"/>
            <p:cNvCxnSpPr/>
            <p:nvPr/>
          </p:nvCxnSpPr>
          <p:spPr>
            <a:xfrm>
              <a:off x="34020919" y="9036000"/>
              <a:ext cx="0" cy="19368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Straight Arrow Connector 961"/>
            <p:cNvCxnSpPr/>
            <p:nvPr/>
          </p:nvCxnSpPr>
          <p:spPr>
            <a:xfrm>
              <a:off x="29806749" y="9011548"/>
              <a:ext cx="0" cy="19656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Straight Arrow Connector 962"/>
            <p:cNvCxnSpPr/>
            <p:nvPr/>
          </p:nvCxnSpPr>
          <p:spPr>
            <a:xfrm flipH="1">
              <a:off x="29806749" y="10963034"/>
              <a:ext cx="1809600" cy="248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Straight Arrow Connector 963"/>
            <p:cNvCxnSpPr/>
            <p:nvPr/>
          </p:nvCxnSpPr>
          <p:spPr>
            <a:xfrm flipV="1">
              <a:off x="32914376" y="9028503"/>
              <a:ext cx="0" cy="85859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1" name="TextBox 970"/>
          <p:cNvSpPr txBox="1"/>
          <p:nvPr/>
        </p:nvSpPr>
        <p:spPr>
          <a:xfrm>
            <a:off x="35277257" y="3521869"/>
            <a:ext cx="9813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9000" dirty="0">
                <a:latin typeface="+mj-lt"/>
                <a:ea typeface="Arial" charset="0"/>
                <a:cs typeface="Arial" charset="0"/>
              </a:rPr>
              <a:t>…</a:t>
            </a:r>
            <a:endParaRPr lang="en-US" sz="9000" dirty="0">
              <a:latin typeface="+mj-lt"/>
              <a:ea typeface="Arial" charset="0"/>
              <a:cs typeface="Arial" charset="0"/>
            </a:endParaRPr>
          </a:p>
        </p:txBody>
      </p:sp>
      <p:sp>
        <p:nvSpPr>
          <p:cNvPr id="972" name="TextBox 971"/>
          <p:cNvSpPr txBox="1"/>
          <p:nvPr/>
        </p:nvSpPr>
        <p:spPr>
          <a:xfrm>
            <a:off x="35277257" y="8284625"/>
            <a:ext cx="9813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9000">
                <a:latin typeface="+mj-lt"/>
                <a:ea typeface="Arial" charset="0"/>
                <a:cs typeface="Arial" charset="0"/>
              </a:rPr>
              <a:t>…</a:t>
            </a:r>
            <a:endParaRPr lang="en-US" sz="9000" dirty="0">
              <a:latin typeface="+mj-lt"/>
              <a:ea typeface="Arial" charset="0"/>
              <a:cs typeface="Arial" charset="0"/>
            </a:endParaRPr>
          </a:p>
        </p:txBody>
      </p:sp>
      <p:sp>
        <p:nvSpPr>
          <p:cNvPr id="973" name="TextBox 972"/>
          <p:cNvSpPr txBox="1"/>
          <p:nvPr/>
        </p:nvSpPr>
        <p:spPr>
          <a:xfrm>
            <a:off x="35277257" y="13488111"/>
            <a:ext cx="9813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9000">
                <a:latin typeface="+mj-lt"/>
                <a:ea typeface="Arial" charset="0"/>
                <a:cs typeface="Arial" charset="0"/>
              </a:rPr>
              <a:t>…</a:t>
            </a:r>
            <a:endParaRPr lang="en-US" sz="9000" dirty="0">
              <a:latin typeface="+mj-lt"/>
              <a:ea typeface="Arial" charset="0"/>
              <a:cs typeface="Arial" charset="0"/>
            </a:endParaRPr>
          </a:p>
        </p:txBody>
      </p:sp>
      <p:sp>
        <p:nvSpPr>
          <p:cNvPr id="974" name="TextBox 973"/>
          <p:cNvSpPr txBox="1"/>
          <p:nvPr/>
        </p:nvSpPr>
        <p:spPr>
          <a:xfrm>
            <a:off x="35277257" y="18575237"/>
            <a:ext cx="9813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9000">
                <a:latin typeface="+mj-lt"/>
                <a:ea typeface="Arial" charset="0"/>
                <a:cs typeface="Arial" charset="0"/>
              </a:rPr>
              <a:t>…</a:t>
            </a:r>
            <a:endParaRPr lang="en-US" sz="9000" dirty="0">
              <a:latin typeface="+mj-lt"/>
              <a:ea typeface="Arial" charset="0"/>
              <a:cs typeface="Arial" charset="0"/>
            </a:endParaRPr>
          </a:p>
        </p:txBody>
      </p:sp>
      <p:cxnSp>
        <p:nvCxnSpPr>
          <p:cNvPr id="975" name="Straight Arrow Connector 974"/>
          <p:cNvCxnSpPr/>
          <p:nvPr/>
        </p:nvCxnSpPr>
        <p:spPr>
          <a:xfrm>
            <a:off x="10220270" y="8301454"/>
            <a:ext cx="0" cy="861247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Straight Arrow Connector 975"/>
          <p:cNvCxnSpPr/>
          <p:nvPr/>
        </p:nvCxnSpPr>
        <p:spPr>
          <a:xfrm flipV="1">
            <a:off x="15553655" y="8301454"/>
            <a:ext cx="0" cy="861247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8" name="Oval 997"/>
          <p:cNvSpPr/>
          <p:nvPr/>
        </p:nvSpPr>
        <p:spPr>
          <a:xfrm rot="2220000">
            <a:off x="9224337" y="7404751"/>
            <a:ext cx="972000" cy="2644237"/>
          </a:xfrm>
          <a:prstGeom prst="ellips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0" name="Oval 999"/>
          <p:cNvSpPr/>
          <p:nvPr/>
        </p:nvSpPr>
        <p:spPr>
          <a:xfrm rot="2220000">
            <a:off x="9224337" y="12601484"/>
            <a:ext cx="972000" cy="2644237"/>
          </a:xfrm>
          <a:prstGeom prst="ellips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912056" y="17542670"/>
            <a:ext cx="4680000" cy="4637473"/>
            <a:chOff x="8193646" y="16113919"/>
            <a:chExt cx="4680000" cy="4637473"/>
          </a:xfrm>
        </p:grpSpPr>
        <p:cxnSp>
          <p:nvCxnSpPr>
            <p:cNvPr id="455" name="Straight Arrow Connector 454"/>
            <p:cNvCxnSpPr/>
            <p:nvPr/>
          </p:nvCxnSpPr>
          <p:spPr>
            <a:xfrm flipV="1">
              <a:off x="10753408" y="19986551"/>
              <a:ext cx="620736" cy="35410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Arrow Connector 455"/>
            <p:cNvCxnSpPr/>
            <p:nvPr/>
          </p:nvCxnSpPr>
          <p:spPr>
            <a:xfrm flipV="1">
              <a:off x="11840677" y="18679110"/>
              <a:ext cx="676281" cy="109027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7" name="Oval 456"/>
            <p:cNvSpPr>
              <a:spLocks/>
            </p:cNvSpPr>
            <p:nvPr/>
          </p:nvSpPr>
          <p:spPr>
            <a:xfrm>
              <a:off x="8193646" y="18184290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58" name="Oval 457"/>
            <p:cNvSpPr>
              <a:spLocks/>
            </p:cNvSpPr>
            <p:nvPr/>
          </p:nvSpPr>
          <p:spPr>
            <a:xfrm>
              <a:off x="11289006" y="1680177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59" name="Oval 458"/>
            <p:cNvSpPr>
              <a:spLocks/>
            </p:cNvSpPr>
            <p:nvPr/>
          </p:nvSpPr>
          <p:spPr>
            <a:xfrm>
              <a:off x="9225433" y="1680177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0" name="Oval 459"/>
            <p:cNvSpPr>
              <a:spLocks/>
            </p:cNvSpPr>
            <p:nvPr/>
          </p:nvSpPr>
          <p:spPr>
            <a:xfrm>
              <a:off x="12320792" y="18184290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cxnSp>
          <p:nvCxnSpPr>
            <p:cNvPr id="461" name="Straight Arrow Connector 460"/>
            <p:cNvCxnSpPr/>
            <p:nvPr/>
          </p:nvCxnSpPr>
          <p:spPr>
            <a:xfrm>
              <a:off x="9501859" y="17312103"/>
              <a:ext cx="0" cy="86124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Oval 461"/>
            <p:cNvSpPr>
              <a:spLocks/>
            </p:cNvSpPr>
            <p:nvPr/>
          </p:nvSpPr>
          <p:spPr>
            <a:xfrm>
              <a:off x="10257219" y="17489635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grpSp>
          <p:nvGrpSpPr>
            <p:cNvPr id="463" name="Group 462"/>
            <p:cNvGrpSpPr/>
            <p:nvPr/>
          </p:nvGrpSpPr>
          <p:grpSpPr>
            <a:xfrm>
              <a:off x="10229772" y="18865374"/>
              <a:ext cx="585418" cy="530656"/>
              <a:chOff x="22829410" y="29897675"/>
              <a:chExt cx="919160" cy="833177"/>
            </a:xfrm>
          </p:grpSpPr>
          <p:sp>
            <p:nvSpPr>
              <p:cNvPr id="493" name="Oval 492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94" name="TextBox 493"/>
              <p:cNvSpPr txBox="1"/>
              <p:nvPr/>
            </p:nvSpPr>
            <p:spPr>
              <a:xfrm>
                <a:off x="22829410" y="29909349"/>
                <a:ext cx="919160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464" name="Oval 463"/>
            <p:cNvSpPr>
              <a:spLocks/>
            </p:cNvSpPr>
            <p:nvPr/>
          </p:nvSpPr>
          <p:spPr>
            <a:xfrm>
              <a:off x="9225433" y="18173350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465" name="Oval 464"/>
            <p:cNvSpPr>
              <a:spLocks/>
            </p:cNvSpPr>
            <p:nvPr/>
          </p:nvSpPr>
          <p:spPr>
            <a:xfrm>
              <a:off x="11289006" y="18184290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6" name="Oval 465"/>
            <p:cNvSpPr>
              <a:spLocks/>
            </p:cNvSpPr>
            <p:nvPr/>
          </p:nvSpPr>
          <p:spPr>
            <a:xfrm>
              <a:off x="10257219" y="16113919"/>
              <a:ext cx="552854" cy="511112"/>
            </a:xfrm>
            <a:prstGeom prst="ellipse">
              <a:avLst/>
            </a:prstGeom>
            <a:solidFill>
              <a:srgbClr val="A0F0A1"/>
            </a:solidFill>
            <a:ln w="508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7" name="Oval 466"/>
            <p:cNvSpPr>
              <a:spLocks/>
            </p:cNvSpPr>
            <p:nvPr/>
          </p:nvSpPr>
          <p:spPr>
            <a:xfrm>
              <a:off x="10257219" y="20241066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468" name="Group 467"/>
            <p:cNvGrpSpPr/>
            <p:nvPr/>
          </p:nvGrpSpPr>
          <p:grpSpPr>
            <a:xfrm>
              <a:off x="11258929" y="19553208"/>
              <a:ext cx="585419" cy="523221"/>
              <a:chOff x="14512672" y="31479540"/>
              <a:chExt cx="675483" cy="603716"/>
            </a:xfrm>
          </p:grpSpPr>
          <p:sp>
            <p:nvSpPr>
              <p:cNvPr id="491" name="Oval 490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92" name="TextBox 491"/>
              <p:cNvSpPr txBox="1"/>
              <p:nvPr/>
            </p:nvSpPr>
            <p:spPr>
              <a:xfrm>
                <a:off x="14512672" y="31479540"/>
                <a:ext cx="675483" cy="603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469" name="Group 468"/>
            <p:cNvGrpSpPr/>
            <p:nvPr/>
          </p:nvGrpSpPr>
          <p:grpSpPr>
            <a:xfrm>
              <a:off x="9215189" y="19553208"/>
              <a:ext cx="563097" cy="549154"/>
              <a:chOff x="12154511" y="31479540"/>
              <a:chExt cx="649727" cy="633639"/>
            </a:xfrm>
          </p:grpSpPr>
          <p:sp>
            <p:nvSpPr>
              <p:cNvPr id="489" name="Oval 488"/>
              <p:cNvSpPr>
                <a:spLocks/>
              </p:cNvSpPr>
              <p:nvPr/>
            </p:nvSpPr>
            <p:spPr>
              <a:xfrm>
                <a:off x="12166330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90" name="TextBox 489"/>
              <p:cNvSpPr txBox="1"/>
              <p:nvPr/>
            </p:nvSpPr>
            <p:spPr>
              <a:xfrm>
                <a:off x="12154511" y="31509463"/>
                <a:ext cx="644851" cy="603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  <p:cxnSp>
          <p:nvCxnSpPr>
            <p:cNvPr id="470" name="Straight Arrow Connector 469"/>
            <p:cNvCxnSpPr/>
            <p:nvPr/>
          </p:nvCxnSpPr>
          <p:spPr>
            <a:xfrm flipV="1">
              <a:off x="9795096" y="16369475"/>
              <a:ext cx="462123" cy="30131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/>
            <p:cNvCxnSpPr/>
            <p:nvPr/>
          </p:nvCxnSpPr>
          <p:spPr>
            <a:xfrm>
              <a:off x="9501859" y="18683676"/>
              <a:ext cx="0" cy="86953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Arrow Connector 471"/>
            <p:cNvCxnSpPr/>
            <p:nvPr/>
          </p:nvCxnSpPr>
          <p:spPr>
            <a:xfrm>
              <a:off x="11565433" y="17312103"/>
              <a:ext cx="0" cy="87218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Arrow Connector 472"/>
            <p:cNvCxnSpPr/>
            <p:nvPr/>
          </p:nvCxnSpPr>
          <p:spPr>
            <a:xfrm>
              <a:off x="11565433" y="18694616"/>
              <a:ext cx="0" cy="85859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Arrow Connector 473"/>
            <p:cNvCxnSpPr/>
            <p:nvPr/>
          </p:nvCxnSpPr>
          <p:spPr>
            <a:xfrm flipV="1">
              <a:off x="9682024" y="17892798"/>
              <a:ext cx="612931" cy="33700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474"/>
            <p:cNvCxnSpPr/>
            <p:nvPr/>
          </p:nvCxnSpPr>
          <p:spPr>
            <a:xfrm flipV="1">
              <a:off x="9673466" y="19263602"/>
              <a:ext cx="632962" cy="36307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Arrow Connector 475"/>
            <p:cNvCxnSpPr/>
            <p:nvPr/>
          </p:nvCxnSpPr>
          <p:spPr>
            <a:xfrm flipV="1">
              <a:off x="10795409" y="17273770"/>
              <a:ext cx="636362" cy="40673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Arrow Connector 476"/>
            <p:cNvCxnSpPr/>
            <p:nvPr/>
          </p:nvCxnSpPr>
          <p:spPr>
            <a:xfrm flipV="1">
              <a:off x="10801285" y="18644891"/>
              <a:ext cx="623923" cy="37492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Arrow Connector 477"/>
            <p:cNvCxnSpPr/>
            <p:nvPr/>
          </p:nvCxnSpPr>
          <p:spPr>
            <a:xfrm flipH="1" flipV="1">
              <a:off x="9633167" y="17279776"/>
              <a:ext cx="656467" cy="34919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Arrow Connector 478"/>
            <p:cNvCxnSpPr/>
            <p:nvPr/>
          </p:nvCxnSpPr>
          <p:spPr>
            <a:xfrm flipH="1" flipV="1">
              <a:off x="10783863" y="17867321"/>
              <a:ext cx="672291" cy="33068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Arrow Connector 479"/>
            <p:cNvCxnSpPr/>
            <p:nvPr/>
          </p:nvCxnSpPr>
          <p:spPr>
            <a:xfrm flipH="1" flipV="1">
              <a:off x="10753408" y="19259709"/>
              <a:ext cx="640418" cy="33642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Arrow Connector 480"/>
            <p:cNvCxnSpPr/>
            <p:nvPr/>
          </p:nvCxnSpPr>
          <p:spPr>
            <a:xfrm flipH="1" flipV="1">
              <a:off x="9665569" y="18641409"/>
              <a:ext cx="640859" cy="32633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Arrow Connector 481"/>
            <p:cNvCxnSpPr/>
            <p:nvPr/>
          </p:nvCxnSpPr>
          <p:spPr>
            <a:xfrm flipH="1" flipV="1">
              <a:off x="9609804" y="20033472"/>
              <a:ext cx="668734" cy="35547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Arrow Connector 482"/>
            <p:cNvCxnSpPr/>
            <p:nvPr/>
          </p:nvCxnSpPr>
          <p:spPr>
            <a:xfrm flipV="1">
              <a:off x="8558914" y="17114974"/>
              <a:ext cx="676281" cy="109027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Arrow Connector 483"/>
            <p:cNvCxnSpPr/>
            <p:nvPr/>
          </p:nvCxnSpPr>
          <p:spPr>
            <a:xfrm>
              <a:off x="11844668" y="17105173"/>
              <a:ext cx="699848" cy="108644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Arrow Connector 484"/>
            <p:cNvCxnSpPr/>
            <p:nvPr/>
          </p:nvCxnSpPr>
          <p:spPr>
            <a:xfrm flipH="1">
              <a:off x="10810073" y="20572792"/>
              <a:ext cx="1903200" cy="248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Arrow Connector 485"/>
            <p:cNvCxnSpPr/>
            <p:nvPr/>
          </p:nvCxnSpPr>
          <p:spPr>
            <a:xfrm>
              <a:off x="12723394" y="18667317"/>
              <a:ext cx="0" cy="190944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Arrow Connector 486"/>
            <p:cNvCxnSpPr/>
            <p:nvPr/>
          </p:nvCxnSpPr>
          <p:spPr>
            <a:xfrm>
              <a:off x="8354468" y="18677661"/>
              <a:ext cx="0" cy="19032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Arrow Connector 487"/>
            <p:cNvCxnSpPr/>
            <p:nvPr/>
          </p:nvCxnSpPr>
          <p:spPr>
            <a:xfrm flipH="1">
              <a:off x="8354468" y="20572792"/>
              <a:ext cx="1909440" cy="248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2" name="Oval 1001"/>
            <p:cNvSpPr/>
            <p:nvPr/>
          </p:nvSpPr>
          <p:spPr>
            <a:xfrm rot="2220000">
              <a:off x="8513425" y="16404557"/>
              <a:ext cx="972000" cy="264423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3" name="Oval 1002"/>
            <p:cNvSpPr/>
            <p:nvPr/>
          </p:nvSpPr>
          <p:spPr>
            <a:xfrm rot="19380000">
              <a:off x="11601927" y="16395563"/>
              <a:ext cx="942110" cy="264423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4" name="Straight Arrow Connector 1003"/>
            <p:cNvCxnSpPr/>
            <p:nvPr/>
          </p:nvCxnSpPr>
          <p:spPr>
            <a:xfrm flipH="1" flipV="1">
              <a:off x="10742712" y="16534504"/>
              <a:ext cx="414729" cy="27873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Arrow Connector 1004"/>
            <p:cNvCxnSpPr/>
            <p:nvPr/>
          </p:nvCxnSpPr>
          <p:spPr>
            <a:xfrm flipH="1" flipV="1">
              <a:off x="10801098" y="16376376"/>
              <a:ext cx="445229" cy="30315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6" name="Oval 1005"/>
          <p:cNvSpPr/>
          <p:nvPr/>
        </p:nvSpPr>
        <p:spPr>
          <a:xfrm rot="18180000">
            <a:off x="16621351" y="13176501"/>
            <a:ext cx="942110" cy="2186969"/>
          </a:xfrm>
          <a:prstGeom prst="ellips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7" name="Oval 1006"/>
          <p:cNvSpPr/>
          <p:nvPr/>
        </p:nvSpPr>
        <p:spPr>
          <a:xfrm rot="18180000">
            <a:off x="16621351" y="7973157"/>
            <a:ext cx="942110" cy="2186969"/>
          </a:xfrm>
          <a:prstGeom prst="ellips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5" name="Oval 1014"/>
          <p:cNvSpPr/>
          <p:nvPr/>
        </p:nvSpPr>
        <p:spPr>
          <a:xfrm rot="18180000">
            <a:off x="16621352" y="18456751"/>
            <a:ext cx="942109" cy="2186969"/>
          </a:xfrm>
          <a:prstGeom prst="ellips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0" name="Straight Arrow Connector 1019"/>
          <p:cNvCxnSpPr/>
          <p:nvPr/>
        </p:nvCxnSpPr>
        <p:spPr>
          <a:xfrm flipV="1">
            <a:off x="17525892" y="18764703"/>
            <a:ext cx="132749" cy="50059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Arrow Connector 1020"/>
          <p:cNvCxnSpPr/>
          <p:nvPr/>
        </p:nvCxnSpPr>
        <p:spPr>
          <a:xfrm flipV="1">
            <a:off x="17331380" y="18712888"/>
            <a:ext cx="131774" cy="43295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Oval 1021"/>
          <p:cNvSpPr/>
          <p:nvPr/>
        </p:nvSpPr>
        <p:spPr>
          <a:xfrm rot="3420000">
            <a:off x="20906339" y="7998751"/>
            <a:ext cx="942110" cy="2186969"/>
          </a:xfrm>
          <a:prstGeom prst="ellips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3" name="Oval 1022"/>
          <p:cNvSpPr/>
          <p:nvPr/>
        </p:nvSpPr>
        <p:spPr>
          <a:xfrm rot="3420000">
            <a:off x="20949886" y="13173593"/>
            <a:ext cx="942110" cy="2186969"/>
          </a:xfrm>
          <a:prstGeom prst="ellips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Oval 1023"/>
          <p:cNvSpPr/>
          <p:nvPr/>
        </p:nvSpPr>
        <p:spPr>
          <a:xfrm rot="18180000">
            <a:off x="21944233" y="7973157"/>
            <a:ext cx="942110" cy="2186969"/>
          </a:xfrm>
          <a:prstGeom prst="ellips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5" name="Straight Arrow Connector 1024"/>
          <p:cNvCxnSpPr/>
          <p:nvPr/>
        </p:nvCxnSpPr>
        <p:spPr>
          <a:xfrm flipH="1">
            <a:off x="22810261" y="8334585"/>
            <a:ext cx="87958" cy="442497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Oval 1040"/>
          <p:cNvSpPr/>
          <p:nvPr/>
        </p:nvSpPr>
        <p:spPr>
          <a:xfrm rot="18180000">
            <a:off x="21944233" y="13186351"/>
            <a:ext cx="942110" cy="2186969"/>
          </a:xfrm>
          <a:prstGeom prst="ellips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2" name="Straight Arrow Connector 1041"/>
          <p:cNvCxnSpPr/>
          <p:nvPr/>
        </p:nvCxnSpPr>
        <p:spPr>
          <a:xfrm flipV="1">
            <a:off x="22859544" y="13502747"/>
            <a:ext cx="132749" cy="50059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Arrow Connector 1042"/>
          <p:cNvCxnSpPr/>
          <p:nvPr/>
        </p:nvCxnSpPr>
        <p:spPr>
          <a:xfrm flipV="1">
            <a:off x="22665032" y="13450932"/>
            <a:ext cx="131774" cy="43295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7" name="Group 1096"/>
          <p:cNvGrpSpPr/>
          <p:nvPr/>
        </p:nvGrpSpPr>
        <p:grpSpPr>
          <a:xfrm>
            <a:off x="19579441" y="17542670"/>
            <a:ext cx="4680000" cy="4637473"/>
            <a:chOff x="19085104" y="16113919"/>
            <a:chExt cx="4680000" cy="4637473"/>
          </a:xfrm>
        </p:grpSpPr>
        <p:cxnSp>
          <p:nvCxnSpPr>
            <p:cNvPr id="357" name="Straight Arrow Connector 356"/>
            <p:cNvCxnSpPr/>
            <p:nvPr/>
          </p:nvCxnSpPr>
          <p:spPr>
            <a:xfrm flipV="1">
              <a:off x="21644866" y="19986551"/>
              <a:ext cx="620736" cy="35410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/>
            <p:cNvCxnSpPr/>
            <p:nvPr/>
          </p:nvCxnSpPr>
          <p:spPr>
            <a:xfrm flipV="1">
              <a:off x="22732135" y="18679110"/>
              <a:ext cx="676281" cy="109027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/>
            <p:cNvSpPr>
              <a:spLocks/>
            </p:cNvSpPr>
            <p:nvPr/>
          </p:nvSpPr>
          <p:spPr>
            <a:xfrm>
              <a:off x="19085104" y="18184290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0" name="Oval 359"/>
            <p:cNvSpPr>
              <a:spLocks/>
            </p:cNvSpPr>
            <p:nvPr/>
          </p:nvSpPr>
          <p:spPr>
            <a:xfrm>
              <a:off x="22180464" y="16801777"/>
              <a:ext cx="552854" cy="510326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1" name="Oval 360"/>
            <p:cNvSpPr>
              <a:spLocks/>
            </p:cNvSpPr>
            <p:nvPr/>
          </p:nvSpPr>
          <p:spPr>
            <a:xfrm>
              <a:off x="20116891" y="16801777"/>
              <a:ext cx="552854" cy="510326"/>
            </a:xfrm>
            <a:prstGeom prst="ellipse">
              <a:avLst/>
            </a:prstGeom>
            <a:solidFill>
              <a:srgbClr val="C896F0"/>
            </a:solidFill>
            <a:ln w="508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2" name="Oval 361"/>
            <p:cNvSpPr>
              <a:spLocks/>
            </p:cNvSpPr>
            <p:nvPr/>
          </p:nvSpPr>
          <p:spPr>
            <a:xfrm>
              <a:off x="23212250" y="18184290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364" name="Oval 363"/>
            <p:cNvSpPr>
              <a:spLocks/>
            </p:cNvSpPr>
            <p:nvPr/>
          </p:nvSpPr>
          <p:spPr>
            <a:xfrm>
              <a:off x="21148677" y="17489635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grpSp>
          <p:nvGrpSpPr>
            <p:cNvPr id="365" name="Group 364"/>
            <p:cNvGrpSpPr/>
            <p:nvPr/>
          </p:nvGrpSpPr>
          <p:grpSpPr>
            <a:xfrm>
              <a:off x="21121237" y="18865339"/>
              <a:ext cx="585417" cy="530655"/>
              <a:chOff x="22829409" y="29897675"/>
              <a:chExt cx="919159" cy="833177"/>
            </a:xfrm>
          </p:grpSpPr>
          <p:sp>
            <p:nvSpPr>
              <p:cNvPr id="404" name="Oval 403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5" name="TextBox 404"/>
              <p:cNvSpPr txBox="1"/>
              <p:nvPr/>
            </p:nvSpPr>
            <p:spPr>
              <a:xfrm>
                <a:off x="22829409" y="29909349"/>
                <a:ext cx="919159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366" name="Oval 365"/>
            <p:cNvSpPr>
              <a:spLocks/>
            </p:cNvSpPr>
            <p:nvPr/>
          </p:nvSpPr>
          <p:spPr>
            <a:xfrm>
              <a:off x="20116891" y="18173350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367" name="Oval 366"/>
            <p:cNvSpPr>
              <a:spLocks/>
            </p:cNvSpPr>
            <p:nvPr/>
          </p:nvSpPr>
          <p:spPr>
            <a:xfrm>
              <a:off x="22180464" y="18184290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8" name="Oval 367"/>
            <p:cNvSpPr>
              <a:spLocks/>
            </p:cNvSpPr>
            <p:nvPr/>
          </p:nvSpPr>
          <p:spPr>
            <a:xfrm>
              <a:off x="21148677" y="16113919"/>
              <a:ext cx="552854" cy="511112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9" name="Oval 368"/>
            <p:cNvSpPr>
              <a:spLocks/>
            </p:cNvSpPr>
            <p:nvPr/>
          </p:nvSpPr>
          <p:spPr>
            <a:xfrm>
              <a:off x="21148677" y="20241066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370" name="Group 369"/>
            <p:cNvGrpSpPr/>
            <p:nvPr/>
          </p:nvGrpSpPr>
          <p:grpSpPr>
            <a:xfrm>
              <a:off x="22150394" y="19553203"/>
              <a:ext cx="585417" cy="523220"/>
              <a:chOff x="14512671" y="31479540"/>
              <a:chExt cx="675481" cy="603715"/>
            </a:xfrm>
          </p:grpSpPr>
          <p:sp>
            <p:nvSpPr>
              <p:cNvPr id="402" name="Oval 401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3" name="TextBox 402"/>
              <p:cNvSpPr txBox="1"/>
              <p:nvPr/>
            </p:nvSpPr>
            <p:spPr>
              <a:xfrm>
                <a:off x="14512671" y="31479540"/>
                <a:ext cx="67548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371" name="Group 370"/>
            <p:cNvGrpSpPr/>
            <p:nvPr/>
          </p:nvGrpSpPr>
          <p:grpSpPr>
            <a:xfrm>
              <a:off x="20106651" y="19553202"/>
              <a:ext cx="563098" cy="549153"/>
              <a:chOff x="12154510" y="31479540"/>
              <a:chExt cx="649728" cy="633638"/>
            </a:xfrm>
          </p:grpSpPr>
          <p:sp>
            <p:nvSpPr>
              <p:cNvPr id="400" name="Oval 399"/>
              <p:cNvSpPr>
                <a:spLocks/>
              </p:cNvSpPr>
              <p:nvPr/>
            </p:nvSpPr>
            <p:spPr>
              <a:xfrm>
                <a:off x="12166330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1" name="TextBox 400"/>
              <p:cNvSpPr txBox="1"/>
              <p:nvPr/>
            </p:nvSpPr>
            <p:spPr>
              <a:xfrm>
                <a:off x="12154510" y="31509463"/>
                <a:ext cx="64485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  <p:cxnSp>
          <p:nvCxnSpPr>
            <p:cNvPr id="372" name="Straight Arrow Connector 371"/>
            <p:cNvCxnSpPr/>
            <p:nvPr/>
          </p:nvCxnSpPr>
          <p:spPr>
            <a:xfrm flipH="1" flipV="1">
              <a:off x="21644866" y="16519393"/>
              <a:ext cx="640859" cy="3263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Arrow Connector 372"/>
            <p:cNvCxnSpPr/>
            <p:nvPr/>
          </p:nvCxnSpPr>
          <p:spPr>
            <a:xfrm flipV="1">
              <a:off x="20545131" y="16488107"/>
              <a:ext cx="656042" cy="35297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373"/>
            <p:cNvCxnSpPr/>
            <p:nvPr/>
          </p:nvCxnSpPr>
          <p:spPr>
            <a:xfrm>
              <a:off x="20393317" y="18683676"/>
              <a:ext cx="0" cy="86953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Arrow Connector 375"/>
            <p:cNvCxnSpPr/>
            <p:nvPr/>
          </p:nvCxnSpPr>
          <p:spPr>
            <a:xfrm>
              <a:off x="22456891" y="18694616"/>
              <a:ext cx="0" cy="85859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V="1">
              <a:off x="20573482" y="17892798"/>
              <a:ext cx="612931" cy="33700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20564924" y="19263602"/>
              <a:ext cx="632962" cy="36307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/>
            <p:nvPr/>
          </p:nvCxnSpPr>
          <p:spPr>
            <a:xfrm flipV="1">
              <a:off x="21692743" y="18644891"/>
              <a:ext cx="623923" cy="37492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/>
            <p:cNvCxnSpPr/>
            <p:nvPr/>
          </p:nvCxnSpPr>
          <p:spPr>
            <a:xfrm flipH="1" flipV="1">
              <a:off x="21675321" y="17867321"/>
              <a:ext cx="672291" cy="33068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/>
            <p:cNvCxnSpPr/>
            <p:nvPr/>
          </p:nvCxnSpPr>
          <p:spPr>
            <a:xfrm flipH="1" flipV="1">
              <a:off x="21644866" y="19259709"/>
              <a:ext cx="640418" cy="33642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/>
            <p:cNvCxnSpPr/>
            <p:nvPr/>
          </p:nvCxnSpPr>
          <p:spPr>
            <a:xfrm flipH="1" flipV="1">
              <a:off x="20557027" y="18641409"/>
              <a:ext cx="640859" cy="32633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Arrow Connector 386"/>
            <p:cNvCxnSpPr/>
            <p:nvPr/>
          </p:nvCxnSpPr>
          <p:spPr>
            <a:xfrm flipH="1" flipV="1">
              <a:off x="20501262" y="20033472"/>
              <a:ext cx="668734" cy="35547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Arrow Connector 387"/>
            <p:cNvCxnSpPr/>
            <p:nvPr/>
          </p:nvCxnSpPr>
          <p:spPr>
            <a:xfrm flipV="1">
              <a:off x="19450372" y="17114974"/>
              <a:ext cx="676281" cy="10902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Arrow Connector 388"/>
            <p:cNvCxnSpPr/>
            <p:nvPr/>
          </p:nvCxnSpPr>
          <p:spPr>
            <a:xfrm flipV="1">
              <a:off x="19588278" y="17260750"/>
              <a:ext cx="626432" cy="100641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Arrow Connector 389"/>
            <p:cNvCxnSpPr/>
            <p:nvPr/>
          </p:nvCxnSpPr>
          <p:spPr>
            <a:xfrm>
              <a:off x="22736126" y="17105173"/>
              <a:ext cx="699848" cy="10864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Arrow Connector 390"/>
            <p:cNvCxnSpPr/>
            <p:nvPr/>
          </p:nvCxnSpPr>
          <p:spPr>
            <a:xfrm flipH="1" flipV="1">
              <a:off x="22663255" y="17240475"/>
              <a:ext cx="645902" cy="100960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Arrow Connector 391"/>
            <p:cNvCxnSpPr/>
            <p:nvPr/>
          </p:nvCxnSpPr>
          <p:spPr>
            <a:xfrm flipH="1">
              <a:off x="21701531" y="20572792"/>
              <a:ext cx="1903200" cy="248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Arrow Connector 392"/>
            <p:cNvCxnSpPr/>
            <p:nvPr/>
          </p:nvCxnSpPr>
          <p:spPr>
            <a:xfrm>
              <a:off x="23614852" y="18667317"/>
              <a:ext cx="0" cy="190944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/>
            <p:cNvCxnSpPr/>
            <p:nvPr/>
          </p:nvCxnSpPr>
          <p:spPr>
            <a:xfrm>
              <a:off x="23614852" y="16258479"/>
              <a:ext cx="0" cy="1965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Arrow Connector 394"/>
            <p:cNvCxnSpPr/>
            <p:nvPr/>
          </p:nvCxnSpPr>
          <p:spPr>
            <a:xfrm flipH="1">
              <a:off x="21675008" y="16254595"/>
              <a:ext cx="1940640" cy="24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/>
            <p:cNvCxnSpPr/>
            <p:nvPr/>
          </p:nvCxnSpPr>
          <p:spPr>
            <a:xfrm flipH="1">
              <a:off x="19245926" y="16254595"/>
              <a:ext cx="1934400" cy="24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Arrow Connector 396"/>
            <p:cNvCxnSpPr/>
            <p:nvPr/>
          </p:nvCxnSpPr>
          <p:spPr>
            <a:xfrm>
              <a:off x="19245926" y="16257674"/>
              <a:ext cx="0" cy="195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Arrow Connector 397"/>
            <p:cNvCxnSpPr/>
            <p:nvPr/>
          </p:nvCxnSpPr>
          <p:spPr>
            <a:xfrm>
              <a:off x="19245926" y="18677661"/>
              <a:ext cx="0" cy="19032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Arrow Connector 398"/>
            <p:cNvCxnSpPr/>
            <p:nvPr/>
          </p:nvCxnSpPr>
          <p:spPr>
            <a:xfrm flipH="1">
              <a:off x="19245926" y="20572792"/>
              <a:ext cx="1909440" cy="248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Straight Arrow Connector 1090"/>
            <p:cNvCxnSpPr>
              <a:endCxn id="1093" idx="2"/>
            </p:cNvCxnSpPr>
            <p:nvPr/>
          </p:nvCxnSpPr>
          <p:spPr>
            <a:xfrm>
              <a:off x="20442361" y="17308926"/>
              <a:ext cx="227688" cy="38302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Straight Arrow Connector 1091"/>
            <p:cNvCxnSpPr/>
            <p:nvPr/>
          </p:nvCxnSpPr>
          <p:spPr>
            <a:xfrm flipH="1" flipV="1">
              <a:off x="20580975" y="17245597"/>
              <a:ext cx="240905" cy="34834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3" name="Oval 1092"/>
            <p:cNvSpPr/>
            <p:nvPr/>
          </p:nvSpPr>
          <p:spPr>
            <a:xfrm rot="-18180000">
              <a:off x="20455549" y="16993523"/>
              <a:ext cx="942110" cy="2186969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4" name="Oval 1093"/>
            <p:cNvSpPr/>
            <p:nvPr/>
          </p:nvSpPr>
          <p:spPr>
            <a:xfrm rot="18180000">
              <a:off x="21449896" y="17006281"/>
              <a:ext cx="942110" cy="2186969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5" name="Straight Arrow Connector 1094"/>
            <p:cNvCxnSpPr/>
            <p:nvPr/>
          </p:nvCxnSpPr>
          <p:spPr>
            <a:xfrm flipV="1">
              <a:off x="22359619" y="17322677"/>
              <a:ext cx="132749" cy="50059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Straight Arrow Connector 1095"/>
            <p:cNvCxnSpPr/>
            <p:nvPr/>
          </p:nvCxnSpPr>
          <p:spPr>
            <a:xfrm flipV="1">
              <a:off x="22165108" y="17270863"/>
              <a:ext cx="131774" cy="43295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2" name="Oval 1101"/>
          <p:cNvSpPr/>
          <p:nvPr/>
        </p:nvSpPr>
        <p:spPr>
          <a:xfrm rot="14192675">
            <a:off x="32714337" y="20472751"/>
            <a:ext cx="942110" cy="2186969"/>
          </a:xfrm>
          <a:prstGeom prst="ellips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5" name="Straight Arrow Connector 1104"/>
          <p:cNvCxnSpPr/>
          <p:nvPr/>
        </p:nvCxnSpPr>
        <p:spPr>
          <a:xfrm flipH="1">
            <a:off x="34115525" y="20123654"/>
            <a:ext cx="619244" cy="834391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8912056" y="12295597"/>
            <a:ext cx="4680000" cy="4637473"/>
            <a:chOff x="8193646" y="10866846"/>
            <a:chExt cx="4680000" cy="4637473"/>
          </a:xfrm>
        </p:grpSpPr>
        <p:sp>
          <p:nvSpPr>
            <p:cNvPr id="693" name="Oval 692"/>
            <p:cNvSpPr>
              <a:spLocks/>
            </p:cNvSpPr>
            <p:nvPr/>
          </p:nvSpPr>
          <p:spPr>
            <a:xfrm>
              <a:off x="8193646" y="1293721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94" name="Oval 693"/>
            <p:cNvSpPr>
              <a:spLocks/>
            </p:cNvSpPr>
            <p:nvPr/>
          </p:nvSpPr>
          <p:spPr>
            <a:xfrm>
              <a:off x="11289006" y="11554704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95" name="Oval 694"/>
            <p:cNvSpPr>
              <a:spLocks/>
            </p:cNvSpPr>
            <p:nvPr/>
          </p:nvSpPr>
          <p:spPr>
            <a:xfrm>
              <a:off x="9225433" y="11554704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96" name="Oval 695"/>
            <p:cNvSpPr>
              <a:spLocks/>
            </p:cNvSpPr>
            <p:nvPr/>
          </p:nvSpPr>
          <p:spPr>
            <a:xfrm>
              <a:off x="12320792" y="1293721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97" name="Oval 696"/>
            <p:cNvSpPr>
              <a:spLocks/>
            </p:cNvSpPr>
            <p:nvPr/>
          </p:nvSpPr>
          <p:spPr>
            <a:xfrm>
              <a:off x="10257219" y="12242562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grpSp>
          <p:nvGrpSpPr>
            <p:cNvPr id="698" name="Group 697"/>
            <p:cNvGrpSpPr/>
            <p:nvPr/>
          </p:nvGrpSpPr>
          <p:grpSpPr>
            <a:xfrm>
              <a:off x="10229779" y="13618266"/>
              <a:ext cx="585417" cy="530655"/>
              <a:chOff x="22829409" y="29897675"/>
              <a:chExt cx="919159" cy="833177"/>
            </a:xfrm>
          </p:grpSpPr>
          <p:sp>
            <p:nvSpPr>
              <p:cNvPr id="733" name="Oval 732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34" name="TextBox 733"/>
              <p:cNvSpPr txBox="1"/>
              <p:nvPr/>
            </p:nvSpPr>
            <p:spPr>
              <a:xfrm>
                <a:off x="22829409" y="29909349"/>
                <a:ext cx="919159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699" name="Oval 698"/>
            <p:cNvSpPr>
              <a:spLocks/>
            </p:cNvSpPr>
            <p:nvPr/>
          </p:nvSpPr>
          <p:spPr>
            <a:xfrm>
              <a:off x="9225433" y="1292627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700" name="Oval 699"/>
            <p:cNvSpPr>
              <a:spLocks/>
            </p:cNvSpPr>
            <p:nvPr/>
          </p:nvSpPr>
          <p:spPr>
            <a:xfrm>
              <a:off x="11289006" y="1293721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01" name="Oval 700"/>
            <p:cNvSpPr>
              <a:spLocks/>
            </p:cNvSpPr>
            <p:nvPr/>
          </p:nvSpPr>
          <p:spPr>
            <a:xfrm>
              <a:off x="10257219" y="10866846"/>
              <a:ext cx="552854" cy="511112"/>
            </a:xfrm>
            <a:prstGeom prst="ellipse">
              <a:avLst/>
            </a:prstGeom>
            <a:solidFill>
              <a:srgbClr val="A0F0A1"/>
            </a:solidFill>
            <a:ln w="50800">
              <a:solidFill>
                <a:srgbClr val="F064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02" name="Oval 701"/>
            <p:cNvSpPr>
              <a:spLocks/>
            </p:cNvSpPr>
            <p:nvPr/>
          </p:nvSpPr>
          <p:spPr>
            <a:xfrm>
              <a:off x="10257219" y="14993993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703" name="Group 702"/>
            <p:cNvGrpSpPr/>
            <p:nvPr/>
          </p:nvGrpSpPr>
          <p:grpSpPr>
            <a:xfrm>
              <a:off x="11289001" y="14306130"/>
              <a:ext cx="592205" cy="523220"/>
              <a:chOff x="14547376" y="31479540"/>
              <a:chExt cx="683314" cy="603715"/>
            </a:xfrm>
          </p:grpSpPr>
          <p:sp>
            <p:nvSpPr>
              <p:cNvPr id="731" name="Oval 730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32" name="TextBox 731"/>
              <p:cNvSpPr txBox="1"/>
              <p:nvPr/>
            </p:nvSpPr>
            <p:spPr>
              <a:xfrm>
                <a:off x="14555209" y="31479540"/>
                <a:ext cx="67548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704" name="Group 703"/>
            <p:cNvGrpSpPr/>
            <p:nvPr/>
          </p:nvGrpSpPr>
          <p:grpSpPr>
            <a:xfrm>
              <a:off x="9225424" y="14306130"/>
              <a:ext cx="570724" cy="523220"/>
              <a:chOff x="12166330" y="31479540"/>
              <a:chExt cx="658528" cy="603715"/>
            </a:xfrm>
          </p:grpSpPr>
          <p:sp>
            <p:nvSpPr>
              <p:cNvPr id="729" name="Oval 728"/>
              <p:cNvSpPr>
                <a:spLocks/>
              </p:cNvSpPr>
              <p:nvPr/>
            </p:nvSpPr>
            <p:spPr>
              <a:xfrm>
                <a:off x="12166330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30" name="TextBox 729"/>
              <p:cNvSpPr txBox="1"/>
              <p:nvPr/>
            </p:nvSpPr>
            <p:spPr>
              <a:xfrm>
                <a:off x="12180007" y="31479540"/>
                <a:ext cx="64485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  <p:cxnSp>
          <p:nvCxnSpPr>
            <p:cNvPr id="705" name="Straight Arrow Connector 704"/>
            <p:cNvCxnSpPr/>
            <p:nvPr/>
          </p:nvCxnSpPr>
          <p:spPr>
            <a:xfrm flipH="1" flipV="1">
              <a:off x="10823067" y="11111775"/>
              <a:ext cx="449238" cy="32555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Arrow Connector 705"/>
            <p:cNvCxnSpPr/>
            <p:nvPr/>
          </p:nvCxnSpPr>
          <p:spPr>
            <a:xfrm flipV="1">
              <a:off x="9774604" y="11106233"/>
              <a:ext cx="469621" cy="31655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Arrow Connector 706"/>
            <p:cNvCxnSpPr/>
            <p:nvPr/>
          </p:nvCxnSpPr>
          <p:spPr>
            <a:xfrm>
              <a:off x="9501859" y="12065030"/>
              <a:ext cx="0" cy="86124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Arrow Connector 707"/>
            <p:cNvCxnSpPr/>
            <p:nvPr/>
          </p:nvCxnSpPr>
          <p:spPr>
            <a:xfrm flipH="1">
              <a:off x="9494625" y="13436603"/>
              <a:ext cx="7234" cy="86953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Arrow Connector 709"/>
            <p:cNvCxnSpPr/>
            <p:nvPr/>
          </p:nvCxnSpPr>
          <p:spPr>
            <a:xfrm>
              <a:off x="11565433" y="13447543"/>
              <a:ext cx="0" cy="85859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Arrow Connector 710"/>
            <p:cNvCxnSpPr/>
            <p:nvPr/>
          </p:nvCxnSpPr>
          <p:spPr>
            <a:xfrm flipV="1">
              <a:off x="9725302" y="12687643"/>
              <a:ext cx="612931" cy="33700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Arrow Connector 711"/>
            <p:cNvCxnSpPr/>
            <p:nvPr/>
          </p:nvCxnSpPr>
          <p:spPr>
            <a:xfrm flipV="1">
              <a:off x="9673466" y="14016529"/>
              <a:ext cx="632962" cy="36307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Arrow Connector 712"/>
            <p:cNvCxnSpPr/>
            <p:nvPr/>
          </p:nvCxnSpPr>
          <p:spPr>
            <a:xfrm flipV="1">
              <a:off x="10787966" y="14779877"/>
              <a:ext cx="622413" cy="40053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/>
            <p:cNvCxnSpPr/>
            <p:nvPr/>
          </p:nvCxnSpPr>
          <p:spPr>
            <a:xfrm flipV="1">
              <a:off x="10732302" y="11936740"/>
              <a:ext cx="587076" cy="37616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Arrow Connector 714"/>
            <p:cNvCxnSpPr/>
            <p:nvPr/>
          </p:nvCxnSpPr>
          <p:spPr>
            <a:xfrm flipV="1">
              <a:off x="10673410" y="13294228"/>
              <a:ext cx="645968" cy="37159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Arrow Connector 715"/>
            <p:cNvCxnSpPr/>
            <p:nvPr/>
          </p:nvCxnSpPr>
          <p:spPr>
            <a:xfrm flipH="1" flipV="1">
              <a:off x="9686498" y="11981123"/>
              <a:ext cx="635997" cy="34122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Arrow Connector 716"/>
            <p:cNvCxnSpPr/>
            <p:nvPr/>
          </p:nvCxnSpPr>
          <p:spPr>
            <a:xfrm flipH="1" flipV="1">
              <a:off x="10716007" y="12666306"/>
              <a:ext cx="640859" cy="32633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Arrow Connector 717"/>
            <p:cNvCxnSpPr/>
            <p:nvPr/>
          </p:nvCxnSpPr>
          <p:spPr>
            <a:xfrm flipH="1" flipV="1">
              <a:off x="10769592" y="13983799"/>
              <a:ext cx="662179" cy="34070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Straight Arrow Connector 718"/>
            <p:cNvCxnSpPr/>
            <p:nvPr/>
          </p:nvCxnSpPr>
          <p:spPr>
            <a:xfrm flipH="1" flipV="1">
              <a:off x="9665569" y="13394336"/>
              <a:ext cx="640859" cy="32633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Straight Arrow Connector 719"/>
            <p:cNvCxnSpPr/>
            <p:nvPr/>
          </p:nvCxnSpPr>
          <p:spPr>
            <a:xfrm flipH="1" flipV="1">
              <a:off x="9640683" y="14784615"/>
              <a:ext cx="636027" cy="395089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Arrow Connector 720"/>
            <p:cNvCxnSpPr/>
            <p:nvPr/>
          </p:nvCxnSpPr>
          <p:spPr>
            <a:xfrm flipV="1">
              <a:off x="11765917" y="13372807"/>
              <a:ext cx="626432" cy="100641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Arrow Connector 721"/>
            <p:cNvCxnSpPr/>
            <p:nvPr/>
          </p:nvCxnSpPr>
          <p:spPr>
            <a:xfrm flipV="1">
              <a:off x="8530226" y="11867901"/>
              <a:ext cx="704969" cy="107664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Straight Arrow Connector 722"/>
            <p:cNvCxnSpPr/>
            <p:nvPr/>
          </p:nvCxnSpPr>
          <p:spPr>
            <a:xfrm>
              <a:off x="8541132" y="13430588"/>
              <a:ext cx="707667" cy="108627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Arrow Connector 723"/>
            <p:cNvCxnSpPr/>
            <p:nvPr/>
          </p:nvCxnSpPr>
          <p:spPr>
            <a:xfrm>
              <a:off x="11844668" y="11858100"/>
              <a:ext cx="699848" cy="108644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Arrow Connector 724"/>
            <p:cNvCxnSpPr/>
            <p:nvPr/>
          </p:nvCxnSpPr>
          <p:spPr>
            <a:xfrm flipH="1">
              <a:off x="10780604" y="15376991"/>
              <a:ext cx="1809600" cy="248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Arrow Connector 725"/>
            <p:cNvCxnSpPr/>
            <p:nvPr/>
          </p:nvCxnSpPr>
          <p:spPr>
            <a:xfrm>
              <a:off x="12597219" y="13447542"/>
              <a:ext cx="0" cy="19344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Straight Arrow Connector 726"/>
            <p:cNvCxnSpPr/>
            <p:nvPr/>
          </p:nvCxnSpPr>
          <p:spPr>
            <a:xfrm>
              <a:off x="8354468" y="13430588"/>
              <a:ext cx="0" cy="19656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Straight Arrow Connector 727"/>
            <p:cNvCxnSpPr/>
            <p:nvPr/>
          </p:nvCxnSpPr>
          <p:spPr>
            <a:xfrm flipH="1">
              <a:off x="8354468" y="15376991"/>
              <a:ext cx="1950000" cy="248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6" name="Oval 1115"/>
            <p:cNvSpPr/>
            <p:nvPr/>
          </p:nvSpPr>
          <p:spPr>
            <a:xfrm rot="19380000">
              <a:off x="11601927" y="11163739"/>
              <a:ext cx="942110" cy="264423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7" name="Oval 1116"/>
          <p:cNvSpPr/>
          <p:nvPr/>
        </p:nvSpPr>
        <p:spPr>
          <a:xfrm rot="19380000">
            <a:off x="12320337" y="7395757"/>
            <a:ext cx="942110" cy="2644237"/>
          </a:xfrm>
          <a:prstGeom prst="ellips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4" name="Group 1283"/>
          <p:cNvGrpSpPr>
            <a:grpSpLocks noChangeAspect="1"/>
          </p:cNvGrpSpPr>
          <p:nvPr/>
        </p:nvGrpSpPr>
        <p:grpSpPr>
          <a:xfrm>
            <a:off x="1439929" y="12894469"/>
            <a:ext cx="5181600" cy="4244324"/>
            <a:chOff x="1566012" y="22743319"/>
            <a:chExt cx="5395583" cy="4419600"/>
          </a:xfrm>
        </p:grpSpPr>
        <p:sp>
          <p:nvSpPr>
            <p:cNvPr id="1187" name="Rounded Rectangle 1186"/>
            <p:cNvSpPr/>
            <p:nvPr/>
          </p:nvSpPr>
          <p:spPr>
            <a:xfrm>
              <a:off x="1566012" y="22743319"/>
              <a:ext cx="1800000" cy="632653"/>
            </a:xfrm>
            <a:prstGeom prst="roundRect">
              <a:avLst>
                <a:gd name="adj" fmla="val 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J(1,3,6)</a:t>
              </a:r>
            </a:p>
          </p:txBody>
        </p:sp>
        <p:sp>
          <p:nvSpPr>
            <p:cNvPr id="1188" name="Rounded Rectangle 1187"/>
            <p:cNvSpPr/>
            <p:nvPr/>
          </p:nvSpPr>
          <p:spPr>
            <a:xfrm>
              <a:off x="5161595" y="22743319"/>
              <a:ext cx="1800000" cy="632653"/>
            </a:xfrm>
            <a:prstGeom prst="roundRect">
              <a:avLst>
                <a:gd name="adj" fmla="val 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J(1,2,5)</a:t>
              </a:r>
            </a:p>
          </p:txBody>
        </p:sp>
        <p:sp>
          <p:nvSpPr>
            <p:cNvPr id="1189" name="Rounded Rectangle 1188"/>
            <p:cNvSpPr/>
            <p:nvPr/>
          </p:nvSpPr>
          <p:spPr>
            <a:xfrm>
              <a:off x="2169793" y="24038719"/>
              <a:ext cx="1800000" cy="632653"/>
            </a:xfrm>
            <a:prstGeom prst="roundRect">
              <a:avLst>
                <a:gd name="adj" fmla="val 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J(3,4,8)</a:t>
              </a:r>
            </a:p>
          </p:txBody>
        </p:sp>
        <p:sp>
          <p:nvSpPr>
            <p:cNvPr id="1190" name="Rounded Rectangle 1189"/>
            <p:cNvSpPr/>
            <p:nvPr/>
          </p:nvSpPr>
          <p:spPr>
            <a:xfrm>
              <a:off x="4618519" y="24038719"/>
              <a:ext cx="1800000" cy="632653"/>
            </a:xfrm>
            <a:prstGeom prst="roundRect">
              <a:avLst>
                <a:gd name="adj" fmla="val 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J(2,4,7)</a:t>
              </a:r>
            </a:p>
          </p:txBody>
        </p:sp>
        <p:sp>
          <p:nvSpPr>
            <p:cNvPr id="1191" name="Rounded Rectangle 1190"/>
            <p:cNvSpPr/>
            <p:nvPr/>
          </p:nvSpPr>
          <p:spPr>
            <a:xfrm>
              <a:off x="2169793" y="25199388"/>
              <a:ext cx="1800000" cy="632653"/>
            </a:xfrm>
            <a:prstGeom prst="roundRect">
              <a:avLst>
                <a:gd name="adj" fmla="val 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J(8,11,12)</a:t>
              </a:r>
            </a:p>
          </p:txBody>
        </p:sp>
        <p:sp>
          <p:nvSpPr>
            <p:cNvPr id="1192" name="Rounded Rectangle 1191"/>
            <p:cNvSpPr/>
            <p:nvPr/>
          </p:nvSpPr>
          <p:spPr>
            <a:xfrm>
              <a:off x="4600520" y="25199388"/>
              <a:ext cx="1835999" cy="632653"/>
            </a:xfrm>
            <a:prstGeom prst="roundRect">
              <a:avLst>
                <a:gd name="adj" fmla="val 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J(7,10,12)</a:t>
              </a:r>
            </a:p>
          </p:txBody>
        </p:sp>
        <p:sp>
          <p:nvSpPr>
            <p:cNvPr id="1193" name="Rounded Rectangle 1192"/>
            <p:cNvSpPr/>
            <p:nvPr/>
          </p:nvSpPr>
          <p:spPr>
            <a:xfrm>
              <a:off x="1566012" y="26530266"/>
              <a:ext cx="1800000" cy="632653"/>
            </a:xfrm>
            <a:prstGeom prst="roundRect">
              <a:avLst>
                <a:gd name="adj" fmla="val 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J(6,9,11)</a:t>
              </a:r>
            </a:p>
          </p:txBody>
        </p:sp>
        <p:sp>
          <p:nvSpPr>
            <p:cNvPr id="1194" name="Rounded Rectangle 1193"/>
            <p:cNvSpPr/>
            <p:nvPr/>
          </p:nvSpPr>
          <p:spPr>
            <a:xfrm>
              <a:off x="5161595" y="26530266"/>
              <a:ext cx="1800000" cy="632653"/>
            </a:xfrm>
            <a:prstGeom prst="roundRect">
              <a:avLst>
                <a:gd name="adj" fmla="val 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J(5,9,10)</a:t>
              </a:r>
            </a:p>
          </p:txBody>
        </p:sp>
        <p:cxnSp>
          <p:nvCxnSpPr>
            <p:cNvPr id="1195" name="Straight Arrow Connector 1194"/>
            <p:cNvCxnSpPr>
              <a:stCxn id="1188" idx="1"/>
              <a:endCxn id="1187" idx="3"/>
            </p:cNvCxnSpPr>
            <p:nvPr/>
          </p:nvCxnSpPr>
          <p:spPr>
            <a:xfrm flipH="1">
              <a:off x="3366012" y="23059646"/>
              <a:ext cx="1795583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6" name="Straight Arrow Connector 1195"/>
            <p:cNvCxnSpPr>
              <a:stCxn id="1190" idx="1"/>
              <a:endCxn id="1189" idx="3"/>
            </p:cNvCxnSpPr>
            <p:nvPr/>
          </p:nvCxnSpPr>
          <p:spPr>
            <a:xfrm flipH="1">
              <a:off x="3969793" y="24355046"/>
              <a:ext cx="648726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8" name="Straight Arrow Connector 1197"/>
            <p:cNvCxnSpPr>
              <a:stCxn id="1193" idx="3"/>
              <a:endCxn id="1194" idx="1"/>
            </p:cNvCxnSpPr>
            <p:nvPr/>
          </p:nvCxnSpPr>
          <p:spPr>
            <a:xfrm>
              <a:off x="3366012" y="26846593"/>
              <a:ext cx="1795583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9" name="Straight Arrow Connector 1198"/>
            <p:cNvCxnSpPr>
              <a:stCxn id="1189" idx="2"/>
              <a:endCxn id="1191" idx="0"/>
            </p:cNvCxnSpPr>
            <p:nvPr/>
          </p:nvCxnSpPr>
          <p:spPr>
            <a:xfrm>
              <a:off x="3069793" y="24671372"/>
              <a:ext cx="0" cy="52801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0" name="Straight Arrow Connector 1199"/>
            <p:cNvCxnSpPr>
              <a:stCxn id="1190" idx="2"/>
              <a:endCxn id="1192" idx="0"/>
            </p:cNvCxnSpPr>
            <p:nvPr/>
          </p:nvCxnSpPr>
          <p:spPr>
            <a:xfrm>
              <a:off x="5518519" y="24671372"/>
              <a:ext cx="1" cy="52801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Straight Arrow Connector 1200"/>
            <p:cNvCxnSpPr>
              <a:stCxn id="1192" idx="1"/>
              <a:endCxn id="1191" idx="3"/>
            </p:cNvCxnSpPr>
            <p:nvPr/>
          </p:nvCxnSpPr>
          <p:spPr>
            <a:xfrm flipH="1">
              <a:off x="3969793" y="25515715"/>
              <a:ext cx="630727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Straight Arrow Connector 1203"/>
            <p:cNvCxnSpPr/>
            <p:nvPr/>
          </p:nvCxnSpPr>
          <p:spPr>
            <a:xfrm flipH="1">
              <a:off x="1779075" y="23365959"/>
              <a:ext cx="1" cy="316430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Straight Arrow Connector 1204"/>
            <p:cNvCxnSpPr>
              <a:endCxn id="1189" idx="0"/>
            </p:cNvCxnSpPr>
            <p:nvPr/>
          </p:nvCxnSpPr>
          <p:spPr>
            <a:xfrm>
              <a:off x="2372561" y="23385732"/>
              <a:ext cx="697232" cy="65298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Straight Arrow Connector 1205"/>
            <p:cNvCxnSpPr>
              <a:stCxn id="1188" idx="2"/>
              <a:endCxn id="1190" idx="0"/>
            </p:cNvCxnSpPr>
            <p:nvPr/>
          </p:nvCxnSpPr>
          <p:spPr>
            <a:xfrm flipH="1">
              <a:off x="5518519" y="23375972"/>
              <a:ext cx="543076" cy="66274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Straight Arrow Connector 1206"/>
            <p:cNvCxnSpPr>
              <a:stCxn id="1192" idx="2"/>
            </p:cNvCxnSpPr>
            <p:nvPr/>
          </p:nvCxnSpPr>
          <p:spPr>
            <a:xfrm>
              <a:off x="5518520" y="25832041"/>
              <a:ext cx="611802" cy="69822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4" name="Straight Arrow Connector 1263"/>
            <p:cNvCxnSpPr/>
            <p:nvPr/>
          </p:nvCxnSpPr>
          <p:spPr>
            <a:xfrm flipH="1">
              <a:off x="6761556" y="23365958"/>
              <a:ext cx="1" cy="316430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6" name="Straight Arrow Connector 1275"/>
            <p:cNvCxnSpPr>
              <a:stCxn id="1191" idx="2"/>
              <a:endCxn id="1193" idx="0"/>
            </p:cNvCxnSpPr>
            <p:nvPr/>
          </p:nvCxnSpPr>
          <p:spPr>
            <a:xfrm flipH="1">
              <a:off x="2466012" y="25832041"/>
              <a:ext cx="603781" cy="69822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6" name="TextBox 1015"/>
          <p:cNvSpPr txBox="1"/>
          <p:nvPr/>
        </p:nvSpPr>
        <p:spPr>
          <a:xfrm>
            <a:off x="2732938" y="11751470"/>
            <a:ext cx="2595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charset="0"/>
                <a:ea typeface="Arial" charset="0"/>
                <a:cs typeface="Arial" charset="0"/>
              </a:rPr>
              <a:t>Parts-graph</a:t>
            </a:r>
          </a:p>
        </p:txBody>
      </p:sp>
      <p:sp>
        <p:nvSpPr>
          <p:cNvPr id="1017" name="TextBox 1016"/>
          <p:cNvSpPr txBox="1"/>
          <p:nvPr/>
        </p:nvSpPr>
        <p:spPr>
          <a:xfrm>
            <a:off x="2668819" y="17214994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charset="0"/>
                <a:ea typeface="Arial" charset="0"/>
                <a:cs typeface="Arial" charset="0"/>
              </a:rPr>
              <a:t>Joints-graph</a:t>
            </a:r>
          </a:p>
        </p:txBody>
      </p:sp>
      <p:sp>
        <p:nvSpPr>
          <p:cNvPr id="1018" name="Oval 1017"/>
          <p:cNvSpPr/>
          <p:nvPr/>
        </p:nvSpPr>
        <p:spPr>
          <a:xfrm rot="2220000">
            <a:off x="14558337" y="7404753"/>
            <a:ext cx="972000" cy="2644237"/>
          </a:xfrm>
          <a:prstGeom prst="ellips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6" name="Straight Arrow Connector 1025"/>
          <p:cNvCxnSpPr/>
          <p:nvPr/>
        </p:nvCxnSpPr>
        <p:spPr>
          <a:xfrm flipV="1">
            <a:off x="15918777" y="7497543"/>
            <a:ext cx="436122" cy="29002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/>
          <p:cNvCxnSpPr/>
          <p:nvPr/>
        </p:nvCxnSpPr>
        <p:spPr>
          <a:xfrm flipV="1">
            <a:off x="15826893" y="7328128"/>
            <a:ext cx="469621" cy="31215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Oval 1027"/>
          <p:cNvSpPr/>
          <p:nvPr/>
        </p:nvSpPr>
        <p:spPr>
          <a:xfrm rot="2220000">
            <a:off x="14558337" y="12601484"/>
            <a:ext cx="972000" cy="2644237"/>
          </a:xfrm>
          <a:prstGeom prst="ellips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9" name="Straight Arrow Connector 1028"/>
          <p:cNvCxnSpPr/>
          <p:nvPr/>
        </p:nvCxnSpPr>
        <p:spPr>
          <a:xfrm flipV="1">
            <a:off x="15823903" y="12549874"/>
            <a:ext cx="469621" cy="31655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Oval 1029"/>
          <p:cNvSpPr/>
          <p:nvPr/>
        </p:nvSpPr>
        <p:spPr>
          <a:xfrm rot="2220000">
            <a:off x="14596156" y="17823728"/>
            <a:ext cx="972000" cy="2644237"/>
          </a:xfrm>
          <a:prstGeom prst="ellips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1" name="Straight Arrow Connector 1030"/>
          <p:cNvCxnSpPr/>
          <p:nvPr/>
        </p:nvCxnSpPr>
        <p:spPr>
          <a:xfrm flipV="1">
            <a:off x="15831401" y="17771959"/>
            <a:ext cx="462123" cy="30131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Oval 1031"/>
          <p:cNvSpPr/>
          <p:nvPr/>
        </p:nvSpPr>
        <p:spPr>
          <a:xfrm rot="14192675">
            <a:off x="32714337" y="15236328"/>
            <a:ext cx="942110" cy="2186969"/>
          </a:xfrm>
          <a:prstGeom prst="ellips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Oval 1032"/>
          <p:cNvSpPr/>
          <p:nvPr/>
        </p:nvSpPr>
        <p:spPr>
          <a:xfrm rot="14192675">
            <a:off x="32714337" y="10059225"/>
            <a:ext cx="942110" cy="2186969"/>
          </a:xfrm>
          <a:prstGeom prst="ellipse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9" name="Straight Arrow Connector 1088"/>
          <p:cNvCxnSpPr/>
          <p:nvPr/>
        </p:nvCxnSpPr>
        <p:spPr>
          <a:xfrm flipV="1">
            <a:off x="34086321" y="14908776"/>
            <a:ext cx="588072" cy="77424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8" name="Straight Arrow Connector 1097"/>
          <p:cNvCxnSpPr/>
          <p:nvPr/>
        </p:nvCxnSpPr>
        <p:spPr>
          <a:xfrm flipH="1">
            <a:off x="34119146" y="9712562"/>
            <a:ext cx="619244" cy="834391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Arrow Connector 1098"/>
          <p:cNvCxnSpPr/>
          <p:nvPr/>
        </p:nvCxnSpPr>
        <p:spPr>
          <a:xfrm flipV="1">
            <a:off x="33985400" y="9655213"/>
            <a:ext cx="588072" cy="77424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Arrow Connector 1100"/>
          <p:cNvCxnSpPr/>
          <p:nvPr/>
        </p:nvCxnSpPr>
        <p:spPr>
          <a:xfrm flipV="1">
            <a:off x="31801489" y="8856508"/>
            <a:ext cx="612931" cy="33700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Straight Arrow Connector 1102"/>
          <p:cNvCxnSpPr/>
          <p:nvPr/>
        </p:nvCxnSpPr>
        <p:spPr>
          <a:xfrm flipV="1">
            <a:off x="26415541" y="8856508"/>
            <a:ext cx="612931" cy="33700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9" name="TextBox 1018"/>
          <p:cNvSpPr txBox="1"/>
          <p:nvPr/>
        </p:nvSpPr>
        <p:spPr>
          <a:xfrm>
            <a:off x="7251519" y="12361070"/>
            <a:ext cx="2266390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300" dirty="0">
                <a:latin typeface="Arial" charset="0"/>
                <a:ea typeface="Arial" charset="0"/>
                <a:cs typeface="Arial" charset="0"/>
              </a:rPr>
              <a:t>G(</a:t>
            </a:r>
            <a:r>
              <a:rPr lang="en-US" sz="4300" dirty="0">
                <a:latin typeface="Arial" charset="0"/>
                <a:ea typeface="Arial" charset="0"/>
                <a:cs typeface="Arial" charset="0"/>
              </a:rPr>
              <a:t>+y, A</a:t>
            </a:r>
            <a:r>
              <a:rPr lang="en-US" sz="4300" baseline="-25000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4300" dirty="0">
                <a:latin typeface="Arial" charset="0"/>
                <a:ea typeface="Arial" charset="0"/>
                <a:cs typeface="Arial" charset="0"/>
              </a:rPr>
              <a:t>)</a:t>
            </a:r>
          </a:p>
        </p:txBody>
      </p:sp>
      <p:sp>
        <p:nvSpPr>
          <p:cNvPr id="1034" name="TextBox 1033"/>
          <p:cNvSpPr txBox="1"/>
          <p:nvPr/>
        </p:nvSpPr>
        <p:spPr>
          <a:xfrm>
            <a:off x="7231129" y="17703017"/>
            <a:ext cx="2307170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300" dirty="0">
                <a:latin typeface="Arial" charset="0"/>
                <a:ea typeface="Arial" charset="0"/>
                <a:cs typeface="Arial" charset="0"/>
              </a:rPr>
              <a:t>G(</a:t>
            </a:r>
            <a:r>
              <a:rPr lang="en-US" sz="4300" dirty="0">
                <a:latin typeface="Arial" charset="0"/>
                <a:ea typeface="Arial" charset="0"/>
                <a:cs typeface="Arial" charset="0"/>
              </a:rPr>
              <a:t>+z, A</a:t>
            </a:r>
            <a:r>
              <a:rPr lang="en-US" sz="4300" baseline="-25000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4300" dirty="0">
                <a:latin typeface="Arial" charset="0"/>
                <a:ea typeface="Arial" charset="0"/>
                <a:cs typeface="Arial" charset="0"/>
              </a:rPr>
              <a:t>)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6284119" y="4055269"/>
            <a:ext cx="746563" cy="7480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7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59719" y="2378869"/>
            <a:ext cx="40843200" cy="21107400"/>
            <a:chOff x="645319" y="721519"/>
            <a:chExt cx="40843200" cy="21107400"/>
          </a:xfrm>
        </p:grpSpPr>
        <p:sp>
          <p:nvSpPr>
            <p:cNvPr id="1285" name="Rectangle 1284"/>
            <p:cNvSpPr/>
            <p:nvPr/>
          </p:nvSpPr>
          <p:spPr>
            <a:xfrm>
              <a:off x="645319" y="733219"/>
              <a:ext cx="40843200" cy="21095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8" name="Picture 100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7319" y="950119"/>
              <a:ext cx="4320000" cy="4429521"/>
            </a:xfrm>
            <a:prstGeom prst="rect">
              <a:avLst/>
            </a:prstGeom>
          </p:spPr>
        </p:pic>
        <p:pic>
          <p:nvPicPr>
            <p:cNvPr id="1010" name="Picture 100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51319" y="950119"/>
              <a:ext cx="4320000" cy="4429521"/>
            </a:xfrm>
            <a:prstGeom prst="rect">
              <a:avLst/>
            </a:prstGeom>
          </p:spPr>
        </p:pic>
        <p:pic>
          <p:nvPicPr>
            <p:cNvPr id="1011" name="Picture 10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85319" y="950119"/>
              <a:ext cx="4320000" cy="4429521"/>
            </a:xfrm>
            <a:prstGeom prst="rect">
              <a:avLst/>
            </a:prstGeom>
          </p:spPr>
        </p:pic>
        <p:pic>
          <p:nvPicPr>
            <p:cNvPr id="1012" name="Picture 10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9319" y="950119"/>
              <a:ext cx="4320000" cy="4429521"/>
            </a:xfrm>
            <a:prstGeom prst="rect">
              <a:avLst/>
            </a:prstGeom>
          </p:spPr>
        </p:pic>
        <p:pic>
          <p:nvPicPr>
            <p:cNvPr id="1013" name="Picture 10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9304" y="950119"/>
              <a:ext cx="4320000" cy="4429521"/>
            </a:xfrm>
            <a:prstGeom prst="rect">
              <a:avLst/>
            </a:prstGeom>
          </p:spPr>
        </p:pic>
        <p:pic>
          <p:nvPicPr>
            <p:cNvPr id="1014" name="Picture 10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77704" y="950119"/>
              <a:ext cx="4320000" cy="442952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662209" y="5598319"/>
              <a:ext cx="1576072" cy="1892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900" dirty="0">
                  <a:latin typeface="Arial" charset="0"/>
                  <a:ea typeface="Arial" charset="0"/>
                  <a:cs typeface="Arial" charset="0"/>
                </a:rPr>
                <a:t>DBGs</a:t>
              </a:r>
            </a:p>
            <a:p>
              <a:pPr algn="ctr"/>
              <a:r>
                <a:rPr lang="en-US" altLang="zh-CN" sz="3900" dirty="0">
                  <a:latin typeface="Arial" charset="0"/>
                  <a:ea typeface="Arial" charset="0"/>
                  <a:cs typeface="Arial" charset="0"/>
                </a:rPr>
                <a:t>for</a:t>
              </a:r>
            </a:p>
            <a:p>
              <a:pPr algn="ctr"/>
              <a:r>
                <a:rPr lang="en-US" sz="3900" dirty="0">
                  <a:latin typeface="Arial" charset="0"/>
                  <a:ea typeface="Arial" charset="0"/>
                  <a:cs typeface="Arial" charset="0"/>
                </a:rPr>
                <a:t>d = +x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12719" y="10790646"/>
              <a:ext cx="1576072" cy="1892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900" dirty="0">
                  <a:latin typeface="Arial" charset="0"/>
                  <a:ea typeface="Arial" charset="0"/>
                  <a:cs typeface="Arial" charset="0"/>
                </a:rPr>
                <a:t>DBGs</a:t>
              </a:r>
            </a:p>
            <a:p>
              <a:pPr algn="ctr"/>
              <a:r>
                <a:rPr lang="en-US" altLang="zh-CN" sz="3900" dirty="0">
                  <a:latin typeface="Arial" charset="0"/>
                  <a:ea typeface="Arial" charset="0"/>
                  <a:cs typeface="Arial" charset="0"/>
                </a:rPr>
                <a:t>for</a:t>
              </a:r>
            </a:p>
            <a:p>
              <a:pPr algn="ctr"/>
              <a:r>
                <a:rPr lang="en-US" sz="3900" dirty="0">
                  <a:latin typeface="Arial" charset="0"/>
                  <a:ea typeface="Arial" charset="0"/>
                  <a:cs typeface="Arial" charset="0"/>
                </a:rPr>
                <a:t>d = +y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50282" y="16037719"/>
              <a:ext cx="1576072" cy="18928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900" dirty="0">
                  <a:latin typeface="Arial" charset="0"/>
                  <a:ea typeface="Arial" charset="0"/>
                  <a:cs typeface="Arial" charset="0"/>
                </a:rPr>
                <a:t>DBGs</a:t>
              </a:r>
            </a:p>
            <a:p>
              <a:pPr algn="ctr"/>
              <a:r>
                <a:rPr lang="en-US" altLang="zh-CN" sz="3900" dirty="0">
                  <a:latin typeface="Arial" charset="0"/>
                  <a:ea typeface="Arial" charset="0"/>
                  <a:cs typeface="Arial" charset="0"/>
                </a:rPr>
                <a:t>for</a:t>
              </a:r>
            </a:p>
            <a:p>
              <a:pPr algn="ctr"/>
              <a:r>
                <a:rPr lang="en-US" sz="3900" dirty="0">
                  <a:latin typeface="Arial" charset="0"/>
                  <a:ea typeface="Arial" charset="0"/>
                  <a:cs typeface="Arial" charset="0"/>
                </a:rPr>
                <a:t>d = +z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403909" y="721519"/>
              <a:ext cx="34322610" cy="20232000"/>
            </a:xfrm>
            <a:prstGeom prst="roundRect">
              <a:avLst>
                <a:gd name="adj" fmla="val 2366"/>
              </a:avLst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28854" y="20914519"/>
              <a:ext cx="966931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>
                  <a:latin typeface="Arial" charset="0"/>
                  <a:ea typeface="Arial" charset="0"/>
                  <a:cs typeface="Arial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174846" y="20914519"/>
              <a:ext cx="966931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>
                  <a:latin typeface="Arial" charset="0"/>
                  <a:ea typeface="Arial" charset="0"/>
                  <a:cs typeface="Arial" charset="0"/>
                </a:rPr>
                <a:t>(b)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525864" y="20914519"/>
              <a:ext cx="931665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>
                  <a:latin typeface="Arial" charset="0"/>
                  <a:ea typeface="Arial" charset="0"/>
                  <a:cs typeface="Arial" charset="0"/>
                </a:rPr>
                <a:t>(c)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842231" y="20914519"/>
              <a:ext cx="966931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>
                  <a:latin typeface="Arial" charset="0"/>
                  <a:ea typeface="Arial" charset="0"/>
                  <a:cs typeface="Arial" charset="0"/>
                </a:rPr>
                <a:t>(d)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48496" y="20914519"/>
              <a:ext cx="966931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>
                  <a:latin typeface="Arial" charset="0"/>
                  <a:ea typeface="Arial" charset="0"/>
                  <a:cs typeface="Arial" charset="0"/>
                </a:rPr>
                <a:t>(e)</a:t>
              </a:r>
              <a:endParaRPr lang="en-US" sz="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675397" y="20914519"/>
              <a:ext cx="788999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>
                  <a:latin typeface="Arial" charset="0"/>
                  <a:ea typeface="Arial" charset="0"/>
                  <a:cs typeface="Arial" charset="0"/>
                </a:rPr>
                <a:t>(f)</a:t>
              </a:r>
              <a:endParaRPr lang="en-US" sz="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834831" y="20914519"/>
              <a:ext cx="966931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>
                  <a:latin typeface="Arial" charset="0"/>
                  <a:ea typeface="Arial" charset="0"/>
                  <a:cs typeface="Arial" charset="0"/>
                </a:rPr>
                <a:t>(g)</a:t>
              </a: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5461356" y="2679569"/>
              <a:ext cx="746563" cy="74801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>
              <a:grpSpLocks noChangeAspect="1"/>
            </p:cNvGrpSpPr>
            <p:nvPr/>
          </p:nvGrpSpPr>
          <p:grpSpPr>
            <a:xfrm>
              <a:off x="6817519" y="3808989"/>
              <a:ext cx="2208803" cy="1865530"/>
              <a:chOff x="634205" y="4745672"/>
              <a:chExt cx="2655635" cy="2242919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>
                <a:off x="1854479" y="6203424"/>
                <a:ext cx="1225040" cy="57378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1895416" y="5298871"/>
                <a:ext cx="0" cy="880267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2466504" y="6211510"/>
                <a:ext cx="823336" cy="7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latin typeface="Arial" charset="0"/>
                    <a:ea typeface="Arial" charset="0"/>
                    <a:cs typeface="Arial" charset="0"/>
                  </a:rPr>
                  <a:t>+x</a:t>
                </a:r>
                <a:endParaRPr lang="en-US" sz="36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092280" y="4745672"/>
                <a:ext cx="823336" cy="7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latin typeface="Arial" charset="0"/>
                    <a:ea typeface="Arial" charset="0"/>
                    <a:cs typeface="Arial" charset="0"/>
                  </a:rPr>
                  <a:t>+y</a:t>
                </a:r>
                <a:endParaRPr lang="en-US" sz="36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H="1">
                <a:off x="1080374" y="6202163"/>
                <a:ext cx="813370" cy="584612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34205" y="5845050"/>
                <a:ext cx="823336" cy="777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latin typeface="Arial" charset="0"/>
                    <a:ea typeface="Arial" charset="0"/>
                    <a:cs typeface="Arial" charset="0"/>
                  </a:rPr>
                  <a:t>+z</a:t>
                </a:r>
                <a:endParaRPr lang="en-US" sz="36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185" name="Group 1184"/>
            <p:cNvGrpSpPr/>
            <p:nvPr/>
          </p:nvGrpSpPr>
          <p:grpSpPr>
            <a:xfrm>
              <a:off x="1242319" y="950119"/>
              <a:ext cx="4320000" cy="4244958"/>
              <a:chOff x="1057141" y="950119"/>
              <a:chExt cx="4140000" cy="4244958"/>
            </a:xfrm>
          </p:grpSpPr>
          <p:pic>
            <p:nvPicPr>
              <p:cNvPr id="1009" name="Picture 1008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7141" y="950119"/>
                <a:ext cx="4140000" cy="4244958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550319" y="1722299"/>
                <a:ext cx="5978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P1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926430" y="1026319"/>
                <a:ext cx="5978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P3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164430" y="2789099"/>
                <a:ext cx="5978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P6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81200" y="3388519"/>
                <a:ext cx="7644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>
                    <a:latin typeface="Arial" charset="0"/>
                    <a:ea typeface="Arial" charset="0"/>
                    <a:cs typeface="Arial" charset="0"/>
                  </a:rPr>
                  <a:t>P11</a:t>
                </a:r>
                <a:endParaRPr lang="en-US" sz="28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459830" y="4302919"/>
                <a:ext cx="5978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P9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69519" y="3093899"/>
                <a:ext cx="5978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>
                    <a:latin typeface="Arial" charset="0"/>
                    <a:ea typeface="Arial" charset="0"/>
                    <a:cs typeface="Arial" charset="0"/>
                  </a:rPr>
                  <a:t>P5</a:t>
                </a:r>
                <a:endParaRPr lang="en-US" sz="28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302919" y="3693319"/>
                <a:ext cx="7899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>
                    <a:latin typeface="Arial" charset="0"/>
                    <a:ea typeface="Arial" charset="0"/>
                    <a:cs typeface="Arial" charset="0"/>
                  </a:rPr>
                  <a:t>P10</a:t>
                </a:r>
                <a:endParaRPr lang="en-US" sz="28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489461" y="2560499"/>
                <a:ext cx="5978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P7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246868" y="1271896"/>
                <a:ext cx="5978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P2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312319" y="1036499"/>
                <a:ext cx="5978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P4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307430" y="2484299"/>
                <a:ext cx="5978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>
                    <a:latin typeface="Arial" charset="0"/>
                    <a:ea typeface="Arial" charset="0"/>
                    <a:cs typeface="Arial" charset="0"/>
                  </a:rPr>
                  <a:t>P8</a:t>
                </a:r>
                <a:endParaRPr lang="en-US" sz="28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841423" y="3255303"/>
                <a:ext cx="7899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P12</a:t>
                </a:r>
              </a:p>
            </p:txBody>
          </p:sp>
        </p:grpSp>
        <p:grpSp>
          <p:nvGrpSpPr>
            <p:cNvPr id="42" name="Group 41"/>
            <p:cNvGrpSpPr>
              <a:grpSpLocks noChangeAspect="1"/>
            </p:cNvGrpSpPr>
            <p:nvPr/>
          </p:nvGrpSpPr>
          <p:grpSpPr>
            <a:xfrm>
              <a:off x="35853631" y="5674519"/>
              <a:ext cx="4680000" cy="4637473"/>
              <a:chOff x="20516968" y="18085200"/>
              <a:chExt cx="5400000" cy="5350930"/>
            </a:xfrm>
          </p:grpSpPr>
          <p:sp>
            <p:nvSpPr>
              <p:cNvPr id="43" name="Oval 42"/>
              <p:cNvSpPr>
                <a:spLocks/>
              </p:cNvSpPr>
              <p:nvPr/>
            </p:nvSpPr>
            <p:spPr>
              <a:xfrm>
                <a:off x="20516968" y="20474089"/>
                <a:ext cx="637908" cy="588838"/>
              </a:xfrm>
              <a:prstGeom prst="ellipse">
                <a:avLst/>
              </a:prstGeom>
              <a:solidFill>
                <a:srgbClr val="FFA0D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4" name="Oval 43"/>
              <p:cNvSpPr>
                <a:spLocks/>
              </p:cNvSpPr>
              <p:nvPr/>
            </p:nvSpPr>
            <p:spPr>
              <a:xfrm>
                <a:off x="24088537" y="18878882"/>
                <a:ext cx="637908" cy="588838"/>
              </a:xfrm>
              <a:prstGeom prst="ellipse">
                <a:avLst/>
              </a:prstGeom>
              <a:solidFill>
                <a:srgbClr val="96F1F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5" name="Oval 44"/>
              <p:cNvSpPr>
                <a:spLocks/>
              </p:cNvSpPr>
              <p:nvPr/>
            </p:nvSpPr>
            <p:spPr>
              <a:xfrm>
                <a:off x="21707491" y="18878882"/>
                <a:ext cx="637908" cy="588838"/>
              </a:xfrm>
              <a:prstGeom prst="ellipse">
                <a:avLst/>
              </a:prstGeom>
              <a:solidFill>
                <a:srgbClr val="C896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6" name="Oval 45"/>
              <p:cNvSpPr>
                <a:spLocks/>
              </p:cNvSpPr>
              <p:nvPr/>
            </p:nvSpPr>
            <p:spPr>
              <a:xfrm>
                <a:off x="25279060" y="20474089"/>
                <a:ext cx="637908" cy="588838"/>
              </a:xfrm>
              <a:prstGeom prst="ellipse">
                <a:avLst/>
              </a:prstGeom>
              <a:solidFill>
                <a:srgbClr val="A0A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22898014" y="19672591"/>
                <a:ext cx="637908" cy="609174"/>
                <a:chOff x="22872497" y="26697923"/>
                <a:chExt cx="868031" cy="828930"/>
              </a:xfrm>
            </p:grpSpPr>
            <p:sp>
              <p:nvSpPr>
                <p:cNvPr id="93" name="Oval 92"/>
                <p:cNvSpPr>
                  <a:spLocks/>
                </p:cNvSpPr>
                <p:nvPr/>
              </p:nvSpPr>
              <p:spPr>
                <a:xfrm>
                  <a:off x="22872497" y="26697923"/>
                  <a:ext cx="868031" cy="801259"/>
                </a:xfrm>
                <a:prstGeom prst="ellipse">
                  <a:avLst/>
                </a:prstGeom>
                <a:solidFill>
                  <a:srgbClr val="F0F0A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22986713" y="26705350"/>
                  <a:ext cx="604549" cy="82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4</a:t>
                  </a:r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>
                <a:off x="22866362" y="21259919"/>
                <a:ext cx="675482" cy="612294"/>
                <a:chOff x="22829409" y="29897675"/>
                <a:chExt cx="919159" cy="833177"/>
              </a:xfrm>
            </p:grpSpPr>
            <p:sp>
              <p:nvSpPr>
                <p:cNvPr id="91" name="Oval 90"/>
                <p:cNvSpPr>
                  <a:spLocks/>
                </p:cNvSpPr>
                <p:nvPr/>
              </p:nvSpPr>
              <p:spPr>
                <a:xfrm>
                  <a:off x="22872497" y="29897675"/>
                  <a:ext cx="868031" cy="801259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22829409" y="29909349"/>
                  <a:ext cx="919159" cy="82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12</a:t>
                  </a:r>
                </a:p>
              </p:txBody>
            </p:sp>
          </p:grpSp>
          <p:sp>
            <p:nvSpPr>
              <p:cNvPr id="49" name="Oval 48"/>
              <p:cNvSpPr>
                <a:spLocks/>
              </p:cNvSpPr>
              <p:nvPr/>
            </p:nvSpPr>
            <p:spPr>
              <a:xfrm>
                <a:off x="21707491" y="20461466"/>
                <a:ext cx="637908" cy="588838"/>
              </a:xfrm>
              <a:prstGeom prst="ellipse">
                <a:avLst/>
              </a:prstGeom>
              <a:solidFill>
                <a:srgbClr val="DCFF8D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8</a:t>
                </a:r>
              </a:p>
            </p:txBody>
          </p:sp>
          <p:sp>
            <p:nvSpPr>
              <p:cNvPr id="50" name="Oval 49"/>
              <p:cNvSpPr>
                <a:spLocks/>
              </p:cNvSpPr>
              <p:nvPr/>
            </p:nvSpPr>
            <p:spPr>
              <a:xfrm>
                <a:off x="24088537" y="20474089"/>
                <a:ext cx="637908" cy="588838"/>
              </a:xfrm>
              <a:prstGeom prst="ellipse">
                <a:avLst/>
              </a:prstGeom>
              <a:solidFill>
                <a:srgbClr val="B49687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7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1" name="Oval 50"/>
              <p:cNvSpPr>
                <a:spLocks/>
              </p:cNvSpPr>
              <p:nvPr/>
            </p:nvSpPr>
            <p:spPr>
              <a:xfrm>
                <a:off x="22898014" y="18085200"/>
                <a:ext cx="637908" cy="589745"/>
              </a:xfrm>
              <a:prstGeom prst="ellipse">
                <a:avLst/>
              </a:prstGeom>
              <a:solidFill>
                <a:srgbClr val="A0F0A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2" name="Oval 51"/>
              <p:cNvSpPr>
                <a:spLocks/>
              </p:cNvSpPr>
              <p:nvPr/>
            </p:nvSpPr>
            <p:spPr>
              <a:xfrm>
                <a:off x="22898014" y="22847292"/>
                <a:ext cx="637908" cy="588838"/>
              </a:xfrm>
              <a:prstGeom prst="ellipse">
                <a:avLst/>
              </a:prstGeom>
              <a:solidFill>
                <a:srgbClr val="CFCFE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24067381" y="22053610"/>
                <a:ext cx="675481" cy="603715"/>
                <a:chOff x="14526220" y="31479540"/>
                <a:chExt cx="675481" cy="603715"/>
              </a:xfrm>
            </p:grpSpPr>
            <p:sp>
              <p:nvSpPr>
                <p:cNvPr id="89" name="Oval 88"/>
                <p:cNvSpPr>
                  <a:spLocks/>
                </p:cNvSpPr>
                <p:nvPr/>
              </p:nvSpPr>
              <p:spPr>
                <a:xfrm>
                  <a:off x="14547376" y="31479540"/>
                  <a:ext cx="637908" cy="588838"/>
                </a:xfrm>
                <a:prstGeom prst="ellipse">
                  <a:avLst/>
                </a:prstGeom>
                <a:solidFill>
                  <a:srgbClr val="CCAAB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14526220" y="31479540"/>
                  <a:ext cx="675481" cy="603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10</a:t>
                  </a:r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21695671" y="22053610"/>
                <a:ext cx="649728" cy="633638"/>
                <a:chOff x="12154510" y="31479540"/>
                <a:chExt cx="649728" cy="633638"/>
              </a:xfrm>
            </p:grpSpPr>
            <p:sp>
              <p:nvSpPr>
                <p:cNvPr id="87" name="Oval 86"/>
                <p:cNvSpPr>
                  <a:spLocks/>
                </p:cNvSpPr>
                <p:nvPr/>
              </p:nvSpPr>
              <p:spPr>
                <a:xfrm>
                  <a:off x="12166330" y="31479540"/>
                  <a:ext cx="637908" cy="588838"/>
                </a:xfrm>
                <a:prstGeom prst="ellipse">
                  <a:avLst/>
                </a:prstGeom>
                <a:solidFill>
                  <a:srgbClr val="ACCFE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12154510" y="31509463"/>
                  <a:ext cx="644851" cy="603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11</a:t>
                  </a:r>
                </a:p>
              </p:txBody>
            </p:sp>
          </p:grpSp>
          <p:cxnSp>
            <p:nvCxnSpPr>
              <p:cNvPr id="55" name="Straight Arrow Connector 54"/>
              <p:cNvCxnSpPr/>
              <p:nvPr/>
            </p:nvCxnSpPr>
            <p:spPr>
              <a:xfrm flipH="1" flipV="1">
                <a:off x="23387001" y="18646390"/>
                <a:ext cx="739453" cy="3765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 flipV="1">
                <a:off x="23498684" y="18526854"/>
                <a:ext cx="739453" cy="3765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22320677" y="18640849"/>
                <a:ext cx="734809" cy="41998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22201614" y="18516955"/>
                <a:ext cx="756971" cy="40727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22026445" y="21050304"/>
                <a:ext cx="0" cy="1003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24407491" y="19467720"/>
                <a:ext cx="0" cy="100636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22332207" y="20235092"/>
                <a:ext cx="734809" cy="41998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V="1">
                <a:off x="22234327" y="20137752"/>
                <a:ext cx="707228" cy="3888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V="1">
                <a:off x="22293161" y="21780552"/>
                <a:ext cx="707272" cy="43704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V="1">
                <a:off x="23510414" y="22627576"/>
                <a:ext cx="780758" cy="4348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V="1">
                <a:off x="23489213" y="19378141"/>
                <a:ext cx="689334" cy="44053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V="1">
                <a:off x="23479982" y="20972558"/>
                <a:ext cx="698565" cy="41968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 flipV="1">
                <a:off x="22177954" y="19430420"/>
                <a:ext cx="757462" cy="40292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1" flipV="1">
                <a:off x="23393996" y="20227892"/>
                <a:ext cx="739453" cy="3765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 flipV="1">
                <a:off x="23392500" y="21825098"/>
                <a:ext cx="739453" cy="3765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H="1" flipV="1">
                <a:off x="23489213" y="21681684"/>
                <a:ext cx="764053" cy="39312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H="1" flipV="1">
                <a:off x="22250781" y="20972433"/>
                <a:ext cx="730447" cy="39042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H="1" flipV="1">
                <a:off x="22150997" y="22607761"/>
                <a:ext cx="771616" cy="41016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H="1" flipV="1">
                <a:off x="22306817" y="22495531"/>
                <a:ext cx="717342" cy="3948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V="1">
                <a:off x="20938431" y="19240263"/>
                <a:ext cx="780324" cy="12580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20917913" y="21043364"/>
                <a:ext cx="798513" cy="121347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24729686" y="19228954"/>
                <a:ext cx="807517" cy="125358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flipH="1">
                <a:off x="23535922" y="23154026"/>
                <a:ext cx="2052000" cy="28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>
                <a:off x="23505319" y="23295078"/>
                <a:ext cx="2242800" cy="28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25598014" y="21062926"/>
                <a:ext cx="0" cy="2088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25606081" y="18378122"/>
                <a:ext cx="0" cy="2088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25742532" y="21018684"/>
                <a:ext cx="0" cy="2268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H="1">
                <a:off x="23564021" y="18391518"/>
                <a:ext cx="2042060" cy="28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flipH="1">
                <a:off x="20821768" y="18391518"/>
                <a:ext cx="2070000" cy="28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>
                <a:off x="20821768" y="18378122"/>
                <a:ext cx="0" cy="2088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20821768" y="21043364"/>
                <a:ext cx="0" cy="2268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>
                <a:off x="20821768" y="23295078"/>
                <a:ext cx="2088000" cy="28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/>
            <p:cNvGrpSpPr>
              <a:grpSpLocks noChangeAspect="1"/>
            </p:cNvGrpSpPr>
            <p:nvPr/>
          </p:nvGrpSpPr>
          <p:grpSpPr>
            <a:xfrm>
              <a:off x="35853631" y="10866846"/>
              <a:ext cx="4680000" cy="4637473"/>
              <a:chOff x="20516968" y="18085200"/>
              <a:chExt cx="5400000" cy="5350930"/>
            </a:xfrm>
          </p:grpSpPr>
          <p:sp>
            <p:nvSpPr>
              <p:cNvPr id="96" name="Oval 95"/>
              <p:cNvSpPr>
                <a:spLocks/>
              </p:cNvSpPr>
              <p:nvPr/>
            </p:nvSpPr>
            <p:spPr>
              <a:xfrm>
                <a:off x="20516968" y="20474089"/>
                <a:ext cx="637908" cy="588838"/>
              </a:xfrm>
              <a:prstGeom prst="ellipse">
                <a:avLst/>
              </a:prstGeom>
              <a:solidFill>
                <a:srgbClr val="FFA0D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7" name="Oval 96"/>
              <p:cNvSpPr>
                <a:spLocks/>
              </p:cNvSpPr>
              <p:nvPr/>
            </p:nvSpPr>
            <p:spPr>
              <a:xfrm>
                <a:off x="24088537" y="18878882"/>
                <a:ext cx="637908" cy="588838"/>
              </a:xfrm>
              <a:prstGeom prst="ellipse">
                <a:avLst/>
              </a:prstGeom>
              <a:solidFill>
                <a:srgbClr val="96F1F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8" name="Oval 97"/>
              <p:cNvSpPr>
                <a:spLocks/>
              </p:cNvSpPr>
              <p:nvPr/>
            </p:nvSpPr>
            <p:spPr>
              <a:xfrm>
                <a:off x="21707491" y="18878882"/>
                <a:ext cx="637908" cy="588838"/>
              </a:xfrm>
              <a:prstGeom prst="ellipse">
                <a:avLst/>
              </a:prstGeom>
              <a:solidFill>
                <a:srgbClr val="C896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9" name="Oval 98"/>
              <p:cNvSpPr>
                <a:spLocks/>
              </p:cNvSpPr>
              <p:nvPr/>
            </p:nvSpPr>
            <p:spPr>
              <a:xfrm>
                <a:off x="25279060" y="20474089"/>
                <a:ext cx="637908" cy="588838"/>
              </a:xfrm>
              <a:prstGeom prst="ellipse">
                <a:avLst/>
              </a:prstGeom>
              <a:solidFill>
                <a:srgbClr val="A0A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</a:p>
            </p:txBody>
          </p:sp>
          <p:grpSp>
            <p:nvGrpSpPr>
              <p:cNvPr id="100" name="Group 99"/>
              <p:cNvGrpSpPr/>
              <p:nvPr/>
            </p:nvGrpSpPr>
            <p:grpSpPr>
              <a:xfrm>
                <a:off x="22898014" y="19672591"/>
                <a:ext cx="637908" cy="609174"/>
                <a:chOff x="22872497" y="26697923"/>
                <a:chExt cx="868031" cy="828930"/>
              </a:xfrm>
            </p:grpSpPr>
            <p:sp>
              <p:nvSpPr>
                <p:cNvPr id="147" name="Oval 146"/>
                <p:cNvSpPr>
                  <a:spLocks/>
                </p:cNvSpPr>
                <p:nvPr/>
              </p:nvSpPr>
              <p:spPr>
                <a:xfrm>
                  <a:off x="22872497" y="26697923"/>
                  <a:ext cx="868031" cy="801259"/>
                </a:xfrm>
                <a:prstGeom prst="ellipse">
                  <a:avLst/>
                </a:prstGeom>
                <a:solidFill>
                  <a:srgbClr val="F0F0A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22986713" y="26705350"/>
                  <a:ext cx="604549" cy="82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4</a:t>
                  </a:r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22866362" y="21259919"/>
                <a:ext cx="675482" cy="612294"/>
                <a:chOff x="22829409" y="29897675"/>
                <a:chExt cx="919159" cy="833177"/>
              </a:xfrm>
            </p:grpSpPr>
            <p:sp>
              <p:nvSpPr>
                <p:cNvPr id="145" name="Oval 144"/>
                <p:cNvSpPr>
                  <a:spLocks/>
                </p:cNvSpPr>
                <p:nvPr/>
              </p:nvSpPr>
              <p:spPr>
                <a:xfrm>
                  <a:off x="22872497" y="29897675"/>
                  <a:ext cx="868031" cy="801259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22829409" y="29909349"/>
                  <a:ext cx="919159" cy="82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12</a:t>
                  </a:r>
                </a:p>
              </p:txBody>
            </p:sp>
          </p:grpSp>
          <p:sp>
            <p:nvSpPr>
              <p:cNvPr id="102" name="Oval 101"/>
              <p:cNvSpPr>
                <a:spLocks/>
              </p:cNvSpPr>
              <p:nvPr/>
            </p:nvSpPr>
            <p:spPr>
              <a:xfrm>
                <a:off x="21707491" y="20461466"/>
                <a:ext cx="637908" cy="588838"/>
              </a:xfrm>
              <a:prstGeom prst="ellipse">
                <a:avLst/>
              </a:prstGeom>
              <a:solidFill>
                <a:srgbClr val="DCFF8D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8</a:t>
                </a:r>
              </a:p>
            </p:txBody>
          </p:sp>
          <p:sp>
            <p:nvSpPr>
              <p:cNvPr id="103" name="Oval 102"/>
              <p:cNvSpPr>
                <a:spLocks/>
              </p:cNvSpPr>
              <p:nvPr/>
            </p:nvSpPr>
            <p:spPr>
              <a:xfrm>
                <a:off x="24088537" y="20474089"/>
                <a:ext cx="637908" cy="588838"/>
              </a:xfrm>
              <a:prstGeom prst="ellipse">
                <a:avLst/>
              </a:prstGeom>
              <a:solidFill>
                <a:srgbClr val="B49687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7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4" name="Oval 103"/>
              <p:cNvSpPr>
                <a:spLocks/>
              </p:cNvSpPr>
              <p:nvPr/>
            </p:nvSpPr>
            <p:spPr>
              <a:xfrm>
                <a:off x="22898014" y="18085200"/>
                <a:ext cx="637908" cy="589745"/>
              </a:xfrm>
              <a:prstGeom prst="ellipse">
                <a:avLst/>
              </a:prstGeom>
              <a:solidFill>
                <a:srgbClr val="A0F0A1"/>
              </a:solidFill>
              <a:ln w="50800">
                <a:solidFill>
                  <a:srgbClr val="F0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5" name="Oval 104"/>
              <p:cNvSpPr>
                <a:spLocks/>
              </p:cNvSpPr>
              <p:nvPr/>
            </p:nvSpPr>
            <p:spPr>
              <a:xfrm>
                <a:off x="22898014" y="22847292"/>
                <a:ext cx="637908" cy="588838"/>
              </a:xfrm>
              <a:prstGeom prst="ellipse">
                <a:avLst/>
              </a:prstGeom>
              <a:solidFill>
                <a:srgbClr val="CFCFE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grpSp>
            <p:nvGrpSpPr>
              <p:cNvPr id="106" name="Group 105"/>
              <p:cNvGrpSpPr/>
              <p:nvPr/>
            </p:nvGrpSpPr>
            <p:grpSpPr>
              <a:xfrm>
                <a:off x="24067381" y="22053610"/>
                <a:ext cx="675481" cy="603715"/>
                <a:chOff x="14526220" y="31479540"/>
                <a:chExt cx="675481" cy="603715"/>
              </a:xfrm>
            </p:grpSpPr>
            <p:sp>
              <p:nvSpPr>
                <p:cNvPr id="143" name="Oval 142"/>
                <p:cNvSpPr>
                  <a:spLocks/>
                </p:cNvSpPr>
                <p:nvPr/>
              </p:nvSpPr>
              <p:spPr>
                <a:xfrm>
                  <a:off x="14547376" y="31479540"/>
                  <a:ext cx="637908" cy="588838"/>
                </a:xfrm>
                <a:prstGeom prst="ellipse">
                  <a:avLst/>
                </a:prstGeom>
                <a:solidFill>
                  <a:srgbClr val="CCAAB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14526220" y="31479540"/>
                  <a:ext cx="675481" cy="603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10</a:t>
                  </a:r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21695671" y="22053610"/>
                <a:ext cx="649728" cy="603715"/>
                <a:chOff x="12154510" y="31479540"/>
                <a:chExt cx="649728" cy="603715"/>
              </a:xfrm>
            </p:grpSpPr>
            <p:sp>
              <p:nvSpPr>
                <p:cNvPr id="141" name="Oval 140"/>
                <p:cNvSpPr>
                  <a:spLocks/>
                </p:cNvSpPr>
                <p:nvPr/>
              </p:nvSpPr>
              <p:spPr>
                <a:xfrm>
                  <a:off x="12166330" y="31479540"/>
                  <a:ext cx="637908" cy="588838"/>
                </a:xfrm>
                <a:prstGeom prst="ellipse">
                  <a:avLst/>
                </a:prstGeom>
                <a:solidFill>
                  <a:srgbClr val="ACCFE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12154510" y="31479540"/>
                  <a:ext cx="644851" cy="603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11</a:t>
                  </a:r>
                </a:p>
              </p:txBody>
            </p:sp>
          </p:grpSp>
          <p:cxnSp>
            <p:nvCxnSpPr>
              <p:cNvPr id="108" name="Straight Arrow Connector 107"/>
              <p:cNvCxnSpPr/>
              <p:nvPr/>
            </p:nvCxnSpPr>
            <p:spPr>
              <a:xfrm flipH="1" flipV="1">
                <a:off x="23489213" y="18545250"/>
                <a:ext cx="739453" cy="3765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flipV="1">
                <a:off x="22201614" y="18524154"/>
                <a:ext cx="732918" cy="40007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>
                <a:off x="22026445" y="19467720"/>
                <a:ext cx="0" cy="9937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flipH="1">
                <a:off x="22018098" y="21050304"/>
                <a:ext cx="8347" cy="1003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flipH="1">
                <a:off x="24511239" y="19456283"/>
                <a:ext cx="1" cy="10296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 flipH="1">
                <a:off x="24346680" y="19470683"/>
                <a:ext cx="1" cy="1008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>
                <a:off x="24407491" y="21062927"/>
                <a:ext cx="0" cy="9906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V="1">
                <a:off x="22284263" y="20186120"/>
                <a:ext cx="707228" cy="3888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 flipV="1">
                <a:off x="22333964" y="21830378"/>
                <a:ext cx="755993" cy="4205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 flipV="1">
                <a:off x="22224453" y="21719449"/>
                <a:ext cx="730341" cy="4189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V="1">
                <a:off x="23510414" y="22600236"/>
                <a:ext cx="718169" cy="46215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 flipV="1">
                <a:off x="23519002" y="19423489"/>
                <a:ext cx="734264" cy="46931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V="1">
                <a:off x="23446187" y="19319693"/>
                <a:ext cx="677395" cy="4340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 flipV="1">
                <a:off x="23525782" y="21005552"/>
                <a:ext cx="719911" cy="4326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 flipV="1">
                <a:off x="23378234" y="20886025"/>
                <a:ext cx="745348" cy="4287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 flipH="1" flipV="1">
                <a:off x="22239489" y="19370904"/>
                <a:ext cx="733843" cy="39372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 flipH="1" flipV="1">
                <a:off x="23427384" y="20161500"/>
                <a:ext cx="739453" cy="3765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 flipH="1" flipV="1">
                <a:off x="23392500" y="21825098"/>
                <a:ext cx="739453" cy="3765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 flipH="1" flipV="1">
                <a:off x="23489213" y="21681684"/>
                <a:ext cx="764053" cy="39312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 flipH="1" flipV="1">
                <a:off x="22215341" y="21001534"/>
                <a:ext cx="739453" cy="3765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 flipH="1" flipV="1">
                <a:off x="22186626" y="22605702"/>
                <a:ext cx="733877" cy="4558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 flipV="1">
                <a:off x="24638819" y="20976693"/>
                <a:ext cx="722806" cy="116125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/>
              <p:nvPr/>
            </p:nvCxnSpPr>
            <p:spPr>
              <a:xfrm flipV="1">
                <a:off x="20905329" y="19240263"/>
                <a:ext cx="813426" cy="124227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 flipV="1">
                <a:off x="21059744" y="19391810"/>
                <a:ext cx="785183" cy="115818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>
                <a:off x="20917913" y="21043364"/>
                <a:ext cx="816539" cy="125338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24729686" y="19228954"/>
                <a:ext cx="807517" cy="125358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/>
              <p:nvPr/>
            </p:nvCxnSpPr>
            <p:spPr>
              <a:xfrm flipH="1" flipV="1">
                <a:off x="24645604" y="19385072"/>
                <a:ext cx="745272" cy="1164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/>
              <p:nvPr/>
            </p:nvCxnSpPr>
            <p:spPr>
              <a:xfrm flipH="1">
                <a:off x="23501919" y="23289213"/>
                <a:ext cx="2088000" cy="28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/>
              <p:nvPr/>
            </p:nvCxnSpPr>
            <p:spPr>
              <a:xfrm>
                <a:off x="25598014" y="21062926"/>
                <a:ext cx="0" cy="2232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 flipH="1">
                <a:off x="20702532" y="18247519"/>
                <a:ext cx="2232000" cy="28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20702532" y="18251071"/>
                <a:ext cx="0" cy="225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20702532" y="21043364"/>
                <a:ext cx="0" cy="2268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 flipH="1">
                <a:off x="20702532" y="23289213"/>
                <a:ext cx="2250000" cy="28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>
              <a:grpSpLocks noChangeAspect="1"/>
            </p:cNvGrpSpPr>
            <p:nvPr/>
          </p:nvGrpSpPr>
          <p:grpSpPr>
            <a:xfrm>
              <a:off x="35853631" y="16113919"/>
              <a:ext cx="4680000" cy="4637473"/>
              <a:chOff x="20516968" y="18085200"/>
              <a:chExt cx="5400000" cy="5350930"/>
            </a:xfrm>
          </p:grpSpPr>
          <p:sp>
            <p:nvSpPr>
              <p:cNvPr id="150" name="Oval 149"/>
              <p:cNvSpPr>
                <a:spLocks/>
              </p:cNvSpPr>
              <p:nvPr/>
            </p:nvSpPr>
            <p:spPr>
              <a:xfrm>
                <a:off x="20516968" y="20474089"/>
                <a:ext cx="637908" cy="588838"/>
              </a:xfrm>
              <a:prstGeom prst="ellipse">
                <a:avLst/>
              </a:prstGeom>
              <a:solidFill>
                <a:srgbClr val="FFA0DA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1" name="Oval 150"/>
              <p:cNvSpPr>
                <a:spLocks/>
              </p:cNvSpPr>
              <p:nvPr/>
            </p:nvSpPr>
            <p:spPr>
              <a:xfrm>
                <a:off x="24088537" y="18878882"/>
                <a:ext cx="637908" cy="588838"/>
              </a:xfrm>
              <a:prstGeom prst="ellipse">
                <a:avLst/>
              </a:prstGeom>
              <a:solidFill>
                <a:srgbClr val="96F1F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2" name="Oval 151"/>
              <p:cNvSpPr>
                <a:spLocks/>
              </p:cNvSpPr>
              <p:nvPr/>
            </p:nvSpPr>
            <p:spPr>
              <a:xfrm>
                <a:off x="21707491" y="18878882"/>
                <a:ext cx="637908" cy="588838"/>
              </a:xfrm>
              <a:prstGeom prst="ellipse">
                <a:avLst/>
              </a:prstGeom>
              <a:solidFill>
                <a:srgbClr val="C896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3" name="Oval 152"/>
              <p:cNvSpPr>
                <a:spLocks/>
              </p:cNvSpPr>
              <p:nvPr/>
            </p:nvSpPr>
            <p:spPr>
              <a:xfrm>
                <a:off x="25279060" y="20474089"/>
                <a:ext cx="637908" cy="588838"/>
              </a:xfrm>
              <a:prstGeom prst="ellipse">
                <a:avLst/>
              </a:prstGeom>
              <a:solidFill>
                <a:srgbClr val="A0A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>
                <a:off x="22026445" y="19467720"/>
                <a:ext cx="0" cy="9937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5" name="Group 154"/>
              <p:cNvGrpSpPr/>
              <p:nvPr/>
            </p:nvGrpSpPr>
            <p:grpSpPr>
              <a:xfrm>
                <a:off x="22898014" y="19672591"/>
                <a:ext cx="637908" cy="609174"/>
                <a:chOff x="22872497" y="26697923"/>
                <a:chExt cx="868031" cy="828930"/>
              </a:xfrm>
            </p:grpSpPr>
            <p:sp>
              <p:nvSpPr>
                <p:cNvPr id="201" name="Oval 200"/>
                <p:cNvSpPr>
                  <a:spLocks/>
                </p:cNvSpPr>
                <p:nvPr/>
              </p:nvSpPr>
              <p:spPr>
                <a:xfrm>
                  <a:off x="22872497" y="26697923"/>
                  <a:ext cx="868031" cy="801259"/>
                </a:xfrm>
                <a:prstGeom prst="ellipse">
                  <a:avLst/>
                </a:prstGeom>
                <a:solidFill>
                  <a:srgbClr val="F0F0A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>
                  <a:off x="22986713" y="26705350"/>
                  <a:ext cx="604549" cy="82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4</a:t>
                  </a:r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22866362" y="21259919"/>
                <a:ext cx="675482" cy="612294"/>
                <a:chOff x="22829409" y="29897675"/>
                <a:chExt cx="919159" cy="833177"/>
              </a:xfrm>
            </p:grpSpPr>
            <p:sp>
              <p:nvSpPr>
                <p:cNvPr id="199" name="Oval 198"/>
                <p:cNvSpPr>
                  <a:spLocks/>
                </p:cNvSpPr>
                <p:nvPr/>
              </p:nvSpPr>
              <p:spPr>
                <a:xfrm>
                  <a:off x="22872497" y="29897675"/>
                  <a:ext cx="868031" cy="801259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22829409" y="29909349"/>
                  <a:ext cx="919159" cy="82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12</a:t>
                  </a:r>
                </a:p>
              </p:txBody>
            </p:sp>
          </p:grpSp>
          <p:sp>
            <p:nvSpPr>
              <p:cNvPr id="157" name="Oval 156"/>
              <p:cNvSpPr>
                <a:spLocks/>
              </p:cNvSpPr>
              <p:nvPr/>
            </p:nvSpPr>
            <p:spPr>
              <a:xfrm>
                <a:off x="21707491" y="20461466"/>
                <a:ext cx="637908" cy="588838"/>
              </a:xfrm>
              <a:prstGeom prst="ellipse">
                <a:avLst/>
              </a:prstGeom>
              <a:solidFill>
                <a:srgbClr val="DCFF8D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8</a:t>
                </a:r>
              </a:p>
            </p:txBody>
          </p:sp>
          <p:sp>
            <p:nvSpPr>
              <p:cNvPr id="158" name="Oval 157"/>
              <p:cNvSpPr>
                <a:spLocks/>
              </p:cNvSpPr>
              <p:nvPr/>
            </p:nvSpPr>
            <p:spPr>
              <a:xfrm>
                <a:off x="24088537" y="20474089"/>
                <a:ext cx="637908" cy="588838"/>
              </a:xfrm>
              <a:prstGeom prst="ellipse">
                <a:avLst/>
              </a:prstGeom>
              <a:solidFill>
                <a:srgbClr val="B49687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7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9" name="Oval 158"/>
              <p:cNvSpPr>
                <a:spLocks/>
              </p:cNvSpPr>
              <p:nvPr/>
            </p:nvSpPr>
            <p:spPr>
              <a:xfrm>
                <a:off x="22898014" y="18085200"/>
                <a:ext cx="637908" cy="589745"/>
              </a:xfrm>
              <a:prstGeom prst="ellipse">
                <a:avLst/>
              </a:prstGeom>
              <a:solidFill>
                <a:srgbClr val="A0F0A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60" name="Oval 159"/>
              <p:cNvSpPr>
                <a:spLocks/>
              </p:cNvSpPr>
              <p:nvPr/>
            </p:nvSpPr>
            <p:spPr>
              <a:xfrm>
                <a:off x="22898014" y="22847292"/>
                <a:ext cx="637908" cy="588838"/>
              </a:xfrm>
              <a:prstGeom prst="ellipse">
                <a:avLst/>
              </a:prstGeom>
              <a:solidFill>
                <a:srgbClr val="CFCFE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grpSp>
            <p:nvGrpSpPr>
              <p:cNvPr id="161" name="Group 160"/>
              <p:cNvGrpSpPr/>
              <p:nvPr/>
            </p:nvGrpSpPr>
            <p:grpSpPr>
              <a:xfrm>
                <a:off x="24067381" y="22053610"/>
                <a:ext cx="675481" cy="603715"/>
                <a:chOff x="14526220" y="31479540"/>
                <a:chExt cx="675481" cy="603715"/>
              </a:xfrm>
            </p:grpSpPr>
            <p:sp>
              <p:nvSpPr>
                <p:cNvPr id="197" name="Oval 196"/>
                <p:cNvSpPr>
                  <a:spLocks/>
                </p:cNvSpPr>
                <p:nvPr/>
              </p:nvSpPr>
              <p:spPr>
                <a:xfrm>
                  <a:off x="14547376" y="31479540"/>
                  <a:ext cx="637908" cy="588838"/>
                </a:xfrm>
                <a:prstGeom prst="ellipse">
                  <a:avLst/>
                </a:prstGeom>
                <a:solidFill>
                  <a:srgbClr val="CCAABB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98" name="TextBox 197"/>
                <p:cNvSpPr txBox="1"/>
                <p:nvPr/>
              </p:nvSpPr>
              <p:spPr>
                <a:xfrm>
                  <a:off x="14526220" y="31479540"/>
                  <a:ext cx="675481" cy="603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10</a:t>
                  </a:r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>
                <a:off x="21695671" y="22053610"/>
                <a:ext cx="649728" cy="633638"/>
                <a:chOff x="12154510" y="31479540"/>
                <a:chExt cx="649728" cy="633638"/>
              </a:xfrm>
            </p:grpSpPr>
            <p:sp>
              <p:nvSpPr>
                <p:cNvPr id="195" name="Oval 194"/>
                <p:cNvSpPr>
                  <a:spLocks/>
                </p:cNvSpPr>
                <p:nvPr/>
              </p:nvSpPr>
              <p:spPr>
                <a:xfrm>
                  <a:off x="12166330" y="31479540"/>
                  <a:ext cx="637908" cy="588838"/>
                </a:xfrm>
                <a:prstGeom prst="ellipse">
                  <a:avLst/>
                </a:prstGeom>
                <a:solidFill>
                  <a:srgbClr val="ACCFE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12154510" y="31509463"/>
                  <a:ext cx="644851" cy="603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11</a:t>
                  </a:r>
                </a:p>
              </p:txBody>
            </p:sp>
          </p:grpSp>
          <p:cxnSp>
            <p:nvCxnSpPr>
              <p:cNvPr id="163" name="Straight Arrow Connector 162"/>
              <p:cNvCxnSpPr/>
              <p:nvPr/>
            </p:nvCxnSpPr>
            <p:spPr>
              <a:xfrm flipH="1" flipV="1">
                <a:off x="23470539" y="18553055"/>
                <a:ext cx="739453" cy="3765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/>
              <p:nvPr/>
            </p:nvCxnSpPr>
            <p:spPr>
              <a:xfrm flipV="1">
                <a:off x="22201614" y="18516955"/>
                <a:ext cx="756971" cy="40727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/>
              <p:nvPr/>
            </p:nvCxnSpPr>
            <p:spPr>
              <a:xfrm>
                <a:off x="22026445" y="21050304"/>
                <a:ext cx="0" cy="1003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/>
              <p:nvPr/>
            </p:nvCxnSpPr>
            <p:spPr>
              <a:xfrm>
                <a:off x="24407491" y="19467720"/>
                <a:ext cx="0" cy="100636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>
                <a:off x="24407491" y="21062927"/>
                <a:ext cx="0" cy="9906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/>
              <p:nvPr/>
            </p:nvCxnSpPr>
            <p:spPr>
              <a:xfrm flipV="1">
                <a:off x="22234327" y="20137752"/>
                <a:ext cx="707228" cy="3888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/>
              <p:nvPr/>
            </p:nvCxnSpPr>
            <p:spPr>
              <a:xfrm flipV="1">
                <a:off x="22344035" y="21830378"/>
                <a:ext cx="745922" cy="4324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 flipV="1">
                <a:off x="22224453" y="21719449"/>
                <a:ext cx="730341" cy="4189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/>
              <p:nvPr/>
            </p:nvCxnSpPr>
            <p:spPr>
              <a:xfrm flipV="1">
                <a:off x="23470539" y="22553621"/>
                <a:ext cx="716234" cy="408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/>
              <p:nvPr/>
            </p:nvCxnSpPr>
            <p:spPr>
              <a:xfrm flipV="1">
                <a:off x="23519002" y="19423489"/>
                <a:ext cx="734264" cy="46931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>
              <a:xfrm flipV="1">
                <a:off x="23446187" y="19319693"/>
                <a:ext cx="677395" cy="4340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/>
              <p:cNvCxnSpPr/>
              <p:nvPr/>
            </p:nvCxnSpPr>
            <p:spPr>
              <a:xfrm flipV="1">
                <a:off x="23525782" y="21005552"/>
                <a:ext cx="719911" cy="4326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/>
              <p:cNvCxnSpPr/>
              <p:nvPr/>
            </p:nvCxnSpPr>
            <p:spPr>
              <a:xfrm flipH="1" flipV="1">
                <a:off x="22177954" y="19430420"/>
                <a:ext cx="757462" cy="40292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 flipH="1" flipV="1">
                <a:off x="22309015" y="19336743"/>
                <a:ext cx="733843" cy="39372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/>
              <p:cNvCxnSpPr/>
              <p:nvPr/>
            </p:nvCxnSpPr>
            <p:spPr>
              <a:xfrm flipH="1" flipV="1">
                <a:off x="23505680" y="20108356"/>
                <a:ext cx="775720" cy="38155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/>
              <p:cNvCxnSpPr/>
              <p:nvPr/>
            </p:nvCxnSpPr>
            <p:spPr>
              <a:xfrm flipH="1" flipV="1">
                <a:off x="23470539" y="21714958"/>
                <a:ext cx="738944" cy="38818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 flipH="1" flipV="1">
                <a:off x="22215341" y="21001534"/>
                <a:ext cx="739453" cy="3765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/>
              <p:nvPr/>
            </p:nvCxnSpPr>
            <p:spPr>
              <a:xfrm flipH="1" flipV="1">
                <a:off x="22150997" y="22607761"/>
                <a:ext cx="771616" cy="41016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/>
              <p:cNvCxnSpPr/>
              <p:nvPr/>
            </p:nvCxnSpPr>
            <p:spPr>
              <a:xfrm flipH="1" flipV="1">
                <a:off x="22295047" y="22488335"/>
                <a:ext cx="729112" cy="4020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/>
              <p:nvPr/>
            </p:nvCxnSpPr>
            <p:spPr>
              <a:xfrm flipV="1">
                <a:off x="24725081" y="21045036"/>
                <a:ext cx="780324" cy="12580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/>
              <p:nvPr/>
            </p:nvCxnSpPr>
            <p:spPr>
              <a:xfrm flipV="1">
                <a:off x="20938431" y="19240263"/>
                <a:ext cx="780324" cy="12580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/>
              <p:cNvCxnSpPr/>
              <p:nvPr/>
            </p:nvCxnSpPr>
            <p:spPr>
              <a:xfrm flipV="1">
                <a:off x="21097553" y="19408466"/>
                <a:ext cx="722806" cy="116125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>
                <a:off x="24729686" y="19228954"/>
                <a:ext cx="807517" cy="125358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/>
              <p:nvPr/>
            </p:nvCxnSpPr>
            <p:spPr>
              <a:xfrm flipH="1" flipV="1">
                <a:off x="24645604" y="19385072"/>
                <a:ext cx="745272" cy="1164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/>
              <p:cNvCxnSpPr/>
              <p:nvPr/>
            </p:nvCxnSpPr>
            <p:spPr>
              <a:xfrm flipH="1">
                <a:off x="23535922" y="23230053"/>
                <a:ext cx="2196000" cy="28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/>
              <p:cNvCxnSpPr/>
              <p:nvPr/>
            </p:nvCxnSpPr>
            <p:spPr>
              <a:xfrm>
                <a:off x="25743600" y="21031428"/>
                <a:ext cx="0" cy="22032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/>
              <p:cNvCxnSpPr/>
              <p:nvPr/>
            </p:nvCxnSpPr>
            <p:spPr>
              <a:xfrm>
                <a:off x="25743600" y="18252000"/>
                <a:ext cx="0" cy="2268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/>
              <p:cNvCxnSpPr/>
              <p:nvPr/>
            </p:nvCxnSpPr>
            <p:spPr>
              <a:xfrm flipH="1">
                <a:off x="23505319" y="18247519"/>
                <a:ext cx="2239200" cy="28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/>
              <p:cNvCxnSpPr/>
              <p:nvPr/>
            </p:nvCxnSpPr>
            <p:spPr>
              <a:xfrm flipH="1">
                <a:off x="20702532" y="18247519"/>
                <a:ext cx="2232000" cy="28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/>
              <p:cNvCxnSpPr/>
              <p:nvPr/>
            </p:nvCxnSpPr>
            <p:spPr>
              <a:xfrm>
                <a:off x="20702532" y="18251071"/>
                <a:ext cx="0" cy="225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20702532" y="21043364"/>
                <a:ext cx="0" cy="2196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/>
              <p:nvPr/>
            </p:nvCxnSpPr>
            <p:spPr>
              <a:xfrm flipH="1">
                <a:off x="20702532" y="23230053"/>
                <a:ext cx="2203200" cy="28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/>
            <p:cNvGrpSpPr>
              <a:grpSpLocks noChangeAspect="1"/>
            </p:cNvGrpSpPr>
            <p:nvPr/>
          </p:nvGrpSpPr>
          <p:grpSpPr>
            <a:xfrm>
              <a:off x="972319" y="5674519"/>
              <a:ext cx="4680000" cy="4637473"/>
              <a:chOff x="10975807" y="27511130"/>
              <a:chExt cx="5400000" cy="5350930"/>
            </a:xfrm>
          </p:grpSpPr>
          <p:sp>
            <p:nvSpPr>
              <p:cNvPr id="204" name="Oval 203"/>
              <p:cNvSpPr>
                <a:spLocks/>
              </p:cNvSpPr>
              <p:nvPr/>
            </p:nvSpPr>
            <p:spPr>
              <a:xfrm>
                <a:off x="10975807" y="29900019"/>
                <a:ext cx="637908" cy="58883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cxnSp>
            <p:nvCxnSpPr>
              <p:cNvPr id="205" name="Straight Arrow Connector 204"/>
              <p:cNvCxnSpPr/>
              <p:nvPr/>
            </p:nvCxnSpPr>
            <p:spPr>
              <a:xfrm>
                <a:off x="16036821" y="30470966"/>
                <a:ext cx="1" cy="212400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/>
              <p:nvPr/>
            </p:nvCxnSpPr>
            <p:spPr>
              <a:xfrm flipH="1">
                <a:off x="13986854" y="27791386"/>
                <a:ext cx="2052000" cy="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/>
              <p:cNvCxnSpPr/>
              <p:nvPr/>
            </p:nvCxnSpPr>
            <p:spPr>
              <a:xfrm flipH="1">
                <a:off x="12710819" y="28014509"/>
                <a:ext cx="739453" cy="376536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/>
              <p:cNvCxnSpPr/>
              <p:nvPr/>
            </p:nvCxnSpPr>
            <p:spPr>
              <a:xfrm>
                <a:off x="16036821" y="27783946"/>
                <a:ext cx="1" cy="212400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Oval 208"/>
              <p:cNvSpPr>
                <a:spLocks/>
              </p:cNvSpPr>
              <p:nvPr/>
            </p:nvSpPr>
            <p:spPr>
              <a:xfrm>
                <a:off x="14547376" y="28304812"/>
                <a:ext cx="637908" cy="58883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10" name="Oval 209"/>
              <p:cNvSpPr>
                <a:spLocks/>
              </p:cNvSpPr>
              <p:nvPr/>
            </p:nvSpPr>
            <p:spPr>
              <a:xfrm>
                <a:off x="12166330" y="28304812"/>
                <a:ext cx="637908" cy="58883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11" name="Oval 210"/>
              <p:cNvSpPr>
                <a:spLocks/>
              </p:cNvSpPr>
              <p:nvPr/>
            </p:nvSpPr>
            <p:spPr>
              <a:xfrm>
                <a:off x="15737899" y="29900019"/>
                <a:ext cx="637908" cy="58883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</a:p>
            </p:txBody>
          </p:sp>
          <p:cxnSp>
            <p:nvCxnSpPr>
              <p:cNvPr id="212" name="Straight Arrow Connector 211"/>
              <p:cNvCxnSpPr/>
              <p:nvPr/>
            </p:nvCxnSpPr>
            <p:spPr>
              <a:xfrm flipH="1" flipV="1">
                <a:off x="13901342" y="28014509"/>
                <a:ext cx="739453" cy="376536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/>
              <p:nvPr/>
            </p:nvCxnSpPr>
            <p:spPr>
              <a:xfrm flipH="1" flipV="1">
                <a:off x="12710819" y="28807416"/>
                <a:ext cx="785719" cy="35053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/>
              <p:cNvCxnSpPr/>
              <p:nvPr/>
            </p:nvCxnSpPr>
            <p:spPr>
              <a:xfrm flipH="1">
                <a:off x="13845840" y="28807416"/>
                <a:ext cx="794956" cy="350529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/>
              <p:nvPr/>
            </p:nvCxnSpPr>
            <p:spPr>
              <a:xfrm flipH="1">
                <a:off x="11520296" y="28599231"/>
                <a:ext cx="646034" cy="1387021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/>
              <p:cNvCxnSpPr/>
              <p:nvPr/>
            </p:nvCxnSpPr>
            <p:spPr>
              <a:xfrm flipH="1">
                <a:off x="12485283" y="28893649"/>
                <a:ext cx="1" cy="999783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/>
              <p:cNvCxnSpPr/>
              <p:nvPr/>
            </p:nvCxnSpPr>
            <p:spPr>
              <a:xfrm>
                <a:off x="12485284" y="30476233"/>
                <a:ext cx="0" cy="1003307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/>
              <p:cNvCxnSpPr/>
              <p:nvPr/>
            </p:nvCxnSpPr>
            <p:spPr>
              <a:xfrm>
                <a:off x="11520296" y="30402623"/>
                <a:ext cx="646034" cy="1371336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/>
              <p:cNvCxnSpPr/>
              <p:nvPr/>
            </p:nvCxnSpPr>
            <p:spPr>
              <a:xfrm flipH="1">
                <a:off x="12710819" y="31204148"/>
                <a:ext cx="731327" cy="361625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/>
              <p:cNvCxnSpPr/>
              <p:nvPr/>
            </p:nvCxnSpPr>
            <p:spPr>
              <a:xfrm flipH="1" flipV="1">
                <a:off x="13901342" y="31188463"/>
                <a:ext cx="739453" cy="37731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/>
              <p:nvPr/>
            </p:nvCxnSpPr>
            <p:spPr>
              <a:xfrm flipH="1">
                <a:off x="13901342" y="31982145"/>
                <a:ext cx="739453" cy="37731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/>
              <p:cNvCxnSpPr/>
              <p:nvPr/>
            </p:nvCxnSpPr>
            <p:spPr>
              <a:xfrm flipH="1" flipV="1">
                <a:off x="12710819" y="31982145"/>
                <a:ext cx="739453" cy="37731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/>
              <p:nvPr/>
            </p:nvCxnSpPr>
            <p:spPr>
              <a:xfrm flipH="1">
                <a:off x="12675936" y="29592977"/>
                <a:ext cx="771102" cy="385433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/>
              <p:cNvCxnSpPr/>
              <p:nvPr/>
            </p:nvCxnSpPr>
            <p:spPr>
              <a:xfrm flipH="1" flipV="1">
                <a:off x="12675937" y="30386659"/>
                <a:ext cx="771101" cy="357785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Arrow Connector 224"/>
              <p:cNvCxnSpPr/>
              <p:nvPr/>
            </p:nvCxnSpPr>
            <p:spPr>
              <a:xfrm flipH="1">
                <a:off x="13881456" y="30402623"/>
                <a:ext cx="759340" cy="341821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/>
              <p:cNvCxnSpPr/>
              <p:nvPr/>
            </p:nvCxnSpPr>
            <p:spPr>
              <a:xfrm flipH="1" flipV="1">
                <a:off x="13925462" y="29574316"/>
                <a:ext cx="715333" cy="411936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/>
              <p:cNvCxnSpPr/>
              <p:nvPr/>
            </p:nvCxnSpPr>
            <p:spPr>
              <a:xfrm flipV="1">
                <a:off x="14866330" y="28893650"/>
                <a:ext cx="0" cy="1006369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/>
              <p:nvPr/>
            </p:nvCxnSpPr>
            <p:spPr>
              <a:xfrm flipV="1">
                <a:off x="14866330" y="30488857"/>
                <a:ext cx="0" cy="990683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/>
              <p:cNvCxnSpPr/>
              <p:nvPr/>
            </p:nvCxnSpPr>
            <p:spPr>
              <a:xfrm flipV="1">
                <a:off x="15185284" y="30402623"/>
                <a:ext cx="646034" cy="1371336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/>
              <p:cNvCxnSpPr/>
              <p:nvPr/>
            </p:nvCxnSpPr>
            <p:spPr>
              <a:xfrm flipH="1" flipV="1">
                <a:off x="15185284" y="28599231"/>
                <a:ext cx="646034" cy="1387021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/>
              <p:cNvCxnSpPr/>
              <p:nvPr/>
            </p:nvCxnSpPr>
            <p:spPr>
              <a:xfrm flipH="1">
                <a:off x="14002326" y="32580830"/>
                <a:ext cx="2052000" cy="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/>
              <p:cNvCxnSpPr/>
              <p:nvPr/>
            </p:nvCxnSpPr>
            <p:spPr>
              <a:xfrm>
                <a:off x="11294760" y="30499129"/>
                <a:ext cx="1" cy="208800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/>
              <p:cNvCxnSpPr/>
              <p:nvPr/>
            </p:nvCxnSpPr>
            <p:spPr>
              <a:xfrm flipH="1">
                <a:off x="11286000" y="32580830"/>
                <a:ext cx="2070000" cy="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/>
              <p:cNvCxnSpPr/>
              <p:nvPr/>
            </p:nvCxnSpPr>
            <p:spPr>
              <a:xfrm>
                <a:off x="11294760" y="27763129"/>
                <a:ext cx="1" cy="212400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/>
              <p:cNvCxnSpPr/>
              <p:nvPr/>
            </p:nvCxnSpPr>
            <p:spPr>
              <a:xfrm flipH="1">
                <a:off x="11304000" y="27791386"/>
                <a:ext cx="2070000" cy="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6" name="Group 235"/>
              <p:cNvGrpSpPr/>
              <p:nvPr/>
            </p:nvGrpSpPr>
            <p:grpSpPr>
              <a:xfrm>
                <a:off x="13356853" y="29098497"/>
                <a:ext cx="637908" cy="609174"/>
                <a:chOff x="22872497" y="26697923"/>
                <a:chExt cx="868031" cy="828931"/>
              </a:xfrm>
            </p:grpSpPr>
            <p:sp>
              <p:nvSpPr>
                <p:cNvPr id="250" name="Oval 249"/>
                <p:cNvSpPr>
                  <a:spLocks/>
                </p:cNvSpPr>
                <p:nvPr/>
              </p:nvSpPr>
              <p:spPr>
                <a:xfrm>
                  <a:off x="22872497" y="26697923"/>
                  <a:ext cx="868031" cy="80125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51" name="TextBox 250"/>
                <p:cNvSpPr txBox="1"/>
                <p:nvPr/>
              </p:nvSpPr>
              <p:spPr>
                <a:xfrm>
                  <a:off x="22986712" y="26705350"/>
                  <a:ext cx="604551" cy="8215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4</a:t>
                  </a:r>
                </a:p>
              </p:txBody>
            </p:sp>
          </p:grpSp>
          <p:grpSp>
            <p:nvGrpSpPr>
              <p:cNvPr id="237" name="Group 236"/>
              <p:cNvGrpSpPr/>
              <p:nvPr/>
            </p:nvGrpSpPr>
            <p:grpSpPr>
              <a:xfrm>
                <a:off x="13325194" y="30685859"/>
                <a:ext cx="675481" cy="612295"/>
                <a:chOff x="22829409" y="29897675"/>
                <a:chExt cx="919158" cy="833178"/>
              </a:xfrm>
            </p:grpSpPr>
            <p:sp>
              <p:nvSpPr>
                <p:cNvPr id="248" name="Oval 247"/>
                <p:cNvSpPr>
                  <a:spLocks/>
                </p:cNvSpPr>
                <p:nvPr/>
              </p:nvSpPr>
              <p:spPr>
                <a:xfrm>
                  <a:off x="22872497" y="29897675"/>
                  <a:ext cx="868031" cy="80125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49" name="TextBox 248"/>
                <p:cNvSpPr txBox="1"/>
                <p:nvPr/>
              </p:nvSpPr>
              <p:spPr>
                <a:xfrm>
                  <a:off x="22829409" y="29909349"/>
                  <a:ext cx="919158" cy="8215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12</a:t>
                  </a:r>
                </a:p>
              </p:txBody>
            </p:sp>
          </p:grpSp>
          <p:sp>
            <p:nvSpPr>
              <p:cNvPr id="238" name="Oval 237"/>
              <p:cNvSpPr>
                <a:spLocks/>
              </p:cNvSpPr>
              <p:nvPr/>
            </p:nvSpPr>
            <p:spPr>
              <a:xfrm>
                <a:off x="12166330" y="29887396"/>
                <a:ext cx="637908" cy="58883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8</a:t>
                </a:r>
              </a:p>
            </p:txBody>
          </p:sp>
          <p:sp>
            <p:nvSpPr>
              <p:cNvPr id="239" name="Oval 238"/>
              <p:cNvSpPr>
                <a:spLocks/>
              </p:cNvSpPr>
              <p:nvPr/>
            </p:nvSpPr>
            <p:spPr>
              <a:xfrm>
                <a:off x="14547376" y="29900019"/>
                <a:ext cx="637908" cy="58883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7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40" name="Oval 239"/>
              <p:cNvSpPr>
                <a:spLocks/>
              </p:cNvSpPr>
              <p:nvPr/>
            </p:nvSpPr>
            <p:spPr>
              <a:xfrm>
                <a:off x="13356853" y="27511130"/>
                <a:ext cx="637908" cy="58974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41" name="Oval 240"/>
              <p:cNvSpPr>
                <a:spLocks/>
              </p:cNvSpPr>
              <p:nvPr/>
            </p:nvSpPr>
            <p:spPr>
              <a:xfrm>
                <a:off x="13356853" y="32273222"/>
                <a:ext cx="637908" cy="58883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grpSp>
            <p:nvGrpSpPr>
              <p:cNvPr id="242" name="Group 241"/>
              <p:cNvGrpSpPr/>
              <p:nvPr/>
            </p:nvGrpSpPr>
            <p:grpSpPr>
              <a:xfrm>
                <a:off x="14491834" y="31479540"/>
                <a:ext cx="693450" cy="603716"/>
                <a:chOff x="14491834" y="31479540"/>
                <a:chExt cx="693450" cy="603716"/>
              </a:xfrm>
            </p:grpSpPr>
            <p:sp>
              <p:nvSpPr>
                <p:cNvPr id="246" name="Oval 245"/>
                <p:cNvSpPr>
                  <a:spLocks/>
                </p:cNvSpPr>
                <p:nvPr/>
              </p:nvSpPr>
              <p:spPr>
                <a:xfrm>
                  <a:off x="14547376" y="31479540"/>
                  <a:ext cx="637908" cy="58883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47" name="TextBox 246"/>
                <p:cNvSpPr txBox="1"/>
                <p:nvPr/>
              </p:nvSpPr>
              <p:spPr>
                <a:xfrm>
                  <a:off x="14491834" y="31479540"/>
                  <a:ext cx="675481" cy="603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10</a:t>
                  </a:r>
                </a:p>
              </p:txBody>
            </p:sp>
          </p:grpSp>
          <p:grpSp>
            <p:nvGrpSpPr>
              <p:cNvPr id="243" name="Group 242"/>
              <p:cNvGrpSpPr/>
              <p:nvPr/>
            </p:nvGrpSpPr>
            <p:grpSpPr>
              <a:xfrm>
                <a:off x="12151519" y="31479540"/>
                <a:ext cx="647844" cy="633639"/>
                <a:chOff x="12151519" y="31479540"/>
                <a:chExt cx="647844" cy="633639"/>
              </a:xfrm>
            </p:grpSpPr>
            <p:sp>
              <p:nvSpPr>
                <p:cNvPr id="244" name="Oval 243"/>
                <p:cNvSpPr>
                  <a:spLocks/>
                </p:cNvSpPr>
                <p:nvPr/>
              </p:nvSpPr>
              <p:spPr>
                <a:xfrm>
                  <a:off x="12151519" y="31479540"/>
                  <a:ext cx="637908" cy="58883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45" name="TextBox 244"/>
                <p:cNvSpPr txBox="1"/>
                <p:nvPr/>
              </p:nvSpPr>
              <p:spPr>
                <a:xfrm>
                  <a:off x="12154512" y="31509463"/>
                  <a:ext cx="644851" cy="603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11</a:t>
                  </a:r>
                </a:p>
              </p:txBody>
            </p:sp>
          </p:grpSp>
        </p:grpSp>
        <p:grpSp>
          <p:nvGrpSpPr>
            <p:cNvPr id="252" name="Group 251"/>
            <p:cNvGrpSpPr>
              <a:grpSpLocks noChangeAspect="1"/>
            </p:cNvGrpSpPr>
            <p:nvPr/>
          </p:nvGrpSpPr>
          <p:grpSpPr>
            <a:xfrm>
              <a:off x="29605231" y="16113919"/>
              <a:ext cx="4680000" cy="4637473"/>
              <a:chOff x="20516968" y="18085200"/>
              <a:chExt cx="5400000" cy="5350930"/>
            </a:xfrm>
          </p:grpSpPr>
          <p:cxnSp>
            <p:nvCxnSpPr>
              <p:cNvPr id="253" name="Straight Arrow Connector 252"/>
              <p:cNvCxnSpPr/>
              <p:nvPr/>
            </p:nvCxnSpPr>
            <p:spPr>
              <a:xfrm flipV="1">
                <a:off x="23470539" y="22553621"/>
                <a:ext cx="716234" cy="408582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Arrow Connector 253"/>
              <p:cNvCxnSpPr/>
              <p:nvPr/>
            </p:nvCxnSpPr>
            <p:spPr>
              <a:xfrm flipV="1">
                <a:off x="24745871" y="21051326"/>
                <a:ext cx="678545" cy="8933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5" name="Oval 254"/>
              <p:cNvSpPr>
                <a:spLocks/>
              </p:cNvSpPr>
              <p:nvPr/>
            </p:nvSpPr>
            <p:spPr>
              <a:xfrm>
                <a:off x="20516968" y="20474089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6" name="Oval 255"/>
              <p:cNvSpPr>
                <a:spLocks/>
              </p:cNvSpPr>
              <p:nvPr/>
            </p:nvSpPr>
            <p:spPr>
              <a:xfrm>
                <a:off x="24088537" y="18878882"/>
                <a:ext cx="637908" cy="588838"/>
              </a:xfrm>
              <a:prstGeom prst="ellipse">
                <a:avLst/>
              </a:prstGeom>
              <a:solidFill>
                <a:srgbClr val="96F1F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7" name="Oval 256"/>
              <p:cNvSpPr>
                <a:spLocks/>
              </p:cNvSpPr>
              <p:nvPr/>
            </p:nvSpPr>
            <p:spPr>
              <a:xfrm>
                <a:off x="21707491" y="18878882"/>
                <a:ext cx="637908" cy="588838"/>
              </a:xfrm>
              <a:prstGeom prst="ellipse">
                <a:avLst/>
              </a:prstGeom>
              <a:solidFill>
                <a:srgbClr val="C896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58" name="Oval 257"/>
              <p:cNvSpPr>
                <a:spLocks/>
              </p:cNvSpPr>
              <p:nvPr/>
            </p:nvSpPr>
            <p:spPr>
              <a:xfrm>
                <a:off x="25279060" y="20474089"/>
                <a:ext cx="637908" cy="588838"/>
              </a:xfrm>
              <a:prstGeom prst="ellipse">
                <a:avLst/>
              </a:prstGeom>
              <a:solidFill>
                <a:srgbClr val="A0A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</a:p>
            </p:txBody>
          </p:sp>
          <p:cxnSp>
            <p:nvCxnSpPr>
              <p:cNvPr id="259" name="Straight Arrow Connector 258"/>
              <p:cNvCxnSpPr/>
              <p:nvPr/>
            </p:nvCxnSpPr>
            <p:spPr>
              <a:xfrm>
                <a:off x="22026445" y="19467720"/>
                <a:ext cx="0" cy="9937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0" name="Group 259"/>
              <p:cNvGrpSpPr/>
              <p:nvPr/>
            </p:nvGrpSpPr>
            <p:grpSpPr>
              <a:xfrm>
                <a:off x="22898014" y="19672591"/>
                <a:ext cx="637908" cy="609174"/>
                <a:chOff x="22872497" y="26697923"/>
                <a:chExt cx="868031" cy="828930"/>
              </a:xfrm>
            </p:grpSpPr>
            <p:sp>
              <p:nvSpPr>
                <p:cNvPr id="302" name="Oval 301"/>
                <p:cNvSpPr>
                  <a:spLocks/>
                </p:cNvSpPr>
                <p:nvPr/>
              </p:nvSpPr>
              <p:spPr>
                <a:xfrm>
                  <a:off x="22872497" y="26697923"/>
                  <a:ext cx="868031" cy="801259"/>
                </a:xfrm>
                <a:prstGeom prst="ellipse">
                  <a:avLst/>
                </a:prstGeom>
                <a:solidFill>
                  <a:srgbClr val="F0F0A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03" name="TextBox 302"/>
                <p:cNvSpPr txBox="1"/>
                <p:nvPr/>
              </p:nvSpPr>
              <p:spPr>
                <a:xfrm>
                  <a:off x="22986713" y="26705350"/>
                  <a:ext cx="604549" cy="82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4</a:t>
                  </a:r>
                </a:p>
              </p:txBody>
            </p:sp>
          </p:grpSp>
          <p:grpSp>
            <p:nvGrpSpPr>
              <p:cNvPr id="261" name="Group 260"/>
              <p:cNvGrpSpPr/>
              <p:nvPr/>
            </p:nvGrpSpPr>
            <p:grpSpPr>
              <a:xfrm>
                <a:off x="22866362" y="21259919"/>
                <a:ext cx="675482" cy="612294"/>
                <a:chOff x="22829409" y="29897675"/>
                <a:chExt cx="919159" cy="833177"/>
              </a:xfrm>
            </p:grpSpPr>
            <p:sp>
              <p:nvSpPr>
                <p:cNvPr id="300" name="Oval 299"/>
                <p:cNvSpPr>
                  <a:spLocks/>
                </p:cNvSpPr>
                <p:nvPr/>
              </p:nvSpPr>
              <p:spPr>
                <a:xfrm>
                  <a:off x="22872497" y="29897675"/>
                  <a:ext cx="868031" cy="801259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01" name="TextBox 300"/>
                <p:cNvSpPr txBox="1"/>
                <p:nvPr/>
              </p:nvSpPr>
              <p:spPr>
                <a:xfrm>
                  <a:off x="22829409" y="29909349"/>
                  <a:ext cx="919159" cy="82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12</a:t>
                  </a:r>
                </a:p>
              </p:txBody>
            </p:sp>
          </p:grpSp>
          <p:sp>
            <p:nvSpPr>
              <p:cNvPr id="262" name="Oval 261"/>
              <p:cNvSpPr>
                <a:spLocks/>
              </p:cNvSpPr>
              <p:nvPr/>
            </p:nvSpPr>
            <p:spPr>
              <a:xfrm>
                <a:off x="21707491" y="20461466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8</a:t>
                </a:r>
              </a:p>
            </p:txBody>
          </p:sp>
          <p:sp>
            <p:nvSpPr>
              <p:cNvPr id="263" name="Oval 262"/>
              <p:cNvSpPr>
                <a:spLocks/>
              </p:cNvSpPr>
              <p:nvPr/>
            </p:nvSpPr>
            <p:spPr>
              <a:xfrm>
                <a:off x="24088537" y="20474089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7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64" name="Oval 263"/>
              <p:cNvSpPr>
                <a:spLocks/>
              </p:cNvSpPr>
              <p:nvPr/>
            </p:nvSpPr>
            <p:spPr>
              <a:xfrm>
                <a:off x="22898014" y="18085200"/>
                <a:ext cx="637908" cy="589745"/>
              </a:xfrm>
              <a:prstGeom prst="ellipse">
                <a:avLst/>
              </a:prstGeom>
              <a:solidFill>
                <a:srgbClr val="A0F0A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65" name="Oval 264"/>
              <p:cNvSpPr>
                <a:spLocks/>
              </p:cNvSpPr>
              <p:nvPr/>
            </p:nvSpPr>
            <p:spPr>
              <a:xfrm>
                <a:off x="22898014" y="22847292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24053832" y="22053610"/>
                <a:ext cx="675481" cy="603715"/>
                <a:chOff x="14512671" y="31479540"/>
                <a:chExt cx="675481" cy="603715"/>
              </a:xfrm>
            </p:grpSpPr>
            <p:sp>
              <p:nvSpPr>
                <p:cNvPr id="298" name="Oval 297"/>
                <p:cNvSpPr>
                  <a:spLocks/>
                </p:cNvSpPr>
                <p:nvPr/>
              </p:nvSpPr>
              <p:spPr>
                <a:xfrm>
                  <a:off x="14547376" y="31479540"/>
                  <a:ext cx="637908" cy="588838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99" name="TextBox 298"/>
                <p:cNvSpPr txBox="1"/>
                <p:nvPr/>
              </p:nvSpPr>
              <p:spPr>
                <a:xfrm>
                  <a:off x="14512671" y="31479540"/>
                  <a:ext cx="675481" cy="603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10</a:t>
                  </a:r>
                </a:p>
              </p:txBody>
            </p:sp>
          </p:grpSp>
          <p:grpSp>
            <p:nvGrpSpPr>
              <p:cNvPr id="267" name="Group 266"/>
              <p:cNvGrpSpPr/>
              <p:nvPr/>
            </p:nvGrpSpPr>
            <p:grpSpPr>
              <a:xfrm>
                <a:off x="21695671" y="22053610"/>
                <a:ext cx="649728" cy="633638"/>
                <a:chOff x="12154510" y="31479540"/>
                <a:chExt cx="649728" cy="633638"/>
              </a:xfrm>
            </p:grpSpPr>
            <p:sp>
              <p:nvSpPr>
                <p:cNvPr id="296" name="Oval 295"/>
                <p:cNvSpPr>
                  <a:spLocks/>
                </p:cNvSpPr>
                <p:nvPr/>
              </p:nvSpPr>
              <p:spPr>
                <a:xfrm>
                  <a:off x="12166330" y="31479540"/>
                  <a:ext cx="637908" cy="588838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297" name="TextBox 296"/>
                <p:cNvSpPr txBox="1"/>
                <p:nvPr/>
              </p:nvSpPr>
              <p:spPr>
                <a:xfrm>
                  <a:off x="12154510" y="31509463"/>
                  <a:ext cx="644851" cy="603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11</a:t>
                  </a:r>
                </a:p>
              </p:txBody>
            </p:sp>
          </p:grpSp>
          <p:cxnSp>
            <p:nvCxnSpPr>
              <p:cNvPr id="268" name="Straight Arrow Connector 267"/>
              <p:cNvCxnSpPr/>
              <p:nvPr/>
            </p:nvCxnSpPr>
            <p:spPr>
              <a:xfrm flipH="1" flipV="1">
                <a:off x="23470539" y="18553055"/>
                <a:ext cx="739453" cy="3765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Arrow Connector 268"/>
              <p:cNvCxnSpPr/>
              <p:nvPr/>
            </p:nvCxnSpPr>
            <p:spPr>
              <a:xfrm flipV="1">
                <a:off x="22201614" y="18516955"/>
                <a:ext cx="756971" cy="40727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/>
              <p:cNvCxnSpPr/>
              <p:nvPr/>
            </p:nvCxnSpPr>
            <p:spPr>
              <a:xfrm>
                <a:off x="22026445" y="21050304"/>
                <a:ext cx="0" cy="1003306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/>
              <p:cNvCxnSpPr/>
              <p:nvPr/>
            </p:nvCxnSpPr>
            <p:spPr>
              <a:xfrm>
                <a:off x="24407491" y="19467720"/>
                <a:ext cx="0" cy="100636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/>
              <p:cNvCxnSpPr/>
              <p:nvPr/>
            </p:nvCxnSpPr>
            <p:spPr>
              <a:xfrm>
                <a:off x="24407491" y="21062927"/>
                <a:ext cx="0" cy="990683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/>
              <p:cNvCxnSpPr/>
              <p:nvPr/>
            </p:nvCxnSpPr>
            <p:spPr>
              <a:xfrm flipV="1">
                <a:off x="22234327" y="20137752"/>
                <a:ext cx="707228" cy="3888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/>
              <p:cNvCxnSpPr/>
              <p:nvPr/>
            </p:nvCxnSpPr>
            <p:spPr>
              <a:xfrm flipV="1">
                <a:off x="22224453" y="21719449"/>
                <a:ext cx="730341" cy="418935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/>
              <p:cNvCxnSpPr/>
              <p:nvPr/>
            </p:nvCxnSpPr>
            <p:spPr>
              <a:xfrm flipV="1">
                <a:off x="23519002" y="19423489"/>
                <a:ext cx="734264" cy="46931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/>
              <p:cNvCxnSpPr/>
              <p:nvPr/>
            </p:nvCxnSpPr>
            <p:spPr>
              <a:xfrm flipV="1">
                <a:off x="23446187" y="19319693"/>
                <a:ext cx="677395" cy="4340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Arrow Connector 276"/>
              <p:cNvCxnSpPr/>
              <p:nvPr/>
            </p:nvCxnSpPr>
            <p:spPr>
              <a:xfrm flipV="1">
                <a:off x="23525782" y="21005552"/>
                <a:ext cx="719911" cy="43260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Arrow Connector 277"/>
              <p:cNvCxnSpPr/>
              <p:nvPr/>
            </p:nvCxnSpPr>
            <p:spPr>
              <a:xfrm flipH="1" flipV="1">
                <a:off x="22177954" y="19430420"/>
                <a:ext cx="757462" cy="40292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Arrow Connector 278"/>
              <p:cNvCxnSpPr/>
              <p:nvPr/>
            </p:nvCxnSpPr>
            <p:spPr>
              <a:xfrm flipH="1" flipV="1">
                <a:off x="22309015" y="19336743"/>
                <a:ext cx="733843" cy="39372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Arrow Connector 279"/>
              <p:cNvCxnSpPr/>
              <p:nvPr/>
            </p:nvCxnSpPr>
            <p:spPr>
              <a:xfrm flipH="1" flipV="1">
                <a:off x="23505680" y="20108356"/>
                <a:ext cx="775720" cy="38155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Arrow Connector 280"/>
              <p:cNvCxnSpPr/>
              <p:nvPr/>
            </p:nvCxnSpPr>
            <p:spPr>
              <a:xfrm flipH="1" flipV="1">
                <a:off x="23470539" y="21714958"/>
                <a:ext cx="738944" cy="388184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/>
              <p:cNvCxnSpPr/>
              <p:nvPr/>
            </p:nvCxnSpPr>
            <p:spPr>
              <a:xfrm flipH="1" flipV="1">
                <a:off x="22215341" y="21001534"/>
                <a:ext cx="739453" cy="376536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/>
              <p:cNvCxnSpPr/>
              <p:nvPr/>
            </p:nvCxnSpPr>
            <p:spPr>
              <a:xfrm flipH="1" flipV="1">
                <a:off x="22150997" y="22607761"/>
                <a:ext cx="771616" cy="410165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Arrow Connector 283"/>
              <p:cNvCxnSpPr/>
              <p:nvPr/>
            </p:nvCxnSpPr>
            <p:spPr>
              <a:xfrm flipV="1">
                <a:off x="20938431" y="19240263"/>
                <a:ext cx="780324" cy="12580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/>
              <p:cNvCxnSpPr/>
              <p:nvPr/>
            </p:nvCxnSpPr>
            <p:spPr>
              <a:xfrm flipV="1">
                <a:off x="21097553" y="19408466"/>
                <a:ext cx="722806" cy="116125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/>
              <p:nvPr/>
            </p:nvCxnSpPr>
            <p:spPr>
              <a:xfrm>
                <a:off x="24729686" y="19228954"/>
                <a:ext cx="807517" cy="125358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 flipV="1">
                <a:off x="24645604" y="19385072"/>
                <a:ext cx="745272" cy="1164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5743600" y="18252000"/>
                <a:ext cx="0" cy="2268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H="1">
                <a:off x="23505319" y="18247519"/>
                <a:ext cx="2239200" cy="28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/>
              <p:cNvCxnSpPr/>
              <p:nvPr/>
            </p:nvCxnSpPr>
            <p:spPr>
              <a:xfrm flipH="1">
                <a:off x="20702532" y="18247519"/>
                <a:ext cx="2232000" cy="28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Arrow Connector 292"/>
              <p:cNvCxnSpPr/>
              <p:nvPr/>
            </p:nvCxnSpPr>
            <p:spPr>
              <a:xfrm>
                <a:off x="20702532" y="18251071"/>
                <a:ext cx="0" cy="225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/>
              <p:cNvCxnSpPr/>
              <p:nvPr/>
            </p:nvCxnSpPr>
            <p:spPr>
              <a:xfrm>
                <a:off x="20702532" y="21043364"/>
                <a:ext cx="0" cy="219600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/>
              <p:cNvCxnSpPr/>
              <p:nvPr/>
            </p:nvCxnSpPr>
            <p:spPr>
              <a:xfrm flipH="1">
                <a:off x="20702532" y="23230053"/>
                <a:ext cx="2203200" cy="287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4" name="Group 303"/>
            <p:cNvGrpSpPr>
              <a:grpSpLocks noChangeAspect="1"/>
            </p:cNvGrpSpPr>
            <p:nvPr/>
          </p:nvGrpSpPr>
          <p:grpSpPr>
            <a:xfrm>
              <a:off x="24239431" y="16113919"/>
              <a:ext cx="4680000" cy="4637473"/>
              <a:chOff x="20516968" y="18085200"/>
              <a:chExt cx="5400000" cy="5350930"/>
            </a:xfrm>
          </p:grpSpPr>
          <p:cxnSp>
            <p:nvCxnSpPr>
              <p:cNvPr id="305" name="Straight Arrow Connector 304"/>
              <p:cNvCxnSpPr/>
              <p:nvPr/>
            </p:nvCxnSpPr>
            <p:spPr>
              <a:xfrm flipV="1">
                <a:off x="23470539" y="22553621"/>
                <a:ext cx="716234" cy="408582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Arrow Connector 305"/>
              <p:cNvCxnSpPr/>
              <p:nvPr/>
            </p:nvCxnSpPr>
            <p:spPr>
              <a:xfrm flipV="1">
                <a:off x="24725081" y="21045036"/>
                <a:ext cx="780324" cy="1258006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" name="Oval 306"/>
              <p:cNvSpPr>
                <a:spLocks/>
              </p:cNvSpPr>
              <p:nvPr/>
            </p:nvSpPr>
            <p:spPr>
              <a:xfrm>
                <a:off x="20516968" y="20474089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8" name="Oval 307"/>
              <p:cNvSpPr>
                <a:spLocks/>
              </p:cNvSpPr>
              <p:nvPr/>
            </p:nvSpPr>
            <p:spPr>
              <a:xfrm>
                <a:off x="24088537" y="18878882"/>
                <a:ext cx="637908" cy="588838"/>
              </a:xfrm>
              <a:prstGeom prst="ellipse">
                <a:avLst/>
              </a:prstGeom>
              <a:solidFill>
                <a:srgbClr val="96F1F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9" name="Oval 308"/>
              <p:cNvSpPr>
                <a:spLocks/>
              </p:cNvSpPr>
              <p:nvPr/>
            </p:nvSpPr>
            <p:spPr>
              <a:xfrm>
                <a:off x="21707491" y="18878882"/>
                <a:ext cx="637908" cy="588838"/>
              </a:xfrm>
              <a:prstGeom prst="ellipse">
                <a:avLst/>
              </a:prstGeom>
              <a:solidFill>
                <a:srgbClr val="C896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10" name="Oval 309"/>
              <p:cNvSpPr>
                <a:spLocks/>
              </p:cNvSpPr>
              <p:nvPr/>
            </p:nvSpPr>
            <p:spPr>
              <a:xfrm>
                <a:off x="25279060" y="20474089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</a:p>
            </p:txBody>
          </p:sp>
          <p:cxnSp>
            <p:nvCxnSpPr>
              <p:cNvPr id="311" name="Straight Arrow Connector 310"/>
              <p:cNvCxnSpPr/>
              <p:nvPr/>
            </p:nvCxnSpPr>
            <p:spPr>
              <a:xfrm>
                <a:off x="22026445" y="19467720"/>
                <a:ext cx="0" cy="9937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2" name="Group 311"/>
              <p:cNvGrpSpPr/>
              <p:nvPr/>
            </p:nvGrpSpPr>
            <p:grpSpPr>
              <a:xfrm>
                <a:off x="22898014" y="19672591"/>
                <a:ext cx="637908" cy="609174"/>
                <a:chOff x="22872497" y="26697923"/>
                <a:chExt cx="868031" cy="828930"/>
              </a:xfrm>
            </p:grpSpPr>
            <p:sp>
              <p:nvSpPr>
                <p:cNvPr id="354" name="Oval 353"/>
                <p:cNvSpPr>
                  <a:spLocks/>
                </p:cNvSpPr>
                <p:nvPr/>
              </p:nvSpPr>
              <p:spPr>
                <a:xfrm>
                  <a:off x="22872497" y="26697923"/>
                  <a:ext cx="868031" cy="801259"/>
                </a:xfrm>
                <a:prstGeom prst="ellipse">
                  <a:avLst/>
                </a:prstGeom>
                <a:solidFill>
                  <a:srgbClr val="F0F0A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55" name="TextBox 354"/>
                <p:cNvSpPr txBox="1"/>
                <p:nvPr/>
              </p:nvSpPr>
              <p:spPr>
                <a:xfrm>
                  <a:off x="22986713" y="26705350"/>
                  <a:ext cx="604549" cy="82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4</a:t>
                  </a:r>
                </a:p>
              </p:txBody>
            </p:sp>
          </p:grpSp>
          <p:grpSp>
            <p:nvGrpSpPr>
              <p:cNvPr id="313" name="Group 312"/>
              <p:cNvGrpSpPr/>
              <p:nvPr/>
            </p:nvGrpSpPr>
            <p:grpSpPr>
              <a:xfrm>
                <a:off x="22866362" y="21259919"/>
                <a:ext cx="675482" cy="612294"/>
                <a:chOff x="22829409" y="29897675"/>
                <a:chExt cx="919159" cy="833177"/>
              </a:xfrm>
            </p:grpSpPr>
            <p:sp>
              <p:nvSpPr>
                <p:cNvPr id="352" name="Oval 351"/>
                <p:cNvSpPr>
                  <a:spLocks/>
                </p:cNvSpPr>
                <p:nvPr/>
              </p:nvSpPr>
              <p:spPr>
                <a:xfrm>
                  <a:off x="22872497" y="29897675"/>
                  <a:ext cx="868031" cy="801259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53" name="TextBox 352"/>
                <p:cNvSpPr txBox="1"/>
                <p:nvPr/>
              </p:nvSpPr>
              <p:spPr>
                <a:xfrm>
                  <a:off x="22829409" y="29909349"/>
                  <a:ext cx="919159" cy="82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12</a:t>
                  </a:r>
                </a:p>
              </p:txBody>
            </p:sp>
          </p:grpSp>
          <p:sp>
            <p:nvSpPr>
              <p:cNvPr id="314" name="Oval 313"/>
              <p:cNvSpPr>
                <a:spLocks/>
              </p:cNvSpPr>
              <p:nvPr/>
            </p:nvSpPr>
            <p:spPr>
              <a:xfrm>
                <a:off x="21707491" y="20461466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8</a:t>
                </a:r>
              </a:p>
            </p:txBody>
          </p:sp>
          <p:sp>
            <p:nvSpPr>
              <p:cNvPr id="315" name="Oval 314"/>
              <p:cNvSpPr>
                <a:spLocks/>
              </p:cNvSpPr>
              <p:nvPr/>
            </p:nvSpPr>
            <p:spPr>
              <a:xfrm>
                <a:off x="24088537" y="20474089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7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16" name="Oval 315"/>
              <p:cNvSpPr>
                <a:spLocks/>
              </p:cNvSpPr>
              <p:nvPr/>
            </p:nvSpPr>
            <p:spPr>
              <a:xfrm>
                <a:off x="22898014" y="18085200"/>
                <a:ext cx="637908" cy="589745"/>
              </a:xfrm>
              <a:prstGeom prst="ellipse">
                <a:avLst/>
              </a:prstGeom>
              <a:solidFill>
                <a:srgbClr val="A0F0A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17" name="Oval 316"/>
              <p:cNvSpPr>
                <a:spLocks/>
              </p:cNvSpPr>
              <p:nvPr/>
            </p:nvSpPr>
            <p:spPr>
              <a:xfrm>
                <a:off x="22898014" y="22847292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grpSp>
            <p:nvGrpSpPr>
              <p:cNvPr id="318" name="Group 317"/>
              <p:cNvGrpSpPr/>
              <p:nvPr/>
            </p:nvGrpSpPr>
            <p:grpSpPr>
              <a:xfrm>
                <a:off x="24053832" y="22053610"/>
                <a:ext cx="675481" cy="603715"/>
                <a:chOff x="14512671" y="31479540"/>
                <a:chExt cx="675481" cy="603715"/>
              </a:xfrm>
            </p:grpSpPr>
            <p:sp>
              <p:nvSpPr>
                <p:cNvPr id="350" name="Oval 349"/>
                <p:cNvSpPr>
                  <a:spLocks/>
                </p:cNvSpPr>
                <p:nvPr/>
              </p:nvSpPr>
              <p:spPr>
                <a:xfrm>
                  <a:off x="14547376" y="31479540"/>
                  <a:ext cx="637908" cy="588838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51" name="TextBox 350"/>
                <p:cNvSpPr txBox="1"/>
                <p:nvPr/>
              </p:nvSpPr>
              <p:spPr>
                <a:xfrm>
                  <a:off x="14512671" y="31479540"/>
                  <a:ext cx="675481" cy="603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10</a:t>
                  </a:r>
                </a:p>
              </p:txBody>
            </p:sp>
          </p:grpSp>
          <p:grpSp>
            <p:nvGrpSpPr>
              <p:cNvPr id="319" name="Group 318"/>
              <p:cNvGrpSpPr/>
              <p:nvPr/>
            </p:nvGrpSpPr>
            <p:grpSpPr>
              <a:xfrm>
                <a:off x="21695671" y="22053610"/>
                <a:ext cx="649728" cy="633638"/>
                <a:chOff x="12154510" y="31479540"/>
                <a:chExt cx="649728" cy="633638"/>
              </a:xfrm>
            </p:grpSpPr>
            <p:sp>
              <p:nvSpPr>
                <p:cNvPr id="348" name="Oval 347"/>
                <p:cNvSpPr>
                  <a:spLocks/>
                </p:cNvSpPr>
                <p:nvPr/>
              </p:nvSpPr>
              <p:spPr>
                <a:xfrm>
                  <a:off x="12166330" y="31479540"/>
                  <a:ext cx="637908" cy="588838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49" name="TextBox 348"/>
                <p:cNvSpPr txBox="1"/>
                <p:nvPr/>
              </p:nvSpPr>
              <p:spPr>
                <a:xfrm>
                  <a:off x="12154510" y="31509463"/>
                  <a:ext cx="644851" cy="603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11</a:t>
                  </a:r>
                </a:p>
              </p:txBody>
            </p:sp>
          </p:grpSp>
          <p:cxnSp>
            <p:nvCxnSpPr>
              <p:cNvPr id="320" name="Straight Arrow Connector 319"/>
              <p:cNvCxnSpPr/>
              <p:nvPr/>
            </p:nvCxnSpPr>
            <p:spPr>
              <a:xfrm flipH="1" flipV="1">
                <a:off x="23470539" y="18553055"/>
                <a:ext cx="739453" cy="3765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Arrow Connector 320"/>
              <p:cNvCxnSpPr/>
              <p:nvPr/>
            </p:nvCxnSpPr>
            <p:spPr>
              <a:xfrm flipV="1">
                <a:off x="22201614" y="18516955"/>
                <a:ext cx="756971" cy="40727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Arrow Connector 321"/>
              <p:cNvCxnSpPr/>
              <p:nvPr/>
            </p:nvCxnSpPr>
            <p:spPr>
              <a:xfrm>
                <a:off x="22026445" y="21050304"/>
                <a:ext cx="0" cy="1003306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/>
              <p:cNvCxnSpPr/>
              <p:nvPr/>
            </p:nvCxnSpPr>
            <p:spPr>
              <a:xfrm>
                <a:off x="24407491" y="19467720"/>
                <a:ext cx="0" cy="100636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Arrow Connector 323"/>
              <p:cNvCxnSpPr/>
              <p:nvPr/>
            </p:nvCxnSpPr>
            <p:spPr>
              <a:xfrm>
                <a:off x="24407491" y="21062927"/>
                <a:ext cx="0" cy="990683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Arrow Connector 324"/>
              <p:cNvCxnSpPr/>
              <p:nvPr/>
            </p:nvCxnSpPr>
            <p:spPr>
              <a:xfrm flipV="1">
                <a:off x="22234327" y="20137752"/>
                <a:ext cx="707228" cy="3888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Arrow Connector 325"/>
              <p:cNvCxnSpPr/>
              <p:nvPr/>
            </p:nvCxnSpPr>
            <p:spPr>
              <a:xfrm flipV="1">
                <a:off x="22224453" y="21719449"/>
                <a:ext cx="730341" cy="418935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Arrow Connector 326"/>
              <p:cNvCxnSpPr/>
              <p:nvPr/>
            </p:nvCxnSpPr>
            <p:spPr>
              <a:xfrm flipV="1">
                <a:off x="23519002" y="19423489"/>
                <a:ext cx="734264" cy="46931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Arrow Connector 327"/>
              <p:cNvCxnSpPr/>
              <p:nvPr/>
            </p:nvCxnSpPr>
            <p:spPr>
              <a:xfrm flipV="1">
                <a:off x="23446187" y="19319693"/>
                <a:ext cx="677395" cy="4340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Arrow Connector 328"/>
              <p:cNvCxnSpPr/>
              <p:nvPr/>
            </p:nvCxnSpPr>
            <p:spPr>
              <a:xfrm flipV="1">
                <a:off x="23525782" y="21005552"/>
                <a:ext cx="719911" cy="43260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Arrow Connector 329"/>
              <p:cNvCxnSpPr/>
              <p:nvPr/>
            </p:nvCxnSpPr>
            <p:spPr>
              <a:xfrm flipH="1" flipV="1">
                <a:off x="22177954" y="19430420"/>
                <a:ext cx="757462" cy="40292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Arrow Connector 330"/>
              <p:cNvCxnSpPr/>
              <p:nvPr/>
            </p:nvCxnSpPr>
            <p:spPr>
              <a:xfrm flipH="1" flipV="1">
                <a:off x="22309015" y="19336743"/>
                <a:ext cx="733843" cy="39372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Arrow Connector 331"/>
              <p:cNvCxnSpPr/>
              <p:nvPr/>
            </p:nvCxnSpPr>
            <p:spPr>
              <a:xfrm flipH="1" flipV="1">
                <a:off x="23505680" y="20108356"/>
                <a:ext cx="775720" cy="38155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Arrow Connector 332"/>
              <p:cNvCxnSpPr/>
              <p:nvPr/>
            </p:nvCxnSpPr>
            <p:spPr>
              <a:xfrm flipH="1" flipV="1">
                <a:off x="23470539" y="21714958"/>
                <a:ext cx="738944" cy="388184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Arrow Connector 333"/>
              <p:cNvCxnSpPr/>
              <p:nvPr/>
            </p:nvCxnSpPr>
            <p:spPr>
              <a:xfrm flipH="1" flipV="1">
                <a:off x="22215341" y="21001534"/>
                <a:ext cx="739453" cy="376536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Arrow Connector 334"/>
              <p:cNvCxnSpPr/>
              <p:nvPr/>
            </p:nvCxnSpPr>
            <p:spPr>
              <a:xfrm flipH="1" flipV="1">
                <a:off x="22150997" y="22607761"/>
                <a:ext cx="771616" cy="410165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Arrow Connector 335"/>
              <p:cNvCxnSpPr/>
              <p:nvPr/>
            </p:nvCxnSpPr>
            <p:spPr>
              <a:xfrm flipV="1">
                <a:off x="20938431" y="19240263"/>
                <a:ext cx="780324" cy="12580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Arrow Connector 336"/>
              <p:cNvCxnSpPr/>
              <p:nvPr/>
            </p:nvCxnSpPr>
            <p:spPr>
              <a:xfrm flipV="1">
                <a:off x="21097553" y="19408466"/>
                <a:ext cx="722806" cy="116125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Arrow Connector 337"/>
              <p:cNvCxnSpPr/>
              <p:nvPr/>
            </p:nvCxnSpPr>
            <p:spPr>
              <a:xfrm>
                <a:off x="24729686" y="19228954"/>
                <a:ext cx="807517" cy="125358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Arrow Connector 338"/>
              <p:cNvCxnSpPr/>
              <p:nvPr/>
            </p:nvCxnSpPr>
            <p:spPr>
              <a:xfrm flipH="1" flipV="1">
                <a:off x="24645604" y="19385072"/>
                <a:ext cx="745272" cy="1164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Arrow Connector 339"/>
              <p:cNvCxnSpPr/>
              <p:nvPr/>
            </p:nvCxnSpPr>
            <p:spPr>
              <a:xfrm flipH="1">
                <a:off x="23535922" y="23230053"/>
                <a:ext cx="2196000" cy="287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Arrow Connector 340"/>
              <p:cNvCxnSpPr/>
              <p:nvPr/>
            </p:nvCxnSpPr>
            <p:spPr>
              <a:xfrm>
                <a:off x="25743600" y="21031428"/>
                <a:ext cx="0" cy="220320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Arrow Connector 341"/>
              <p:cNvCxnSpPr/>
              <p:nvPr/>
            </p:nvCxnSpPr>
            <p:spPr>
              <a:xfrm>
                <a:off x="25743600" y="18252000"/>
                <a:ext cx="0" cy="2268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Arrow Connector 342"/>
              <p:cNvCxnSpPr/>
              <p:nvPr/>
            </p:nvCxnSpPr>
            <p:spPr>
              <a:xfrm flipH="1">
                <a:off x="23505319" y="18247519"/>
                <a:ext cx="2239200" cy="28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20702532" y="18247519"/>
                <a:ext cx="2232000" cy="28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20702532" y="18251071"/>
                <a:ext cx="0" cy="225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>
                <a:off x="20702532" y="21043364"/>
                <a:ext cx="0" cy="219600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 flipH="1">
                <a:off x="20702532" y="23230053"/>
                <a:ext cx="2203200" cy="287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6" name="Group 405"/>
            <p:cNvGrpSpPr>
              <a:grpSpLocks noChangeAspect="1"/>
            </p:cNvGrpSpPr>
            <p:nvPr/>
          </p:nvGrpSpPr>
          <p:grpSpPr>
            <a:xfrm>
              <a:off x="13527031" y="16113919"/>
              <a:ext cx="4680000" cy="4637473"/>
              <a:chOff x="20516968" y="18085200"/>
              <a:chExt cx="5400000" cy="5350930"/>
            </a:xfrm>
          </p:grpSpPr>
          <p:cxnSp>
            <p:nvCxnSpPr>
              <p:cNvPr id="407" name="Straight Arrow Connector 406"/>
              <p:cNvCxnSpPr/>
              <p:nvPr/>
            </p:nvCxnSpPr>
            <p:spPr>
              <a:xfrm flipV="1">
                <a:off x="23470539" y="22553621"/>
                <a:ext cx="716234" cy="408582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Arrow Connector 407"/>
              <p:cNvCxnSpPr/>
              <p:nvPr/>
            </p:nvCxnSpPr>
            <p:spPr>
              <a:xfrm flipV="1">
                <a:off x="24725081" y="21045036"/>
                <a:ext cx="780324" cy="1258006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9" name="Oval 408"/>
              <p:cNvSpPr>
                <a:spLocks/>
              </p:cNvSpPr>
              <p:nvPr/>
            </p:nvSpPr>
            <p:spPr>
              <a:xfrm>
                <a:off x="20516968" y="20474089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10" name="Oval 409"/>
              <p:cNvSpPr>
                <a:spLocks/>
              </p:cNvSpPr>
              <p:nvPr/>
            </p:nvSpPr>
            <p:spPr>
              <a:xfrm>
                <a:off x="24088537" y="18878882"/>
                <a:ext cx="637908" cy="588838"/>
              </a:xfrm>
              <a:prstGeom prst="ellipse">
                <a:avLst/>
              </a:prstGeom>
              <a:solidFill>
                <a:srgbClr val="96F1F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11" name="Oval 410"/>
              <p:cNvSpPr>
                <a:spLocks/>
              </p:cNvSpPr>
              <p:nvPr/>
            </p:nvSpPr>
            <p:spPr>
              <a:xfrm>
                <a:off x="21707491" y="18878882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12" name="Oval 411"/>
              <p:cNvSpPr>
                <a:spLocks/>
              </p:cNvSpPr>
              <p:nvPr/>
            </p:nvSpPr>
            <p:spPr>
              <a:xfrm>
                <a:off x="25279060" y="20474089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</a:p>
            </p:txBody>
          </p:sp>
          <p:cxnSp>
            <p:nvCxnSpPr>
              <p:cNvPr id="413" name="Straight Arrow Connector 412"/>
              <p:cNvCxnSpPr/>
              <p:nvPr/>
            </p:nvCxnSpPr>
            <p:spPr>
              <a:xfrm>
                <a:off x="22026445" y="19467720"/>
                <a:ext cx="0" cy="993746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4" name="Oval 413"/>
              <p:cNvSpPr>
                <a:spLocks/>
              </p:cNvSpPr>
              <p:nvPr/>
            </p:nvSpPr>
            <p:spPr>
              <a:xfrm>
                <a:off x="22898014" y="19672564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grpSp>
            <p:nvGrpSpPr>
              <p:cNvPr id="415" name="Group 414"/>
              <p:cNvGrpSpPr/>
              <p:nvPr/>
            </p:nvGrpSpPr>
            <p:grpSpPr>
              <a:xfrm>
                <a:off x="22866362" y="21259919"/>
                <a:ext cx="675482" cy="612294"/>
                <a:chOff x="22829409" y="29897675"/>
                <a:chExt cx="919159" cy="833177"/>
              </a:xfrm>
            </p:grpSpPr>
            <p:sp>
              <p:nvSpPr>
                <p:cNvPr id="452" name="Oval 451"/>
                <p:cNvSpPr>
                  <a:spLocks/>
                </p:cNvSpPr>
                <p:nvPr/>
              </p:nvSpPr>
              <p:spPr>
                <a:xfrm>
                  <a:off x="22872497" y="29897675"/>
                  <a:ext cx="868031" cy="801259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53" name="TextBox 452"/>
                <p:cNvSpPr txBox="1"/>
                <p:nvPr/>
              </p:nvSpPr>
              <p:spPr>
                <a:xfrm>
                  <a:off x="22829409" y="29909349"/>
                  <a:ext cx="919159" cy="82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12</a:t>
                  </a:r>
                </a:p>
              </p:txBody>
            </p:sp>
          </p:grpSp>
          <p:sp>
            <p:nvSpPr>
              <p:cNvPr id="416" name="Oval 415"/>
              <p:cNvSpPr>
                <a:spLocks/>
              </p:cNvSpPr>
              <p:nvPr/>
            </p:nvSpPr>
            <p:spPr>
              <a:xfrm>
                <a:off x="21707491" y="20461466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8</a:t>
                </a:r>
              </a:p>
            </p:txBody>
          </p:sp>
          <p:sp>
            <p:nvSpPr>
              <p:cNvPr id="417" name="Oval 416"/>
              <p:cNvSpPr>
                <a:spLocks/>
              </p:cNvSpPr>
              <p:nvPr/>
            </p:nvSpPr>
            <p:spPr>
              <a:xfrm>
                <a:off x="24088537" y="20474089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7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18" name="Oval 417"/>
              <p:cNvSpPr>
                <a:spLocks/>
              </p:cNvSpPr>
              <p:nvPr/>
            </p:nvSpPr>
            <p:spPr>
              <a:xfrm>
                <a:off x="22898014" y="18085200"/>
                <a:ext cx="637908" cy="589745"/>
              </a:xfrm>
              <a:prstGeom prst="ellipse">
                <a:avLst/>
              </a:prstGeom>
              <a:solidFill>
                <a:srgbClr val="A0F0A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19" name="Oval 418"/>
              <p:cNvSpPr>
                <a:spLocks/>
              </p:cNvSpPr>
              <p:nvPr/>
            </p:nvSpPr>
            <p:spPr>
              <a:xfrm>
                <a:off x="22898014" y="22847292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grpSp>
            <p:nvGrpSpPr>
              <p:cNvPr id="420" name="Group 419"/>
              <p:cNvGrpSpPr/>
              <p:nvPr/>
            </p:nvGrpSpPr>
            <p:grpSpPr>
              <a:xfrm>
                <a:off x="24053832" y="22053610"/>
                <a:ext cx="675481" cy="603715"/>
                <a:chOff x="14512671" y="31479540"/>
                <a:chExt cx="675481" cy="603715"/>
              </a:xfrm>
            </p:grpSpPr>
            <p:sp>
              <p:nvSpPr>
                <p:cNvPr id="450" name="Oval 449"/>
                <p:cNvSpPr>
                  <a:spLocks/>
                </p:cNvSpPr>
                <p:nvPr/>
              </p:nvSpPr>
              <p:spPr>
                <a:xfrm>
                  <a:off x="14547376" y="31479540"/>
                  <a:ext cx="637908" cy="588838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51" name="TextBox 450"/>
                <p:cNvSpPr txBox="1"/>
                <p:nvPr/>
              </p:nvSpPr>
              <p:spPr>
                <a:xfrm>
                  <a:off x="14512671" y="31479540"/>
                  <a:ext cx="675481" cy="603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10</a:t>
                  </a:r>
                </a:p>
              </p:txBody>
            </p:sp>
          </p:grpSp>
          <p:grpSp>
            <p:nvGrpSpPr>
              <p:cNvPr id="421" name="Group 420"/>
              <p:cNvGrpSpPr/>
              <p:nvPr/>
            </p:nvGrpSpPr>
            <p:grpSpPr>
              <a:xfrm>
                <a:off x="21695671" y="22053610"/>
                <a:ext cx="649728" cy="633638"/>
                <a:chOff x="12154510" y="31479540"/>
                <a:chExt cx="649728" cy="633638"/>
              </a:xfrm>
            </p:grpSpPr>
            <p:sp>
              <p:nvSpPr>
                <p:cNvPr id="448" name="Oval 447"/>
                <p:cNvSpPr>
                  <a:spLocks/>
                </p:cNvSpPr>
                <p:nvPr/>
              </p:nvSpPr>
              <p:spPr>
                <a:xfrm>
                  <a:off x="12166330" y="31479540"/>
                  <a:ext cx="637908" cy="588838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49" name="TextBox 448"/>
                <p:cNvSpPr txBox="1"/>
                <p:nvPr/>
              </p:nvSpPr>
              <p:spPr>
                <a:xfrm>
                  <a:off x="12154510" y="31509463"/>
                  <a:ext cx="644851" cy="603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11</a:t>
                  </a:r>
                </a:p>
              </p:txBody>
            </p:sp>
          </p:grpSp>
          <p:cxnSp>
            <p:nvCxnSpPr>
              <p:cNvPr id="422" name="Straight Arrow Connector 421"/>
              <p:cNvCxnSpPr/>
              <p:nvPr/>
            </p:nvCxnSpPr>
            <p:spPr>
              <a:xfrm flipH="1" flipV="1">
                <a:off x="23470539" y="18553055"/>
                <a:ext cx="739453" cy="3765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Arrow Connector 423"/>
              <p:cNvCxnSpPr/>
              <p:nvPr/>
            </p:nvCxnSpPr>
            <p:spPr>
              <a:xfrm>
                <a:off x="22026445" y="21050304"/>
                <a:ext cx="0" cy="1003306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Arrow Connector 425"/>
              <p:cNvCxnSpPr/>
              <p:nvPr/>
            </p:nvCxnSpPr>
            <p:spPr>
              <a:xfrm>
                <a:off x="24407491" y="21062927"/>
                <a:ext cx="0" cy="990683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Arrow Connector 426"/>
              <p:cNvCxnSpPr/>
              <p:nvPr/>
            </p:nvCxnSpPr>
            <p:spPr>
              <a:xfrm flipV="1">
                <a:off x="22234327" y="20137752"/>
                <a:ext cx="707228" cy="38885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Arrow Connector 427"/>
              <p:cNvCxnSpPr/>
              <p:nvPr/>
            </p:nvCxnSpPr>
            <p:spPr>
              <a:xfrm flipV="1">
                <a:off x="22224453" y="21719449"/>
                <a:ext cx="730341" cy="418935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Arrow Connector 430"/>
              <p:cNvCxnSpPr/>
              <p:nvPr/>
            </p:nvCxnSpPr>
            <p:spPr>
              <a:xfrm flipV="1">
                <a:off x="23525782" y="21005552"/>
                <a:ext cx="719911" cy="43260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Arrow Connector 431"/>
              <p:cNvCxnSpPr/>
              <p:nvPr/>
            </p:nvCxnSpPr>
            <p:spPr>
              <a:xfrm flipH="1" flipV="1">
                <a:off x="22177954" y="19430420"/>
                <a:ext cx="757462" cy="402921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Arrow Connector 432"/>
              <p:cNvCxnSpPr/>
              <p:nvPr/>
            </p:nvCxnSpPr>
            <p:spPr>
              <a:xfrm flipH="1" flipV="1">
                <a:off x="23505680" y="20108356"/>
                <a:ext cx="775720" cy="381555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Arrow Connector 433"/>
              <p:cNvCxnSpPr/>
              <p:nvPr/>
            </p:nvCxnSpPr>
            <p:spPr>
              <a:xfrm flipH="1" flipV="1">
                <a:off x="23470539" y="21714958"/>
                <a:ext cx="738944" cy="388184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Arrow Connector 434"/>
              <p:cNvCxnSpPr/>
              <p:nvPr/>
            </p:nvCxnSpPr>
            <p:spPr>
              <a:xfrm flipH="1" flipV="1">
                <a:off x="22215341" y="21001534"/>
                <a:ext cx="739453" cy="376536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Arrow Connector 435"/>
              <p:cNvCxnSpPr/>
              <p:nvPr/>
            </p:nvCxnSpPr>
            <p:spPr>
              <a:xfrm flipH="1" flipV="1">
                <a:off x="22150997" y="22607761"/>
                <a:ext cx="771616" cy="410165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Arrow Connector 436"/>
              <p:cNvCxnSpPr/>
              <p:nvPr/>
            </p:nvCxnSpPr>
            <p:spPr>
              <a:xfrm flipV="1">
                <a:off x="20938431" y="19240263"/>
                <a:ext cx="780324" cy="1258006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Arrow Connector 437"/>
              <p:cNvCxnSpPr/>
              <p:nvPr/>
            </p:nvCxnSpPr>
            <p:spPr>
              <a:xfrm>
                <a:off x="24729686" y="19228954"/>
                <a:ext cx="807517" cy="125358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Arrow Connector 438"/>
              <p:cNvCxnSpPr/>
              <p:nvPr/>
            </p:nvCxnSpPr>
            <p:spPr>
              <a:xfrm flipH="1" flipV="1">
                <a:off x="24645604" y="19385072"/>
                <a:ext cx="745272" cy="1164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Arrow Connector 439"/>
              <p:cNvCxnSpPr/>
              <p:nvPr/>
            </p:nvCxnSpPr>
            <p:spPr>
              <a:xfrm flipH="1">
                <a:off x="23535922" y="23230053"/>
                <a:ext cx="2196000" cy="287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Arrow Connector 440"/>
              <p:cNvCxnSpPr/>
              <p:nvPr/>
            </p:nvCxnSpPr>
            <p:spPr>
              <a:xfrm>
                <a:off x="25743600" y="21031428"/>
                <a:ext cx="0" cy="220320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Arrow Connector 441"/>
              <p:cNvCxnSpPr/>
              <p:nvPr/>
            </p:nvCxnSpPr>
            <p:spPr>
              <a:xfrm>
                <a:off x="25743600" y="18252000"/>
                <a:ext cx="0" cy="2268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Arrow Connector 442"/>
              <p:cNvCxnSpPr/>
              <p:nvPr/>
            </p:nvCxnSpPr>
            <p:spPr>
              <a:xfrm flipH="1">
                <a:off x="23505319" y="18247519"/>
                <a:ext cx="2239200" cy="28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Arrow Connector 445"/>
              <p:cNvCxnSpPr/>
              <p:nvPr/>
            </p:nvCxnSpPr>
            <p:spPr>
              <a:xfrm>
                <a:off x="20702532" y="21043364"/>
                <a:ext cx="0" cy="219600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Arrow Connector 446"/>
              <p:cNvCxnSpPr/>
              <p:nvPr/>
            </p:nvCxnSpPr>
            <p:spPr>
              <a:xfrm flipH="1">
                <a:off x="20702532" y="23230053"/>
                <a:ext cx="2203200" cy="287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5" name="Group 494"/>
            <p:cNvGrpSpPr>
              <a:grpSpLocks noChangeAspect="1"/>
            </p:cNvGrpSpPr>
            <p:nvPr/>
          </p:nvGrpSpPr>
          <p:grpSpPr>
            <a:xfrm>
              <a:off x="29605231" y="10866846"/>
              <a:ext cx="4680000" cy="4637473"/>
              <a:chOff x="20516968" y="18085200"/>
              <a:chExt cx="5400000" cy="5350930"/>
            </a:xfrm>
          </p:grpSpPr>
          <p:sp>
            <p:nvSpPr>
              <p:cNvPr id="496" name="Oval 495"/>
              <p:cNvSpPr>
                <a:spLocks/>
              </p:cNvSpPr>
              <p:nvPr/>
            </p:nvSpPr>
            <p:spPr>
              <a:xfrm>
                <a:off x="20516968" y="20474089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97" name="Oval 496"/>
              <p:cNvSpPr>
                <a:spLocks/>
              </p:cNvSpPr>
              <p:nvPr/>
            </p:nvSpPr>
            <p:spPr>
              <a:xfrm>
                <a:off x="24088537" y="18878882"/>
                <a:ext cx="637908" cy="588838"/>
              </a:xfrm>
              <a:prstGeom prst="ellipse">
                <a:avLst/>
              </a:prstGeom>
              <a:solidFill>
                <a:srgbClr val="96F1F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98" name="Oval 497"/>
              <p:cNvSpPr>
                <a:spLocks/>
              </p:cNvSpPr>
              <p:nvPr/>
            </p:nvSpPr>
            <p:spPr>
              <a:xfrm>
                <a:off x="21707491" y="18878882"/>
                <a:ext cx="637908" cy="588838"/>
              </a:xfrm>
              <a:prstGeom prst="ellipse">
                <a:avLst/>
              </a:prstGeom>
              <a:solidFill>
                <a:srgbClr val="C896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99" name="Oval 498"/>
              <p:cNvSpPr>
                <a:spLocks/>
              </p:cNvSpPr>
              <p:nvPr/>
            </p:nvSpPr>
            <p:spPr>
              <a:xfrm>
                <a:off x="25279060" y="20474089"/>
                <a:ext cx="637908" cy="588838"/>
              </a:xfrm>
              <a:prstGeom prst="ellipse">
                <a:avLst/>
              </a:prstGeom>
              <a:solidFill>
                <a:srgbClr val="A0A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</a:p>
            </p:txBody>
          </p:sp>
          <p:grpSp>
            <p:nvGrpSpPr>
              <p:cNvPr id="500" name="Group 499"/>
              <p:cNvGrpSpPr/>
              <p:nvPr/>
            </p:nvGrpSpPr>
            <p:grpSpPr>
              <a:xfrm>
                <a:off x="22898014" y="19672591"/>
                <a:ext cx="637908" cy="609174"/>
                <a:chOff x="22872497" y="26697923"/>
                <a:chExt cx="868031" cy="828930"/>
              </a:xfrm>
            </p:grpSpPr>
            <p:sp>
              <p:nvSpPr>
                <p:cNvPr id="544" name="Oval 543"/>
                <p:cNvSpPr>
                  <a:spLocks/>
                </p:cNvSpPr>
                <p:nvPr/>
              </p:nvSpPr>
              <p:spPr>
                <a:xfrm>
                  <a:off x="22872497" y="26697923"/>
                  <a:ext cx="868031" cy="801259"/>
                </a:xfrm>
                <a:prstGeom prst="ellipse">
                  <a:avLst/>
                </a:prstGeom>
                <a:solidFill>
                  <a:srgbClr val="F0F0A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545" name="TextBox 544"/>
                <p:cNvSpPr txBox="1"/>
                <p:nvPr/>
              </p:nvSpPr>
              <p:spPr>
                <a:xfrm>
                  <a:off x="22986713" y="26705350"/>
                  <a:ext cx="604549" cy="82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4</a:t>
                  </a:r>
                </a:p>
              </p:txBody>
            </p:sp>
          </p:grpSp>
          <p:grpSp>
            <p:nvGrpSpPr>
              <p:cNvPr id="501" name="Group 500"/>
              <p:cNvGrpSpPr/>
              <p:nvPr/>
            </p:nvGrpSpPr>
            <p:grpSpPr>
              <a:xfrm>
                <a:off x="22866362" y="21259919"/>
                <a:ext cx="675482" cy="612294"/>
                <a:chOff x="22829409" y="29897675"/>
                <a:chExt cx="919159" cy="833177"/>
              </a:xfrm>
            </p:grpSpPr>
            <p:sp>
              <p:nvSpPr>
                <p:cNvPr id="542" name="Oval 541"/>
                <p:cNvSpPr>
                  <a:spLocks/>
                </p:cNvSpPr>
                <p:nvPr/>
              </p:nvSpPr>
              <p:spPr>
                <a:xfrm>
                  <a:off x="22872497" y="29897675"/>
                  <a:ext cx="868031" cy="801259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543" name="TextBox 542"/>
                <p:cNvSpPr txBox="1"/>
                <p:nvPr/>
              </p:nvSpPr>
              <p:spPr>
                <a:xfrm>
                  <a:off x="22829409" y="29909349"/>
                  <a:ext cx="919159" cy="82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12</a:t>
                  </a:r>
                </a:p>
              </p:txBody>
            </p:sp>
          </p:grpSp>
          <p:sp>
            <p:nvSpPr>
              <p:cNvPr id="502" name="Oval 501"/>
              <p:cNvSpPr>
                <a:spLocks/>
              </p:cNvSpPr>
              <p:nvPr/>
            </p:nvSpPr>
            <p:spPr>
              <a:xfrm>
                <a:off x="21707491" y="20461466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8</a:t>
                </a:r>
              </a:p>
            </p:txBody>
          </p:sp>
          <p:sp>
            <p:nvSpPr>
              <p:cNvPr id="503" name="Oval 502"/>
              <p:cNvSpPr>
                <a:spLocks/>
              </p:cNvSpPr>
              <p:nvPr/>
            </p:nvSpPr>
            <p:spPr>
              <a:xfrm>
                <a:off x="24088537" y="20474089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7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04" name="Oval 503"/>
              <p:cNvSpPr>
                <a:spLocks/>
              </p:cNvSpPr>
              <p:nvPr/>
            </p:nvSpPr>
            <p:spPr>
              <a:xfrm>
                <a:off x="22898014" y="18085200"/>
                <a:ext cx="637908" cy="589745"/>
              </a:xfrm>
              <a:prstGeom prst="ellipse">
                <a:avLst/>
              </a:prstGeom>
              <a:solidFill>
                <a:srgbClr val="A0F0A1"/>
              </a:solidFill>
              <a:ln w="50800">
                <a:solidFill>
                  <a:srgbClr val="F0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05" name="Oval 504"/>
              <p:cNvSpPr>
                <a:spLocks/>
              </p:cNvSpPr>
              <p:nvPr/>
            </p:nvSpPr>
            <p:spPr>
              <a:xfrm>
                <a:off x="22898014" y="22847292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grpSp>
            <p:nvGrpSpPr>
              <p:cNvPr id="506" name="Group 505"/>
              <p:cNvGrpSpPr/>
              <p:nvPr/>
            </p:nvGrpSpPr>
            <p:grpSpPr>
              <a:xfrm>
                <a:off x="24088537" y="22053610"/>
                <a:ext cx="683314" cy="603715"/>
                <a:chOff x="14547376" y="31479540"/>
                <a:chExt cx="683314" cy="603715"/>
              </a:xfrm>
            </p:grpSpPr>
            <p:sp>
              <p:nvSpPr>
                <p:cNvPr id="540" name="Oval 539"/>
                <p:cNvSpPr>
                  <a:spLocks/>
                </p:cNvSpPr>
                <p:nvPr/>
              </p:nvSpPr>
              <p:spPr>
                <a:xfrm>
                  <a:off x="14547376" y="31479540"/>
                  <a:ext cx="637908" cy="588838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541" name="TextBox 540"/>
                <p:cNvSpPr txBox="1"/>
                <p:nvPr/>
              </p:nvSpPr>
              <p:spPr>
                <a:xfrm>
                  <a:off x="14555209" y="31479540"/>
                  <a:ext cx="675481" cy="603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10</a:t>
                  </a:r>
                </a:p>
              </p:txBody>
            </p:sp>
          </p:grpSp>
          <p:grpSp>
            <p:nvGrpSpPr>
              <p:cNvPr id="507" name="Group 506"/>
              <p:cNvGrpSpPr/>
              <p:nvPr/>
            </p:nvGrpSpPr>
            <p:grpSpPr>
              <a:xfrm>
                <a:off x="21707491" y="22053610"/>
                <a:ext cx="658528" cy="603715"/>
                <a:chOff x="12166330" y="31479540"/>
                <a:chExt cx="658528" cy="603715"/>
              </a:xfrm>
            </p:grpSpPr>
            <p:sp>
              <p:nvSpPr>
                <p:cNvPr id="538" name="Oval 537"/>
                <p:cNvSpPr>
                  <a:spLocks/>
                </p:cNvSpPr>
                <p:nvPr/>
              </p:nvSpPr>
              <p:spPr>
                <a:xfrm>
                  <a:off x="12166330" y="31479540"/>
                  <a:ext cx="637908" cy="588838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539" name="TextBox 538"/>
                <p:cNvSpPr txBox="1"/>
                <p:nvPr/>
              </p:nvSpPr>
              <p:spPr>
                <a:xfrm>
                  <a:off x="12180007" y="31479540"/>
                  <a:ext cx="644851" cy="603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11</a:t>
                  </a:r>
                </a:p>
              </p:txBody>
            </p:sp>
          </p:grpSp>
          <p:cxnSp>
            <p:nvCxnSpPr>
              <p:cNvPr id="508" name="Straight Arrow Connector 507"/>
              <p:cNvCxnSpPr/>
              <p:nvPr/>
            </p:nvCxnSpPr>
            <p:spPr>
              <a:xfrm flipH="1" flipV="1">
                <a:off x="23489213" y="18545250"/>
                <a:ext cx="739453" cy="3765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Arrow Connector 508"/>
              <p:cNvCxnSpPr/>
              <p:nvPr/>
            </p:nvCxnSpPr>
            <p:spPr>
              <a:xfrm flipV="1">
                <a:off x="22201614" y="18524154"/>
                <a:ext cx="732918" cy="40007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Arrow Connector 509"/>
              <p:cNvCxnSpPr/>
              <p:nvPr/>
            </p:nvCxnSpPr>
            <p:spPr>
              <a:xfrm>
                <a:off x="22026445" y="19467720"/>
                <a:ext cx="0" cy="9937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Arrow Connector 510"/>
              <p:cNvCxnSpPr/>
              <p:nvPr/>
            </p:nvCxnSpPr>
            <p:spPr>
              <a:xfrm flipH="1">
                <a:off x="22018098" y="21050304"/>
                <a:ext cx="8347" cy="1003306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Arrow Connector 511"/>
              <p:cNvCxnSpPr/>
              <p:nvPr/>
            </p:nvCxnSpPr>
            <p:spPr>
              <a:xfrm flipH="1">
                <a:off x="24511239" y="19456283"/>
                <a:ext cx="1" cy="10296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Arrow Connector 512"/>
              <p:cNvCxnSpPr/>
              <p:nvPr/>
            </p:nvCxnSpPr>
            <p:spPr>
              <a:xfrm flipH="1">
                <a:off x="24346680" y="19470683"/>
                <a:ext cx="1" cy="1008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Arrow Connector 513"/>
              <p:cNvCxnSpPr/>
              <p:nvPr/>
            </p:nvCxnSpPr>
            <p:spPr>
              <a:xfrm>
                <a:off x="24407491" y="21062927"/>
                <a:ext cx="0" cy="990683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Arrow Connector 514"/>
              <p:cNvCxnSpPr/>
              <p:nvPr/>
            </p:nvCxnSpPr>
            <p:spPr>
              <a:xfrm flipV="1">
                <a:off x="22284263" y="20186120"/>
                <a:ext cx="707228" cy="3888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Arrow Connector 515"/>
              <p:cNvCxnSpPr/>
              <p:nvPr/>
            </p:nvCxnSpPr>
            <p:spPr>
              <a:xfrm flipV="1">
                <a:off x="22224453" y="21719449"/>
                <a:ext cx="730341" cy="418935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Arrow Connector 516"/>
              <p:cNvCxnSpPr/>
              <p:nvPr/>
            </p:nvCxnSpPr>
            <p:spPr>
              <a:xfrm flipV="1">
                <a:off x="23510414" y="22600236"/>
                <a:ext cx="718169" cy="462151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Arrow Connector 517"/>
              <p:cNvCxnSpPr/>
              <p:nvPr/>
            </p:nvCxnSpPr>
            <p:spPr>
              <a:xfrm flipV="1">
                <a:off x="23519002" y="19423489"/>
                <a:ext cx="734264" cy="46931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Arrow Connector 518"/>
              <p:cNvCxnSpPr/>
              <p:nvPr/>
            </p:nvCxnSpPr>
            <p:spPr>
              <a:xfrm flipV="1">
                <a:off x="23446187" y="19319693"/>
                <a:ext cx="677395" cy="4340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Arrow Connector 519"/>
              <p:cNvCxnSpPr/>
              <p:nvPr/>
            </p:nvCxnSpPr>
            <p:spPr>
              <a:xfrm flipV="1">
                <a:off x="23378234" y="20886025"/>
                <a:ext cx="745348" cy="428763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Arrow Connector 520"/>
              <p:cNvCxnSpPr/>
              <p:nvPr/>
            </p:nvCxnSpPr>
            <p:spPr>
              <a:xfrm flipH="1" flipV="1">
                <a:off x="22239489" y="19370904"/>
                <a:ext cx="733843" cy="39372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Arrow Connector 521"/>
              <p:cNvCxnSpPr/>
              <p:nvPr/>
            </p:nvCxnSpPr>
            <p:spPr>
              <a:xfrm flipH="1" flipV="1">
                <a:off x="23427384" y="20161500"/>
                <a:ext cx="739453" cy="3765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Arrow Connector 522"/>
              <p:cNvCxnSpPr/>
              <p:nvPr/>
            </p:nvCxnSpPr>
            <p:spPr>
              <a:xfrm flipH="1" flipV="1">
                <a:off x="23489213" y="21681684"/>
                <a:ext cx="764053" cy="393121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Arrow Connector 523"/>
              <p:cNvCxnSpPr/>
              <p:nvPr/>
            </p:nvCxnSpPr>
            <p:spPr>
              <a:xfrm flipH="1" flipV="1">
                <a:off x="22215341" y="21001534"/>
                <a:ext cx="739453" cy="376536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Arrow Connector 524"/>
              <p:cNvCxnSpPr/>
              <p:nvPr/>
            </p:nvCxnSpPr>
            <p:spPr>
              <a:xfrm flipH="1" flipV="1">
                <a:off x="22186626" y="22605702"/>
                <a:ext cx="733877" cy="455872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Arrow Connector 526"/>
              <p:cNvCxnSpPr/>
              <p:nvPr/>
            </p:nvCxnSpPr>
            <p:spPr>
              <a:xfrm flipV="1">
                <a:off x="20905329" y="19240263"/>
                <a:ext cx="813426" cy="124227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Arrow Connector 527"/>
              <p:cNvCxnSpPr/>
              <p:nvPr/>
            </p:nvCxnSpPr>
            <p:spPr>
              <a:xfrm flipV="1">
                <a:off x="21059744" y="19391810"/>
                <a:ext cx="785183" cy="115818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Arrow Connector 528"/>
              <p:cNvCxnSpPr/>
              <p:nvPr/>
            </p:nvCxnSpPr>
            <p:spPr>
              <a:xfrm>
                <a:off x="20917913" y="21043364"/>
                <a:ext cx="816539" cy="1253389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Arrow Connector 529"/>
              <p:cNvCxnSpPr/>
              <p:nvPr/>
            </p:nvCxnSpPr>
            <p:spPr>
              <a:xfrm>
                <a:off x="24729686" y="19228954"/>
                <a:ext cx="807517" cy="125358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Arrow Connector 530"/>
              <p:cNvCxnSpPr/>
              <p:nvPr/>
            </p:nvCxnSpPr>
            <p:spPr>
              <a:xfrm flipH="1" flipV="1">
                <a:off x="24645604" y="19385072"/>
                <a:ext cx="745272" cy="1164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Arrow Connector 533"/>
              <p:cNvCxnSpPr/>
              <p:nvPr/>
            </p:nvCxnSpPr>
            <p:spPr>
              <a:xfrm flipH="1">
                <a:off x="20702532" y="18247519"/>
                <a:ext cx="2232000" cy="28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Arrow Connector 534"/>
              <p:cNvCxnSpPr/>
              <p:nvPr/>
            </p:nvCxnSpPr>
            <p:spPr>
              <a:xfrm>
                <a:off x="20702532" y="18251071"/>
                <a:ext cx="0" cy="225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Arrow Connector 535"/>
              <p:cNvCxnSpPr/>
              <p:nvPr/>
            </p:nvCxnSpPr>
            <p:spPr>
              <a:xfrm>
                <a:off x="20702532" y="21043364"/>
                <a:ext cx="0" cy="226800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Arrow Connector 536"/>
              <p:cNvCxnSpPr/>
              <p:nvPr/>
            </p:nvCxnSpPr>
            <p:spPr>
              <a:xfrm flipH="1">
                <a:off x="20702532" y="23289213"/>
                <a:ext cx="2250000" cy="287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6" name="Group 545"/>
            <p:cNvGrpSpPr>
              <a:grpSpLocks noChangeAspect="1"/>
            </p:cNvGrpSpPr>
            <p:nvPr/>
          </p:nvGrpSpPr>
          <p:grpSpPr>
            <a:xfrm>
              <a:off x="24239431" y="10866846"/>
              <a:ext cx="4680000" cy="4637473"/>
              <a:chOff x="20516968" y="18085200"/>
              <a:chExt cx="5400000" cy="5350930"/>
            </a:xfrm>
          </p:grpSpPr>
          <p:sp>
            <p:nvSpPr>
              <p:cNvPr id="547" name="Oval 546"/>
              <p:cNvSpPr>
                <a:spLocks/>
              </p:cNvSpPr>
              <p:nvPr/>
            </p:nvSpPr>
            <p:spPr>
              <a:xfrm>
                <a:off x="20516968" y="20474089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48" name="Oval 547"/>
              <p:cNvSpPr>
                <a:spLocks/>
              </p:cNvSpPr>
              <p:nvPr/>
            </p:nvSpPr>
            <p:spPr>
              <a:xfrm>
                <a:off x="24088537" y="18878882"/>
                <a:ext cx="637908" cy="588838"/>
              </a:xfrm>
              <a:prstGeom prst="ellipse">
                <a:avLst/>
              </a:prstGeom>
              <a:solidFill>
                <a:srgbClr val="96F1F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49" name="Oval 548"/>
              <p:cNvSpPr>
                <a:spLocks/>
              </p:cNvSpPr>
              <p:nvPr/>
            </p:nvSpPr>
            <p:spPr>
              <a:xfrm>
                <a:off x="21707491" y="18878882"/>
                <a:ext cx="637908" cy="588838"/>
              </a:xfrm>
              <a:prstGeom prst="ellipse">
                <a:avLst/>
              </a:prstGeom>
              <a:solidFill>
                <a:srgbClr val="C896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50" name="Oval 549"/>
              <p:cNvSpPr>
                <a:spLocks/>
              </p:cNvSpPr>
              <p:nvPr/>
            </p:nvSpPr>
            <p:spPr>
              <a:xfrm>
                <a:off x="25279060" y="20474089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</a:p>
            </p:txBody>
          </p:sp>
          <p:grpSp>
            <p:nvGrpSpPr>
              <p:cNvPr id="551" name="Group 550"/>
              <p:cNvGrpSpPr/>
              <p:nvPr/>
            </p:nvGrpSpPr>
            <p:grpSpPr>
              <a:xfrm>
                <a:off x="22898014" y="19672591"/>
                <a:ext cx="637908" cy="609174"/>
                <a:chOff x="22872497" y="26697923"/>
                <a:chExt cx="868031" cy="828930"/>
              </a:xfrm>
            </p:grpSpPr>
            <p:sp>
              <p:nvSpPr>
                <p:cNvPr id="595" name="Oval 594"/>
                <p:cNvSpPr>
                  <a:spLocks/>
                </p:cNvSpPr>
                <p:nvPr/>
              </p:nvSpPr>
              <p:spPr>
                <a:xfrm>
                  <a:off x="22872497" y="26697923"/>
                  <a:ext cx="868031" cy="801259"/>
                </a:xfrm>
                <a:prstGeom prst="ellipse">
                  <a:avLst/>
                </a:prstGeom>
                <a:solidFill>
                  <a:srgbClr val="F0F0A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596" name="TextBox 595"/>
                <p:cNvSpPr txBox="1"/>
                <p:nvPr/>
              </p:nvSpPr>
              <p:spPr>
                <a:xfrm>
                  <a:off x="22986713" y="26705350"/>
                  <a:ext cx="604549" cy="82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4</a:t>
                  </a:r>
                </a:p>
              </p:txBody>
            </p:sp>
          </p:grpSp>
          <p:grpSp>
            <p:nvGrpSpPr>
              <p:cNvPr id="552" name="Group 551"/>
              <p:cNvGrpSpPr/>
              <p:nvPr/>
            </p:nvGrpSpPr>
            <p:grpSpPr>
              <a:xfrm>
                <a:off x="22866362" y="21259919"/>
                <a:ext cx="675482" cy="612294"/>
                <a:chOff x="22829409" y="29897675"/>
                <a:chExt cx="919159" cy="833177"/>
              </a:xfrm>
            </p:grpSpPr>
            <p:sp>
              <p:nvSpPr>
                <p:cNvPr id="593" name="Oval 592"/>
                <p:cNvSpPr>
                  <a:spLocks/>
                </p:cNvSpPr>
                <p:nvPr/>
              </p:nvSpPr>
              <p:spPr>
                <a:xfrm>
                  <a:off x="22872497" y="29897675"/>
                  <a:ext cx="868031" cy="801259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594" name="TextBox 593"/>
                <p:cNvSpPr txBox="1"/>
                <p:nvPr/>
              </p:nvSpPr>
              <p:spPr>
                <a:xfrm>
                  <a:off x="22829409" y="29909349"/>
                  <a:ext cx="919159" cy="82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12</a:t>
                  </a:r>
                </a:p>
              </p:txBody>
            </p:sp>
          </p:grpSp>
          <p:sp>
            <p:nvSpPr>
              <p:cNvPr id="553" name="Oval 552"/>
              <p:cNvSpPr>
                <a:spLocks/>
              </p:cNvSpPr>
              <p:nvPr/>
            </p:nvSpPr>
            <p:spPr>
              <a:xfrm>
                <a:off x="21707491" y="20461466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8</a:t>
                </a:r>
              </a:p>
            </p:txBody>
          </p:sp>
          <p:sp>
            <p:nvSpPr>
              <p:cNvPr id="554" name="Oval 553"/>
              <p:cNvSpPr>
                <a:spLocks/>
              </p:cNvSpPr>
              <p:nvPr/>
            </p:nvSpPr>
            <p:spPr>
              <a:xfrm>
                <a:off x="24088537" y="20474089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7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55" name="Oval 554"/>
              <p:cNvSpPr>
                <a:spLocks/>
              </p:cNvSpPr>
              <p:nvPr/>
            </p:nvSpPr>
            <p:spPr>
              <a:xfrm>
                <a:off x="22898014" y="18085200"/>
                <a:ext cx="637908" cy="589745"/>
              </a:xfrm>
              <a:prstGeom prst="ellipse">
                <a:avLst/>
              </a:prstGeom>
              <a:solidFill>
                <a:srgbClr val="A0F0A1"/>
              </a:solidFill>
              <a:ln w="50800">
                <a:solidFill>
                  <a:srgbClr val="F0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56" name="Oval 555"/>
              <p:cNvSpPr>
                <a:spLocks/>
              </p:cNvSpPr>
              <p:nvPr/>
            </p:nvSpPr>
            <p:spPr>
              <a:xfrm>
                <a:off x="22898014" y="22847292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grpSp>
            <p:nvGrpSpPr>
              <p:cNvPr id="557" name="Group 556"/>
              <p:cNvGrpSpPr/>
              <p:nvPr/>
            </p:nvGrpSpPr>
            <p:grpSpPr>
              <a:xfrm>
                <a:off x="24088537" y="22053610"/>
                <a:ext cx="683314" cy="603715"/>
                <a:chOff x="14547376" y="31479540"/>
                <a:chExt cx="683314" cy="603715"/>
              </a:xfrm>
            </p:grpSpPr>
            <p:sp>
              <p:nvSpPr>
                <p:cNvPr id="591" name="Oval 590"/>
                <p:cNvSpPr>
                  <a:spLocks/>
                </p:cNvSpPr>
                <p:nvPr/>
              </p:nvSpPr>
              <p:spPr>
                <a:xfrm>
                  <a:off x="14547376" y="31479540"/>
                  <a:ext cx="637908" cy="588838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592" name="TextBox 591"/>
                <p:cNvSpPr txBox="1"/>
                <p:nvPr/>
              </p:nvSpPr>
              <p:spPr>
                <a:xfrm>
                  <a:off x="14555209" y="31479540"/>
                  <a:ext cx="675481" cy="603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10</a:t>
                  </a:r>
                </a:p>
              </p:txBody>
            </p:sp>
          </p:grpSp>
          <p:grpSp>
            <p:nvGrpSpPr>
              <p:cNvPr id="558" name="Group 557"/>
              <p:cNvGrpSpPr/>
              <p:nvPr/>
            </p:nvGrpSpPr>
            <p:grpSpPr>
              <a:xfrm>
                <a:off x="21707491" y="22053610"/>
                <a:ext cx="658528" cy="603715"/>
                <a:chOff x="12166330" y="31479540"/>
                <a:chExt cx="658528" cy="603715"/>
              </a:xfrm>
            </p:grpSpPr>
            <p:sp>
              <p:nvSpPr>
                <p:cNvPr id="589" name="Oval 588"/>
                <p:cNvSpPr>
                  <a:spLocks/>
                </p:cNvSpPr>
                <p:nvPr/>
              </p:nvSpPr>
              <p:spPr>
                <a:xfrm>
                  <a:off x="12166330" y="31479540"/>
                  <a:ext cx="637908" cy="588838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590" name="TextBox 589"/>
                <p:cNvSpPr txBox="1"/>
                <p:nvPr/>
              </p:nvSpPr>
              <p:spPr>
                <a:xfrm>
                  <a:off x="12180007" y="31479540"/>
                  <a:ext cx="644851" cy="603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11</a:t>
                  </a:r>
                </a:p>
              </p:txBody>
            </p:sp>
          </p:grpSp>
          <p:cxnSp>
            <p:nvCxnSpPr>
              <p:cNvPr id="559" name="Straight Arrow Connector 558"/>
              <p:cNvCxnSpPr/>
              <p:nvPr/>
            </p:nvCxnSpPr>
            <p:spPr>
              <a:xfrm flipH="1" flipV="1">
                <a:off x="23489213" y="18545250"/>
                <a:ext cx="739453" cy="3765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Arrow Connector 559"/>
              <p:cNvCxnSpPr/>
              <p:nvPr/>
            </p:nvCxnSpPr>
            <p:spPr>
              <a:xfrm flipV="1">
                <a:off x="22201614" y="18524154"/>
                <a:ext cx="732918" cy="40007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Arrow Connector 560"/>
              <p:cNvCxnSpPr/>
              <p:nvPr/>
            </p:nvCxnSpPr>
            <p:spPr>
              <a:xfrm>
                <a:off x="22026445" y="19467720"/>
                <a:ext cx="0" cy="9937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Arrow Connector 561"/>
              <p:cNvCxnSpPr/>
              <p:nvPr/>
            </p:nvCxnSpPr>
            <p:spPr>
              <a:xfrm flipH="1">
                <a:off x="22018098" y="21050304"/>
                <a:ext cx="8347" cy="1003306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Arrow Connector 562"/>
              <p:cNvCxnSpPr/>
              <p:nvPr/>
            </p:nvCxnSpPr>
            <p:spPr>
              <a:xfrm flipH="1">
                <a:off x="24511239" y="19456283"/>
                <a:ext cx="1" cy="10296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Arrow Connector 563"/>
              <p:cNvCxnSpPr/>
              <p:nvPr/>
            </p:nvCxnSpPr>
            <p:spPr>
              <a:xfrm flipH="1">
                <a:off x="24346680" y="19470683"/>
                <a:ext cx="1" cy="1008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Arrow Connector 564"/>
              <p:cNvCxnSpPr/>
              <p:nvPr/>
            </p:nvCxnSpPr>
            <p:spPr>
              <a:xfrm>
                <a:off x="24407491" y="21062927"/>
                <a:ext cx="0" cy="990683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Arrow Connector 565"/>
              <p:cNvCxnSpPr/>
              <p:nvPr/>
            </p:nvCxnSpPr>
            <p:spPr>
              <a:xfrm flipV="1">
                <a:off x="22284263" y="20186120"/>
                <a:ext cx="707228" cy="3888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Arrow Connector 566"/>
              <p:cNvCxnSpPr/>
              <p:nvPr/>
            </p:nvCxnSpPr>
            <p:spPr>
              <a:xfrm flipV="1">
                <a:off x="22224453" y="21719449"/>
                <a:ext cx="730341" cy="418935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Arrow Connector 567"/>
              <p:cNvCxnSpPr/>
              <p:nvPr/>
            </p:nvCxnSpPr>
            <p:spPr>
              <a:xfrm flipV="1">
                <a:off x="23510414" y="22600236"/>
                <a:ext cx="718169" cy="462151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Arrow Connector 568"/>
              <p:cNvCxnSpPr/>
              <p:nvPr/>
            </p:nvCxnSpPr>
            <p:spPr>
              <a:xfrm flipV="1">
                <a:off x="23519002" y="19423489"/>
                <a:ext cx="734264" cy="46931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Arrow Connector 569"/>
              <p:cNvCxnSpPr/>
              <p:nvPr/>
            </p:nvCxnSpPr>
            <p:spPr>
              <a:xfrm flipV="1">
                <a:off x="23446187" y="19319693"/>
                <a:ext cx="677395" cy="4340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Straight Arrow Connector 570"/>
              <p:cNvCxnSpPr/>
              <p:nvPr/>
            </p:nvCxnSpPr>
            <p:spPr>
              <a:xfrm flipV="1">
                <a:off x="23378234" y="20886025"/>
                <a:ext cx="745348" cy="428763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Straight Arrow Connector 571"/>
              <p:cNvCxnSpPr/>
              <p:nvPr/>
            </p:nvCxnSpPr>
            <p:spPr>
              <a:xfrm flipH="1" flipV="1">
                <a:off x="22239489" y="19370904"/>
                <a:ext cx="733843" cy="39372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Straight Arrow Connector 572"/>
              <p:cNvCxnSpPr/>
              <p:nvPr/>
            </p:nvCxnSpPr>
            <p:spPr>
              <a:xfrm flipH="1" flipV="1">
                <a:off x="23427384" y="20161500"/>
                <a:ext cx="739453" cy="3765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Arrow Connector 573"/>
              <p:cNvCxnSpPr/>
              <p:nvPr/>
            </p:nvCxnSpPr>
            <p:spPr>
              <a:xfrm flipH="1" flipV="1">
                <a:off x="23489213" y="21681684"/>
                <a:ext cx="764053" cy="393121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5" name="Straight Arrow Connector 574"/>
              <p:cNvCxnSpPr/>
              <p:nvPr/>
            </p:nvCxnSpPr>
            <p:spPr>
              <a:xfrm flipH="1" flipV="1">
                <a:off x="22215341" y="21001534"/>
                <a:ext cx="739453" cy="376536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Arrow Connector 575"/>
              <p:cNvCxnSpPr/>
              <p:nvPr/>
            </p:nvCxnSpPr>
            <p:spPr>
              <a:xfrm flipH="1" flipV="1">
                <a:off x="22186626" y="22605702"/>
                <a:ext cx="733877" cy="455872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Arrow Connector 576"/>
              <p:cNvCxnSpPr/>
              <p:nvPr/>
            </p:nvCxnSpPr>
            <p:spPr>
              <a:xfrm flipV="1">
                <a:off x="24638819" y="20976693"/>
                <a:ext cx="722806" cy="1161252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Arrow Connector 577"/>
              <p:cNvCxnSpPr/>
              <p:nvPr/>
            </p:nvCxnSpPr>
            <p:spPr>
              <a:xfrm flipV="1">
                <a:off x="20905329" y="19240263"/>
                <a:ext cx="813426" cy="124227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Arrow Connector 578"/>
              <p:cNvCxnSpPr/>
              <p:nvPr/>
            </p:nvCxnSpPr>
            <p:spPr>
              <a:xfrm flipV="1">
                <a:off x="21059744" y="19391810"/>
                <a:ext cx="785183" cy="115818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Arrow Connector 579"/>
              <p:cNvCxnSpPr/>
              <p:nvPr/>
            </p:nvCxnSpPr>
            <p:spPr>
              <a:xfrm>
                <a:off x="20917913" y="21043364"/>
                <a:ext cx="816539" cy="1253389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Arrow Connector 580"/>
              <p:cNvCxnSpPr/>
              <p:nvPr/>
            </p:nvCxnSpPr>
            <p:spPr>
              <a:xfrm>
                <a:off x="24729686" y="19228954"/>
                <a:ext cx="807517" cy="125358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Arrow Connector 581"/>
              <p:cNvCxnSpPr/>
              <p:nvPr/>
            </p:nvCxnSpPr>
            <p:spPr>
              <a:xfrm flipH="1" flipV="1">
                <a:off x="24645604" y="19385072"/>
                <a:ext cx="745272" cy="1164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Straight Arrow Connector 582"/>
              <p:cNvCxnSpPr/>
              <p:nvPr/>
            </p:nvCxnSpPr>
            <p:spPr>
              <a:xfrm flipH="1">
                <a:off x="23501919" y="23289213"/>
                <a:ext cx="2088000" cy="287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Arrow Connector 583"/>
              <p:cNvCxnSpPr/>
              <p:nvPr/>
            </p:nvCxnSpPr>
            <p:spPr>
              <a:xfrm>
                <a:off x="25598014" y="21062926"/>
                <a:ext cx="0" cy="223200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Arrow Connector 584"/>
              <p:cNvCxnSpPr/>
              <p:nvPr/>
            </p:nvCxnSpPr>
            <p:spPr>
              <a:xfrm flipH="1">
                <a:off x="20702532" y="18247519"/>
                <a:ext cx="2232000" cy="28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Arrow Connector 585"/>
              <p:cNvCxnSpPr/>
              <p:nvPr/>
            </p:nvCxnSpPr>
            <p:spPr>
              <a:xfrm>
                <a:off x="20702532" y="18251071"/>
                <a:ext cx="0" cy="225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Arrow Connector 586"/>
              <p:cNvCxnSpPr/>
              <p:nvPr/>
            </p:nvCxnSpPr>
            <p:spPr>
              <a:xfrm>
                <a:off x="20702532" y="21043364"/>
                <a:ext cx="0" cy="226800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Arrow Connector 587"/>
              <p:cNvCxnSpPr/>
              <p:nvPr/>
            </p:nvCxnSpPr>
            <p:spPr>
              <a:xfrm flipH="1">
                <a:off x="20702532" y="23289213"/>
                <a:ext cx="2250000" cy="287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8" name="Oval 597"/>
            <p:cNvSpPr>
              <a:spLocks/>
            </p:cNvSpPr>
            <p:nvPr/>
          </p:nvSpPr>
          <p:spPr>
            <a:xfrm>
              <a:off x="18861031" y="1293721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9" name="Oval 598"/>
            <p:cNvSpPr>
              <a:spLocks/>
            </p:cNvSpPr>
            <p:nvPr/>
          </p:nvSpPr>
          <p:spPr>
            <a:xfrm>
              <a:off x="21956391" y="11554704"/>
              <a:ext cx="552854" cy="510326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0" name="Oval 599"/>
            <p:cNvSpPr>
              <a:spLocks/>
            </p:cNvSpPr>
            <p:nvPr/>
          </p:nvSpPr>
          <p:spPr>
            <a:xfrm>
              <a:off x="19892818" y="11554704"/>
              <a:ext cx="552854" cy="510326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1" name="Oval 600"/>
            <p:cNvSpPr>
              <a:spLocks/>
            </p:cNvSpPr>
            <p:nvPr/>
          </p:nvSpPr>
          <p:spPr>
            <a:xfrm>
              <a:off x="22988177" y="1293721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02" name="Oval 601"/>
            <p:cNvSpPr>
              <a:spLocks/>
            </p:cNvSpPr>
            <p:nvPr/>
          </p:nvSpPr>
          <p:spPr>
            <a:xfrm>
              <a:off x="20924604" y="12242562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grpSp>
          <p:nvGrpSpPr>
            <p:cNvPr id="603" name="Group 602"/>
            <p:cNvGrpSpPr/>
            <p:nvPr/>
          </p:nvGrpSpPr>
          <p:grpSpPr>
            <a:xfrm>
              <a:off x="20897164" y="13618266"/>
              <a:ext cx="585417" cy="530655"/>
              <a:chOff x="22829409" y="29897675"/>
              <a:chExt cx="919159" cy="833177"/>
            </a:xfrm>
          </p:grpSpPr>
          <p:sp>
            <p:nvSpPr>
              <p:cNvPr id="644" name="Oval 643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45" name="TextBox 644"/>
              <p:cNvSpPr txBox="1"/>
              <p:nvPr/>
            </p:nvSpPr>
            <p:spPr>
              <a:xfrm>
                <a:off x="22829409" y="29909349"/>
                <a:ext cx="919159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604" name="Oval 603"/>
            <p:cNvSpPr>
              <a:spLocks/>
            </p:cNvSpPr>
            <p:nvPr/>
          </p:nvSpPr>
          <p:spPr>
            <a:xfrm>
              <a:off x="19892818" y="1292627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605" name="Oval 604"/>
            <p:cNvSpPr>
              <a:spLocks/>
            </p:cNvSpPr>
            <p:nvPr/>
          </p:nvSpPr>
          <p:spPr>
            <a:xfrm>
              <a:off x="21956391" y="1293721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6" name="Oval 605"/>
            <p:cNvSpPr>
              <a:spLocks/>
            </p:cNvSpPr>
            <p:nvPr/>
          </p:nvSpPr>
          <p:spPr>
            <a:xfrm>
              <a:off x="20924604" y="10866846"/>
              <a:ext cx="552854" cy="511112"/>
            </a:xfrm>
            <a:prstGeom prst="ellipse">
              <a:avLst/>
            </a:prstGeom>
            <a:solidFill>
              <a:srgbClr val="A0F0A1"/>
            </a:solidFill>
            <a:ln w="50800">
              <a:solidFill>
                <a:srgbClr val="F0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7" name="Oval 606"/>
            <p:cNvSpPr>
              <a:spLocks/>
            </p:cNvSpPr>
            <p:nvPr/>
          </p:nvSpPr>
          <p:spPr>
            <a:xfrm>
              <a:off x="20924604" y="14993993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608" name="Group 607"/>
            <p:cNvGrpSpPr/>
            <p:nvPr/>
          </p:nvGrpSpPr>
          <p:grpSpPr>
            <a:xfrm>
              <a:off x="21956386" y="14306130"/>
              <a:ext cx="592205" cy="523220"/>
              <a:chOff x="14547376" y="31479540"/>
              <a:chExt cx="683314" cy="603715"/>
            </a:xfrm>
          </p:grpSpPr>
          <p:sp>
            <p:nvSpPr>
              <p:cNvPr id="642" name="Oval 641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43" name="TextBox 642"/>
              <p:cNvSpPr txBox="1"/>
              <p:nvPr/>
            </p:nvSpPr>
            <p:spPr>
              <a:xfrm>
                <a:off x="14555209" y="31479540"/>
                <a:ext cx="67548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609" name="Group 608"/>
            <p:cNvGrpSpPr/>
            <p:nvPr/>
          </p:nvGrpSpPr>
          <p:grpSpPr>
            <a:xfrm>
              <a:off x="19892809" y="14306130"/>
              <a:ext cx="570724" cy="523220"/>
              <a:chOff x="12166330" y="31479540"/>
              <a:chExt cx="658528" cy="603715"/>
            </a:xfrm>
          </p:grpSpPr>
          <p:sp>
            <p:nvSpPr>
              <p:cNvPr id="640" name="Oval 639"/>
              <p:cNvSpPr>
                <a:spLocks/>
              </p:cNvSpPr>
              <p:nvPr/>
            </p:nvSpPr>
            <p:spPr>
              <a:xfrm>
                <a:off x="12166330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41" name="TextBox 640"/>
              <p:cNvSpPr txBox="1"/>
              <p:nvPr/>
            </p:nvSpPr>
            <p:spPr>
              <a:xfrm>
                <a:off x="12180007" y="31479540"/>
                <a:ext cx="64485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  <p:cxnSp>
          <p:nvCxnSpPr>
            <p:cNvPr id="610" name="Straight Arrow Connector 609"/>
            <p:cNvCxnSpPr/>
            <p:nvPr/>
          </p:nvCxnSpPr>
          <p:spPr>
            <a:xfrm flipH="1" flipV="1">
              <a:off x="21436977" y="11265556"/>
              <a:ext cx="640859" cy="3263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Arrow Connector 610"/>
            <p:cNvCxnSpPr/>
            <p:nvPr/>
          </p:nvCxnSpPr>
          <p:spPr>
            <a:xfrm flipV="1">
              <a:off x="20321058" y="11247273"/>
              <a:ext cx="635196" cy="3467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Arrow Connector 611"/>
            <p:cNvCxnSpPr/>
            <p:nvPr/>
          </p:nvCxnSpPr>
          <p:spPr>
            <a:xfrm>
              <a:off x="20203530" y="12067558"/>
              <a:ext cx="231585" cy="34194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Arrow Connector 612"/>
            <p:cNvCxnSpPr/>
            <p:nvPr/>
          </p:nvCxnSpPr>
          <p:spPr>
            <a:xfrm flipH="1">
              <a:off x="20162010" y="13436603"/>
              <a:ext cx="7234" cy="86953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Arrow Connector 615"/>
            <p:cNvCxnSpPr/>
            <p:nvPr/>
          </p:nvCxnSpPr>
          <p:spPr>
            <a:xfrm>
              <a:off x="22232818" y="13447543"/>
              <a:ext cx="0" cy="85859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Arrow Connector 616"/>
            <p:cNvCxnSpPr/>
            <p:nvPr/>
          </p:nvCxnSpPr>
          <p:spPr>
            <a:xfrm flipV="1">
              <a:off x="20392687" y="12687643"/>
              <a:ext cx="612931" cy="33700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Arrow Connector 617"/>
            <p:cNvCxnSpPr/>
            <p:nvPr/>
          </p:nvCxnSpPr>
          <p:spPr>
            <a:xfrm flipV="1">
              <a:off x="20340851" y="14016529"/>
              <a:ext cx="632962" cy="36307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Arrow Connector 618"/>
            <p:cNvCxnSpPr/>
            <p:nvPr/>
          </p:nvCxnSpPr>
          <p:spPr>
            <a:xfrm flipV="1">
              <a:off x="21455351" y="14779877"/>
              <a:ext cx="622413" cy="40053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Arrow Connector 621"/>
            <p:cNvCxnSpPr/>
            <p:nvPr/>
          </p:nvCxnSpPr>
          <p:spPr>
            <a:xfrm flipV="1">
              <a:off x="21340795" y="13294228"/>
              <a:ext cx="645968" cy="37159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Arrow Connector 622"/>
            <p:cNvCxnSpPr/>
            <p:nvPr/>
          </p:nvCxnSpPr>
          <p:spPr>
            <a:xfrm flipH="1" flipV="1">
              <a:off x="20355426" y="12002520"/>
              <a:ext cx="242381" cy="3473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Arrow Connector 623"/>
            <p:cNvCxnSpPr/>
            <p:nvPr/>
          </p:nvCxnSpPr>
          <p:spPr>
            <a:xfrm flipH="1" flipV="1">
              <a:off x="21383392" y="12666306"/>
              <a:ext cx="640859" cy="32633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Arrow Connector 624"/>
            <p:cNvCxnSpPr/>
            <p:nvPr/>
          </p:nvCxnSpPr>
          <p:spPr>
            <a:xfrm flipH="1" flipV="1">
              <a:off x="21436977" y="13983799"/>
              <a:ext cx="662179" cy="34070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Arrow Connector 625"/>
            <p:cNvCxnSpPr/>
            <p:nvPr/>
          </p:nvCxnSpPr>
          <p:spPr>
            <a:xfrm flipH="1" flipV="1">
              <a:off x="20332954" y="13394336"/>
              <a:ext cx="640859" cy="32633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Arrow Connector 626"/>
            <p:cNvCxnSpPr/>
            <p:nvPr/>
          </p:nvCxnSpPr>
          <p:spPr>
            <a:xfrm flipH="1" flipV="1">
              <a:off x="20308068" y="14784615"/>
              <a:ext cx="636027" cy="395089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Arrow Connector 627"/>
            <p:cNvCxnSpPr/>
            <p:nvPr/>
          </p:nvCxnSpPr>
          <p:spPr>
            <a:xfrm flipV="1">
              <a:off x="22433302" y="13372807"/>
              <a:ext cx="626432" cy="100641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Arrow Connector 628"/>
            <p:cNvCxnSpPr/>
            <p:nvPr/>
          </p:nvCxnSpPr>
          <p:spPr>
            <a:xfrm flipV="1">
              <a:off x="19197611" y="11867901"/>
              <a:ext cx="704969" cy="107664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/>
            <p:cNvCxnSpPr/>
            <p:nvPr/>
          </p:nvCxnSpPr>
          <p:spPr>
            <a:xfrm flipV="1">
              <a:off x="19331437" y="11999241"/>
              <a:ext cx="680492" cy="10037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Arrow Connector 630"/>
            <p:cNvCxnSpPr/>
            <p:nvPr/>
          </p:nvCxnSpPr>
          <p:spPr>
            <a:xfrm>
              <a:off x="19208517" y="13430588"/>
              <a:ext cx="707667" cy="108627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Arrow Connector 631"/>
            <p:cNvCxnSpPr/>
            <p:nvPr/>
          </p:nvCxnSpPr>
          <p:spPr>
            <a:xfrm>
              <a:off x="22512053" y="11858100"/>
              <a:ext cx="699848" cy="10864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Arrow Connector 632"/>
            <p:cNvCxnSpPr/>
            <p:nvPr/>
          </p:nvCxnSpPr>
          <p:spPr>
            <a:xfrm flipH="1" flipV="1">
              <a:off x="22439182" y="11993402"/>
              <a:ext cx="645902" cy="100960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Arrow Connector 633"/>
            <p:cNvCxnSpPr/>
            <p:nvPr/>
          </p:nvCxnSpPr>
          <p:spPr>
            <a:xfrm flipH="1">
              <a:off x="21447989" y="15376991"/>
              <a:ext cx="1809600" cy="248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Arrow Connector 634"/>
            <p:cNvCxnSpPr/>
            <p:nvPr/>
          </p:nvCxnSpPr>
          <p:spPr>
            <a:xfrm>
              <a:off x="23264604" y="13447542"/>
              <a:ext cx="0" cy="19344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Arrow Connector 635"/>
            <p:cNvCxnSpPr/>
            <p:nvPr/>
          </p:nvCxnSpPr>
          <p:spPr>
            <a:xfrm flipH="1">
              <a:off x="19021853" y="11007522"/>
              <a:ext cx="1934400" cy="24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Arrow Connector 636"/>
            <p:cNvCxnSpPr/>
            <p:nvPr/>
          </p:nvCxnSpPr>
          <p:spPr>
            <a:xfrm>
              <a:off x="19021853" y="11010601"/>
              <a:ext cx="0" cy="195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Arrow Connector 637"/>
            <p:cNvCxnSpPr/>
            <p:nvPr/>
          </p:nvCxnSpPr>
          <p:spPr>
            <a:xfrm>
              <a:off x="19021853" y="13430588"/>
              <a:ext cx="0" cy="19656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Arrow Connector 638"/>
            <p:cNvCxnSpPr/>
            <p:nvPr/>
          </p:nvCxnSpPr>
          <p:spPr>
            <a:xfrm flipH="1">
              <a:off x="19021853" y="15376991"/>
              <a:ext cx="1950000" cy="248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6" name="Group 645"/>
            <p:cNvGrpSpPr>
              <a:grpSpLocks noChangeAspect="1"/>
            </p:cNvGrpSpPr>
            <p:nvPr/>
          </p:nvGrpSpPr>
          <p:grpSpPr>
            <a:xfrm>
              <a:off x="13527031" y="10866846"/>
              <a:ext cx="4680000" cy="4637473"/>
              <a:chOff x="20516968" y="18085200"/>
              <a:chExt cx="5400000" cy="5350930"/>
            </a:xfrm>
          </p:grpSpPr>
          <p:sp>
            <p:nvSpPr>
              <p:cNvPr id="647" name="Oval 646"/>
              <p:cNvSpPr>
                <a:spLocks/>
              </p:cNvSpPr>
              <p:nvPr/>
            </p:nvSpPr>
            <p:spPr>
              <a:xfrm>
                <a:off x="20516968" y="20474089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48" name="Oval 647"/>
              <p:cNvSpPr>
                <a:spLocks/>
              </p:cNvSpPr>
              <p:nvPr/>
            </p:nvSpPr>
            <p:spPr>
              <a:xfrm>
                <a:off x="24088537" y="18878882"/>
                <a:ext cx="637908" cy="588838"/>
              </a:xfrm>
              <a:prstGeom prst="ellipse">
                <a:avLst/>
              </a:prstGeom>
              <a:solidFill>
                <a:srgbClr val="96F1F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49" name="Oval 648"/>
              <p:cNvSpPr>
                <a:spLocks/>
              </p:cNvSpPr>
              <p:nvPr/>
            </p:nvSpPr>
            <p:spPr>
              <a:xfrm>
                <a:off x="21707491" y="18878882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50" name="Oval 649"/>
              <p:cNvSpPr>
                <a:spLocks/>
              </p:cNvSpPr>
              <p:nvPr/>
            </p:nvSpPr>
            <p:spPr>
              <a:xfrm>
                <a:off x="25279060" y="20474089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51" name="Oval 650"/>
              <p:cNvSpPr>
                <a:spLocks/>
              </p:cNvSpPr>
              <p:nvPr/>
            </p:nvSpPr>
            <p:spPr>
              <a:xfrm>
                <a:off x="22898014" y="19672565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grpSp>
            <p:nvGrpSpPr>
              <p:cNvPr id="652" name="Group 651"/>
              <p:cNvGrpSpPr/>
              <p:nvPr/>
            </p:nvGrpSpPr>
            <p:grpSpPr>
              <a:xfrm>
                <a:off x="22866362" y="21259919"/>
                <a:ext cx="675482" cy="612294"/>
                <a:chOff x="22829409" y="29897675"/>
                <a:chExt cx="919159" cy="833177"/>
              </a:xfrm>
            </p:grpSpPr>
            <p:sp>
              <p:nvSpPr>
                <p:cNvPr id="690" name="Oval 689"/>
                <p:cNvSpPr>
                  <a:spLocks/>
                </p:cNvSpPr>
                <p:nvPr/>
              </p:nvSpPr>
              <p:spPr>
                <a:xfrm>
                  <a:off x="22872497" y="29897675"/>
                  <a:ext cx="868031" cy="801259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691" name="TextBox 690"/>
                <p:cNvSpPr txBox="1"/>
                <p:nvPr/>
              </p:nvSpPr>
              <p:spPr>
                <a:xfrm>
                  <a:off x="22829409" y="29909349"/>
                  <a:ext cx="919159" cy="82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12</a:t>
                  </a:r>
                </a:p>
              </p:txBody>
            </p:sp>
          </p:grpSp>
          <p:sp>
            <p:nvSpPr>
              <p:cNvPr id="653" name="Oval 652"/>
              <p:cNvSpPr>
                <a:spLocks/>
              </p:cNvSpPr>
              <p:nvPr/>
            </p:nvSpPr>
            <p:spPr>
              <a:xfrm>
                <a:off x="21707491" y="20461466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8</a:t>
                </a:r>
              </a:p>
            </p:txBody>
          </p:sp>
          <p:sp>
            <p:nvSpPr>
              <p:cNvPr id="654" name="Oval 653"/>
              <p:cNvSpPr>
                <a:spLocks/>
              </p:cNvSpPr>
              <p:nvPr/>
            </p:nvSpPr>
            <p:spPr>
              <a:xfrm>
                <a:off x="24088537" y="20474089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7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55" name="Oval 654"/>
              <p:cNvSpPr>
                <a:spLocks/>
              </p:cNvSpPr>
              <p:nvPr/>
            </p:nvSpPr>
            <p:spPr>
              <a:xfrm>
                <a:off x="22898014" y="18085200"/>
                <a:ext cx="637908" cy="589745"/>
              </a:xfrm>
              <a:prstGeom prst="ellipse">
                <a:avLst/>
              </a:prstGeom>
              <a:solidFill>
                <a:srgbClr val="A0F0A1"/>
              </a:solidFill>
              <a:ln w="50800">
                <a:solidFill>
                  <a:srgbClr val="F0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56" name="Oval 655"/>
              <p:cNvSpPr>
                <a:spLocks/>
              </p:cNvSpPr>
              <p:nvPr/>
            </p:nvSpPr>
            <p:spPr>
              <a:xfrm>
                <a:off x="22898014" y="22847292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grpSp>
            <p:nvGrpSpPr>
              <p:cNvPr id="657" name="Group 656"/>
              <p:cNvGrpSpPr/>
              <p:nvPr/>
            </p:nvGrpSpPr>
            <p:grpSpPr>
              <a:xfrm>
                <a:off x="24088537" y="22053610"/>
                <a:ext cx="683314" cy="603715"/>
                <a:chOff x="14547376" y="31479540"/>
                <a:chExt cx="683314" cy="603715"/>
              </a:xfrm>
            </p:grpSpPr>
            <p:sp>
              <p:nvSpPr>
                <p:cNvPr id="688" name="Oval 687"/>
                <p:cNvSpPr>
                  <a:spLocks/>
                </p:cNvSpPr>
                <p:nvPr/>
              </p:nvSpPr>
              <p:spPr>
                <a:xfrm>
                  <a:off x="14547376" y="31479540"/>
                  <a:ext cx="637908" cy="588838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689" name="TextBox 688"/>
                <p:cNvSpPr txBox="1"/>
                <p:nvPr/>
              </p:nvSpPr>
              <p:spPr>
                <a:xfrm>
                  <a:off x="14555209" y="31479540"/>
                  <a:ext cx="675481" cy="603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10</a:t>
                  </a:r>
                </a:p>
              </p:txBody>
            </p:sp>
          </p:grpSp>
          <p:grpSp>
            <p:nvGrpSpPr>
              <p:cNvPr id="658" name="Group 657"/>
              <p:cNvGrpSpPr/>
              <p:nvPr/>
            </p:nvGrpSpPr>
            <p:grpSpPr>
              <a:xfrm>
                <a:off x="21707491" y="22053610"/>
                <a:ext cx="658528" cy="603715"/>
                <a:chOff x="12166330" y="31479540"/>
                <a:chExt cx="658528" cy="603715"/>
              </a:xfrm>
            </p:grpSpPr>
            <p:sp>
              <p:nvSpPr>
                <p:cNvPr id="686" name="Oval 685"/>
                <p:cNvSpPr>
                  <a:spLocks/>
                </p:cNvSpPr>
                <p:nvPr/>
              </p:nvSpPr>
              <p:spPr>
                <a:xfrm>
                  <a:off x="12166330" y="31479540"/>
                  <a:ext cx="637908" cy="588838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687" name="TextBox 686"/>
                <p:cNvSpPr txBox="1"/>
                <p:nvPr/>
              </p:nvSpPr>
              <p:spPr>
                <a:xfrm>
                  <a:off x="12180007" y="31479540"/>
                  <a:ext cx="644851" cy="603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11</a:t>
                  </a:r>
                </a:p>
              </p:txBody>
            </p:sp>
          </p:grpSp>
          <p:cxnSp>
            <p:nvCxnSpPr>
              <p:cNvPr id="659" name="Straight Arrow Connector 658"/>
              <p:cNvCxnSpPr/>
              <p:nvPr/>
            </p:nvCxnSpPr>
            <p:spPr>
              <a:xfrm flipH="1" flipV="1">
                <a:off x="23489213" y="18545250"/>
                <a:ext cx="739453" cy="3765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1" name="Straight Arrow Connector 660"/>
              <p:cNvCxnSpPr/>
              <p:nvPr/>
            </p:nvCxnSpPr>
            <p:spPr>
              <a:xfrm>
                <a:off x="22026445" y="19467720"/>
                <a:ext cx="0" cy="993746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Arrow Connector 661"/>
              <p:cNvCxnSpPr/>
              <p:nvPr/>
            </p:nvCxnSpPr>
            <p:spPr>
              <a:xfrm flipH="1">
                <a:off x="22018098" y="21050304"/>
                <a:ext cx="8347" cy="1003306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Arrow Connector 662"/>
              <p:cNvCxnSpPr/>
              <p:nvPr/>
            </p:nvCxnSpPr>
            <p:spPr>
              <a:xfrm>
                <a:off x="24407491" y="21062927"/>
                <a:ext cx="0" cy="990683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Straight Arrow Connector 663"/>
              <p:cNvCxnSpPr/>
              <p:nvPr/>
            </p:nvCxnSpPr>
            <p:spPr>
              <a:xfrm flipV="1">
                <a:off x="22284263" y="20186120"/>
                <a:ext cx="707228" cy="38885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Straight Arrow Connector 664"/>
              <p:cNvCxnSpPr/>
              <p:nvPr/>
            </p:nvCxnSpPr>
            <p:spPr>
              <a:xfrm flipV="1">
                <a:off x="22224453" y="21719449"/>
                <a:ext cx="730341" cy="418935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Arrow Connector 665"/>
              <p:cNvCxnSpPr/>
              <p:nvPr/>
            </p:nvCxnSpPr>
            <p:spPr>
              <a:xfrm flipV="1">
                <a:off x="23510414" y="22600236"/>
                <a:ext cx="718169" cy="462151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Arrow Connector 666"/>
              <p:cNvCxnSpPr/>
              <p:nvPr/>
            </p:nvCxnSpPr>
            <p:spPr>
              <a:xfrm flipV="1">
                <a:off x="24322388" y="19467721"/>
                <a:ext cx="153172" cy="5776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Arrow Connector 667"/>
              <p:cNvCxnSpPr/>
              <p:nvPr/>
            </p:nvCxnSpPr>
            <p:spPr>
              <a:xfrm flipV="1">
                <a:off x="24097953" y="19407936"/>
                <a:ext cx="152047" cy="4995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Arrow Connector 668"/>
              <p:cNvCxnSpPr/>
              <p:nvPr/>
            </p:nvCxnSpPr>
            <p:spPr>
              <a:xfrm flipV="1">
                <a:off x="23378234" y="20886025"/>
                <a:ext cx="745348" cy="428763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Arrow Connector 669"/>
              <p:cNvCxnSpPr/>
              <p:nvPr/>
            </p:nvCxnSpPr>
            <p:spPr>
              <a:xfrm flipH="1" flipV="1">
                <a:off x="22239489" y="19370904"/>
                <a:ext cx="733843" cy="393723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Straight Arrow Connector 670"/>
              <p:cNvCxnSpPr/>
              <p:nvPr/>
            </p:nvCxnSpPr>
            <p:spPr>
              <a:xfrm flipH="1" flipV="1">
                <a:off x="23427384" y="20161500"/>
                <a:ext cx="739453" cy="376536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Straight Arrow Connector 671"/>
              <p:cNvCxnSpPr/>
              <p:nvPr/>
            </p:nvCxnSpPr>
            <p:spPr>
              <a:xfrm flipH="1" flipV="1">
                <a:off x="23489213" y="21681684"/>
                <a:ext cx="764053" cy="393121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Straight Arrow Connector 672"/>
              <p:cNvCxnSpPr/>
              <p:nvPr/>
            </p:nvCxnSpPr>
            <p:spPr>
              <a:xfrm flipH="1" flipV="1">
                <a:off x="22215341" y="21001534"/>
                <a:ext cx="739453" cy="376536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Straight Arrow Connector 673"/>
              <p:cNvCxnSpPr/>
              <p:nvPr/>
            </p:nvCxnSpPr>
            <p:spPr>
              <a:xfrm flipH="1" flipV="1">
                <a:off x="22186626" y="22605702"/>
                <a:ext cx="733877" cy="455872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Straight Arrow Connector 674"/>
              <p:cNvCxnSpPr/>
              <p:nvPr/>
            </p:nvCxnSpPr>
            <p:spPr>
              <a:xfrm flipV="1">
                <a:off x="24638819" y="20976693"/>
                <a:ext cx="722806" cy="1161252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6" name="Straight Arrow Connector 675"/>
              <p:cNvCxnSpPr/>
              <p:nvPr/>
            </p:nvCxnSpPr>
            <p:spPr>
              <a:xfrm flipV="1">
                <a:off x="20905329" y="19240263"/>
                <a:ext cx="813426" cy="1242277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7" name="Straight Arrow Connector 676"/>
              <p:cNvCxnSpPr/>
              <p:nvPr/>
            </p:nvCxnSpPr>
            <p:spPr>
              <a:xfrm>
                <a:off x="20917913" y="21043364"/>
                <a:ext cx="816539" cy="1253389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8" name="Straight Arrow Connector 677"/>
              <p:cNvCxnSpPr/>
              <p:nvPr/>
            </p:nvCxnSpPr>
            <p:spPr>
              <a:xfrm>
                <a:off x="24729686" y="19228954"/>
                <a:ext cx="807517" cy="125358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Straight Arrow Connector 678"/>
              <p:cNvCxnSpPr/>
              <p:nvPr/>
            </p:nvCxnSpPr>
            <p:spPr>
              <a:xfrm flipH="1" flipV="1">
                <a:off x="24645604" y="19385072"/>
                <a:ext cx="745272" cy="1164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Straight Arrow Connector 679"/>
              <p:cNvCxnSpPr/>
              <p:nvPr/>
            </p:nvCxnSpPr>
            <p:spPr>
              <a:xfrm flipH="1">
                <a:off x="23501919" y="23289213"/>
                <a:ext cx="2088000" cy="287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Straight Arrow Connector 680"/>
              <p:cNvCxnSpPr/>
              <p:nvPr/>
            </p:nvCxnSpPr>
            <p:spPr>
              <a:xfrm>
                <a:off x="25598014" y="21062926"/>
                <a:ext cx="0" cy="223200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Straight Arrow Connector 683"/>
              <p:cNvCxnSpPr/>
              <p:nvPr/>
            </p:nvCxnSpPr>
            <p:spPr>
              <a:xfrm>
                <a:off x="20702532" y="21043364"/>
                <a:ext cx="0" cy="226800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Straight Arrow Connector 684"/>
              <p:cNvCxnSpPr/>
              <p:nvPr/>
            </p:nvCxnSpPr>
            <p:spPr>
              <a:xfrm flipH="1">
                <a:off x="20702532" y="23289213"/>
                <a:ext cx="2250000" cy="287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5" name="Group 734"/>
            <p:cNvGrpSpPr/>
            <p:nvPr/>
          </p:nvGrpSpPr>
          <p:grpSpPr>
            <a:xfrm>
              <a:off x="24239431" y="5674519"/>
              <a:ext cx="4680000" cy="4637473"/>
              <a:chOff x="29542589" y="6447806"/>
              <a:chExt cx="4680000" cy="4637473"/>
            </a:xfrm>
          </p:grpSpPr>
          <p:sp>
            <p:nvSpPr>
              <p:cNvPr id="736" name="Oval 735"/>
              <p:cNvSpPr>
                <a:spLocks/>
              </p:cNvSpPr>
              <p:nvPr/>
            </p:nvSpPr>
            <p:spPr>
              <a:xfrm>
                <a:off x="29542589" y="8518177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37" name="Oval 736"/>
              <p:cNvSpPr>
                <a:spLocks/>
              </p:cNvSpPr>
              <p:nvPr/>
            </p:nvSpPr>
            <p:spPr>
              <a:xfrm>
                <a:off x="32637949" y="7135664"/>
                <a:ext cx="552854" cy="510326"/>
              </a:xfrm>
              <a:prstGeom prst="ellipse">
                <a:avLst/>
              </a:prstGeom>
              <a:solidFill>
                <a:srgbClr val="96F1F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38" name="Oval 737"/>
              <p:cNvSpPr>
                <a:spLocks/>
              </p:cNvSpPr>
              <p:nvPr/>
            </p:nvSpPr>
            <p:spPr>
              <a:xfrm>
                <a:off x="30574376" y="7135664"/>
                <a:ext cx="552854" cy="510326"/>
              </a:xfrm>
              <a:prstGeom prst="ellipse">
                <a:avLst/>
              </a:prstGeom>
              <a:solidFill>
                <a:srgbClr val="C896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39" name="Oval 738"/>
              <p:cNvSpPr>
                <a:spLocks/>
              </p:cNvSpPr>
              <p:nvPr/>
            </p:nvSpPr>
            <p:spPr>
              <a:xfrm>
                <a:off x="33669735" y="8518177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</a:p>
            </p:txBody>
          </p:sp>
          <p:grpSp>
            <p:nvGrpSpPr>
              <p:cNvPr id="740" name="Group 739"/>
              <p:cNvGrpSpPr/>
              <p:nvPr/>
            </p:nvGrpSpPr>
            <p:grpSpPr>
              <a:xfrm>
                <a:off x="31606162" y="7823506"/>
                <a:ext cx="552854" cy="527961"/>
                <a:chOff x="22872497" y="26697923"/>
                <a:chExt cx="868031" cy="828948"/>
              </a:xfrm>
            </p:grpSpPr>
            <p:sp>
              <p:nvSpPr>
                <p:cNvPr id="782" name="Oval 781"/>
                <p:cNvSpPr>
                  <a:spLocks/>
                </p:cNvSpPr>
                <p:nvPr/>
              </p:nvSpPr>
              <p:spPr>
                <a:xfrm>
                  <a:off x="22872497" y="26697923"/>
                  <a:ext cx="868031" cy="801259"/>
                </a:xfrm>
                <a:prstGeom prst="ellipse">
                  <a:avLst/>
                </a:prstGeom>
                <a:solidFill>
                  <a:srgbClr val="F0F0A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83" name="TextBox 782"/>
                <p:cNvSpPr txBox="1"/>
                <p:nvPr/>
              </p:nvSpPr>
              <p:spPr>
                <a:xfrm>
                  <a:off x="22986713" y="26705367"/>
                  <a:ext cx="604549" cy="8215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4</a:t>
                  </a:r>
                </a:p>
              </p:txBody>
            </p:sp>
          </p:grpSp>
          <p:grpSp>
            <p:nvGrpSpPr>
              <p:cNvPr id="741" name="Group 740"/>
              <p:cNvGrpSpPr/>
              <p:nvPr/>
            </p:nvGrpSpPr>
            <p:grpSpPr>
              <a:xfrm>
                <a:off x="31578722" y="9199226"/>
                <a:ext cx="585417" cy="530655"/>
                <a:chOff x="22829409" y="29897675"/>
                <a:chExt cx="919159" cy="833177"/>
              </a:xfrm>
            </p:grpSpPr>
            <p:sp>
              <p:nvSpPr>
                <p:cNvPr id="780" name="Oval 779"/>
                <p:cNvSpPr>
                  <a:spLocks/>
                </p:cNvSpPr>
                <p:nvPr/>
              </p:nvSpPr>
              <p:spPr>
                <a:xfrm>
                  <a:off x="22872497" y="29897675"/>
                  <a:ext cx="868031" cy="801259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81" name="TextBox 780"/>
                <p:cNvSpPr txBox="1"/>
                <p:nvPr/>
              </p:nvSpPr>
              <p:spPr>
                <a:xfrm>
                  <a:off x="22829409" y="29909349"/>
                  <a:ext cx="919159" cy="82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12</a:t>
                  </a:r>
                </a:p>
              </p:txBody>
            </p:sp>
          </p:grpSp>
          <p:sp>
            <p:nvSpPr>
              <p:cNvPr id="742" name="Oval 741"/>
              <p:cNvSpPr>
                <a:spLocks/>
              </p:cNvSpPr>
              <p:nvPr/>
            </p:nvSpPr>
            <p:spPr>
              <a:xfrm>
                <a:off x="30574376" y="8507237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8</a:t>
                </a:r>
              </a:p>
            </p:txBody>
          </p:sp>
          <p:sp>
            <p:nvSpPr>
              <p:cNvPr id="743" name="Oval 742"/>
              <p:cNvSpPr>
                <a:spLocks/>
              </p:cNvSpPr>
              <p:nvPr/>
            </p:nvSpPr>
            <p:spPr>
              <a:xfrm>
                <a:off x="32637949" y="8518177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7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44" name="Oval 743"/>
              <p:cNvSpPr>
                <a:spLocks/>
              </p:cNvSpPr>
              <p:nvPr/>
            </p:nvSpPr>
            <p:spPr>
              <a:xfrm>
                <a:off x="31606162" y="6447806"/>
                <a:ext cx="552854" cy="511112"/>
              </a:xfrm>
              <a:prstGeom prst="ellipse">
                <a:avLst/>
              </a:prstGeom>
              <a:solidFill>
                <a:srgbClr val="A0F0A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45" name="Oval 744"/>
              <p:cNvSpPr>
                <a:spLocks/>
              </p:cNvSpPr>
              <p:nvPr/>
            </p:nvSpPr>
            <p:spPr>
              <a:xfrm>
                <a:off x="31606162" y="10574953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grpSp>
            <p:nvGrpSpPr>
              <p:cNvPr id="746" name="Group 745"/>
              <p:cNvGrpSpPr/>
              <p:nvPr/>
            </p:nvGrpSpPr>
            <p:grpSpPr>
              <a:xfrm>
                <a:off x="32597506" y="9887090"/>
                <a:ext cx="593290" cy="523220"/>
                <a:chOff x="14500718" y="31479540"/>
                <a:chExt cx="684566" cy="603715"/>
              </a:xfrm>
            </p:grpSpPr>
            <p:sp>
              <p:nvSpPr>
                <p:cNvPr id="778" name="Oval 777"/>
                <p:cNvSpPr>
                  <a:spLocks/>
                </p:cNvSpPr>
                <p:nvPr/>
              </p:nvSpPr>
              <p:spPr>
                <a:xfrm>
                  <a:off x="14547376" y="31479540"/>
                  <a:ext cx="637908" cy="588838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79" name="TextBox 778"/>
                <p:cNvSpPr txBox="1"/>
                <p:nvPr/>
              </p:nvSpPr>
              <p:spPr>
                <a:xfrm>
                  <a:off x="14500718" y="31479540"/>
                  <a:ext cx="675481" cy="603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10</a:t>
                  </a:r>
                </a:p>
              </p:txBody>
            </p:sp>
          </p:grpSp>
          <p:grpSp>
            <p:nvGrpSpPr>
              <p:cNvPr id="747" name="Group 746"/>
              <p:cNvGrpSpPr/>
              <p:nvPr/>
            </p:nvGrpSpPr>
            <p:grpSpPr>
              <a:xfrm>
                <a:off x="30551294" y="9887089"/>
                <a:ext cx="575944" cy="549153"/>
                <a:chOff x="12139688" y="31479540"/>
                <a:chExt cx="664550" cy="633638"/>
              </a:xfrm>
            </p:grpSpPr>
            <p:sp>
              <p:nvSpPr>
                <p:cNvPr id="776" name="Oval 775"/>
                <p:cNvSpPr>
                  <a:spLocks/>
                </p:cNvSpPr>
                <p:nvPr/>
              </p:nvSpPr>
              <p:spPr>
                <a:xfrm>
                  <a:off x="12166330" y="31479540"/>
                  <a:ext cx="637908" cy="588838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77" name="TextBox 776"/>
                <p:cNvSpPr txBox="1"/>
                <p:nvPr/>
              </p:nvSpPr>
              <p:spPr>
                <a:xfrm>
                  <a:off x="12139688" y="31509463"/>
                  <a:ext cx="644851" cy="603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11</a:t>
                  </a:r>
                </a:p>
              </p:txBody>
            </p:sp>
          </p:grpSp>
          <p:cxnSp>
            <p:nvCxnSpPr>
              <p:cNvPr id="748" name="Straight Arrow Connector 747"/>
              <p:cNvCxnSpPr/>
              <p:nvPr/>
            </p:nvCxnSpPr>
            <p:spPr>
              <a:xfrm flipH="1" flipV="1">
                <a:off x="32029951" y="6934171"/>
                <a:ext cx="640859" cy="3263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Straight Arrow Connector 748"/>
              <p:cNvCxnSpPr/>
              <p:nvPr/>
            </p:nvCxnSpPr>
            <p:spPr>
              <a:xfrm flipH="1" flipV="1">
                <a:off x="32126743" y="6830573"/>
                <a:ext cx="640859" cy="3263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Straight Arrow Connector 749"/>
              <p:cNvCxnSpPr/>
              <p:nvPr/>
            </p:nvCxnSpPr>
            <p:spPr>
              <a:xfrm flipV="1">
                <a:off x="31105803" y="6929369"/>
                <a:ext cx="636834" cy="3639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Arrow Connector 750"/>
              <p:cNvCxnSpPr/>
              <p:nvPr/>
            </p:nvCxnSpPr>
            <p:spPr>
              <a:xfrm flipV="1">
                <a:off x="31002616" y="6821994"/>
                <a:ext cx="656042" cy="3529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Arrow Connector 751"/>
              <p:cNvCxnSpPr/>
              <p:nvPr/>
            </p:nvCxnSpPr>
            <p:spPr>
              <a:xfrm>
                <a:off x="30850802" y="9017563"/>
                <a:ext cx="0" cy="869532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Arrow Connector 752"/>
              <p:cNvCxnSpPr/>
              <p:nvPr/>
            </p:nvCxnSpPr>
            <p:spPr>
              <a:xfrm>
                <a:off x="32914376" y="7645990"/>
                <a:ext cx="0" cy="8721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4" name="Straight Arrow Connector 753"/>
              <p:cNvCxnSpPr/>
              <p:nvPr/>
            </p:nvCxnSpPr>
            <p:spPr>
              <a:xfrm flipV="1">
                <a:off x="31131316" y="8310301"/>
                <a:ext cx="636834" cy="3639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5" name="Straight Arrow Connector 754"/>
              <p:cNvCxnSpPr/>
              <p:nvPr/>
            </p:nvCxnSpPr>
            <p:spPr>
              <a:xfrm flipV="1">
                <a:off x="31081956" y="9650445"/>
                <a:ext cx="612969" cy="378771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Straight Arrow Connector 755"/>
              <p:cNvCxnSpPr/>
              <p:nvPr/>
            </p:nvCxnSpPr>
            <p:spPr>
              <a:xfrm flipV="1">
                <a:off x="32136909" y="10384532"/>
                <a:ext cx="676657" cy="376835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" name="Straight Arrow Connector 756"/>
              <p:cNvCxnSpPr/>
              <p:nvPr/>
            </p:nvCxnSpPr>
            <p:spPr>
              <a:xfrm flipV="1">
                <a:off x="32118535" y="7568355"/>
                <a:ext cx="597423" cy="38179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" name="Straight Arrow Connector 757"/>
              <p:cNvCxnSpPr/>
              <p:nvPr/>
            </p:nvCxnSpPr>
            <p:spPr>
              <a:xfrm flipV="1">
                <a:off x="32110534" y="8950183"/>
                <a:ext cx="605423" cy="36373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" name="Straight Arrow Connector 758"/>
              <p:cNvCxnSpPr/>
              <p:nvPr/>
            </p:nvCxnSpPr>
            <p:spPr>
              <a:xfrm flipH="1" flipV="1">
                <a:off x="30982110" y="7613663"/>
                <a:ext cx="656467" cy="34919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" name="Straight Arrow Connector 759"/>
              <p:cNvCxnSpPr/>
              <p:nvPr/>
            </p:nvCxnSpPr>
            <p:spPr>
              <a:xfrm flipH="1" flipV="1">
                <a:off x="32036013" y="8304806"/>
                <a:ext cx="640859" cy="3263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" name="Straight Arrow Connector 760"/>
              <p:cNvCxnSpPr/>
              <p:nvPr/>
            </p:nvCxnSpPr>
            <p:spPr>
              <a:xfrm flipH="1" flipV="1">
                <a:off x="32118535" y="9564759"/>
                <a:ext cx="662179" cy="340705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Arrow Connector 761"/>
              <p:cNvCxnSpPr/>
              <p:nvPr/>
            </p:nvCxnSpPr>
            <p:spPr>
              <a:xfrm flipH="1" flipV="1">
                <a:off x="31045227" y="8950075"/>
                <a:ext cx="633054" cy="338371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Straight Arrow Connector 762"/>
              <p:cNvCxnSpPr/>
              <p:nvPr/>
            </p:nvCxnSpPr>
            <p:spPr>
              <a:xfrm flipH="1" flipV="1">
                <a:off x="30958747" y="10367359"/>
                <a:ext cx="668734" cy="355476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Straight Arrow Connector 763"/>
              <p:cNvCxnSpPr/>
              <p:nvPr/>
            </p:nvCxnSpPr>
            <p:spPr>
              <a:xfrm flipV="1">
                <a:off x="29907857" y="7448861"/>
                <a:ext cx="676281" cy="10902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Arrow Connector 764"/>
              <p:cNvCxnSpPr/>
              <p:nvPr/>
            </p:nvCxnSpPr>
            <p:spPr>
              <a:xfrm>
                <a:off x="29890075" y="9011548"/>
                <a:ext cx="692045" cy="1051678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Straight Arrow Connector 765"/>
              <p:cNvCxnSpPr/>
              <p:nvPr/>
            </p:nvCxnSpPr>
            <p:spPr>
              <a:xfrm>
                <a:off x="33193611" y="7439060"/>
                <a:ext cx="699848" cy="10864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Straight Arrow Connector 766"/>
              <p:cNvCxnSpPr/>
              <p:nvPr/>
            </p:nvCxnSpPr>
            <p:spPr>
              <a:xfrm flipH="1">
                <a:off x="32132493" y="10963034"/>
                <a:ext cx="1900800" cy="2487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Arrow Connector 767"/>
              <p:cNvCxnSpPr/>
              <p:nvPr/>
            </p:nvCxnSpPr>
            <p:spPr>
              <a:xfrm>
                <a:off x="34020919" y="6701672"/>
                <a:ext cx="0" cy="18096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Straight Arrow Connector 768"/>
              <p:cNvCxnSpPr/>
              <p:nvPr/>
            </p:nvCxnSpPr>
            <p:spPr>
              <a:xfrm>
                <a:off x="34020919" y="9036000"/>
                <a:ext cx="0" cy="193680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Straight Arrow Connector 769"/>
              <p:cNvCxnSpPr/>
              <p:nvPr/>
            </p:nvCxnSpPr>
            <p:spPr>
              <a:xfrm flipH="1">
                <a:off x="32183366" y="6713282"/>
                <a:ext cx="1836000" cy="24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Arrow Connector 770"/>
              <p:cNvCxnSpPr/>
              <p:nvPr/>
            </p:nvCxnSpPr>
            <p:spPr>
              <a:xfrm flipH="1">
                <a:off x="29806749" y="6713282"/>
                <a:ext cx="1794000" cy="24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Straight Arrow Connector 771"/>
              <p:cNvCxnSpPr/>
              <p:nvPr/>
            </p:nvCxnSpPr>
            <p:spPr>
              <a:xfrm>
                <a:off x="29806749" y="6701672"/>
                <a:ext cx="0" cy="18096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3" name="Straight Arrow Connector 772"/>
              <p:cNvCxnSpPr/>
              <p:nvPr/>
            </p:nvCxnSpPr>
            <p:spPr>
              <a:xfrm>
                <a:off x="29806749" y="9011548"/>
                <a:ext cx="0" cy="196560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4" name="Straight Arrow Connector 773"/>
              <p:cNvCxnSpPr/>
              <p:nvPr/>
            </p:nvCxnSpPr>
            <p:spPr>
              <a:xfrm flipH="1">
                <a:off x="29806749" y="10963034"/>
                <a:ext cx="1809600" cy="2487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5" name="Straight Arrow Connector 774"/>
              <p:cNvCxnSpPr/>
              <p:nvPr/>
            </p:nvCxnSpPr>
            <p:spPr>
              <a:xfrm flipV="1">
                <a:off x="32914376" y="9028503"/>
                <a:ext cx="0" cy="858592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4" name="Group 783"/>
            <p:cNvGrpSpPr/>
            <p:nvPr/>
          </p:nvGrpSpPr>
          <p:grpSpPr>
            <a:xfrm>
              <a:off x="29605231" y="5674519"/>
              <a:ext cx="4680000" cy="4637473"/>
              <a:chOff x="29542589" y="6447806"/>
              <a:chExt cx="4680000" cy="4637473"/>
            </a:xfrm>
          </p:grpSpPr>
          <p:sp>
            <p:nvSpPr>
              <p:cNvPr id="785" name="Oval 784"/>
              <p:cNvSpPr>
                <a:spLocks/>
              </p:cNvSpPr>
              <p:nvPr/>
            </p:nvSpPr>
            <p:spPr>
              <a:xfrm>
                <a:off x="29542589" y="8518177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86" name="Oval 785"/>
              <p:cNvSpPr>
                <a:spLocks/>
              </p:cNvSpPr>
              <p:nvPr/>
            </p:nvSpPr>
            <p:spPr>
              <a:xfrm>
                <a:off x="32637949" y="7135664"/>
                <a:ext cx="552854" cy="510326"/>
              </a:xfrm>
              <a:prstGeom prst="ellipse">
                <a:avLst/>
              </a:prstGeom>
              <a:solidFill>
                <a:srgbClr val="96F1F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87" name="Oval 786"/>
              <p:cNvSpPr>
                <a:spLocks/>
              </p:cNvSpPr>
              <p:nvPr/>
            </p:nvSpPr>
            <p:spPr>
              <a:xfrm>
                <a:off x="30574376" y="7135664"/>
                <a:ext cx="552854" cy="510326"/>
              </a:xfrm>
              <a:prstGeom prst="ellipse">
                <a:avLst/>
              </a:prstGeom>
              <a:solidFill>
                <a:srgbClr val="C896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88" name="Oval 787"/>
              <p:cNvSpPr>
                <a:spLocks/>
              </p:cNvSpPr>
              <p:nvPr/>
            </p:nvSpPr>
            <p:spPr>
              <a:xfrm>
                <a:off x="33669735" y="8518177"/>
                <a:ext cx="552854" cy="510326"/>
              </a:xfrm>
              <a:prstGeom prst="ellipse">
                <a:avLst/>
              </a:prstGeom>
              <a:solidFill>
                <a:srgbClr val="A0A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</a:p>
            </p:txBody>
          </p:sp>
          <p:grpSp>
            <p:nvGrpSpPr>
              <p:cNvPr id="789" name="Group 788"/>
              <p:cNvGrpSpPr/>
              <p:nvPr/>
            </p:nvGrpSpPr>
            <p:grpSpPr>
              <a:xfrm>
                <a:off x="31606162" y="7823521"/>
                <a:ext cx="552854" cy="527950"/>
                <a:chOff x="22872497" y="26697923"/>
                <a:chExt cx="868031" cy="828930"/>
              </a:xfrm>
            </p:grpSpPr>
            <p:sp>
              <p:nvSpPr>
                <p:cNvPr id="833" name="Oval 832"/>
                <p:cNvSpPr>
                  <a:spLocks/>
                </p:cNvSpPr>
                <p:nvPr/>
              </p:nvSpPr>
              <p:spPr>
                <a:xfrm>
                  <a:off x="22872497" y="26697923"/>
                  <a:ext cx="868031" cy="801259"/>
                </a:xfrm>
                <a:prstGeom prst="ellipse">
                  <a:avLst/>
                </a:prstGeom>
                <a:solidFill>
                  <a:srgbClr val="F0F0A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834" name="TextBox 833"/>
                <p:cNvSpPr txBox="1"/>
                <p:nvPr/>
              </p:nvSpPr>
              <p:spPr>
                <a:xfrm>
                  <a:off x="22986713" y="26705350"/>
                  <a:ext cx="604549" cy="82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4</a:t>
                  </a:r>
                </a:p>
              </p:txBody>
            </p:sp>
          </p:grpSp>
          <p:grpSp>
            <p:nvGrpSpPr>
              <p:cNvPr id="790" name="Group 789"/>
              <p:cNvGrpSpPr/>
              <p:nvPr/>
            </p:nvGrpSpPr>
            <p:grpSpPr>
              <a:xfrm>
                <a:off x="31578722" y="9199226"/>
                <a:ext cx="585417" cy="530655"/>
                <a:chOff x="22829409" y="29897675"/>
                <a:chExt cx="919159" cy="833177"/>
              </a:xfrm>
            </p:grpSpPr>
            <p:sp>
              <p:nvSpPr>
                <p:cNvPr id="831" name="Oval 830"/>
                <p:cNvSpPr>
                  <a:spLocks/>
                </p:cNvSpPr>
                <p:nvPr/>
              </p:nvSpPr>
              <p:spPr>
                <a:xfrm>
                  <a:off x="22872497" y="29897675"/>
                  <a:ext cx="868031" cy="801259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832" name="TextBox 831"/>
                <p:cNvSpPr txBox="1"/>
                <p:nvPr/>
              </p:nvSpPr>
              <p:spPr>
                <a:xfrm>
                  <a:off x="22829409" y="29909349"/>
                  <a:ext cx="919159" cy="82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12</a:t>
                  </a:r>
                </a:p>
              </p:txBody>
            </p:sp>
          </p:grpSp>
          <p:sp>
            <p:nvSpPr>
              <p:cNvPr id="791" name="Oval 790"/>
              <p:cNvSpPr>
                <a:spLocks/>
              </p:cNvSpPr>
              <p:nvPr/>
            </p:nvSpPr>
            <p:spPr>
              <a:xfrm>
                <a:off x="30574376" y="8507237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8</a:t>
                </a:r>
              </a:p>
            </p:txBody>
          </p:sp>
          <p:sp>
            <p:nvSpPr>
              <p:cNvPr id="792" name="Oval 791"/>
              <p:cNvSpPr>
                <a:spLocks/>
              </p:cNvSpPr>
              <p:nvPr/>
            </p:nvSpPr>
            <p:spPr>
              <a:xfrm>
                <a:off x="32637949" y="8518177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7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93" name="Oval 792"/>
              <p:cNvSpPr>
                <a:spLocks/>
              </p:cNvSpPr>
              <p:nvPr/>
            </p:nvSpPr>
            <p:spPr>
              <a:xfrm>
                <a:off x="31606162" y="6447806"/>
                <a:ext cx="552854" cy="511112"/>
              </a:xfrm>
              <a:prstGeom prst="ellipse">
                <a:avLst/>
              </a:prstGeom>
              <a:solidFill>
                <a:srgbClr val="A0F0A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94" name="Oval 793"/>
              <p:cNvSpPr>
                <a:spLocks/>
              </p:cNvSpPr>
              <p:nvPr/>
            </p:nvSpPr>
            <p:spPr>
              <a:xfrm>
                <a:off x="31606162" y="10574953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grpSp>
            <p:nvGrpSpPr>
              <p:cNvPr id="795" name="Group 794"/>
              <p:cNvGrpSpPr/>
              <p:nvPr/>
            </p:nvGrpSpPr>
            <p:grpSpPr>
              <a:xfrm>
                <a:off x="32597506" y="9887090"/>
                <a:ext cx="593290" cy="523220"/>
                <a:chOff x="14500718" y="31479540"/>
                <a:chExt cx="684566" cy="603715"/>
              </a:xfrm>
            </p:grpSpPr>
            <p:sp>
              <p:nvSpPr>
                <p:cNvPr id="829" name="Oval 828"/>
                <p:cNvSpPr>
                  <a:spLocks/>
                </p:cNvSpPr>
                <p:nvPr/>
              </p:nvSpPr>
              <p:spPr>
                <a:xfrm>
                  <a:off x="14547376" y="31479540"/>
                  <a:ext cx="637908" cy="588838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830" name="TextBox 829"/>
                <p:cNvSpPr txBox="1"/>
                <p:nvPr/>
              </p:nvSpPr>
              <p:spPr>
                <a:xfrm>
                  <a:off x="14500718" y="31479540"/>
                  <a:ext cx="675481" cy="603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10</a:t>
                  </a:r>
                </a:p>
              </p:txBody>
            </p:sp>
          </p:grpSp>
          <p:grpSp>
            <p:nvGrpSpPr>
              <p:cNvPr id="796" name="Group 795"/>
              <p:cNvGrpSpPr/>
              <p:nvPr/>
            </p:nvGrpSpPr>
            <p:grpSpPr>
              <a:xfrm>
                <a:off x="30551294" y="9887089"/>
                <a:ext cx="575944" cy="549153"/>
                <a:chOff x="12139688" y="31479540"/>
                <a:chExt cx="664550" cy="633638"/>
              </a:xfrm>
            </p:grpSpPr>
            <p:sp>
              <p:nvSpPr>
                <p:cNvPr id="827" name="Oval 826"/>
                <p:cNvSpPr>
                  <a:spLocks/>
                </p:cNvSpPr>
                <p:nvPr/>
              </p:nvSpPr>
              <p:spPr>
                <a:xfrm>
                  <a:off x="12166330" y="31479540"/>
                  <a:ext cx="637908" cy="588838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828" name="TextBox 827"/>
                <p:cNvSpPr txBox="1"/>
                <p:nvPr/>
              </p:nvSpPr>
              <p:spPr>
                <a:xfrm>
                  <a:off x="12139688" y="31509463"/>
                  <a:ext cx="644851" cy="603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11</a:t>
                  </a:r>
                </a:p>
              </p:txBody>
            </p:sp>
          </p:grpSp>
          <p:cxnSp>
            <p:nvCxnSpPr>
              <p:cNvPr id="797" name="Straight Arrow Connector 796"/>
              <p:cNvCxnSpPr/>
              <p:nvPr/>
            </p:nvCxnSpPr>
            <p:spPr>
              <a:xfrm flipH="1" flipV="1">
                <a:off x="32029951" y="6934171"/>
                <a:ext cx="640859" cy="3263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Straight Arrow Connector 797"/>
              <p:cNvCxnSpPr/>
              <p:nvPr/>
            </p:nvCxnSpPr>
            <p:spPr>
              <a:xfrm flipH="1" flipV="1">
                <a:off x="32126743" y="6830573"/>
                <a:ext cx="640859" cy="3263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9" name="Straight Arrow Connector 798"/>
              <p:cNvCxnSpPr/>
              <p:nvPr/>
            </p:nvCxnSpPr>
            <p:spPr>
              <a:xfrm flipV="1">
                <a:off x="31105803" y="6929369"/>
                <a:ext cx="636834" cy="3639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0" name="Straight Arrow Connector 799"/>
              <p:cNvCxnSpPr/>
              <p:nvPr/>
            </p:nvCxnSpPr>
            <p:spPr>
              <a:xfrm flipV="1">
                <a:off x="31002616" y="6821994"/>
                <a:ext cx="656042" cy="3529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Straight Arrow Connector 800"/>
              <p:cNvCxnSpPr/>
              <p:nvPr/>
            </p:nvCxnSpPr>
            <p:spPr>
              <a:xfrm>
                <a:off x="30850802" y="9017563"/>
                <a:ext cx="0" cy="869532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Straight Arrow Connector 801"/>
              <p:cNvCxnSpPr/>
              <p:nvPr/>
            </p:nvCxnSpPr>
            <p:spPr>
              <a:xfrm>
                <a:off x="32914376" y="7645990"/>
                <a:ext cx="0" cy="8721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Straight Arrow Connector 802"/>
              <p:cNvCxnSpPr/>
              <p:nvPr/>
            </p:nvCxnSpPr>
            <p:spPr>
              <a:xfrm flipV="1">
                <a:off x="31131316" y="8310301"/>
                <a:ext cx="636834" cy="3639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Straight Arrow Connector 803"/>
              <p:cNvCxnSpPr/>
              <p:nvPr/>
            </p:nvCxnSpPr>
            <p:spPr>
              <a:xfrm flipV="1">
                <a:off x="31081956" y="9650445"/>
                <a:ext cx="612969" cy="378771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5" name="Straight Arrow Connector 804"/>
              <p:cNvCxnSpPr/>
              <p:nvPr/>
            </p:nvCxnSpPr>
            <p:spPr>
              <a:xfrm flipV="1">
                <a:off x="32136909" y="10384532"/>
                <a:ext cx="676657" cy="376835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6" name="Straight Arrow Connector 805"/>
              <p:cNvCxnSpPr/>
              <p:nvPr/>
            </p:nvCxnSpPr>
            <p:spPr>
              <a:xfrm flipV="1">
                <a:off x="32118535" y="7568355"/>
                <a:ext cx="597423" cy="38179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" name="Straight Arrow Connector 806"/>
              <p:cNvCxnSpPr/>
              <p:nvPr/>
            </p:nvCxnSpPr>
            <p:spPr>
              <a:xfrm flipV="1">
                <a:off x="32110534" y="8950183"/>
                <a:ext cx="605423" cy="36373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8" name="Straight Arrow Connector 807"/>
              <p:cNvCxnSpPr/>
              <p:nvPr/>
            </p:nvCxnSpPr>
            <p:spPr>
              <a:xfrm flipH="1" flipV="1">
                <a:off x="30982110" y="7613663"/>
                <a:ext cx="656467" cy="34919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9" name="Straight Arrow Connector 808"/>
              <p:cNvCxnSpPr/>
              <p:nvPr/>
            </p:nvCxnSpPr>
            <p:spPr>
              <a:xfrm flipH="1" flipV="1">
                <a:off x="32036013" y="8304806"/>
                <a:ext cx="640859" cy="3263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0" name="Straight Arrow Connector 809"/>
              <p:cNvCxnSpPr/>
              <p:nvPr/>
            </p:nvCxnSpPr>
            <p:spPr>
              <a:xfrm flipH="1" flipV="1">
                <a:off x="32118535" y="9564759"/>
                <a:ext cx="662179" cy="340705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1" name="Straight Arrow Connector 810"/>
              <p:cNvCxnSpPr/>
              <p:nvPr/>
            </p:nvCxnSpPr>
            <p:spPr>
              <a:xfrm flipH="1" flipV="1">
                <a:off x="31045227" y="8950075"/>
                <a:ext cx="633054" cy="338371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2" name="Straight Arrow Connector 811"/>
              <p:cNvCxnSpPr/>
              <p:nvPr/>
            </p:nvCxnSpPr>
            <p:spPr>
              <a:xfrm flipH="1" flipV="1">
                <a:off x="30958747" y="10367359"/>
                <a:ext cx="668734" cy="355476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Straight Arrow Connector 812"/>
              <p:cNvCxnSpPr/>
              <p:nvPr/>
            </p:nvCxnSpPr>
            <p:spPr>
              <a:xfrm flipV="1">
                <a:off x="29907857" y="7448861"/>
                <a:ext cx="676281" cy="10902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4" name="Straight Arrow Connector 813"/>
              <p:cNvCxnSpPr/>
              <p:nvPr/>
            </p:nvCxnSpPr>
            <p:spPr>
              <a:xfrm>
                <a:off x="29890075" y="9011548"/>
                <a:ext cx="692045" cy="1051678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5" name="Straight Arrow Connector 814"/>
              <p:cNvCxnSpPr/>
              <p:nvPr/>
            </p:nvCxnSpPr>
            <p:spPr>
              <a:xfrm>
                <a:off x="33193611" y="7439060"/>
                <a:ext cx="699848" cy="10864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6" name="Straight Arrow Connector 815"/>
              <p:cNvCxnSpPr/>
              <p:nvPr/>
            </p:nvCxnSpPr>
            <p:spPr>
              <a:xfrm>
                <a:off x="34020919" y="6701672"/>
                <a:ext cx="0" cy="18096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Straight Arrow Connector 816"/>
              <p:cNvCxnSpPr/>
              <p:nvPr/>
            </p:nvCxnSpPr>
            <p:spPr>
              <a:xfrm flipH="1">
                <a:off x="32183366" y="6713282"/>
                <a:ext cx="1836000" cy="24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Straight Arrow Connector 817"/>
              <p:cNvCxnSpPr/>
              <p:nvPr/>
            </p:nvCxnSpPr>
            <p:spPr>
              <a:xfrm flipH="1">
                <a:off x="29806749" y="6713282"/>
                <a:ext cx="1794000" cy="24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Straight Arrow Connector 818"/>
              <p:cNvCxnSpPr/>
              <p:nvPr/>
            </p:nvCxnSpPr>
            <p:spPr>
              <a:xfrm>
                <a:off x="29806749" y="6701672"/>
                <a:ext cx="0" cy="18096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Straight Arrow Connector 819"/>
              <p:cNvCxnSpPr/>
              <p:nvPr/>
            </p:nvCxnSpPr>
            <p:spPr>
              <a:xfrm>
                <a:off x="29806749" y="9011548"/>
                <a:ext cx="0" cy="196560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Straight Arrow Connector 820"/>
              <p:cNvCxnSpPr/>
              <p:nvPr/>
            </p:nvCxnSpPr>
            <p:spPr>
              <a:xfrm flipH="1">
                <a:off x="29806749" y="10963034"/>
                <a:ext cx="1809600" cy="2487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2" name="Straight Arrow Connector 821"/>
              <p:cNvCxnSpPr/>
              <p:nvPr/>
            </p:nvCxnSpPr>
            <p:spPr>
              <a:xfrm flipV="1">
                <a:off x="32914376" y="9028503"/>
                <a:ext cx="0" cy="858592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5" name="Group 834"/>
            <p:cNvGrpSpPr/>
            <p:nvPr/>
          </p:nvGrpSpPr>
          <p:grpSpPr>
            <a:xfrm>
              <a:off x="18861031" y="5674519"/>
              <a:ext cx="4680000" cy="4637473"/>
              <a:chOff x="29542589" y="6447806"/>
              <a:chExt cx="4680000" cy="4637473"/>
            </a:xfrm>
          </p:grpSpPr>
          <p:sp>
            <p:nvSpPr>
              <p:cNvPr id="836" name="Oval 835"/>
              <p:cNvSpPr>
                <a:spLocks/>
              </p:cNvSpPr>
              <p:nvPr/>
            </p:nvSpPr>
            <p:spPr>
              <a:xfrm>
                <a:off x="29542589" y="8518177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37" name="Oval 836"/>
              <p:cNvSpPr>
                <a:spLocks/>
              </p:cNvSpPr>
              <p:nvPr/>
            </p:nvSpPr>
            <p:spPr>
              <a:xfrm>
                <a:off x="32637949" y="7135664"/>
                <a:ext cx="552854" cy="510326"/>
              </a:xfrm>
              <a:prstGeom prst="ellipse">
                <a:avLst/>
              </a:prstGeom>
              <a:solidFill>
                <a:srgbClr val="96F1F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38" name="Oval 837"/>
              <p:cNvSpPr>
                <a:spLocks/>
              </p:cNvSpPr>
              <p:nvPr/>
            </p:nvSpPr>
            <p:spPr>
              <a:xfrm>
                <a:off x="30574376" y="7135664"/>
                <a:ext cx="552854" cy="510326"/>
              </a:xfrm>
              <a:prstGeom prst="ellipse">
                <a:avLst/>
              </a:prstGeom>
              <a:solidFill>
                <a:srgbClr val="C896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39" name="Oval 838"/>
              <p:cNvSpPr>
                <a:spLocks/>
              </p:cNvSpPr>
              <p:nvPr/>
            </p:nvSpPr>
            <p:spPr>
              <a:xfrm>
                <a:off x="33669735" y="8518177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840" name="Oval 839"/>
              <p:cNvSpPr>
                <a:spLocks/>
              </p:cNvSpPr>
              <p:nvPr/>
            </p:nvSpPr>
            <p:spPr>
              <a:xfrm>
                <a:off x="31606162" y="7823548"/>
                <a:ext cx="552854" cy="510327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grpSp>
            <p:nvGrpSpPr>
              <p:cNvPr id="841" name="Group 840"/>
              <p:cNvGrpSpPr/>
              <p:nvPr/>
            </p:nvGrpSpPr>
            <p:grpSpPr>
              <a:xfrm>
                <a:off x="31578722" y="9199226"/>
                <a:ext cx="585417" cy="530655"/>
                <a:chOff x="22829409" y="29897675"/>
                <a:chExt cx="919159" cy="833177"/>
              </a:xfrm>
            </p:grpSpPr>
            <p:sp>
              <p:nvSpPr>
                <p:cNvPr id="880" name="Oval 879"/>
                <p:cNvSpPr>
                  <a:spLocks/>
                </p:cNvSpPr>
                <p:nvPr/>
              </p:nvSpPr>
              <p:spPr>
                <a:xfrm>
                  <a:off x="22872497" y="29897675"/>
                  <a:ext cx="868031" cy="801259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881" name="TextBox 880"/>
                <p:cNvSpPr txBox="1"/>
                <p:nvPr/>
              </p:nvSpPr>
              <p:spPr>
                <a:xfrm>
                  <a:off x="22829409" y="29909349"/>
                  <a:ext cx="919159" cy="82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12</a:t>
                  </a:r>
                </a:p>
              </p:txBody>
            </p:sp>
          </p:grpSp>
          <p:sp>
            <p:nvSpPr>
              <p:cNvPr id="842" name="Oval 841"/>
              <p:cNvSpPr>
                <a:spLocks/>
              </p:cNvSpPr>
              <p:nvPr/>
            </p:nvSpPr>
            <p:spPr>
              <a:xfrm>
                <a:off x="30574376" y="8507237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8</a:t>
                </a:r>
              </a:p>
            </p:txBody>
          </p:sp>
          <p:sp>
            <p:nvSpPr>
              <p:cNvPr id="843" name="Oval 842"/>
              <p:cNvSpPr>
                <a:spLocks/>
              </p:cNvSpPr>
              <p:nvPr/>
            </p:nvSpPr>
            <p:spPr>
              <a:xfrm>
                <a:off x="32637949" y="8518177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7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44" name="Oval 843"/>
              <p:cNvSpPr>
                <a:spLocks/>
              </p:cNvSpPr>
              <p:nvPr/>
            </p:nvSpPr>
            <p:spPr>
              <a:xfrm>
                <a:off x="31606162" y="6447806"/>
                <a:ext cx="552854" cy="511112"/>
              </a:xfrm>
              <a:prstGeom prst="ellipse">
                <a:avLst/>
              </a:prstGeom>
              <a:solidFill>
                <a:srgbClr val="A0F0A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45" name="Oval 844"/>
              <p:cNvSpPr>
                <a:spLocks/>
              </p:cNvSpPr>
              <p:nvPr/>
            </p:nvSpPr>
            <p:spPr>
              <a:xfrm>
                <a:off x="31606162" y="10574953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grpSp>
            <p:nvGrpSpPr>
              <p:cNvPr id="846" name="Group 845"/>
              <p:cNvGrpSpPr/>
              <p:nvPr/>
            </p:nvGrpSpPr>
            <p:grpSpPr>
              <a:xfrm>
                <a:off x="32597506" y="9887090"/>
                <a:ext cx="593290" cy="523220"/>
                <a:chOff x="14500718" y="31479540"/>
                <a:chExt cx="684566" cy="603715"/>
              </a:xfrm>
            </p:grpSpPr>
            <p:sp>
              <p:nvSpPr>
                <p:cNvPr id="878" name="Oval 877"/>
                <p:cNvSpPr>
                  <a:spLocks/>
                </p:cNvSpPr>
                <p:nvPr/>
              </p:nvSpPr>
              <p:spPr>
                <a:xfrm>
                  <a:off x="14547376" y="31479540"/>
                  <a:ext cx="637908" cy="588838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879" name="TextBox 878"/>
                <p:cNvSpPr txBox="1"/>
                <p:nvPr/>
              </p:nvSpPr>
              <p:spPr>
                <a:xfrm>
                  <a:off x="14500718" y="31479540"/>
                  <a:ext cx="675481" cy="603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10</a:t>
                  </a:r>
                </a:p>
              </p:txBody>
            </p:sp>
          </p:grpSp>
          <p:grpSp>
            <p:nvGrpSpPr>
              <p:cNvPr id="847" name="Group 846"/>
              <p:cNvGrpSpPr/>
              <p:nvPr/>
            </p:nvGrpSpPr>
            <p:grpSpPr>
              <a:xfrm>
                <a:off x="30551294" y="9887089"/>
                <a:ext cx="575944" cy="549153"/>
                <a:chOff x="12139688" y="31479540"/>
                <a:chExt cx="664550" cy="633638"/>
              </a:xfrm>
            </p:grpSpPr>
            <p:sp>
              <p:nvSpPr>
                <p:cNvPr id="876" name="Oval 875"/>
                <p:cNvSpPr>
                  <a:spLocks/>
                </p:cNvSpPr>
                <p:nvPr/>
              </p:nvSpPr>
              <p:spPr>
                <a:xfrm>
                  <a:off x="12166330" y="31479540"/>
                  <a:ext cx="637908" cy="588838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877" name="TextBox 876"/>
                <p:cNvSpPr txBox="1"/>
                <p:nvPr/>
              </p:nvSpPr>
              <p:spPr>
                <a:xfrm>
                  <a:off x="12139688" y="31509463"/>
                  <a:ext cx="644851" cy="603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11</a:t>
                  </a:r>
                </a:p>
              </p:txBody>
            </p:sp>
          </p:grpSp>
          <p:cxnSp>
            <p:nvCxnSpPr>
              <p:cNvPr id="848" name="Straight Arrow Connector 847"/>
              <p:cNvCxnSpPr/>
              <p:nvPr/>
            </p:nvCxnSpPr>
            <p:spPr>
              <a:xfrm flipH="1" flipV="1">
                <a:off x="32029951" y="6934171"/>
                <a:ext cx="640859" cy="3263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9" name="Straight Arrow Connector 848"/>
              <p:cNvCxnSpPr/>
              <p:nvPr/>
            </p:nvCxnSpPr>
            <p:spPr>
              <a:xfrm flipH="1" flipV="1">
                <a:off x="32126743" y="6830573"/>
                <a:ext cx="640859" cy="3263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0" name="Straight Arrow Connector 849"/>
              <p:cNvCxnSpPr/>
              <p:nvPr/>
            </p:nvCxnSpPr>
            <p:spPr>
              <a:xfrm flipV="1">
                <a:off x="31105803" y="6929369"/>
                <a:ext cx="636834" cy="3639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1" name="Straight Arrow Connector 850"/>
              <p:cNvCxnSpPr/>
              <p:nvPr/>
            </p:nvCxnSpPr>
            <p:spPr>
              <a:xfrm flipV="1">
                <a:off x="31002616" y="6821994"/>
                <a:ext cx="656042" cy="3529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2" name="Straight Arrow Connector 851"/>
              <p:cNvCxnSpPr/>
              <p:nvPr/>
            </p:nvCxnSpPr>
            <p:spPr>
              <a:xfrm>
                <a:off x="30850802" y="9017563"/>
                <a:ext cx="0" cy="869532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4" name="Straight Arrow Connector 853"/>
              <p:cNvCxnSpPr/>
              <p:nvPr/>
            </p:nvCxnSpPr>
            <p:spPr>
              <a:xfrm flipV="1">
                <a:off x="31131316" y="8310301"/>
                <a:ext cx="636834" cy="363988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5" name="Straight Arrow Connector 854"/>
              <p:cNvCxnSpPr/>
              <p:nvPr/>
            </p:nvCxnSpPr>
            <p:spPr>
              <a:xfrm flipV="1">
                <a:off x="31081956" y="9650445"/>
                <a:ext cx="612969" cy="378771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6" name="Straight Arrow Connector 855"/>
              <p:cNvCxnSpPr/>
              <p:nvPr/>
            </p:nvCxnSpPr>
            <p:spPr>
              <a:xfrm flipV="1">
                <a:off x="32136909" y="10384532"/>
                <a:ext cx="676657" cy="376835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8" name="Straight Arrow Connector 857"/>
              <p:cNvCxnSpPr/>
              <p:nvPr/>
            </p:nvCxnSpPr>
            <p:spPr>
              <a:xfrm flipV="1">
                <a:off x="32110534" y="8950183"/>
                <a:ext cx="605423" cy="36373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9" name="Straight Arrow Connector 858"/>
              <p:cNvCxnSpPr/>
              <p:nvPr/>
            </p:nvCxnSpPr>
            <p:spPr>
              <a:xfrm flipH="1" flipV="1">
                <a:off x="30982111" y="7613663"/>
                <a:ext cx="249900" cy="3625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0" name="Straight Arrow Connector 859"/>
              <p:cNvCxnSpPr/>
              <p:nvPr/>
            </p:nvCxnSpPr>
            <p:spPr>
              <a:xfrm flipH="1" flipV="1">
                <a:off x="32036013" y="8304806"/>
                <a:ext cx="640859" cy="326331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1" name="Straight Arrow Connector 860"/>
              <p:cNvCxnSpPr/>
              <p:nvPr/>
            </p:nvCxnSpPr>
            <p:spPr>
              <a:xfrm flipH="1" flipV="1">
                <a:off x="32118535" y="9564759"/>
                <a:ext cx="662179" cy="340705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2" name="Straight Arrow Connector 861"/>
              <p:cNvCxnSpPr/>
              <p:nvPr/>
            </p:nvCxnSpPr>
            <p:spPr>
              <a:xfrm flipH="1" flipV="1">
                <a:off x="31045227" y="8950075"/>
                <a:ext cx="633054" cy="338371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3" name="Straight Arrow Connector 862"/>
              <p:cNvCxnSpPr/>
              <p:nvPr/>
            </p:nvCxnSpPr>
            <p:spPr>
              <a:xfrm flipH="1" flipV="1">
                <a:off x="30958747" y="10367359"/>
                <a:ext cx="668734" cy="355476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4" name="Straight Arrow Connector 863"/>
              <p:cNvCxnSpPr/>
              <p:nvPr/>
            </p:nvCxnSpPr>
            <p:spPr>
              <a:xfrm flipV="1">
                <a:off x="29907857" y="7448861"/>
                <a:ext cx="676281" cy="10902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5" name="Straight Arrow Connector 864"/>
              <p:cNvCxnSpPr/>
              <p:nvPr/>
            </p:nvCxnSpPr>
            <p:spPr>
              <a:xfrm>
                <a:off x="29890075" y="9011548"/>
                <a:ext cx="692045" cy="1051678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6" name="Straight Arrow Connector 865"/>
              <p:cNvCxnSpPr/>
              <p:nvPr/>
            </p:nvCxnSpPr>
            <p:spPr>
              <a:xfrm>
                <a:off x="33193611" y="7439060"/>
                <a:ext cx="699848" cy="10864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Straight Arrow Connector 866"/>
              <p:cNvCxnSpPr/>
              <p:nvPr/>
            </p:nvCxnSpPr>
            <p:spPr>
              <a:xfrm flipH="1">
                <a:off x="32132493" y="10963034"/>
                <a:ext cx="1900800" cy="2487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8" name="Straight Arrow Connector 867"/>
              <p:cNvCxnSpPr/>
              <p:nvPr/>
            </p:nvCxnSpPr>
            <p:spPr>
              <a:xfrm>
                <a:off x="34020919" y="6701672"/>
                <a:ext cx="0" cy="18096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9" name="Straight Arrow Connector 868"/>
              <p:cNvCxnSpPr/>
              <p:nvPr/>
            </p:nvCxnSpPr>
            <p:spPr>
              <a:xfrm>
                <a:off x="34020919" y="9036000"/>
                <a:ext cx="0" cy="193680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0" name="Straight Arrow Connector 869"/>
              <p:cNvCxnSpPr/>
              <p:nvPr/>
            </p:nvCxnSpPr>
            <p:spPr>
              <a:xfrm flipH="1">
                <a:off x="32183366" y="6713282"/>
                <a:ext cx="1836000" cy="24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1" name="Straight Arrow Connector 870"/>
              <p:cNvCxnSpPr/>
              <p:nvPr/>
            </p:nvCxnSpPr>
            <p:spPr>
              <a:xfrm flipH="1">
                <a:off x="29806749" y="6713282"/>
                <a:ext cx="1794000" cy="24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2" name="Straight Arrow Connector 871"/>
              <p:cNvCxnSpPr/>
              <p:nvPr/>
            </p:nvCxnSpPr>
            <p:spPr>
              <a:xfrm>
                <a:off x="29806749" y="6701672"/>
                <a:ext cx="0" cy="18096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3" name="Straight Arrow Connector 872"/>
              <p:cNvCxnSpPr/>
              <p:nvPr/>
            </p:nvCxnSpPr>
            <p:spPr>
              <a:xfrm>
                <a:off x="29806749" y="9011548"/>
                <a:ext cx="0" cy="196560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4" name="Straight Arrow Connector 873"/>
              <p:cNvCxnSpPr/>
              <p:nvPr/>
            </p:nvCxnSpPr>
            <p:spPr>
              <a:xfrm flipH="1">
                <a:off x="29806749" y="10963034"/>
                <a:ext cx="1809600" cy="2487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5" name="Straight Arrow Connector 874"/>
              <p:cNvCxnSpPr/>
              <p:nvPr/>
            </p:nvCxnSpPr>
            <p:spPr>
              <a:xfrm flipV="1">
                <a:off x="32914376" y="9028503"/>
                <a:ext cx="0" cy="858592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2" name="Group 881"/>
            <p:cNvGrpSpPr/>
            <p:nvPr/>
          </p:nvGrpSpPr>
          <p:grpSpPr>
            <a:xfrm>
              <a:off x="13527031" y="5674519"/>
              <a:ext cx="4680000" cy="4637473"/>
              <a:chOff x="29542589" y="6447806"/>
              <a:chExt cx="4680000" cy="4637473"/>
            </a:xfrm>
          </p:grpSpPr>
          <p:sp>
            <p:nvSpPr>
              <p:cNvPr id="883" name="Oval 882"/>
              <p:cNvSpPr>
                <a:spLocks/>
              </p:cNvSpPr>
              <p:nvPr/>
            </p:nvSpPr>
            <p:spPr>
              <a:xfrm>
                <a:off x="29542589" y="8518177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84" name="Oval 883"/>
              <p:cNvSpPr>
                <a:spLocks/>
              </p:cNvSpPr>
              <p:nvPr/>
            </p:nvSpPr>
            <p:spPr>
              <a:xfrm>
                <a:off x="32637949" y="7135664"/>
                <a:ext cx="552854" cy="510326"/>
              </a:xfrm>
              <a:prstGeom prst="ellipse">
                <a:avLst/>
              </a:prstGeom>
              <a:solidFill>
                <a:srgbClr val="96F1F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85" name="Oval 884"/>
              <p:cNvSpPr>
                <a:spLocks/>
              </p:cNvSpPr>
              <p:nvPr/>
            </p:nvSpPr>
            <p:spPr>
              <a:xfrm>
                <a:off x="30574376" y="7135664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86" name="Oval 885"/>
              <p:cNvSpPr>
                <a:spLocks/>
              </p:cNvSpPr>
              <p:nvPr/>
            </p:nvSpPr>
            <p:spPr>
              <a:xfrm>
                <a:off x="33669735" y="8518177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887" name="Oval 886"/>
              <p:cNvSpPr>
                <a:spLocks/>
              </p:cNvSpPr>
              <p:nvPr/>
            </p:nvSpPr>
            <p:spPr>
              <a:xfrm>
                <a:off x="31606162" y="7823548"/>
                <a:ext cx="552854" cy="510327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grpSp>
            <p:nvGrpSpPr>
              <p:cNvPr id="888" name="Group 887"/>
              <p:cNvGrpSpPr/>
              <p:nvPr/>
            </p:nvGrpSpPr>
            <p:grpSpPr>
              <a:xfrm>
                <a:off x="31578722" y="9199226"/>
                <a:ext cx="585417" cy="530655"/>
                <a:chOff x="22829409" y="29897675"/>
                <a:chExt cx="919159" cy="833177"/>
              </a:xfrm>
            </p:grpSpPr>
            <p:sp>
              <p:nvSpPr>
                <p:cNvPr id="926" name="Oval 925"/>
                <p:cNvSpPr>
                  <a:spLocks/>
                </p:cNvSpPr>
                <p:nvPr/>
              </p:nvSpPr>
              <p:spPr>
                <a:xfrm>
                  <a:off x="22872497" y="29897675"/>
                  <a:ext cx="868031" cy="801259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927" name="TextBox 926"/>
                <p:cNvSpPr txBox="1"/>
                <p:nvPr/>
              </p:nvSpPr>
              <p:spPr>
                <a:xfrm>
                  <a:off x="22829409" y="29909349"/>
                  <a:ext cx="919159" cy="82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12</a:t>
                  </a:r>
                </a:p>
              </p:txBody>
            </p:sp>
          </p:grpSp>
          <p:sp>
            <p:nvSpPr>
              <p:cNvPr id="889" name="Oval 888"/>
              <p:cNvSpPr>
                <a:spLocks/>
              </p:cNvSpPr>
              <p:nvPr/>
            </p:nvSpPr>
            <p:spPr>
              <a:xfrm>
                <a:off x="30574376" y="8507237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8</a:t>
                </a:r>
              </a:p>
            </p:txBody>
          </p:sp>
          <p:sp>
            <p:nvSpPr>
              <p:cNvPr id="890" name="Oval 889"/>
              <p:cNvSpPr>
                <a:spLocks/>
              </p:cNvSpPr>
              <p:nvPr/>
            </p:nvSpPr>
            <p:spPr>
              <a:xfrm>
                <a:off x="32637949" y="8518177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7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91" name="Oval 890"/>
              <p:cNvSpPr>
                <a:spLocks/>
              </p:cNvSpPr>
              <p:nvPr/>
            </p:nvSpPr>
            <p:spPr>
              <a:xfrm>
                <a:off x="31606162" y="6447806"/>
                <a:ext cx="552854" cy="511112"/>
              </a:xfrm>
              <a:prstGeom prst="ellipse">
                <a:avLst/>
              </a:prstGeom>
              <a:solidFill>
                <a:srgbClr val="A0F0A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92" name="Oval 891"/>
              <p:cNvSpPr>
                <a:spLocks/>
              </p:cNvSpPr>
              <p:nvPr/>
            </p:nvSpPr>
            <p:spPr>
              <a:xfrm>
                <a:off x="31606162" y="10574953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grpSp>
            <p:nvGrpSpPr>
              <p:cNvPr id="893" name="Group 892"/>
              <p:cNvGrpSpPr/>
              <p:nvPr/>
            </p:nvGrpSpPr>
            <p:grpSpPr>
              <a:xfrm>
                <a:off x="32597506" y="9887090"/>
                <a:ext cx="593290" cy="523220"/>
                <a:chOff x="14500718" y="31479540"/>
                <a:chExt cx="684566" cy="603715"/>
              </a:xfrm>
            </p:grpSpPr>
            <p:sp>
              <p:nvSpPr>
                <p:cNvPr id="924" name="Oval 923"/>
                <p:cNvSpPr>
                  <a:spLocks/>
                </p:cNvSpPr>
                <p:nvPr/>
              </p:nvSpPr>
              <p:spPr>
                <a:xfrm>
                  <a:off x="14547376" y="31479540"/>
                  <a:ext cx="637908" cy="588838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925" name="TextBox 924"/>
                <p:cNvSpPr txBox="1"/>
                <p:nvPr/>
              </p:nvSpPr>
              <p:spPr>
                <a:xfrm>
                  <a:off x="14500718" y="31479540"/>
                  <a:ext cx="675481" cy="603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10</a:t>
                  </a:r>
                </a:p>
              </p:txBody>
            </p:sp>
          </p:grpSp>
          <p:grpSp>
            <p:nvGrpSpPr>
              <p:cNvPr id="894" name="Group 893"/>
              <p:cNvGrpSpPr/>
              <p:nvPr/>
            </p:nvGrpSpPr>
            <p:grpSpPr>
              <a:xfrm>
                <a:off x="30551294" y="9887089"/>
                <a:ext cx="575944" cy="549153"/>
                <a:chOff x="12139688" y="31479540"/>
                <a:chExt cx="664550" cy="633638"/>
              </a:xfrm>
            </p:grpSpPr>
            <p:sp>
              <p:nvSpPr>
                <p:cNvPr id="922" name="Oval 921"/>
                <p:cNvSpPr>
                  <a:spLocks/>
                </p:cNvSpPr>
                <p:nvPr/>
              </p:nvSpPr>
              <p:spPr>
                <a:xfrm>
                  <a:off x="12166330" y="31479540"/>
                  <a:ext cx="637908" cy="588838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923" name="TextBox 922"/>
                <p:cNvSpPr txBox="1"/>
                <p:nvPr/>
              </p:nvSpPr>
              <p:spPr>
                <a:xfrm>
                  <a:off x="12139688" y="31509463"/>
                  <a:ext cx="644851" cy="603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11</a:t>
                  </a:r>
                </a:p>
              </p:txBody>
            </p:sp>
          </p:grpSp>
          <p:cxnSp>
            <p:nvCxnSpPr>
              <p:cNvPr id="895" name="Straight Arrow Connector 894"/>
              <p:cNvCxnSpPr/>
              <p:nvPr/>
            </p:nvCxnSpPr>
            <p:spPr>
              <a:xfrm flipH="1" flipV="1">
                <a:off x="32029951" y="6934171"/>
                <a:ext cx="640859" cy="3263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6" name="Straight Arrow Connector 895"/>
              <p:cNvCxnSpPr/>
              <p:nvPr/>
            </p:nvCxnSpPr>
            <p:spPr>
              <a:xfrm flipH="1" flipV="1">
                <a:off x="32126743" y="6830573"/>
                <a:ext cx="640859" cy="3263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9" name="Straight Arrow Connector 898"/>
              <p:cNvCxnSpPr/>
              <p:nvPr/>
            </p:nvCxnSpPr>
            <p:spPr>
              <a:xfrm>
                <a:off x="30850802" y="9017563"/>
                <a:ext cx="0" cy="869532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0" name="Straight Arrow Connector 899"/>
              <p:cNvCxnSpPr/>
              <p:nvPr/>
            </p:nvCxnSpPr>
            <p:spPr>
              <a:xfrm flipH="1">
                <a:off x="32826418" y="7645990"/>
                <a:ext cx="87958" cy="44249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1" name="Straight Arrow Connector 900"/>
              <p:cNvCxnSpPr/>
              <p:nvPr/>
            </p:nvCxnSpPr>
            <p:spPr>
              <a:xfrm flipV="1">
                <a:off x="31131316" y="8310301"/>
                <a:ext cx="636834" cy="363988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2" name="Straight Arrow Connector 901"/>
              <p:cNvCxnSpPr/>
              <p:nvPr/>
            </p:nvCxnSpPr>
            <p:spPr>
              <a:xfrm flipV="1">
                <a:off x="31081956" y="9650445"/>
                <a:ext cx="612969" cy="378771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3" name="Straight Arrow Connector 902"/>
              <p:cNvCxnSpPr/>
              <p:nvPr/>
            </p:nvCxnSpPr>
            <p:spPr>
              <a:xfrm flipV="1">
                <a:off x="32136909" y="10384532"/>
                <a:ext cx="676657" cy="376835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4" name="Straight Arrow Connector 903"/>
              <p:cNvCxnSpPr/>
              <p:nvPr/>
            </p:nvCxnSpPr>
            <p:spPr>
              <a:xfrm flipV="1">
                <a:off x="32110534" y="8950183"/>
                <a:ext cx="605423" cy="36373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Straight Arrow Connector 904"/>
              <p:cNvCxnSpPr/>
              <p:nvPr/>
            </p:nvCxnSpPr>
            <p:spPr>
              <a:xfrm flipH="1" flipV="1">
                <a:off x="30982110" y="7613663"/>
                <a:ext cx="656467" cy="349198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6" name="Straight Arrow Connector 905"/>
              <p:cNvCxnSpPr/>
              <p:nvPr/>
            </p:nvCxnSpPr>
            <p:spPr>
              <a:xfrm flipH="1" flipV="1">
                <a:off x="32036013" y="8304806"/>
                <a:ext cx="640859" cy="326331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7" name="Straight Arrow Connector 906"/>
              <p:cNvCxnSpPr/>
              <p:nvPr/>
            </p:nvCxnSpPr>
            <p:spPr>
              <a:xfrm flipH="1" flipV="1">
                <a:off x="32118535" y="9564759"/>
                <a:ext cx="662179" cy="340705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8" name="Straight Arrow Connector 907"/>
              <p:cNvCxnSpPr/>
              <p:nvPr/>
            </p:nvCxnSpPr>
            <p:spPr>
              <a:xfrm flipH="1" flipV="1">
                <a:off x="31045227" y="8950075"/>
                <a:ext cx="633054" cy="338371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9" name="Straight Arrow Connector 908"/>
              <p:cNvCxnSpPr/>
              <p:nvPr/>
            </p:nvCxnSpPr>
            <p:spPr>
              <a:xfrm flipH="1" flipV="1">
                <a:off x="30958747" y="10367359"/>
                <a:ext cx="668734" cy="355476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0" name="Straight Arrow Connector 909"/>
              <p:cNvCxnSpPr/>
              <p:nvPr/>
            </p:nvCxnSpPr>
            <p:spPr>
              <a:xfrm flipV="1">
                <a:off x="29907857" y="7448861"/>
                <a:ext cx="676281" cy="1090272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1" name="Straight Arrow Connector 910"/>
              <p:cNvCxnSpPr/>
              <p:nvPr/>
            </p:nvCxnSpPr>
            <p:spPr>
              <a:xfrm>
                <a:off x="29890075" y="9011548"/>
                <a:ext cx="692045" cy="1051678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2" name="Straight Arrow Connector 911"/>
              <p:cNvCxnSpPr/>
              <p:nvPr/>
            </p:nvCxnSpPr>
            <p:spPr>
              <a:xfrm>
                <a:off x="33193611" y="7439060"/>
                <a:ext cx="699848" cy="10864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3" name="Straight Arrow Connector 912"/>
              <p:cNvCxnSpPr/>
              <p:nvPr/>
            </p:nvCxnSpPr>
            <p:spPr>
              <a:xfrm flipH="1">
                <a:off x="32132493" y="10963034"/>
                <a:ext cx="1900800" cy="2487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4" name="Straight Arrow Connector 913"/>
              <p:cNvCxnSpPr/>
              <p:nvPr/>
            </p:nvCxnSpPr>
            <p:spPr>
              <a:xfrm>
                <a:off x="34020919" y="6701672"/>
                <a:ext cx="0" cy="18096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5" name="Straight Arrow Connector 914"/>
              <p:cNvCxnSpPr/>
              <p:nvPr/>
            </p:nvCxnSpPr>
            <p:spPr>
              <a:xfrm>
                <a:off x="34020919" y="9036000"/>
                <a:ext cx="0" cy="193680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6" name="Straight Arrow Connector 915"/>
              <p:cNvCxnSpPr/>
              <p:nvPr/>
            </p:nvCxnSpPr>
            <p:spPr>
              <a:xfrm flipH="1">
                <a:off x="32183366" y="6713282"/>
                <a:ext cx="1836000" cy="24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9" name="Straight Arrow Connector 918"/>
              <p:cNvCxnSpPr/>
              <p:nvPr/>
            </p:nvCxnSpPr>
            <p:spPr>
              <a:xfrm>
                <a:off x="29806749" y="9011548"/>
                <a:ext cx="0" cy="196560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Straight Arrow Connector 919"/>
              <p:cNvCxnSpPr/>
              <p:nvPr/>
            </p:nvCxnSpPr>
            <p:spPr>
              <a:xfrm flipH="1">
                <a:off x="29806749" y="10963034"/>
                <a:ext cx="1809600" cy="2487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Straight Arrow Connector 920"/>
              <p:cNvCxnSpPr/>
              <p:nvPr/>
            </p:nvCxnSpPr>
            <p:spPr>
              <a:xfrm flipV="1">
                <a:off x="32914376" y="9028503"/>
                <a:ext cx="0" cy="858592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8" name="Group 927"/>
            <p:cNvGrpSpPr/>
            <p:nvPr/>
          </p:nvGrpSpPr>
          <p:grpSpPr>
            <a:xfrm>
              <a:off x="8193646" y="5674519"/>
              <a:ext cx="4680000" cy="4637473"/>
              <a:chOff x="29542589" y="6447806"/>
              <a:chExt cx="4680000" cy="4637473"/>
            </a:xfrm>
          </p:grpSpPr>
          <p:sp>
            <p:nvSpPr>
              <p:cNvPr id="929" name="Oval 928"/>
              <p:cNvSpPr>
                <a:spLocks/>
              </p:cNvSpPr>
              <p:nvPr/>
            </p:nvSpPr>
            <p:spPr>
              <a:xfrm>
                <a:off x="29542589" y="8518177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30" name="Oval 929"/>
              <p:cNvSpPr>
                <a:spLocks/>
              </p:cNvSpPr>
              <p:nvPr/>
            </p:nvSpPr>
            <p:spPr>
              <a:xfrm>
                <a:off x="32637949" y="7135664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31" name="Oval 930"/>
              <p:cNvSpPr>
                <a:spLocks/>
              </p:cNvSpPr>
              <p:nvPr/>
            </p:nvSpPr>
            <p:spPr>
              <a:xfrm>
                <a:off x="30574376" y="7135664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32" name="Oval 931"/>
              <p:cNvSpPr>
                <a:spLocks/>
              </p:cNvSpPr>
              <p:nvPr/>
            </p:nvSpPr>
            <p:spPr>
              <a:xfrm>
                <a:off x="33669735" y="8518177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933" name="Oval 932"/>
              <p:cNvSpPr>
                <a:spLocks/>
              </p:cNvSpPr>
              <p:nvPr/>
            </p:nvSpPr>
            <p:spPr>
              <a:xfrm>
                <a:off x="31606162" y="7823548"/>
                <a:ext cx="552854" cy="510327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grpSp>
            <p:nvGrpSpPr>
              <p:cNvPr id="934" name="Group 933"/>
              <p:cNvGrpSpPr/>
              <p:nvPr/>
            </p:nvGrpSpPr>
            <p:grpSpPr>
              <a:xfrm>
                <a:off x="31578722" y="9199226"/>
                <a:ext cx="585417" cy="530655"/>
                <a:chOff x="22829409" y="29897675"/>
                <a:chExt cx="919159" cy="833177"/>
              </a:xfrm>
            </p:grpSpPr>
            <p:sp>
              <p:nvSpPr>
                <p:cNvPr id="969" name="Oval 968"/>
                <p:cNvSpPr>
                  <a:spLocks/>
                </p:cNvSpPr>
                <p:nvPr/>
              </p:nvSpPr>
              <p:spPr>
                <a:xfrm>
                  <a:off x="22872497" y="29897675"/>
                  <a:ext cx="868031" cy="801259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970" name="TextBox 969"/>
                <p:cNvSpPr txBox="1"/>
                <p:nvPr/>
              </p:nvSpPr>
              <p:spPr>
                <a:xfrm>
                  <a:off x="22829409" y="29909349"/>
                  <a:ext cx="919159" cy="82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12</a:t>
                  </a:r>
                </a:p>
              </p:txBody>
            </p:sp>
          </p:grpSp>
          <p:sp>
            <p:nvSpPr>
              <p:cNvPr id="935" name="Oval 934"/>
              <p:cNvSpPr>
                <a:spLocks/>
              </p:cNvSpPr>
              <p:nvPr/>
            </p:nvSpPr>
            <p:spPr>
              <a:xfrm>
                <a:off x="30574376" y="8507237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8</a:t>
                </a:r>
              </a:p>
            </p:txBody>
          </p:sp>
          <p:sp>
            <p:nvSpPr>
              <p:cNvPr id="936" name="Oval 935"/>
              <p:cNvSpPr>
                <a:spLocks/>
              </p:cNvSpPr>
              <p:nvPr/>
            </p:nvSpPr>
            <p:spPr>
              <a:xfrm>
                <a:off x="32637949" y="8518177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7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37" name="Oval 936"/>
              <p:cNvSpPr>
                <a:spLocks/>
              </p:cNvSpPr>
              <p:nvPr/>
            </p:nvSpPr>
            <p:spPr>
              <a:xfrm>
                <a:off x="31606162" y="6447806"/>
                <a:ext cx="552854" cy="511112"/>
              </a:xfrm>
              <a:prstGeom prst="ellipse">
                <a:avLst/>
              </a:prstGeom>
              <a:solidFill>
                <a:srgbClr val="A0F0A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38" name="Oval 937"/>
              <p:cNvSpPr>
                <a:spLocks/>
              </p:cNvSpPr>
              <p:nvPr/>
            </p:nvSpPr>
            <p:spPr>
              <a:xfrm>
                <a:off x="31606162" y="10574953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grpSp>
            <p:nvGrpSpPr>
              <p:cNvPr id="939" name="Group 938"/>
              <p:cNvGrpSpPr/>
              <p:nvPr/>
            </p:nvGrpSpPr>
            <p:grpSpPr>
              <a:xfrm>
                <a:off x="32597506" y="9887090"/>
                <a:ext cx="593290" cy="523220"/>
                <a:chOff x="14500718" y="31479540"/>
                <a:chExt cx="684566" cy="603715"/>
              </a:xfrm>
            </p:grpSpPr>
            <p:sp>
              <p:nvSpPr>
                <p:cNvPr id="967" name="Oval 966"/>
                <p:cNvSpPr>
                  <a:spLocks/>
                </p:cNvSpPr>
                <p:nvPr/>
              </p:nvSpPr>
              <p:spPr>
                <a:xfrm>
                  <a:off x="14547376" y="31479540"/>
                  <a:ext cx="637908" cy="588838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968" name="TextBox 967"/>
                <p:cNvSpPr txBox="1"/>
                <p:nvPr/>
              </p:nvSpPr>
              <p:spPr>
                <a:xfrm>
                  <a:off x="14500718" y="31479540"/>
                  <a:ext cx="675481" cy="603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10</a:t>
                  </a:r>
                </a:p>
              </p:txBody>
            </p:sp>
          </p:grpSp>
          <p:grpSp>
            <p:nvGrpSpPr>
              <p:cNvPr id="940" name="Group 939"/>
              <p:cNvGrpSpPr/>
              <p:nvPr/>
            </p:nvGrpSpPr>
            <p:grpSpPr>
              <a:xfrm>
                <a:off x="30551294" y="9887089"/>
                <a:ext cx="575944" cy="549153"/>
                <a:chOff x="12139688" y="31479540"/>
                <a:chExt cx="664550" cy="633638"/>
              </a:xfrm>
            </p:grpSpPr>
            <p:sp>
              <p:nvSpPr>
                <p:cNvPr id="965" name="Oval 964"/>
                <p:cNvSpPr>
                  <a:spLocks/>
                </p:cNvSpPr>
                <p:nvPr/>
              </p:nvSpPr>
              <p:spPr>
                <a:xfrm>
                  <a:off x="12166330" y="31479540"/>
                  <a:ext cx="637908" cy="588838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966" name="TextBox 965"/>
                <p:cNvSpPr txBox="1"/>
                <p:nvPr/>
              </p:nvSpPr>
              <p:spPr>
                <a:xfrm>
                  <a:off x="12139688" y="31509463"/>
                  <a:ext cx="644851" cy="603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11</a:t>
                  </a:r>
                </a:p>
              </p:txBody>
            </p:sp>
          </p:grpSp>
          <p:cxnSp>
            <p:nvCxnSpPr>
              <p:cNvPr id="941" name="Straight Arrow Connector 940"/>
              <p:cNvCxnSpPr/>
              <p:nvPr/>
            </p:nvCxnSpPr>
            <p:spPr>
              <a:xfrm flipH="1" flipV="1">
                <a:off x="32100630" y="6861490"/>
                <a:ext cx="414729" cy="27873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2" name="Straight Arrow Connector 941"/>
              <p:cNvCxnSpPr/>
              <p:nvPr/>
            </p:nvCxnSpPr>
            <p:spPr>
              <a:xfrm flipH="1" flipV="1">
                <a:off x="32159016" y="6703362"/>
                <a:ext cx="445229" cy="30315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3" name="Straight Arrow Connector 942"/>
              <p:cNvCxnSpPr/>
              <p:nvPr/>
            </p:nvCxnSpPr>
            <p:spPr>
              <a:xfrm flipV="1">
                <a:off x="31228426" y="6872778"/>
                <a:ext cx="436122" cy="29002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4" name="Straight Arrow Connector 943"/>
              <p:cNvCxnSpPr/>
              <p:nvPr/>
            </p:nvCxnSpPr>
            <p:spPr>
              <a:xfrm flipV="1">
                <a:off x="31136541" y="6703362"/>
                <a:ext cx="469621" cy="31215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5" name="Straight Arrow Connector 944"/>
              <p:cNvCxnSpPr/>
              <p:nvPr/>
            </p:nvCxnSpPr>
            <p:spPr>
              <a:xfrm>
                <a:off x="30850802" y="9017563"/>
                <a:ext cx="0" cy="869532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6" name="Straight Arrow Connector 945"/>
              <p:cNvCxnSpPr/>
              <p:nvPr/>
            </p:nvCxnSpPr>
            <p:spPr>
              <a:xfrm>
                <a:off x="32914376" y="7645990"/>
                <a:ext cx="0" cy="872187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7" name="Straight Arrow Connector 946"/>
              <p:cNvCxnSpPr/>
              <p:nvPr/>
            </p:nvCxnSpPr>
            <p:spPr>
              <a:xfrm flipV="1">
                <a:off x="31131316" y="8310301"/>
                <a:ext cx="636834" cy="363988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8" name="Straight Arrow Connector 947"/>
              <p:cNvCxnSpPr/>
              <p:nvPr/>
            </p:nvCxnSpPr>
            <p:spPr>
              <a:xfrm flipV="1">
                <a:off x="31081956" y="9650445"/>
                <a:ext cx="612969" cy="378771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9" name="Straight Arrow Connector 948"/>
              <p:cNvCxnSpPr/>
              <p:nvPr/>
            </p:nvCxnSpPr>
            <p:spPr>
              <a:xfrm flipV="1">
                <a:off x="32136909" y="10384532"/>
                <a:ext cx="676657" cy="376835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0" name="Straight Arrow Connector 949"/>
              <p:cNvCxnSpPr/>
              <p:nvPr/>
            </p:nvCxnSpPr>
            <p:spPr>
              <a:xfrm flipV="1">
                <a:off x="32118535" y="7568355"/>
                <a:ext cx="597423" cy="381793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1" name="Straight Arrow Connector 950"/>
              <p:cNvCxnSpPr/>
              <p:nvPr/>
            </p:nvCxnSpPr>
            <p:spPr>
              <a:xfrm flipV="1">
                <a:off x="32110534" y="8950183"/>
                <a:ext cx="605423" cy="36373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2" name="Straight Arrow Connector 951"/>
              <p:cNvCxnSpPr/>
              <p:nvPr/>
            </p:nvCxnSpPr>
            <p:spPr>
              <a:xfrm flipH="1" flipV="1">
                <a:off x="30982110" y="7613663"/>
                <a:ext cx="656467" cy="349198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3" name="Straight Arrow Connector 952"/>
              <p:cNvCxnSpPr/>
              <p:nvPr/>
            </p:nvCxnSpPr>
            <p:spPr>
              <a:xfrm flipH="1" flipV="1">
                <a:off x="32036013" y="8304806"/>
                <a:ext cx="640859" cy="326331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4" name="Straight Arrow Connector 953"/>
              <p:cNvCxnSpPr/>
              <p:nvPr/>
            </p:nvCxnSpPr>
            <p:spPr>
              <a:xfrm flipH="1" flipV="1">
                <a:off x="32118535" y="9564759"/>
                <a:ext cx="662179" cy="340705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5" name="Straight Arrow Connector 954"/>
              <p:cNvCxnSpPr/>
              <p:nvPr/>
            </p:nvCxnSpPr>
            <p:spPr>
              <a:xfrm flipH="1" flipV="1">
                <a:off x="31045227" y="8950075"/>
                <a:ext cx="633054" cy="338371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6" name="Straight Arrow Connector 955"/>
              <p:cNvCxnSpPr/>
              <p:nvPr/>
            </p:nvCxnSpPr>
            <p:spPr>
              <a:xfrm flipH="1" flipV="1">
                <a:off x="30958747" y="10367359"/>
                <a:ext cx="668734" cy="355476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7" name="Straight Arrow Connector 956"/>
              <p:cNvCxnSpPr/>
              <p:nvPr/>
            </p:nvCxnSpPr>
            <p:spPr>
              <a:xfrm flipV="1">
                <a:off x="29907857" y="7448861"/>
                <a:ext cx="676281" cy="1090272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8" name="Straight Arrow Connector 957"/>
              <p:cNvCxnSpPr/>
              <p:nvPr/>
            </p:nvCxnSpPr>
            <p:spPr>
              <a:xfrm>
                <a:off x="29890075" y="9011548"/>
                <a:ext cx="692045" cy="1051678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9" name="Straight Arrow Connector 958"/>
              <p:cNvCxnSpPr/>
              <p:nvPr/>
            </p:nvCxnSpPr>
            <p:spPr>
              <a:xfrm>
                <a:off x="33193611" y="7439060"/>
                <a:ext cx="699848" cy="1086441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0" name="Straight Arrow Connector 959"/>
              <p:cNvCxnSpPr/>
              <p:nvPr/>
            </p:nvCxnSpPr>
            <p:spPr>
              <a:xfrm flipH="1">
                <a:off x="32132493" y="10963034"/>
                <a:ext cx="1900800" cy="2487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1" name="Straight Arrow Connector 960"/>
              <p:cNvCxnSpPr/>
              <p:nvPr/>
            </p:nvCxnSpPr>
            <p:spPr>
              <a:xfrm>
                <a:off x="34020919" y="9036000"/>
                <a:ext cx="0" cy="193680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2" name="Straight Arrow Connector 961"/>
              <p:cNvCxnSpPr/>
              <p:nvPr/>
            </p:nvCxnSpPr>
            <p:spPr>
              <a:xfrm>
                <a:off x="29806749" y="9011548"/>
                <a:ext cx="0" cy="196560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3" name="Straight Arrow Connector 962"/>
              <p:cNvCxnSpPr/>
              <p:nvPr/>
            </p:nvCxnSpPr>
            <p:spPr>
              <a:xfrm flipH="1">
                <a:off x="29806749" y="10963034"/>
                <a:ext cx="1809600" cy="2487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4" name="Straight Arrow Connector 963"/>
              <p:cNvCxnSpPr/>
              <p:nvPr/>
            </p:nvCxnSpPr>
            <p:spPr>
              <a:xfrm flipV="1">
                <a:off x="32914376" y="9028503"/>
                <a:ext cx="0" cy="858592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1" name="TextBox 970"/>
            <p:cNvSpPr txBox="1"/>
            <p:nvPr/>
          </p:nvSpPr>
          <p:spPr>
            <a:xfrm>
              <a:off x="34558846" y="2093119"/>
              <a:ext cx="9813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9000" dirty="0">
                  <a:latin typeface="+mj-lt"/>
                  <a:ea typeface="Arial" charset="0"/>
                  <a:cs typeface="Arial" charset="0"/>
                </a:rPr>
                <a:t>…</a:t>
              </a:r>
              <a:endParaRPr lang="en-US" sz="9000" dirty="0">
                <a:latin typeface="+mj-lt"/>
                <a:ea typeface="Arial" charset="0"/>
                <a:cs typeface="Arial" charset="0"/>
              </a:endParaRPr>
            </a:p>
          </p:txBody>
        </p:sp>
        <p:sp>
          <p:nvSpPr>
            <p:cNvPr id="972" name="TextBox 971"/>
            <p:cNvSpPr txBox="1"/>
            <p:nvPr/>
          </p:nvSpPr>
          <p:spPr>
            <a:xfrm>
              <a:off x="34558846" y="6855875"/>
              <a:ext cx="9813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9000">
                  <a:latin typeface="+mj-lt"/>
                  <a:ea typeface="Arial" charset="0"/>
                  <a:cs typeface="Arial" charset="0"/>
                </a:rPr>
                <a:t>…</a:t>
              </a:r>
              <a:endParaRPr lang="en-US" sz="9000" dirty="0">
                <a:latin typeface="+mj-lt"/>
                <a:ea typeface="Arial" charset="0"/>
                <a:cs typeface="Arial" charset="0"/>
              </a:endParaRPr>
            </a:p>
          </p:txBody>
        </p:sp>
        <p:sp>
          <p:nvSpPr>
            <p:cNvPr id="973" name="TextBox 972"/>
            <p:cNvSpPr txBox="1"/>
            <p:nvPr/>
          </p:nvSpPr>
          <p:spPr>
            <a:xfrm>
              <a:off x="34558846" y="12059361"/>
              <a:ext cx="9813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9000">
                  <a:latin typeface="+mj-lt"/>
                  <a:ea typeface="Arial" charset="0"/>
                  <a:cs typeface="Arial" charset="0"/>
                </a:rPr>
                <a:t>…</a:t>
              </a:r>
              <a:endParaRPr lang="en-US" sz="9000" dirty="0">
                <a:latin typeface="+mj-lt"/>
                <a:ea typeface="Arial" charset="0"/>
                <a:cs typeface="Arial" charset="0"/>
              </a:endParaRPr>
            </a:p>
          </p:txBody>
        </p:sp>
        <p:sp>
          <p:nvSpPr>
            <p:cNvPr id="974" name="TextBox 973"/>
            <p:cNvSpPr txBox="1"/>
            <p:nvPr/>
          </p:nvSpPr>
          <p:spPr>
            <a:xfrm>
              <a:off x="34558846" y="17146487"/>
              <a:ext cx="9813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9000">
                  <a:latin typeface="+mj-lt"/>
                  <a:ea typeface="Arial" charset="0"/>
                  <a:cs typeface="Arial" charset="0"/>
                </a:rPr>
                <a:t>…</a:t>
              </a:r>
              <a:endParaRPr lang="en-US" sz="9000" dirty="0">
                <a:latin typeface="+mj-lt"/>
                <a:ea typeface="Arial" charset="0"/>
                <a:cs typeface="Arial" charset="0"/>
              </a:endParaRPr>
            </a:p>
          </p:txBody>
        </p:sp>
        <p:cxnSp>
          <p:nvCxnSpPr>
            <p:cNvPr id="975" name="Straight Arrow Connector 974"/>
            <p:cNvCxnSpPr/>
            <p:nvPr/>
          </p:nvCxnSpPr>
          <p:spPr>
            <a:xfrm>
              <a:off x="9501860" y="6872703"/>
              <a:ext cx="0" cy="86124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Straight Arrow Connector 975"/>
            <p:cNvCxnSpPr/>
            <p:nvPr/>
          </p:nvCxnSpPr>
          <p:spPr>
            <a:xfrm flipV="1">
              <a:off x="14835245" y="6872703"/>
              <a:ext cx="0" cy="86124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8" name="Oval 997"/>
            <p:cNvSpPr/>
            <p:nvPr/>
          </p:nvSpPr>
          <p:spPr>
            <a:xfrm rot="2220000">
              <a:off x="8505927" y="5976000"/>
              <a:ext cx="972000" cy="264423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0" name="Oval 999"/>
            <p:cNvSpPr/>
            <p:nvPr/>
          </p:nvSpPr>
          <p:spPr>
            <a:xfrm rot="2220000">
              <a:off x="8505927" y="11172733"/>
              <a:ext cx="972000" cy="264423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93646" y="16113919"/>
              <a:ext cx="4680000" cy="4637473"/>
              <a:chOff x="8193646" y="16113919"/>
              <a:chExt cx="4680000" cy="4637473"/>
            </a:xfrm>
          </p:grpSpPr>
          <p:cxnSp>
            <p:nvCxnSpPr>
              <p:cNvPr id="455" name="Straight Arrow Connector 454"/>
              <p:cNvCxnSpPr/>
              <p:nvPr/>
            </p:nvCxnSpPr>
            <p:spPr>
              <a:xfrm flipV="1">
                <a:off x="10753408" y="19986551"/>
                <a:ext cx="620736" cy="354104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Arrow Connector 455"/>
              <p:cNvCxnSpPr/>
              <p:nvPr/>
            </p:nvCxnSpPr>
            <p:spPr>
              <a:xfrm flipV="1">
                <a:off x="11840677" y="18679110"/>
                <a:ext cx="676281" cy="1090272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7" name="Oval 456"/>
              <p:cNvSpPr>
                <a:spLocks/>
              </p:cNvSpPr>
              <p:nvPr/>
            </p:nvSpPr>
            <p:spPr>
              <a:xfrm>
                <a:off x="8193646" y="18184290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58" name="Oval 457"/>
              <p:cNvSpPr>
                <a:spLocks/>
              </p:cNvSpPr>
              <p:nvPr/>
            </p:nvSpPr>
            <p:spPr>
              <a:xfrm>
                <a:off x="11289006" y="16801777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59" name="Oval 458"/>
              <p:cNvSpPr>
                <a:spLocks/>
              </p:cNvSpPr>
              <p:nvPr/>
            </p:nvSpPr>
            <p:spPr>
              <a:xfrm>
                <a:off x="9225433" y="16801777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60" name="Oval 459"/>
              <p:cNvSpPr>
                <a:spLocks/>
              </p:cNvSpPr>
              <p:nvPr/>
            </p:nvSpPr>
            <p:spPr>
              <a:xfrm>
                <a:off x="12320792" y="18184290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</a:p>
            </p:txBody>
          </p:sp>
          <p:cxnSp>
            <p:nvCxnSpPr>
              <p:cNvPr id="461" name="Straight Arrow Connector 460"/>
              <p:cNvCxnSpPr/>
              <p:nvPr/>
            </p:nvCxnSpPr>
            <p:spPr>
              <a:xfrm>
                <a:off x="9501859" y="17312103"/>
                <a:ext cx="0" cy="861247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2" name="Oval 461"/>
              <p:cNvSpPr>
                <a:spLocks/>
              </p:cNvSpPr>
              <p:nvPr/>
            </p:nvSpPr>
            <p:spPr>
              <a:xfrm>
                <a:off x="10257219" y="17489635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grpSp>
            <p:nvGrpSpPr>
              <p:cNvPr id="463" name="Group 462"/>
              <p:cNvGrpSpPr/>
              <p:nvPr/>
            </p:nvGrpSpPr>
            <p:grpSpPr>
              <a:xfrm>
                <a:off x="10229772" y="18865374"/>
                <a:ext cx="585418" cy="530656"/>
                <a:chOff x="22829410" y="29897675"/>
                <a:chExt cx="919160" cy="833177"/>
              </a:xfrm>
            </p:grpSpPr>
            <p:sp>
              <p:nvSpPr>
                <p:cNvPr id="493" name="Oval 492"/>
                <p:cNvSpPr>
                  <a:spLocks/>
                </p:cNvSpPr>
                <p:nvPr/>
              </p:nvSpPr>
              <p:spPr>
                <a:xfrm>
                  <a:off x="22872497" y="29897675"/>
                  <a:ext cx="868031" cy="801259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94" name="TextBox 493"/>
                <p:cNvSpPr txBox="1"/>
                <p:nvPr/>
              </p:nvSpPr>
              <p:spPr>
                <a:xfrm>
                  <a:off x="22829410" y="29909349"/>
                  <a:ext cx="919160" cy="82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12</a:t>
                  </a:r>
                </a:p>
              </p:txBody>
            </p:sp>
          </p:grpSp>
          <p:sp>
            <p:nvSpPr>
              <p:cNvPr id="464" name="Oval 463"/>
              <p:cNvSpPr>
                <a:spLocks/>
              </p:cNvSpPr>
              <p:nvPr/>
            </p:nvSpPr>
            <p:spPr>
              <a:xfrm>
                <a:off x="9225433" y="18173350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8</a:t>
                </a:r>
              </a:p>
            </p:txBody>
          </p:sp>
          <p:sp>
            <p:nvSpPr>
              <p:cNvPr id="465" name="Oval 464"/>
              <p:cNvSpPr>
                <a:spLocks/>
              </p:cNvSpPr>
              <p:nvPr/>
            </p:nvSpPr>
            <p:spPr>
              <a:xfrm>
                <a:off x="11289006" y="18184290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7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66" name="Oval 465"/>
              <p:cNvSpPr>
                <a:spLocks/>
              </p:cNvSpPr>
              <p:nvPr/>
            </p:nvSpPr>
            <p:spPr>
              <a:xfrm>
                <a:off x="10257219" y="16113919"/>
                <a:ext cx="552854" cy="511112"/>
              </a:xfrm>
              <a:prstGeom prst="ellipse">
                <a:avLst/>
              </a:prstGeom>
              <a:solidFill>
                <a:srgbClr val="A0F0A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67" name="Oval 466"/>
              <p:cNvSpPr>
                <a:spLocks/>
              </p:cNvSpPr>
              <p:nvPr/>
            </p:nvSpPr>
            <p:spPr>
              <a:xfrm>
                <a:off x="10257219" y="20241066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grpSp>
            <p:nvGrpSpPr>
              <p:cNvPr id="468" name="Group 467"/>
              <p:cNvGrpSpPr/>
              <p:nvPr/>
            </p:nvGrpSpPr>
            <p:grpSpPr>
              <a:xfrm>
                <a:off x="11258929" y="19553208"/>
                <a:ext cx="585419" cy="523221"/>
                <a:chOff x="14512672" y="31479540"/>
                <a:chExt cx="675483" cy="603716"/>
              </a:xfrm>
            </p:grpSpPr>
            <p:sp>
              <p:nvSpPr>
                <p:cNvPr id="491" name="Oval 490"/>
                <p:cNvSpPr>
                  <a:spLocks/>
                </p:cNvSpPr>
                <p:nvPr/>
              </p:nvSpPr>
              <p:spPr>
                <a:xfrm>
                  <a:off x="14547376" y="31479540"/>
                  <a:ext cx="637908" cy="588838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92" name="TextBox 491"/>
                <p:cNvSpPr txBox="1"/>
                <p:nvPr/>
              </p:nvSpPr>
              <p:spPr>
                <a:xfrm>
                  <a:off x="14512672" y="31479540"/>
                  <a:ext cx="675483" cy="603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10</a:t>
                  </a:r>
                </a:p>
              </p:txBody>
            </p:sp>
          </p:grpSp>
          <p:grpSp>
            <p:nvGrpSpPr>
              <p:cNvPr id="469" name="Group 468"/>
              <p:cNvGrpSpPr/>
              <p:nvPr/>
            </p:nvGrpSpPr>
            <p:grpSpPr>
              <a:xfrm>
                <a:off x="9215189" y="19553208"/>
                <a:ext cx="563097" cy="549154"/>
                <a:chOff x="12154511" y="31479540"/>
                <a:chExt cx="649727" cy="633639"/>
              </a:xfrm>
            </p:grpSpPr>
            <p:sp>
              <p:nvSpPr>
                <p:cNvPr id="489" name="Oval 488"/>
                <p:cNvSpPr>
                  <a:spLocks/>
                </p:cNvSpPr>
                <p:nvPr/>
              </p:nvSpPr>
              <p:spPr>
                <a:xfrm>
                  <a:off x="12166330" y="31479540"/>
                  <a:ext cx="637908" cy="588838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90" name="TextBox 489"/>
                <p:cNvSpPr txBox="1"/>
                <p:nvPr/>
              </p:nvSpPr>
              <p:spPr>
                <a:xfrm>
                  <a:off x="12154511" y="31509463"/>
                  <a:ext cx="644851" cy="603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11</a:t>
                  </a:r>
                </a:p>
              </p:txBody>
            </p:sp>
          </p:grpSp>
          <p:cxnSp>
            <p:nvCxnSpPr>
              <p:cNvPr id="470" name="Straight Arrow Connector 469"/>
              <p:cNvCxnSpPr/>
              <p:nvPr/>
            </p:nvCxnSpPr>
            <p:spPr>
              <a:xfrm flipV="1">
                <a:off x="9795096" y="16369475"/>
                <a:ext cx="462123" cy="3013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Arrow Connector 470"/>
              <p:cNvCxnSpPr/>
              <p:nvPr/>
            </p:nvCxnSpPr>
            <p:spPr>
              <a:xfrm>
                <a:off x="9501859" y="18683676"/>
                <a:ext cx="0" cy="869532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Arrow Connector 471"/>
              <p:cNvCxnSpPr/>
              <p:nvPr/>
            </p:nvCxnSpPr>
            <p:spPr>
              <a:xfrm>
                <a:off x="11565433" y="17312103"/>
                <a:ext cx="0" cy="872187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Arrow Connector 472"/>
              <p:cNvCxnSpPr/>
              <p:nvPr/>
            </p:nvCxnSpPr>
            <p:spPr>
              <a:xfrm>
                <a:off x="11565433" y="18694616"/>
                <a:ext cx="0" cy="858592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Arrow Connector 473"/>
              <p:cNvCxnSpPr/>
              <p:nvPr/>
            </p:nvCxnSpPr>
            <p:spPr>
              <a:xfrm flipV="1">
                <a:off x="9682024" y="17892798"/>
                <a:ext cx="612931" cy="337003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Arrow Connector 474"/>
              <p:cNvCxnSpPr/>
              <p:nvPr/>
            </p:nvCxnSpPr>
            <p:spPr>
              <a:xfrm flipV="1">
                <a:off x="9673466" y="19263602"/>
                <a:ext cx="632962" cy="363077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Arrow Connector 475"/>
              <p:cNvCxnSpPr/>
              <p:nvPr/>
            </p:nvCxnSpPr>
            <p:spPr>
              <a:xfrm flipV="1">
                <a:off x="10795409" y="17273770"/>
                <a:ext cx="636362" cy="406738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Arrow Connector 476"/>
              <p:cNvCxnSpPr/>
              <p:nvPr/>
            </p:nvCxnSpPr>
            <p:spPr>
              <a:xfrm flipV="1">
                <a:off x="10801285" y="18644891"/>
                <a:ext cx="623923" cy="37492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Arrow Connector 477"/>
              <p:cNvCxnSpPr/>
              <p:nvPr/>
            </p:nvCxnSpPr>
            <p:spPr>
              <a:xfrm flipH="1" flipV="1">
                <a:off x="9633167" y="17279776"/>
                <a:ext cx="656467" cy="349198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Arrow Connector 478"/>
              <p:cNvCxnSpPr/>
              <p:nvPr/>
            </p:nvCxnSpPr>
            <p:spPr>
              <a:xfrm flipH="1" flipV="1">
                <a:off x="10783863" y="17867321"/>
                <a:ext cx="672291" cy="330681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Arrow Connector 479"/>
              <p:cNvCxnSpPr/>
              <p:nvPr/>
            </p:nvCxnSpPr>
            <p:spPr>
              <a:xfrm flipH="1" flipV="1">
                <a:off x="10753408" y="19259709"/>
                <a:ext cx="640418" cy="336426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Arrow Connector 480"/>
              <p:cNvCxnSpPr/>
              <p:nvPr/>
            </p:nvCxnSpPr>
            <p:spPr>
              <a:xfrm flipH="1" flipV="1">
                <a:off x="9665569" y="18641409"/>
                <a:ext cx="640859" cy="326331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Arrow Connector 481"/>
              <p:cNvCxnSpPr/>
              <p:nvPr/>
            </p:nvCxnSpPr>
            <p:spPr>
              <a:xfrm flipH="1" flipV="1">
                <a:off x="9609804" y="20033472"/>
                <a:ext cx="668734" cy="355476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Arrow Connector 482"/>
              <p:cNvCxnSpPr/>
              <p:nvPr/>
            </p:nvCxnSpPr>
            <p:spPr>
              <a:xfrm flipV="1">
                <a:off x="8558914" y="17114974"/>
                <a:ext cx="676281" cy="1090272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Arrow Connector 483"/>
              <p:cNvCxnSpPr/>
              <p:nvPr/>
            </p:nvCxnSpPr>
            <p:spPr>
              <a:xfrm>
                <a:off x="11844668" y="17105173"/>
                <a:ext cx="699848" cy="1086441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Arrow Connector 484"/>
              <p:cNvCxnSpPr/>
              <p:nvPr/>
            </p:nvCxnSpPr>
            <p:spPr>
              <a:xfrm flipH="1">
                <a:off x="10810073" y="20572792"/>
                <a:ext cx="1903200" cy="2487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Arrow Connector 485"/>
              <p:cNvCxnSpPr/>
              <p:nvPr/>
            </p:nvCxnSpPr>
            <p:spPr>
              <a:xfrm>
                <a:off x="12723394" y="18667317"/>
                <a:ext cx="0" cy="190944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Arrow Connector 486"/>
              <p:cNvCxnSpPr/>
              <p:nvPr/>
            </p:nvCxnSpPr>
            <p:spPr>
              <a:xfrm>
                <a:off x="8354468" y="18677661"/>
                <a:ext cx="0" cy="190320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Arrow Connector 487"/>
              <p:cNvCxnSpPr/>
              <p:nvPr/>
            </p:nvCxnSpPr>
            <p:spPr>
              <a:xfrm flipH="1">
                <a:off x="8354468" y="20572792"/>
                <a:ext cx="1909440" cy="2487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2" name="Oval 1001"/>
              <p:cNvSpPr/>
              <p:nvPr/>
            </p:nvSpPr>
            <p:spPr>
              <a:xfrm rot="2220000">
                <a:off x="8513425" y="16404557"/>
                <a:ext cx="972000" cy="2644237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3" name="Oval 1002"/>
              <p:cNvSpPr/>
              <p:nvPr/>
            </p:nvSpPr>
            <p:spPr>
              <a:xfrm rot="19380000">
                <a:off x="11601927" y="16395563"/>
                <a:ext cx="942110" cy="2644237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4" name="Straight Arrow Connector 1003"/>
              <p:cNvCxnSpPr/>
              <p:nvPr/>
            </p:nvCxnSpPr>
            <p:spPr>
              <a:xfrm flipH="1" flipV="1">
                <a:off x="10742712" y="16534504"/>
                <a:ext cx="414729" cy="27873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5" name="Straight Arrow Connector 1004"/>
              <p:cNvCxnSpPr/>
              <p:nvPr/>
            </p:nvCxnSpPr>
            <p:spPr>
              <a:xfrm flipH="1" flipV="1">
                <a:off x="10801098" y="16376376"/>
                <a:ext cx="445229" cy="30315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6" name="Oval 1005"/>
            <p:cNvSpPr/>
            <p:nvPr/>
          </p:nvSpPr>
          <p:spPr>
            <a:xfrm rot="18180000">
              <a:off x="15902941" y="11747750"/>
              <a:ext cx="942110" cy="2186969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7" name="Oval 1006"/>
            <p:cNvSpPr/>
            <p:nvPr/>
          </p:nvSpPr>
          <p:spPr>
            <a:xfrm rot="18180000">
              <a:off x="15902941" y="6544406"/>
              <a:ext cx="942110" cy="2186969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5" name="Oval 1014"/>
            <p:cNvSpPr/>
            <p:nvPr/>
          </p:nvSpPr>
          <p:spPr>
            <a:xfrm rot="18180000">
              <a:off x="15902941" y="17028000"/>
              <a:ext cx="942109" cy="2186969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0" name="Straight Arrow Connector 1019"/>
            <p:cNvCxnSpPr/>
            <p:nvPr/>
          </p:nvCxnSpPr>
          <p:spPr>
            <a:xfrm flipV="1">
              <a:off x="16807481" y="17335952"/>
              <a:ext cx="132749" cy="50059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Arrow Connector 1020"/>
            <p:cNvCxnSpPr/>
            <p:nvPr/>
          </p:nvCxnSpPr>
          <p:spPr>
            <a:xfrm flipV="1">
              <a:off x="16612970" y="17284138"/>
              <a:ext cx="131774" cy="43295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2" name="Oval 1021"/>
            <p:cNvSpPr/>
            <p:nvPr/>
          </p:nvSpPr>
          <p:spPr>
            <a:xfrm rot="3420000">
              <a:off x="20187929" y="6570000"/>
              <a:ext cx="942110" cy="2186969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3" name="Oval 1022"/>
            <p:cNvSpPr/>
            <p:nvPr/>
          </p:nvSpPr>
          <p:spPr>
            <a:xfrm rot="3420000">
              <a:off x="20231476" y="11744842"/>
              <a:ext cx="942110" cy="2186969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Oval 1023"/>
            <p:cNvSpPr/>
            <p:nvPr/>
          </p:nvSpPr>
          <p:spPr>
            <a:xfrm rot="18180000">
              <a:off x="21225823" y="6544406"/>
              <a:ext cx="942110" cy="2186969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5" name="Straight Arrow Connector 1024"/>
            <p:cNvCxnSpPr/>
            <p:nvPr/>
          </p:nvCxnSpPr>
          <p:spPr>
            <a:xfrm flipH="1">
              <a:off x="22091851" y="6905834"/>
              <a:ext cx="87958" cy="44249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1" name="Oval 1040"/>
            <p:cNvSpPr/>
            <p:nvPr/>
          </p:nvSpPr>
          <p:spPr>
            <a:xfrm rot="18180000">
              <a:off x="21225823" y="11757600"/>
              <a:ext cx="942110" cy="2186969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2" name="Straight Arrow Connector 1041"/>
            <p:cNvCxnSpPr/>
            <p:nvPr/>
          </p:nvCxnSpPr>
          <p:spPr>
            <a:xfrm flipV="1">
              <a:off x="22141133" y="12073996"/>
              <a:ext cx="132749" cy="50059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Arrow Connector 1042"/>
            <p:cNvCxnSpPr/>
            <p:nvPr/>
          </p:nvCxnSpPr>
          <p:spPr>
            <a:xfrm flipV="1">
              <a:off x="21946622" y="12022182"/>
              <a:ext cx="131774" cy="43295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7" name="Group 1096"/>
            <p:cNvGrpSpPr/>
            <p:nvPr/>
          </p:nvGrpSpPr>
          <p:grpSpPr>
            <a:xfrm>
              <a:off x="18861031" y="16113919"/>
              <a:ext cx="4680000" cy="4637473"/>
              <a:chOff x="19085104" y="16113919"/>
              <a:chExt cx="4680000" cy="4637473"/>
            </a:xfrm>
          </p:grpSpPr>
          <p:cxnSp>
            <p:nvCxnSpPr>
              <p:cNvPr id="357" name="Straight Arrow Connector 356"/>
              <p:cNvCxnSpPr/>
              <p:nvPr/>
            </p:nvCxnSpPr>
            <p:spPr>
              <a:xfrm flipV="1">
                <a:off x="21644866" y="19986551"/>
                <a:ext cx="620736" cy="354104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Arrow Connector 357"/>
              <p:cNvCxnSpPr/>
              <p:nvPr/>
            </p:nvCxnSpPr>
            <p:spPr>
              <a:xfrm flipV="1">
                <a:off x="22732135" y="18679110"/>
                <a:ext cx="676281" cy="1090272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9" name="Oval 358"/>
              <p:cNvSpPr>
                <a:spLocks/>
              </p:cNvSpPr>
              <p:nvPr/>
            </p:nvSpPr>
            <p:spPr>
              <a:xfrm>
                <a:off x="19085104" y="18184290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0" name="Oval 359"/>
              <p:cNvSpPr>
                <a:spLocks/>
              </p:cNvSpPr>
              <p:nvPr/>
            </p:nvSpPr>
            <p:spPr>
              <a:xfrm>
                <a:off x="22180464" y="16801777"/>
                <a:ext cx="552854" cy="510326"/>
              </a:xfrm>
              <a:prstGeom prst="ellipse">
                <a:avLst/>
              </a:prstGeom>
              <a:solidFill>
                <a:srgbClr val="96F1F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1" name="Oval 360"/>
              <p:cNvSpPr>
                <a:spLocks/>
              </p:cNvSpPr>
              <p:nvPr/>
            </p:nvSpPr>
            <p:spPr>
              <a:xfrm>
                <a:off x="20116891" y="16801777"/>
                <a:ext cx="552854" cy="510326"/>
              </a:xfrm>
              <a:prstGeom prst="ellipse">
                <a:avLst/>
              </a:prstGeom>
              <a:solidFill>
                <a:srgbClr val="C896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2" name="Oval 361"/>
              <p:cNvSpPr>
                <a:spLocks/>
              </p:cNvSpPr>
              <p:nvPr/>
            </p:nvSpPr>
            <p:spPr>
              <a:xfrm>
                <a:off x="23212250" y="18184290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364" name="Oval 363"/>
              <p:cNvSpPr>
                <a:spLocks/>
              </p:cNvSpPr>
              <p:nvPr/>
            </p:nvSpPr>
            <p:spPr>
              <a:xfrm>
                <a:off x="21148677" y="17489635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grpSp>
            <p:nvGrpSpPr>
              <p:cNvPr id="365" name="Group 364"/>
              <p:cNvGrpSpPr/>
              <p:nvPr/>
            </p:nvGrpSpPr>
            <p:grpSpPr>
              <a:xfrm>
                <a:off x="21121237" y="18865339"/>
                <a:ext cx="585417" cy="530655"/>
                <a:chOff x="22829409" y="29897675"/>
                <a:chExt cx="919159" cy="833177"/>
              </a:xfrm>
            </p:grpSpPr>
            <p:sp>
              <p:nvSpPr>
                <p:cNvPr id="404" name="Oval 403"/>
                <p:cNvSpPr>
                  <a:spLocks/>
                </p:cNvSpPr>
                <p:nvPr/>
              </p:nvSpPr>
              <p:spPr>
                <a:xfrm>
                  <a:off x="22872497" y="29897675"/>
                  <a:ext cx="868031" cy="801259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05" name="TextBox 404"/>
                <p:cNvSpPr txBox="1"/>
                <p:nvPr/>
              </p:nvSpPr>
              <p:spPr>
                <a:xfrm>
                  <a:off x="22829409" y="29909349"/>
                  <a:ext cx="919159" cy="82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12</a:t>
                  </a:r>
                </a:p>
              </p:txBody>
            </p:sp>
          </p:grpSp>
          <p:sp>
            <p:nvSpPr>
              <p:cNvPr id="366" name="Oval 365"/>
              <p:cNvSpPr>
                <a:spLocks/>
              </p:cNvSpPr>
              <p:nvPr/>
            </p:nvSpPr>
            <p:spPr>
              <a:xfrm>
                <a:off x="20116891" y="18173350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8</a:t>
                </a:r>
              </a:p>
            </p:txBody>
          </p:sp>
          <p:sp>
            <p:nvSpPr>
              <p:cNvPr id="367" name="Oval 366"/>
              <p:cNvSpPr>
                <a:spLocks/>
              </p:cNvSpPr>
              <p:nvPr/>
            </p:nvSpPr>
            <p:spPr>
              <a:xfrm>
                <a:off x="22180464" y="18184290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7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8" name="Oval 367"/>
              <p:cNvSpPr>
                <a:spLocks/>
              </p:cNvSpPr>
              <p:nvPr/>
            </p:nvSpPr>
            <p:spPr>
              <a:xfrm>
                <a:off x="21148677" y="16113919"/>
                <a:ext cx="552854" cy="511112"/>
              </a:xfrm>
              <a:prstGeom prst="ellipse">
                <a:avLst/>
              </a:prstGeom>
              <a:solidFill>
                <a:srgbClr val="A0F0A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9" name="Oval 368"/>
              <p:cNvSpPr>
                <a:spLocks/>
              </p:cNvSpPr>
              <p:nvPr/>
            </p:nvSpPr>
            <p:spPr>
              <a:xfrm>
                <a:off x="21148677" y="20241066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grpSp>
            <p:nvGrpSpPr>
              <p:cNvPr id="370" name="Group 369"/>
              <p:cNvGrpSpPr/>
              <p:nvPr/>
            </p:nvGrpSpPr>
            <p:grpSpPr>
              <a:xfrm>
                <a:off x="22150394" y="19553203"/>
                <a:ext cx="585417" cy="523220"/>
                <a:chOff x="14512671" y="31479540"/>
                <a:chExt cx="675481" cy="603715"/>
              </a:xfrm>
            </p:grpSpPr>
            <p:sp>
              <p:nvSpPr>
                <p:cNvPr id="402" name="Oval 401"/>
                <p:cNvSpPr>
                  <a:spLocks/>
                </p:cNvSpPr>
                <p:nvPr/>
              </p:nvSpPr>
              <p:spPr>
                <a:xfrm>
                  <a:off x="14547376" y="31479540"/>
                  <a:ext cx="637908" cy="588838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03" name="TextBox 402"/>
                <p:cNvSpPr txBox="1"/>
                <p:nvPr/>
              </p:nvSpPr>
              <p:spPr>
                <a:xfrm>
                  <a:off x="14512671" y="31479540"/>
                  <a:ext cx="675481" cy="603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10</a:t>
                  </a:r>
                </a:p>
              </p:txBody>
            </p:sp>
          </p:grpSp>
          <p:grpSp>
            <p:nvGrpSpPr>
              <p:cNvPr id="371" name="Group 370"/>
              <p:cNvGrpSpPr/>
              <p:nvPr/>
            </p:nvGrpSpPr>
            <p:grpSpPr>
              <a:xfrm>
                <a:off x="20106651" y="19553202"/>
                <a:ext cx="563098" cy="549153"/>
                <a:chOff x="12154510" y="31479540"/>
                <a:chExt cx="649728" cy="633638"/>
              </a:xfrm>
            </p:grpSpPr>
            <p:sp>
              <p:nvSpPr>
                <p:cNvPr id="400" name="Oval 399"/>
                <p:cNvSpPr>
                  <a:spLocks/>
                </p:cNvSpPr>
                <p:nvPr/>
              </p:nvSpPr>
              <p:spPr>
                <a:xfrm>
                  <a:off x="12166330" y="31479540"/>
                  <a:ext cx="637908" cy="588838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01" name="TextBox 400"/>
                <p:cNvSpPr txBox="1"/>
                <p:nvPr/>
              </p:nvSpPr>
              <p:spPr>
                <a:xfrm>
                  <a:off x="12154510" y="31509463"/>
                  <a:ext cx="644851" cy="603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11</a:t>
                  </a:r>
                </a:p>
              </p:txBody>
            </p:sp>
          </p:grpSp>
          <p:cxnSp>
            <p:nvCxnSpPr>
              <p:cNvPr id="372" name="Straight Arrow Connector 371"/>
              <p:cNvCxnSpPr/>
              <p:nvPr/>
            </p:nvCxnSpPr>
            <p:spPr>
              <a:xfrm flipH="1" flipV="1">
                <a:off x="21644866" y="16519393"/>
                <a:ext cx="640859" cy="3263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V="1">
                <a:off x="20545131" y="16488107"/>
                <a:ext cx="656042" cy="3529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Arrow Connector 373"/>
              <p:cNvCxnSpPr/>
              <p:nvPr/>
            </p:nvCxnSpPr>
            <p:spPr>
              <a:xfrm>
                <a:off x="20393317" y="18683676"/>
                <a:ext cx="0" cy="869532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Arrow Connector 375"/>
              <p:cNvCxnSpPr/>
              <p:nvPr/>
            </p:nvCxnSpPr>
            <p:spPr>
              <a:xfrm>
                <a:off x="22456891" y="18694616"/>
                <a:ext cx="0" cy="858592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20573482" y="17892798"/>
                <a:ext cx="612931" cy="337003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20564924" y="19263602"/>
                <a:ext cx="632962" cy="363077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Arrow Connector 380"/>
              <p:cNvCxnSpPr/>
              <p:nvPr/>
            </p:nvCxnSpPr>
            <p:spPr>
              <a:xfrm flipV="1">
                <a:off x="21692743" y="18644891"/>
                <a:ext cx="623923" cy="37492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Arrow Connector 383"/>
              <p:cNvCxnSpPr/>
              <p:nvPr/>
            </p:nvCxnSpPr>
            <p:spPr>
              <a:xfrm flipH="1" flipV="1">
                <a:off x="21675321" y="17867321"/>
                <a:ext cx="672291" cy="330681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Arrow Connector 384"/>
              <p:cNvCxnSpPr/>
              <p:nvPr/>
            </p:nvCxnSpPr>
            <p:spPr>
              <a:xfrm flipH="1" flipV="1">
                <a:off x="21644866" y="19259709"/>
                <a:ext cx="640418" cy="336426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Arrow Connector 385"/>
              <p:cNvCxnSpPr/>
              <p:nvPr/>
            </p:nvCxnSpPr>
            <p:spPr>
              <a:xfrm flipH="1" flipV="1">
                <a:off x="20557027" y="18641409"/>
                <a:ext cx="640859" cy="326331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Arrow Connector 386"/>
              <p:cNvCxnSpPr/>
              <p:nvPr/>
            </p:nvCxnSpPr>
            <p:spPr>
              <a:xfrm flipH="1" flipV="1">
                <a:off x="20501262" y="20033472"/>
                <a:ext cx="668734" cy="355476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Arrow Connector 387"/>
              <p:cNvCxnSpPr/>
              <p:nvPr/>
            </p:nvCxnSpPr>
            <p:spPr>
              <a:xfrm flipV="1">
                <a:off x="19450372" y="17114974"/>
                <a:ext cx="676281" cy="10902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Arrow Connector 388"/>
              <p:cNvCxnSpPr/>
              <p:nvPr/>
            </p:nvCxnSpPr>
            <p:spPr>
              <a:xfrm flipV="1">
                <a:off x="19588278" y="17260750"/>
                <a:ext cx="626432" cy="10064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Arrow Connector 389"/>
              <p:cNvCxnSpPr/>
              <p:nvPr/>
            </p:nvCxnSpPr>
            <p:spPr>
              <a:xfrm>
                <a:off x="22736126" y="17105173"/>
                <a:ext cx="699848" cy="10864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Arrow Connector 390"/>
              <p:cNvCxnSpPr/>
              <p:nvPr/>
            </p:nvCxnSpPr>
            <p:spPr>
              <a:xfrm flipH="1" flipV="1">
                <a:off x="22663255" y="17240475"/>
                <a:ext cx="645902" cy="100960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Arrow Connector 391"/>
              <p:cNvCxnSpPr/>
              <p:nvPr/>
            </p:nvCxnSpPr>
            <p:spPr>
              <a:xfrm flipH="1">
                <a:off x="21701531" y="20572792"/>
                <a:ext cx="1903200" cy="2487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Arrow Connector 392"/>
              <p:cNvCxnSpPr/>
              <p:nvPr/>
            </p:nvCxnSpPr>
            <p:spPr>
              <a:xfrm>
                <a:off x="23614852" y="18667317"/>
                <a:ext cx="0" cy="190944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Arrow Connector 393"/>
              <p:cNvCxnSpPr/>
              <p:nvPr/>
            </p:nvCxnSpPr>
            <p:spPr>
              <a:xfrm>
                <a:off x="23614852" y="16258479"/>
                <a:ext cx="0" cy="19656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Arrow Connector 394"/>
              <p:cNvCxnSpPr/>
              <p:nvPr/>
            </p:nvCxnSpPr>
            <p:spPr>
              <a:xfrm flipH="1">
                <a:off x="21675008" y="16254595"/>
                <a:ext cx="1940640" cy="24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Arrow Connector 395"/>
              <p:cNvCxnSpPr/>
              <p:nvPr/>
            </p:nvCxnSpPr>
            <p:spPr>
              <a:xfrm flipH="1">
                <a:off x="19245926" y="16254595"/>
                <a:ext cx="1934400" cy="24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Arrow Connector 396"/>
              <p:cNvCxnSpPr/>
              <p:nvPr/>
            </p:nvCxnSpPr>
            <p:spPr>
              <a:xfrm>
                <a:off x="19245926" y="16257674"/>
                <a:ext cx="0" cy="195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Arrow Connector 397"/>
              <p:cNvCxnSpPr/>
              <p:nvPr/>
            </p:nvCxnSpPr>
            <p:spPr>
              <a:xfrm>
                <a:off x="19245926" y="18677661"/>
                <a:ext cx="0" cy="190320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Arrow Connector 398"/>
              <p:cNvCxnSpPr/>
              <p:nvPr/>
            </p:nvCxnSpPr>
            <p:spPr>
              <a:xfrm flipH="1">
                <a:off x="19245926" y="20572792"/>
                <a:ext cx="1909440" cy="2487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1" name="Straight Arrow Connector 1090"/>
              <p:cNvCxnSpPr>
                <a:endCxn id="1093" idx="2"/>
              </p:cNvCxnSpPr>
              <p:nvPr/>
            </p:nvCxnSpPr>
            <p:spPr>
              <a:xfrm>
                <a:off x="20442361" y="17308926"/>
                <a:ext cx="227688" cy="3830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2" name="Straight Arrow Connector 1091"/>
              <p:cNvCxnSpPr/>
              <p:nvPr/>
            </p:nvCxnSpPr>
            <p:spPr>
              <a:xfrm flipH="1" flipV="1">
                <a:off x="20580975" y="17245597"/>
                <a:ext cx="240905" cy="3483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3" name="Oval 1092"/>
              <p:cNvSpPr/>
              <p:nvPr/>
            </p:nvSpPr>
            <p:spPr>
              <a:xfrm rot="-18180000">
                <a:off x="20455549" y="16993523"/>
                <a:ext cx="942110" cy="2186969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4" name="Oval 1093"/>
              <p:cNvSpPr/>
              <p:nvPr/>
            </p:nvSpPr>
            <p:spPr>
              <a:xfrm rot="18180000">
                <a:off x="21449896" y="17006281"/>
                <a:ext cx="942110" cy="2186969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5" name="Straight Arrow Connector 1094"/>
              <p:cNvCxnSpPr/>
              <p:nvPr/>
            </p:nvCxnSpPr>
            <p:spPr>
              <a:xfrm flipV="1">
                <a:off x="22359619" y="17322677"/>
                <a:ext cx="132749" cy="5005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6" name="Straight Arrow Connector 1095"/>
              <p:cNvCxnSpPr/>
              <p:nvPr/>
            </p:nvCxnSpPr>
            <p:spPr>
              <a:xfrm flipV="1">
                <a:off x="22165108" y="17270863"/>
                <a:ext cx="131774" cy="43295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2" name="Oval 1101"/>
            <p:cNvSpPr/>
            <p:nvPr/>
          </p:nvSpPr>
          <p:spPr>
            <a:xfrm rot="14192675">
              <a:off x="31995927" y="19044000"/>
              <a:ext cx="942110" cy="2186969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5" name="Straight Arrow Connector 1104"/>
            <p:cNvCxnSpPr/>
            <p:nvPr/>
          </p:nvCxnSpPr>
          <p:spPr>
            <a:xfrm flipH="1">
              <a:off x="33397115" y="18694903"/>
              <a:ext cx="619244" cy="83439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8193646" y="10866846"/>
              <a:ext cx="4680000" cy="4637473"/>
              <a:chOff x="8193646" y="10866846"/>
              <a:chExt cx="4680000" cy="4637473"/>
            </a:xfrm>
          </p:grpSpPr>
          <p:sp>
            <p:nvSpPr>
              <p:cNvPr id="693" name="Oval 692"/>
              <p:cNvSpPr>
                <a:spLocks/>
              </p:cNvSpPr>
              <p:nvPr/>
            </p:nvSpPr>
            <p:spPr>
              <a:xfrm>
                <a:off x="8193646" y="12937217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94" name="Oval 693"/>
              <p:cNvSpPr>
                <a:spLocks/>
              </p:cNvSpPr>
              <p:nvPr/>
            </p:nvSpPr>
            <p:spPr>
              <a:xfrm>
                <a:off x="11289006" y="11554704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95" name="Oval 694"/>
              <p:cNvSpPr>
                <a:spLocks/>
              </p:cNvSpPr>
              <p:nvPr/>
            </p:nvSpPr>
            <p:spPr>
              <a:xfrm>
                <a:off x="9225433" y="11554704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  <a:endPara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96" name="Oval 695"/>
              <p:cNvSpPr>
                <a:spLocks/>
              </p:cNvSpPr>
              <p:nvPr/>
            </p:nvSpPr>
            <p:spPr>
              <a:xfrm>
                <a:off x="12320792" y="12937217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97" name="Oval 696"/>
              <p:cNvSpPr>
                <a:spLocks/>
              </p:cNvSpPr>
              <p:nvPr/>
            </p:nvSpPr>
            <p:spPr>
              <a:xfrm>
                <a:off x="10257219" y="12242562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  <p:grpSp>
            <p:nvGrpSpPr>
              <p:cNvPr id="698" name="Group 697"/>
              <p:cNvGrpSpPr/>
              <p:nvPr/>
            </p:nvGrpSpPr>
            <p:grpSpPr>
              <a:xfrm>
                <a:off x="10229779" y="13618266"/>
                <a:ext cx="585417" cy="530655"/>
                <a:chOff x="22829409" y="29897675"/>
                <a:chExt cx="919159" cy="833177"/>
              </a:xfrm>
            </p:grpSpPr>
            <p:sp>
              <p:nvSpPr>
                <p:cNvPr id="733" name="Oval 732"/>
                <p:cNvSpPr>
                  <a:spLocks/>
                </p:cNvSpPr>
                <p:nvPr/>
              </p:nvSpPr>
              <p:spPr>
                <a:xfrm>
                  <a:off x="22872497" y="29897675"/>
                  <a:ext cx="868031" cy="801259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34" name="TextBox 733"/>
                <p:cNvSpPr txBox="1"/>
                <p:nvPr/>
              </p:nvSpPr>
              <p:spPr>
                <a:xfrm>
                  <a:off x="22829409" y="29909349"/>
                  <a:ext cx="919159" cy="8215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12</a:t>
                  </a:r>
                </a:p>
              </p:txBody>
            </p:sp>
          </p:grpSp>
          <p:sp>
            <p:nvSpPr>
              <p:cNvPr id="699" name="Oval 698"/>
              <p:cNvSpPr>
                <a:spLocks/>
              </p:cNvSpPr>
              <p:nvPr/>
            </p:nvSpPr>
            <p:spPr>
              <a:xfrm>
                <a:off x="9225433" y="12926277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8</a:t>
                </a:r>
              </a:p>
            </p:txBody>
          </p:sp>
          <p:sp>
            <p:nvSpPr>
              <p:cNvPr id="700" name="Oval 699"/>
              <p:cNvSpPr>
                <a:spLocks/>
              </p:cNvSpPr>
              <p:nvPr/>
            </p:nvSpPr>
            <p:spPr>
              <a:xfrm>
                <a:off x="11289006" y="12937217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7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01" name="Oval 700"/>
              <p:cNvSpPr>
                <a:spLocks/>
              </p:cNvSpPr>
              <p:nvPr/>
            </p:nvSpPr>
            <p:spPr>
              <a:xfrm>
                <a:off x="10257219" y="10866846"/>
                <a:ext cx="552854" cy="511112"/>
              </a:xfrm>
              <a:prstGeom prst="ellipse">
                <a:avLst/>
              </a:prstGeom>
              <a:solidFill>
                <a:srgbClr val="A0F0A1"/>
              </a:solidFill>
              <a:ln w="50800">
                <a:solidFill>
                  <a:srgbClr val="F0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02" name="Oval 701"/>
              <p:cNvSpPr>
                <a:spLocks/>
              </p:cNvSpPr>
              <p:nvPr/>
            </p:nvSpPr>
            <p:spPr>
              <a:xfrm>
                <a:off x="10257219" y="14993993"/>
                <a:ext cx="552854" cy="510326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grpSp>
            <p:nvGrpSpPr>
              <p:cNvPr id="703" name="Group 702"/>
              <p:cNvGrpSpPr/>
              <p:nvPr/>
            </p:nvGrpSpPr>
            <p:grpSpPr>
              <a:xfrm>
                <a:off x="11289001" y="14306130"/>
                <a:ext cx="592205" cy="523220"/>
                <a:chOff x="14547376" y="31479540"/>
                <a:chExt cx="683314" cy="603715"/>
              </a:xfrm>
            </p:grpSpPr>
            <p:sp>
              <p:nvSpPr>
                <p:cNvPr id="731" name="Oval 730"/>
                <p:cNvSpPr>
                  <a:spLocks/>
                </p:cNvSpPr>
                <p:nvPr/>
              </p:nvSpPr>
              <p:spPr>
                <a:xfrm>
                  <a:off x="14547376" y="31479540"/>
                  <a:ext cx="637908" cy="588838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32" name="TextBox 731"/>
                <p:cNvSpPr txBox="1"/>
                <p:nvPr/>
              </p:nvSpPr>
              <p:spPr>
                <a:xfrm>
                  <a:off x="14555209" y="31479540"/>
                  <a:ext cx="675481" cy="603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10</a:t>
                  </a:r>
                </a:p>
              </p:txBody>
            </p:sp>
          </p:grpSp>
          <p:grpSp>
            <p:nvGrpSpPr>
              <p:cNvPr id="704" name="Group 703"/>
              <p:cNvGrpSpPr/>
              <p:nvPr/>
            </p:nvGrpSpPr>
            <p:grpSpPr>
              <a:xfrm>
                <a:off x="9225424" y="14306130"/>
                <a:ext cx="570724" cy="523220"/>
                <a:chOff x="12166330" y="31479540"/>
                <a:chExt cx="658528" cy="603715"/>
              </a:xfrm>
            </p:grpSpPr>
            <p:sp>
              <p:nvSpPr>
                <p:cNvPr id="729" name="Oval 728"/>
                <p:cNvSpPr>
                  <a:spLocks/>
                </p:cNvSpPr>
                <p:nvPr/>
              </p:nvSpPr>
              <p:spPr>
                <a:xfrm>
                  <a:off x="12166330" y="31479540"/>
                  <a:ext cx="637908" cy="588838"/>
                </a:xfrm>
                <a:prstGeom prst="ellipse">
                  <a:avLst/>
                </a:prstGeom>
                <a:solidFill>
                  <a:srgbClr val="FAC09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baseline="-250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730" name="TextBox 729"/>
                <p:cNvSpPr txBox="1"/>
                <p:nvPr/>
              </p:nvSpPr>
              <p:spPr>
                <a:xfrm>
                  <a:off x="12180007" y="31479540"/>
                  <a:ext cx="644851" cy="603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charset="0"/>
                      <a:ea typeface="Arial" charset="0"/>
                      <a:cs typeface="Arial" charset="0"/>
                    </a:rPr>
                    <a:t>11</a:t>
                  </a:r>
                </a:p>
              </p:txBody>
            </p:sp>
          </p:grpSp>
          <p:cxnSp>
            <p:nvCxnSpPr>
              <p:cNvPr id="705" name="Straight Arrow Connector 704"/>
              <p:cNvCxnSpPr/>
              <p:nvPr/>
            </p:nvCxnSpPr>
            <p:spPr>
              <a:xfrm flipH="1" flipV="1">
                <a:off x="10823067" y="11111775"/>
                <a:ext cx="449238" cy="32555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Straight Arrow Connector 705"/>
              <p:cNvCxnSpPr/>
              <p:nvPr/>
            </p:nvCxnSpPr>
            <p:spPr>
              <a:xfrm flipV="1">
                <a:off x="9774604" y="11106233"/>
                <a:ext cx="469621" cy="31655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Straight Arrow Connector 706"/>
              <p:cNvCxnSpPr/>
              <p:nvPr/>
            </p:nvCxnSpPr>
            <p:spPr>
              <a:xfrm>
                <a:off x="9501859" y="12065030"/>
                <a:ext cx="0" cy="861247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Straight Arrow Connector 707"/>
              <p:cNvCxnSpPr/>
              <p:nvPr/>
            </p:nvCxnSpPr>
            <p:spPr>
              <a:xfrm flipH="1">
                <a:off x="9494625" y="13436603"/>
                <a:ext cx="7234" cy="869532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Straight Arrow Connector 708"/>
              <p:cNvCxnSpPr>
                <a:endCxn id="1005" idx="0"/>
              </p:cNvCxnSpPr>
              <p:nvPr/>
            </p:nvCxnSpPr>
            <p:spPr>
              <a:xfrm>
                <a:off x="11341360" y="12065030"/>
                <a:ext cx="0" cy="872187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Straight Arrow Connector 709"/>
              <p:cNvCxnSpPr/>
              <p:nvPr/>
            </p:nvCxnSpPr>
            <p:spPr>
              <a:xfrm>
                <a:off x="11565433" y="13447543"/>
                <a:ext cx="0" cy="858592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Straight Arrow Connector 710"/>
              <p:cNvCxnSpPr/>
              <p:nvPr/>
            </p:nvCxnSpPr>
            <p:spPr>
              <a:xfrm flipV="1">
                <a:off x="9725302" y="12687643"/>
                <a:ext cx="612931" cy="337003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Straight Arrow Connector 711"/>
              <p:cNvCxnSpPr/>
              <p:nvPr/>
            </p:nvCxnSpPr>
            <p:spPr>
              <a:xfrm flipV="1">
                <a:off x="9673466" y="14016529"/>
                <a:ext cx="632962" cy="363077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Arrow Connector 712"/>
              <p:cNvCxnSpPr/>
              <p:nvPr/>
            </p:nvCxnSpPr>
            <p:spPr>
              <a:xfrm flipV="1">
                <a:off x="10787966" y="14779877"/>
                <a:ext cx="622413" cy="400531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Arrow Connector 713"/>
              <p:cNvCxnSpPr/>
              <p:nvPr/>
            </p:nvCxnSpPr>
            <p:spPr>
              <a:xfrm flipV="1">
                <a:off x="10732302" y="11936740"/>
                <a:ext cx="587076" cy="376168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Straight Arrow Connector 714"/>
              <p:cNvCxnSpPr/>
              <p:nvPr/>
            </p:nvCxnSpPr>
            <p:spPr>
              <a:xfrm flipV="1">
                <a:off x="10673410" y="13294228"/>
                <a:ext cx="645968" cy="371595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Straight Arrow Connector 715"/>
              <p:cNvCxnSpPr/>
              <p:nvPr/>
            </p:nvCxnSpPr>
            <p:spPr>
              <a:xfrm flipH="1" flipV="1">
                <a:off x="9686498" y="11981123"/>
                <a:ext cx="635997" cy="341227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Straight Arrow Connector 716"/>
              <p:cNvCxnSpPr/>
              <p:nvPr/>
            </p:nvCxnSpPr>
            <p:spPr>
              <a:xfrm flipH="1" flipV="1">
                <a:off x="10716007" y="12666306"/>
                <a:ext cx="640859" cy="326331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Straight Arrow Connector 717"/>
              <p:cNvCxnSpPr/>
              <p:nvPr/>
            </p:nvCxnSpPr>
            <p:spPr>
              <a:xfrm flipH="1" flipV="1">
                <a:off x="10769592" y="13983799"/>
                <a:ext cx="662179" cy="340705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Straight Arrow Connector 718"/>
              <p:cNvCxnSpPr/>
              <p:nvPr/>
            </p:nvCxnSpPr>
            <p:spPr>
              <a:xfrm flipH="1" flipV="1">
                <a:off x="9665569" y="13394336"/>
                <a:ext cx="640859" cy="326331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Straight Arrow Connector 719"/>
              <p:cNvCxnSpPr/>
              <p:nvPr/>
            </p:nvCxnSpPr>
            <p:spPr>
              <a:xfrm flipH="1" flipV="1">
                <a:off x="9640683" y="14784615"/>
                <a:ext cx="636027" cy="395089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Straight Arrow Connector 720"/>
              <p:cNvCxnSpPr/>
              <p:nvPr/>
            </p:nvCxnSpPr>
            <p:spPr>
              <a:xfrm flipV="1">
                <a:off x="11765917" y="13372807"/>
                <a:ext cx="626432" cy="1006418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Straight Arrow Connector 721"/>
              <p:cNvCxnSpPr/>
              <p:nvPr/>
            </p:nvCxnSpPr>
            <p:spPr>
              <a:xfrm flipV="1">
                <a:off x="8530226" y="11867901"/>
                <a:ext cx="704969" cy="107664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Straight Arrow Connector 722"/>
              <p:cNvCxnSpPr/>
              <p:nvPr/>
            </p:nvCxnSpPr>
            <p:spPr>
              <a:xfrm>
                <a:off x="8541132" y="13430588"/>
                <a:ext cx="707667" cy="1086271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Straight Arrow Connector 723"/>
              <p:cNvCxnSpPr/>
              <p:nvPr/>
            </p:nvCxnSpPr>
            <p:spPr>
              <a:xfrm>
                <a:off x="11844668" y="11858100"/>
                <a:ext cx="699848" cy="1086441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Straight Arrow Connector 724"/>
              <p:cNvCxnSpPr/>
              <p:nvPr/>
            </p:nvCxnSpPr>
            <p:spPr>
              <a:xfrm flipH="1">
                <a:off x="10780604" y="15376991"/>
                <a:ext cx="1809600" cy="2487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Arrow Connector 725"/>
              <p:cNvCxnSpPr/>
              <p:nvPr/>
            </p:nvCxnSpPr>
            <p:spPr>
              <a:xfrm>
                <a:off x="12597219" y="13447542"/>
                <a:ext cx="0" cy="193440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" name="Straight Arrow Connector 726"/>
              <p:cNvCxnSpPr/>
              <p:nvPr/>
            </p:nvCxnSpPr>
            <p:spPr>
              <a:xfrm>
                <a:off x="8354468" y="13430588"/>
                <a:ext cx="0" cy="196560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Straight Arrow Connector 727"/>
              <p:cNvCxnSpPr/>
              <p:nvPr/>
            </p:nvCxnSpPr>
            <p:spPr>
              <a:xfrm flipH="1">
                <a:off x="8354468" y="15376991"/>
                <a:ext cx="1950000" cy="2487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6" name="Oval 1115"/>
              <p:cNvSpPr/>
              <p:nvPr/>
            </p:nvSpPr>
            <p:spPr>
              <a:xfrm rot="19380000">
                <a:off x="11601927" y="11163739"/>
                <a:ext cx="942110" cy="2644237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7" name="Oval 1116"/>
            <p:cNvSpPr/>
            <p:nvPr/>
          </p:nvSpPr>
          <p:spPr>
            <a:xfrm rot="19380000">
              <a:off x="11601927" y="5967006"/>
              <a:ext cx="942110" cy="264423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84" name="Group 1283"/>
            <p:cNvGrpSpPr>
              <a:grpSpLocks noChangeAspect="1"/>
            </p:cNvGrpSpPr>
            <p:nvPr/>
          </p:nvGrpSpPr>
          <p:grpSpPr>
            <a:xfrm>
              <a:off x="721519" y="11465719"/>
              <a:ext cx="5181600" cy="4244324"/>
              <a:chOff x="1566012" y="22743319"/>
              <a:chExt cx="5395583" cy="4419600"/>
            </a:xfrm>
          </p:grpSpPr>
          <p:sp>
            <p:nvSpPr>
              <p:cNvPr id="1187" name="Rounded Rectangle 1186"/>
              <p:cNvSpPr/>
              <p:nvPr/>
            </p:nvSpPr>
            <p:spPr>
              <a:xfrm>
                <a:off x="1566012" y="22743319"/>
                <a:ext cx="1800000" cy="632653"/>
              </a:xfrm>
              <a:prstGeom prst="roundRect">
                <a:avLst>
                  <a:gd name="adj" fmla="val 666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J(1,3,6)</a:t>
                </a:r>
              </a:p>
            </p:txBody>
          </p:sp>
          <p:sp>
            <p:nvSpPr>
              <p:cNvPr id="1188" name="Rounded Rectangle 1187"/>
              <p:cNvSpPr/>
              <p:nvPr/>
            </p:nvSpPr>
            <p:spPr>
              <a:xfrm>
                <a:off x="5161595" y="22743319"/>
                <a:ext cx="1800000" cy="632653"/>
              </a:xfrm>
              <a:prstGeom prst="roundRect">
                <a:avLst>
                  <a:gd name="adj" fmla="val 666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J(1,2,5)</a:t>
                </a:r>
              </a:p>
            </p:txBody>
          </p:sp>
          <p:sp>
            <p:nvSpPr>
              <p:cNvPr id="1189" name="Rounded Rectangle 1188"/>
              <p:cNvSpPr/>
              <p:nvPr/>
            </p:nvSpPr>
            <p:spPr>
              <a:xfrm>
                <a:off x="2169793" y="24038719"/>
                <a:ext cx="1800000" cy="632653"/>
              </a:xfrm>
              <a:prstGeom prst="roundRect">
                <a:avLst>
                  <a:gd name="adj" fmla="val 666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J(3,4,8)</a:t>
                </a:r>
              </a:p>
            </p:txBody>
          </p:sp>
          <p:sp>
            <p:nvSpPr>
              <p:cNvPr id="1190" name="Rounded Rectangle 1189"/>
              <p:cNvSpPr/>
              <p:nvPr/>
            </p:nvSpPr>
            <p:spPr>
              <a:xfrm>
                <a:off x="4618519" y="24038719"/>
                <a:ext cx="1800000" cy="632653"/>
              </a:xfrm>
              <a:prstGeom prst="roundRect">
                <a:avLst>
                  <a:gd name="adj" fmla="val 666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J(2,4,7)</a:t>
                </a:r>
              </a:p>
            </p:txBody>
          </p:sp>
          <p:sp>
            <p:nvSpPr>
              <p:cNvPr id="1191" name="Rounded Rectangle 1190"/>
              <p:cNvSpPr/>
              <p:nvPr/>
            </p:nvSpPr>
            <p:spPr>
              <a:xfrm>
                <a:off x="2169793" y="25199388"/>
                <a:ext cx="1800000" cy="632653"/>
              </a:xfrm>
              <a:prstGeom prst="roundRect">
                <a:avLst>
                  <a:gd name="adj" fmla="val 666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J(8,11,12)</a:t>
                </a:r>
              </a:p>
            </p:txBody>
          </p:sp>
          <p:sp>
            <p:nvSpPr>
              <p:cNvPr id="1192" name="Rounded Rectangle 1191"/>
              <p:cNvSpPr/>
              <p:nvPr/>
            </p:nvSpPr>
            <p:spPr>
              <a:xfrm>
                <a:off x="4600520" y="25199388"/>
                <a:ext cx="1835999" cy="632653"/>
              </a:xfrm>
              <a:prstGeom prst="roundRect">
                <a:avLst>
                  <a:gd name="adj" fmla="val 666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J(7,10,12)</a:t>
                </a:r>
              </a:p>
            </p:txBody>
          </p:sp>
          <p:sp>
            <p:nvSpPr>
              <p:cNvPr id="1193" name="Rounded Rectangle 1192"/>
              <p:cNvSpPr/>
              <p:nvPr/>
            </p:nvSpPr>
            <p:spPr>
              <a:xfrm>
                <a:off x="1566012" y="26530266"/>
                <a:ext cx="1800000" cy="632653"/>
              </a:xfrm>
              <a:prstGeom prst="roundRect">
                <a:avLst>
                  <a:gd name="adj" fmla="val 666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J(6,9,11)</a:t>
                </a:r>
              </a:p>
            </p:txBody>
          </p:sp>
          <p:sp>
            <p:nvSpPr>
              <p:cNvPr id="1194" name="Rounded Rectangle 1193"/>
              <p:cNvSpPr/>
              <p:nvPr/>
            </p:nvSpPr>
            <p:spPr>
              <a:xfrm>
                <a:off x="5161595" y="26530266"/>
                <a:ext cx="1800000" cy="632653"/>
              </a:xfrm>
              <a:prstGeom prst="roundRect">
                <a:avLst>
                  <a:gd name="adj" fmla="val 666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J(5,9,10)</a:t>
                </a:r>
              </a:p>
            </p:txBody>
          </p:sp>
          <p:cxnSp>
            <p:nvCxnSpPr>
              <p:cNvPr id="1195" name="Straight Arrow Connector 1194"/>
              <p:cNvCxnSpPr>
                <a:stCxn id="1188" idx="1"/>
                <a:endCxn id="1187" idx="3"/>
              </p:cNvCxnSpPr>
              <p:nvPr/>
            </p:nvCxnSpPr>
            <p:spPr>
              <a:xfrm flipH="1">
                <a:off x="3366012" y="23059646"/>
                <a:ext cx="1795583" cy="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6" name="Straight Arrow Connector 1195"/>
              <p:cNvCxnSpPr>
                <a:stCxn id="1190" idx="1"/>
                <a:endCxn id="1189" idx="3"/>
              </p:cNvCxnSpPr>
              <p:nvPr/>
            </p:nvCxnSpPr>
            <p:spPr>
              <a:xfrm flipH="1">
                <a:off x="3969793" y="24355046"/>
                <a:ext cx="648726" cy="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8" name="Straight Arrow Connector 1197"/>
              <p:cNvCxnSpPr>
                <a:stCxn id="1193" idx="3"/>
                <a:endCxn id="1194" idx="1"/>
              </p:cNvCxnSpPr>
              <p:nvPr/>
            </p:nvCxnSpPr>
            <p:spPr>
              <a:xfrm>
                <a:off x="3366012" y="26846593"/>
                <a:ext cx="1795583" cy="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9" name="Straight Arrow Connector 1198"/>
              <p:cNvCxnSpPr>
                <a:stCxn id="1189" idx="2"/>
                <a:endCxn id="1191" idx="0"/>
              </p:cNvCxnSpPr>
              <p:nvPr/>
            </p:nvCxnSpPr>
            <p:spPr>
              <a:xfrm>
                <a:off x="3069793" y="24671372"/>
                <a:ext cx="0" cy="528016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0" name="Straight Arrow Connector 1199"/>
              <p:cNvCxnSpPr>
                <a:stCxn id="1190" idx="2"/>
                <a:endCxn id="1192" idx="0"/>
              </p:cNvCxnSpPr>
              <p:nvPr/>
            </p:nvCxnSpPr>
            <p:spPr>
              <a:xfrm>
                <a:off x="5518519" y="24671372"/>
                <a:ext cx="1" cy="528016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1" name="Straight Arrow Connector 1200"/>
              <p:cNvCxnSpPr>
                <a:stCxn id="1192" idx="1"/>
                <a:endCxn id="1191" idx="3"/>
              </p:cNvCxnSpPr>
              <p:nvPr/>
            </p:nvCxnSpPr>
            <p:spPr>
              <a:xfrm flipH="1">
                <a:off x="3969793" y="25515715"/>
                <a:ext cx="630727" cy="0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4" name="Straight Arrow Connector 1203"/>
              <p:cNvCxnSpPr/>
              <p:nvPr/>
            </p:nvCxnSpPr>
            <p:spPr>
              <a:xfrm flipH="1">
                <a:off x="1779075" y="23365959"/>
                <a:ext cx="1" cy="3164307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5" name="Straight Arrow Connector 1204"/>
              <p:cNvCxnSpPr>
                <a:endCxn id="1189" idx="0"/>
              </p:cNvCxnSpPr>
              <p:nvPr/>
            </p:nvCxnSpPr>
            <p:spPr>
              <a:xfrm>
                <a:off x="2372561" y="23385732"/>
                <a:ext cx="697232" cy="652987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6" name="Straight Arrow Connector 1205"/>
              <p:cNvCxnSpPr>
                <a:stCxn id="1188" idx="2"/>
                <a:endCxn id="1190" idx="0"/>
              </p:cNvCxnSpPr>
              <p:nvPr/>
            </p:nvCxnSpPr>
            <p:spPr>
              <a:xfrm flipH="1">
                <a:off x="5518519" y="23375972"/>
                <a:ext cx="543076" cy="662747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7" name="Straight Arrow Connector 1206"/>
              <p:cNvCxnSpPr>
                <a:stCxn id="1192" idx="2"/>
              </p:cNvCxnSpPr>
              <p:nvPr/>
            </p:nvCxnSpPr>
            <p:spPr>
              <a:xfrm>
                <a:off x="5518520" y="25832041"/>
                <a:ext cx="611802" cy="698224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4" name="Straight Arrow Connector 1263"/>
              <p:cNvCxnSpPr/>
              <p:nvPr/>
            </p:nvCxnSpPr>
            <p:spPr>
              <a:xfrm flipH="1">
                <a:off x="6761556" y="23365958"/>
                <a:ext cx="1" cy="3164307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6" name="Straight Arrow Connector 1275"/>
              <p:cNvCxnSpPr>
                <a:stCxn id="1191" idx="2"/>
                <a:endCxn id="1193" idx="0"/>
              </p:cNvCxnSpPr>
              <p:nvPr/>
            </p:nvCxnSpPr>
            <p:spPr>
              <a:xfrm flipH="1">
                <a:off x="2466012" y="25832041"/>
                <a:ext cx="603781" cy="698225"/>
              </a:xfrm>
              <a:prstGeom prst="straightConnector1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6" name="TextBox 1015"/>
            <p:cNvSpPr txBox="1"/>
            <p:nvPr/>
          </p:nvSpPr>
          <p:spPr>
            <a:xfrm>
              <a:off x="2014528" y="10322719"/>
              <a:ext cx="25955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Arial" charset="0"/>
                  <a:ea typeface="Arial" charset="0"/>
                  <a:cs typeface="Arial" charset="0"/>
                </a:rPr>
                <a:t>Parts-graph</a:t>
              </a:r>
            </a:p>
          </p:txBody>
        </p:sp>
        <p:sp>
          <p:nvSpPr>
            <p:cNvPr id="1017" name="TextBox 1016"/>
            <p:cNvSpPr txBox="1"/>
            <p:nvPr/>
          </p:nvSpPr>
          <p:spPr>
            <a:xfrm>
              <a:off x="1950408" y="15786243"/>
              <a:ext cx="27238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Arial" charset="0"/>
                  <a:ea typeface="Arial" charset="0"/>
                  <a:cs typeface="Arial" charset="0"/>
                </a:rPr>
                <a:t>Joints-graph</a:t>
              </a:r>
            </a:p>
          </p:txBody>
        </p:sp>
        <p:sp>
          <p:nvSpPr>
            <p:cNvPr id="1018" name="Oval 1017"/>
            <p:cNvSpPr/>
            <p:nvPr/>
          </p:nvSpPr>
          <p:spPr>
            <a:xfrm rot="2220000">
              <a:off x="13839927" y="5976002"/>
              <a:ext cx="972000" cy="264423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6" name="Straight Arrow Connector 1025"/>
            <p:cNvCxnSpPr/>
            <p:nvPr/>
          </p:nvCxnSpPr>
          <p:spPr>
            <a:xfrm flipV="1">
              <a:off x="15200367" y="6068793"/>
              <a:ext cx="436122" cy="2900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Arrow Connector 1026"/>
            <p:cNvCxnSpPr/>
            <p:nvPr/>
          </p:nvCxnSpPr>
          <p:spPr>
            <a:xfrm flipV="1">
              <a:off x="15108482" y="5899377"/>
              <a:ext cx="469621" cy="31215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" name="Oval 1027"/>
            <p:cNvSpPr/>
            <p:nvPr/>
          </p:nvSpPr>
          <p:spPr>
            <a:xfrm rot="2220000">
              <a:off x="13839927" y="11172733"/>
              <a:ext cx="972000" cy="264423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9" name="Straight Arrow Connector 1028"/>
            <p:cNvCxnSpPr/>
            <p:nvPr/>
          </p:nvCxnSpPr>
          <p:spPr>
            <a:xfrm flipV="1">
              <a:off x="15105492" y="11121123"/>
              <a:ext cx="469621" cy="31655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Oval 1029"/>
            <p:cNvSpPr/>
            <p:nvPr/>
          </p:nvSpPr>
          <p:spPr>
            <a:xfrm rot="2220000">
              <a:off x="13877746" y="16394977"/>
              <a:ext cx="972000" cy="2644237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1" name="Straight Arrow Connector 1030"/>
            <p:cNvCxnSpPr/>
            <p:nvPr/>
          </p:nvCxnSpPr>
          <p:spPr>
            <a:xfrm flipV="1">
              <a:off x="15112990" y="16343209"/>
              <a:ext cx="462123" cy="30131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2" name="Oval 1031"/>
            <p:cNvSpPr/>
            <p:nvPr/>
          </p:nvSpPr>
          <p:spPr>
            <a:xfrm rot="14192675">
              <a:off x="31995927" y="13807577"/>
              <a:ext cx="942110" cy="2186969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Oval 1032"/>
            <p:cNvSpPr/>
            <p:nvPr/>
          </p:nvSpPr>
          <p:spPr>
            <a:xfrm rot="14192675">
              <a:off x="31995927" y="8630474"/>
              <a:ext cx="942110" cy="2186969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9" name="Straight Arrow Connector 1088"/>
            <p:cNvCxnSpPr/>
            <p:nvPr/>
          </p:nvCxnSpPr>
          <p:spPr>
            <a:xfrm flipV="1">
              <a:off x="33367911" y="13480025"/>
              <a:ext cx="588072" cy="77424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Straight Arrow Connector 1097"/>
            <p:cNvCxnSpPr/>
            <p:nvPr/>
          </p:nvCxnSpPr>
          <p:spPr>
            <a:xfrm flipH="1">
              <a:off x="33400736" y="8283811"/>
              <a:ext cx="619244" cy="83439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Straight Arrow Connector 1098"/>
            <p:cNvCxnSpPr/>
            <p:nvPr/>
          </p:nvCxnSpPr>
          <p:spPr>
            <a:xfrm flipV="1">
              <a:off x="33266990" y="8226462"/>
              <a:ext cx="588072" cy="77424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Straight Arrow Connector 1100"/>
            <p:cNvCxnSpPr/>
            <p:nvPr/>
          </p:nvCxnSpPr>
          <p:spPr>
            <a:xfrm flipV="1">
              <a:off x="31083078" y="7427757"/>
              <a:ext cx="612931" cy="33700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Straight Arrow Connector 1102"/>
            <p:cNvCxnSpPr/>
            <p:nvPr/>
          </p:nvCxnSpPr>
          <p:spPr>
            <a:xfrm flipV="1">
              <a:off x="25697130" y="7427757"/>
              <a:ext cx="612931" cy="33700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40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929" y="2271175"/>
            <a:ext cx="4140000" cy="424495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51" y="2271175"/>
            <a:ext cx="4140000" cy="4244958"/>
          </a:xfrm>
          <a:prstGeom prst="rect">
            <a:avLst/>
          </a:prstGeom>
        </p:spPr>
      </p:pic>
      <p:sp>
        <p:nvSpPr>
          <p:cNvPr id="659" name="TextBox 658"/>
          <p:cNvSpPr txBox="1"/>
          <p:nvPr/>
        </p:nvSpPr>
        <p:spPr>
          <a:xfrm>
            <a:off x="7508348" y="8367898"/>
            <a:ext cx="1576072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900" dirty="0">
                <a:latin typeface="Arial" charset="0"/>
                <a:ea typeface="Arial" charset="0"/>
                <a:cs typeface="Arial" charset="0"/>
              </a:rPr>
              <a:t>DBGs</a:t>
            </a:r>
          </a:p>
          <a:p>
            <a:pPr algn="ctr"/>
            <a:r>
              <a:rPr lang="en-US" altLang="zh-CN" sz="3900" dirty="0">
                <a:latin typeface="Arial" charset="0"/>
                <a:ea typeface="Arial" charset="0"/>
                <a:cs typeface="Arial" charset="0"/>
              </a:rPr>
              <a:t>for</a:t>
            </a:r>
          </a:p>
          <a:p>
            <a:pPr algn="ctr"/>
            <a:r>
              <a:rPr lang="en-US" sz="3900" dirty="0">
                <a:latin typeface="Arial" charset="0"/>
                <a:ea typeface="Arial" charset="0"/>
                <a:cs typeface="Arial" charset="0"/>
              </a:rPr>
              <a:t>d = +x</a:t>
            </a:r>
          </a:p>
        </p:txBody>
      </p:sp>
      <p:sp>
        <p:nvSpPr>
          <p:cNvPr id="660" name="TextBox 659"/>
          <p:cNvSpPr txBox="1"/>
          <p:nvPr/>
        </p:nvSpPr>
        <p:spPr>
          <a:xfrm>
            <a:off x="7358858" y="13560225"/>
            <a:ext cx="1576072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900" dirty="0">
                <a:latin typeface="Arial" charset="0"/>
                <a:ea typeface="Arial" charset="0"/>
                <a:cs typeface="Arial" charset="0"/>
              </a:rPr>
              <a:t>DBGs</a:t>
            </a:r>
          </a:p>
          <a:p>
            <a:pPr algn="ctr"/>
            <a:r>
              <a:rPr lang="en-US" altLang="zh-CN" sz="3900" dirty="0">
                <a:latin typeface="Arial" charset="0"/>
                <a:ea typeface="Arial" charset="0"/>
                <a:cs typeface="Arial" charset="0"/>
              </a:rPr>
              <a:t>for</a:t>
            </a:r>
          </a:p>
          <a:p>
            <a:pPr algn="ctr"/>
            <a:r>
              <a:rPr lang="en-US" sz="3900" dirty="0">
                <a:latin typeface="Arial" charset="0"/>
                <a:ea typeface="Arial" charset="0"/>
                <a:cs typeface="Arial" charset="0"/>
              </a:rPr>
              <a:t>d = +y</a:t>
            </a:r>
          </a:p>
        </p:txBody>
      </p:sp>
      <p:sp>
        <p:nvSpPr>
          <p:cNvPr id="662" name="TextBox 661"/>
          <p:cNvSpPr txBox="1"/>
          <p:nvPr/>
        </p:nvSpPr>
        <p:spPr>
          <a:xfrm>
            <a:off x="7396421" y="18807298"/>
            <a:ext cx="1576072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900" dirty="0">
                <a:latin typeface="Arial" charset="0"/>
                <a:ea typeface="Arial" charset="0"/>
                <a:cs typeface="Arial" charset="0"/>
              </a:rPr>
              <a:t>DBGs</a:t>
            </a:r>
          </a:p>
          <a:p>
            <a:pPr algn="ctr"/>
            <a:r>
              <a:rPr lang="en-US" altLang="zh-CN" sz="3900" dirty="0">
                <a:latin typeface="Arial" charset="0"/>
                <a:ea typeface="Arial" charset="0"/>
                <a:cs typeface="Arial" charset="0"/>
              </a:rPr>
              <a:t>for</a:t>
            </a:r>
          </a:p>
          <a:p>
            <a:pPr algn="ctr"/>
            <a:r>
              <a:rPr lang="en-US" sz="3900" dirty="0">
                <a:latin typeface="Arial" charset="0"/>
                <a:ea typeface="Arial" charset="0"/>
                <a:cs typeface="Arial" charset="0"/>
              </a:rPr>
              <a:t>d = +z</a:t>
            </a:r>
          </a:p>
        </p:txBody>
      </p:sp>
      <p:sp>
        <p:nvSpPr>
          <p:cNvPr id="663" name="Rounded Rectangle 662"/>
          <p:cNvSpPr/>
          <p:nvPr/>
        </p:nvSpPr>
        <p:spPr>
          <a:xfrm>
            <a:off x="7046119" y="2074069"/>
            <a:ext cx="34779810" cy="20232000"/>
          </a:xfrm>
          <a:prstGeom prst="roundRect">
            <a:avLst>
              <a:gd name="adj" fmla="val 2366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</a:t>
            </a:r>
          </a:p>
        </p:txBody>
      </p:sp>
      <p:sp>
        <p:nvSpPr>
          <p:cNvPr id="664" name="TextBox 663"/>
          <p:cNvSpPr txBox="1"/>
          <p:nvPr/>
        </p:nvSpPr>
        <p:spPr>
          <a:xfrm>
            <a:off x="3761069" y="22307995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Arial" charset="0"/>
                <a:ea typeface="Arial" charset="0"/>
                <a:cs typeface="Arial" charset="0"/>
              </a:rPr>
              <a:t>(a)</a:t>
            </a:r>
          </a:p>
        </p:txBody>
      </p:sp>
      <p:sp>
        <p:nvSpPr>
          <p:cNvPr id="665" name="TextBox 664"/>
          <p:cNvSpPr txBox="1"/>
          <p:nvPr/>
        </p:nvSpPr>
        <p:spPr>
          <a:xfrm>
            <a:off x="11145680" y="22307995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Arial" charset="0"/>
                <a:ea typeface="Arial" charset="0"/>
                <a:cs typeface="Arial" charset="0"/>
              </a:rPr>
              <a:t>(b)</a:t>
            </a:r>
          </a:p>
        </p:txBody>
      </p:sp>
      <p:sp>
        <p:nvSpPr>
          <p:cNvPr id="666" name="TextBox 665"/>
          <p:cNvSpPr txBox="1"/>
          <p:nvPr/>
        </p:nvSpPr>
        <p:spPr>
          <a:xfrm>
            <a:off x="16496698" y="22307995"/>
            <a:ext cx="93166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Arial" charset="0"/>
                <a:ea typeface="Arial" charset="0"/>
                <a:cs typeface="Arial" charset="0"/>
              </a:rPr>
              <a:t>(c)</a:t>
            </a:r>
          </a:p>
        </p:txBody>
      </p:sp>
      <p:sp>
        <p:nvSpPr>
          <p:cNvPr id="667" name="TextBox 666"/>
          <p:cNvSpPr txBox="1"/>
          <p:nvPr/>
        </p:nvSpPr>
        <p:spPr>
          <a:xfrm>
            <a:off x="21813065" y="22307995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Arial" charset="0"/>
                <a:ea typeface="Arial" charset="0"/>
                <a:cs typeface="Arial" charset="0"/>
              </a:rPr>
              <a:t>(d)</a:t>
            </a:r>
          </a:p>
        </p:txBody>
      </p:sp>
      <p:sp>
        <p:nvSpPr>
          <p:cNvPr id="668" name="TextBox 667"/>
          <p:cNvSpPr txBox="1"/>
          <p:nvPr/>
        </p:nvSpPr>
        <p:spPr>
          <a:xfrm>
            <a:off x="27191465" y="22307995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(e)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9" name="TextBox 668"/>
          <p:cNvSpPr txBox="1"/>
          <p:nvPr/>
        </p:nvSpPr>
        <p:spPr>
          <a:xfrm>
            <a:off x="32646231" y="22307995"/>
            <a:ext cx="7889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>
                <a:latin typeface="Arial" charset="0"/>
                <a:ea typeface="Arial" charset="0"/>
                <a:cs typeface="Arial" charset="0"/>
              </a:rPr>
              <a:t>(f)</a:t>
            </a:r>
            <a:endParaRPr lang="en-US" sz="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0" name="TextBox 669"/>
          <p:cNvSpPr txBox="1"/>
          <p:nvPr/>
        </p:nvSpPr>
        <p:spPr>
          <a:xfrm>
            <a:off x="38805665" y="22307995"/>
            <a:ext cx="9669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Arial" charset="0"/>
                <a:ea typeface="Arial" charset="0"/>
                <a:cs typeface="Arial" charset="0"/>
              </a:rPr>
              <a:t>(g)</a:t>
            </a:r>
          </a:p>
        </p:txBody>
      </p:sp>
      <p:sp>
        <p:nvSpPr>
          <p:cNvPr id="696" name="Right Arrow 695"/>
          <p:cNvSpPr/>
          <p:nvPr/>
        </p:nvSpPr>
        <p:spPr>
          <a:xfrm>
            <a:off x="6103567" y="4000625"/>
            <a:ext cx="746563" cy="74801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5" name="Group 704"/>
          <p:cNvGrpSpPr/>
          <p:nvPr/>
        </p:nvGrpSpPr>
        <p:grpSpPr>
          <a:xfrm>
            <a:off x="7224971" y="4937201"/>
            <a:ext cx="2596959" cy="2134574"/>
            <a:chOff x="718415" y="4815600"/>
            <a:chExt cx="2596959" cy="2134574"/>
          </a:xfrm>
        </p:grpSpPr>
        <p:cxnSp>
          <p:nvCxnSpPr>
            <p:cNvPr id="951" name="Straight Arrow Connector 950"/>
            <p:cNvCxnSpPr/>
            <p:nvPr/>
          </p:nvCxnSpPr>
          <p:spPr>
            <a:xfrm>
              <a:off x="1854479" y="6203424"/>
              <a:ext cx="1225040" cy="57378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Straight Arrow Connector 951"/>
            <p:cNvCxnSpPr/>
            <p:nvPr/>
          </p:nvCxnSpPr>
          <p:spPr>
            <a:xfrm flipV="1">
              <a:off x="1895416" y="5298871"/>
              <a:ext cx="0" cy="880267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3" name="TextBox 952"/>
            <p:cNvSpPr txBox="1"/>
            <p:nvPr/>
          </p:nvSpPr>
          <p:spPr>
            <a:xfrm>
              <a:off x="2547215" y="6211510"/>
              <a:ext cx="76815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200" dirty="0">
                  <a:latin typeface="Arial" charset="0"/>
                  <a:ea typeface="Arial" charset="0"/>
                  <a:cs typeface="Arial" charset="0"/>
                </a:rPr>
                <a:t>+x</a:t>
              </a:r>
              <a:endParaRPr lang="en-US" sz="4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54" name="TextBox 953"/>
            <p:cNvSpPr txBox="1"/>
            <p:nvPr/>
          </p:nvSpPr>
          <p:spPr>
            <a:xfrm>
              <a:off x="1144964" y="4815600"/>
              <a:ext cx="76815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200" dirty="0">
                  <a:latin typeface="Arial" charset="0"/>
                  <a:ea typeface="Arial" charset="0"/>
                  <a:cs typeface="Arial" charset="0"/>
                </a:rPr>
                <a:t>+y</a:t>
              </a:r>
              <a:endParaRPr lang="en-US" sz="4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955" name="Straight Arrow Connector 954"/>
            <p:cNvCxnSpPr/>
            <p:nvPr/>
          </p:nvCxnSpPr>
          <p:spPr>
            <a:xfrm flipH="1">
              <a:off x="1080374" y="6202163"/>
              <a:ext cx="813370" cy="584612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6" name="TextBox 955"/>
            <p:cNvSpPr txBox="1"/>
            <p:nvPr/>
          </p:nvSpPr>
          <p:spPr>
            <a:xfrm>
              <a:off x="718415" y="5883374"/>
              <a:ext cx="76815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200">
                  <a:latin typeface="Arial" charset="0"/>
                  <a:ea typeface="Arial" charset="0"/>
                  <a:cs typeface="Arial" charset="0"/>
                </a:rPr>
                <a:t>+z</a:t>
              </a:r>
              <a:endParaRPr lang="en-US" sz="42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775" name="TextBox 774"/>
          <p:cNvSpPr txBox="1"/>
          <p:nvPr/>
        </p:nvSpPr>
        <p:spPr>
          <a:xfrm>
            <a:off x="3192530" y="304335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P1</a:t>
            </a:r>
          </a:p>
        </p:txBody>
      </p:sp>
      <p:sp>
        <p:nvSpPr>
          <p:cNvPr id="776" name="TextBox 775"/>
          <p:cNvSpPr txBox="1"/>
          <p:nvPr/>
        </p:nvSpPr>
        <p:spPr>
          <a:xfrm>
            <a:off x="2568641" y="234737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P3</a:t>
            </a:r>
          </a:p>
        </p:txBody>
      </p:sp>
      <p:sp>
        <p:nvSpPr>
          <p:cNvPr id="777" name="TextBox 776"/>
          <p:cNvSpPr txBox="1"/>
          <p:nvPr/>
        </p:nvSpPr>
        <p:spPr>
          <a:xfrm>
            <a:off x="1806641" y="411015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Arial" charset="0"/>
                <a:ea typeface="Arial" charset="0"/>
                <a:cs typeface="Arial" charset="0"/>
              </a:rPr>
              <a:t>P6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8" name="TextBox 777"/>
          <p:cNvSpPr txBox="1"/>
          <p:nvPr/>
        </p:nvSpPr>
        <p:spPr>
          <a:xfrm>
            <a:off x="2623411" y="4709575"/>
            <a:ext cx="797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Arial" charset="0"/>
                <a:ea typeface="Arial" charset="0"/>
                <a:cs typeface="Arial" charset="0"/>
              </a:rPr>
              <a:t>P11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9" name="TextBox 778"/>
          <p:cNvSpPr txBox="1"/>
          <p:nvPr/>
        </p:nvSpPr>
        <p:spPr>
          <a:xfrm>
            <a:off x="3102041" y="562397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P9</a:t>
            </a:r>
          </a:p>
        </p:txBody>
      </p:sp>
      <p:sp>
        <p:nvSpPr>
          <p:cNvPr id="780" name="TextBox 779"/>
          <p:cNvSpPr txBox="1"/>
          <p:nvPr/>
        </p:nvSpPr>
        <p:spPr>
          <a:xfrm>
            <a:off x="4411730" y="441495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Arial" charset="0"/>
                <a:ea typeface="Arial" charset="0"/>
                <a:cs typeface="Arial" charset="0"/>
              </a:rPr>
              <a:t>P5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4945130" y="5014375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Arial" charset="0"/>
                <a:ea typeface="Arial" charset="0"/>
                <a:cs typeface="Arial" charset="0"/>
              </a:rPr>
              <a:t>P10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131672" y="388155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P7</a:t>
            </a:r>
          </a:p>
        </p:txBody>
      </p:sp>
      <p:sp>
        <p:nvSpPr>
          <p:cNvPr id="783" name="TextBox 782"/>
          <p:cNvSpPr txBox="1"/>
          <p:nvPr/>
        </p:nvSpPr>
        <p:spPr>
          <a:xfrm>
            <a:off x="4889079" y="2592952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P2</a:t>
            </a:r>
          </a:p>
        </p:txBody>
      </p:sp>
      <p:sp>
        <p:nvSpPr>
          <p:cNvPr id="784" name="TextBox 783"/>
          <p:cNvSpPr txBox="1"/>
          <p:nvPr/>
        </p:nvSpPr>
        <p:spPr>
          <a:xfrm>
            <a:off x="3954530" y="235755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P4</a:t>
            </a:r>
          </a:p>
        </p:txBody>
      </p:sp>
      <p:sp>
        <p:nvSpPr>
          <p:cNvPr id="785" name="TextBox 784"/>
          <p:cNvSpPr txBox="1"/>
          <p:nvPr/>
        </p:nvSpPr>
        <p:spPr>
          <a:xfrm>
            <a:off x="2949641" y="380535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Arial" charset="0"/>
                <a:ea typeface="Arial" charset="0"/>
                <a:cs typeface="Arial" charset="0"/>
              </a:rPr>
              <a:t>P8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6" name="TextBox 785"/>
          <p:cNvSpPr txBox="1"/>
          <p:nvPr/>
        </p:nvSpPr>
        <p:spPr>
          <a:xfrm>
            <a:off x="3483634" y="4576359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P12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3314" y="2271175"/>
            <a:ext cx="4140000" cy="424495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7314" y="2271175"/>
            <a:ext cx="4140000" cy="424495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5714" y="2271175"/>
            <a:ext cx="4140000" cy="424495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1514" y="2271175"/>
            <a:ext cx="4140000" cy="424495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914" y="2271175"/>
            <a:ext cx="4140000" cy="4244958"/>
          </a:xfrm>
          <a:prstGeom prst="rect">
            <a:avLst/>
          </a:prstGeom>
        </p:spPr>
      </p:pic>
      <p:grpSp>
        <p:nvGrpSpPr>
          <p:cNvPr id="750" name="Group 749"/>
          <p:cNvGrpSpPr>
            <a:grpSpLocks noChangeAspect="1"/>
          </p:cNvGrpSpPr>
          <p:nvPr/>
        </p:nvGrpSpPr>
        <p:grpSpPr>
          <a:xfrm>
            <a:off x="36719914" y="6995576"/>
            <a:ext cx="4680000" cy="4637473"/>
            <a:chOff x="20516968" y="18085200"/>
            <a:chExt cx="5400000" cy="5350930"/>
          </a:xfrm>
        </p:grpSpPr>
        <p:sp>
          <p:nvSpPr>
            <p:cNvPr id="751" name="Oval 750"/>
            <p:cNvSpPr>
              <a:spLocks/>
            </p:cNvSpPr>
            <p:nvPr/>
          </p:nvSpPr>
          <p:spPr>
            <a:xfrm>
              <a:off x="20516968" y="20474089"/>
              <a:ext cx="637908" cy="588838"/>
            </a:xfrm>
            <a:prstGeom prst="ellipse">
              <a:avLst/>
            </a:prstGeom>
            <a:solidFill>
              <a:srgbClr val="FFA0DA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54" name="Oval 753"/>
            <p:cNvSpPr>
              <a:spLocks/>
            </p:cNvSpPr>
            <p:nvPr/>
          </p:nvSpPr>
          <p:spPr>
            <a:xfrm>
              <a:off x="24088537" y="18878882"/>
              <a:ext cx="637908" cy="588838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55" name="Oval 754"/>
            <p:cNvSpPr>
              <a:spLocks/>
            </p:cNvSpPr>
            <p:nvPr/>
          </p:nvSpPr>
          <p:spPr>
            <a:xfrm>
              <a:off x="21707491" y="18878882"/>
              <a:ext cx="637908" cy="588838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56" name="Oval 755"/>
            <p:cNvSpPr>
              <a:spLocks/>
            </p:cNvSpPr>
            <p:nvPr/>
          </p:nvSpPr>
          <p:spPr>
            <a:xfrm>
              <a:off x="25279060" y="20474089"/>
              <a:ext cx="637908" cy="588838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grpSp>
          <p:nvGrpSpPr>
            <p:cNvPr id="757" name="Group 756"/>
            <p:cNvGrpSpPr/>
            <p:nvPr/>
          </p:nvGrpSpPr>
          <p:grpSpPr>
            <a:xfrm>
              <a:off x="22898014" y="19672591"/>
              <a:ext cx="637908" cy="609174"/>
              <a:chOff x="22872497" y="26697923"/>
              <a:chExt cx="868031" cy="828930"/>
            </a:xfrm>
          </p:grpSpPr>
          <p:sp>
            <p:nvSpPr>
              <p:cNvPr id="878" name="Oval 877"/>
              <p:cNvSpPr>
                <a:spLocks/>
              </p:cNvSpPr>
              <p:nvPr/>
            </p:nvSpPr>
            <p:spPr>
              <a:xfrm>
                <a:off x="22872497" y="26697923"/>
                <a:ext cx="868031" cy="801259"/>
              </a:xfrm>
              <a:prstGeom prst="ellipse">
                <a:avLst/>
              </a:prstGeom>
              <a:solidFill>
                <a:srgbClr val="F0F0A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79" name="TextBox 878"/>
              <p:cNvSpPr txBox="1"/>
              <p:nvPr/>
            </p:nvSpPr>
            <p:spPr>
              <a:xfrm>
                <a:off x="22986713" y="26705350"/>
                <a:ext cx="604549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</p:grpSp>
        <p:grpSp>
          <p:nvGrpSpPr>
            <p:cNvPr id="758" name="Group 757"/>
            <p:cNvGrpSpPr/>
            <p:nvPr/>
          </p:nvGrpSpPr>
          <p:grpSpPr>
            <a:xfrm>
              <a:off x="22866362" y="21259919"/>
              <a:ext cx="675482" cy="612294"/>
              <a:chOff x="22829409" y="29897675"/>
              <a:chExt cx="919159" cy="833177"/>
            </a:xfrm>
          </p:grpSpPr>
          <p:sp>
            <p:nvSpPr>
              <p:cNvPr id="876" name="Oval 875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77" name="TextBox 876"/>
              <p:cNvSpPr txBox="1"/>
              <p:nvPr/>
            </p:nvSpPr>
            <p:spPr>
              <a:xfrm>
                <a:off x="22829409" y="29909349"/>
                <a:ext cx="919159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759" name="Oval 758"/>
            <p:cNvSpPr>
              <a:spLocks/>
            </p:cNvSpPr>
            <p:nvPr/>
          </p:nvSpPr>
          <p:spPr>
            <a:xfrm>
              <a:off x="21707491" y="20461466"/>
              <a:ext cx="637908" cy="588838"/>
            </a:xfrm>
            <a:prstGeom prst="ellipse">
              <a:avLst/>
            </a:prstGeom>
            <a:solidFill>
              <a:srgbClr val="DCFF8D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787" name="Oval 786"/>
            <p:cNvSpPr>
              <a:spLocks/>
            </p:cNvSpPr>
            <p:nvPr/>
          </p:nvSpPr>
          <p:spPr>
            <a:xfrm>
              <a:off x="24088537" y="20474089"/>
              <a:ext cx="637908" cy="588838"/>
            </a:xfrm>
            <a:prstGeom prst="ellipse">
              <a:avLst/>
            </a:prstGeom>
            <a:solidFill>
              <a:srgbClr val="B4968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36" name="Oval 835"/>
            <p:cNvSpPr>
              <a:spLocks/>
            </p:cNvSpPr>
            <p:nvPr/>
          </p:nvSpPr>
          <p:spPr>
            <a:xfrm>
              <a:off x="22898014" y="18085200"/>
              <a:ext cx="637908" cy="589745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37" name="Oval 836"/>
            <p:cNvSpPr>
              <a:spLocks/>
            </p:cNvSpPr>
            <p:nvPr/>
          </p:nvSpPr>
          <p:spPr>
            <a:xfrm>
              <a:off x="22898014" y="22847292"/>
              <a:ext cx="637908" cy="588838"/>
            </a:xfrm>
            <a:prstGeom prst="ellipse">
              <a:avLst/>
            </a:prstGeom>
            <a:solidFill>
              <a:srgbClr val="CFCFE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838" name="Group 837"/>
            <p:cNvGrpSpPr/>
            <p:nvPr/>
          </p:nvGrpSpPr>
          <p:grpSpPr>
            <a:xfrm>
              <a:off x="24067381" y="22053610"/>
              <a:ext cx="675481" cy="603715"/>
              <a:chOff x="14526220" y="31479540"/>
              <a:chExt cx="675481" cy="603715"/>
            </a:xfrm>
          </p:grpSpPr>
          <p:sp>
            <p:nvSpPr>
              <p:cNvPr id="874" name="Oval 873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solidFill>
                <a:srgbClr val="CCAAB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75" name="TextBox 874"/>
              <p:cNvSpPr txBox="1"/>
              <p:nvPr/>
            </p:nvSpPr>
            <p:spPr>
              <a:xfrm>
                <a:off x="14526220" y="31479540"/>
                <a:ext cx="67548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839" name="Group 838"/>
            <p:cNvGrpSpPr/>
            <p:nvPr/>
          </p:nvGrpSpPr>
          <p:grpSpPr>
            <a:xfrm>
              <a:off x="21695671" y="22053610"/>
              <a:ext cx="649728" cy="633638"/>
              <a:chOff x="12154510" y="31479540"/>
              <a:chExt cx="649728" cy="633638"/>
            </a:xfrm>
          </p:grpSpPr>
          <p:sp>
            <p:nvSpPr>
              <p:cNvPr id="872" name="Oval 871"/>
              <p:cNvSpPr>
                <a:spLocks/>
              </p:cNvSpPr>
              <p:nvPr/>
            </p:nvSpPr>
            <p:spPr>
              <a:xfrm>
                <a:off x="12166330" y="31479540"/>
                <a:ext cx="637908" cy="588838"/>
              </a:xfrm>
              <a:prstGeom prst="ellipse">
                <a:avLst/>
              </a:prstGeom>
              <a:solidFill>
                <a:srgbClr val="ACCFE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873" name="TextBox 872"/>
              <p:cNvSpPr txBox="1"/>
              <p:nvPr/>
            </p:nvSpPr>
            <p:spPr>
              <a:xfrm>
                <a:off x="12154510" y="31509463"/>
                <a:ext cx="64485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  <p:cxnSp>
          <p:nvCxnSpPr>
            <p:cNvPr id="840" name="Straight Arrow Connector 839"/>
            <p:cNvCxnSpPr/>
            <p:nvPr/>
          </p:nvCxnSpPr>
          <p:spPr>
            <a:xfrm flipH="1" flipV="1">
              <a:off x="23387001" y="18646390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Arrow Connector 840"/>
            <p:cNvCxnSpPr/>
            <p:nvPr/>
          </p:nvCxnSpPr>
          <p:spPr>
            <a:xfrm flipH="1" flipV="1">
              <a:off x="23498684" y="18526854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Straight Arrow Connector 841"/>
            <p:cNvCxnSpPr/>
            <p:nvPr/>
          </p:nvCxnSpPr>
          <p:spPr>
            <a:xfrm flipV="1">
              <a:off x="22320677" y="18640849"/>
              <a:ext cx="734809" cy="419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Straight Arrow Connector 842"/>
            <p:cNvCxnSpPr/>
            <p:nvPr/>
          </p:nvCxnSpPr>
          <p:spPr>
            <a:xfrm flipV="1">
              <a:off x="22201614" y="18516955"/>
              <a:ext cx="756971" cy="4072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Straight Arrow Connector 843"/>
            <p:cNvCxnSpPr/>
            <p:nvPr/>
          </p:nvCxnSpPr>
          <p:spPr>
            <a:xfrm>
              <a:off x="22026445" y="21050304"/>
              <a:ext cx="0" cy="100330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Straight Arrow Connector 844"/>
            <p:cNvCxnSpPr/>
            <p:nvPr/>
          </p:nvCxnSpPr>
          <p:spPr>
            <a:xfrm>
              <a:off x="24407491" y="19467720"/>
              <a:ext cx="0" cy="1006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Arrow Connector 845"/>
            <p:cNvCxnSpPr/>
            <p:nvPr/>
          </p:nvCxnSpPr>
          <p:spPr>
            <a:xfrm flipV="1">
              <a:off x="22332207" y="20235092"/>
              <a:ext cx="734809" cy="419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Arrow Connector 846"/>
            <p:cNvCxnSpPr/>
            <p:nvPr/>
          </p:nvCxnSpPr>
          <p:spPr>
            <a:xfrm flipV="1">
              <a:off x="22234327" y="20137752"/>
              <a:ext cx="707228" cy="3888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Arrow Connector 847"/>
            <p:cNvCxnSpPr/>
            <p:nvPr/>
          </p:nvCxnSpPr>
          <p:spPr>
            <a:xfrm flipV="1">
              <a:off x="22293161" y="21780552"/>
              <a:ext cx="707272" cy="43704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Arrow Connector 848"/>
            <p:cNvCxnSpPr/>
            <p:nvPr/>
          </p:nvCxnSpPr>
          <p:spPr>
            <a:xfrm flipV="1">
              <a:off x="23510414" y="22627576"/>
              <a:ext cx="780758" cy="43481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Arrow Connector 849"/>
            <p:cNvCxnSpPr/>
            <p:nvPr/>
          </p:nvCxnSpPr>
          <p:spPr>
            <a:xfrm flipV="1">
              <a:off x="23489213" y="19378141"/>
              <a:ext cx="689334" cy="44053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Arrow Connector 850"/>
            <p:cNvCxnSpPr/>
            <p:nvPr/>
          </p:nvCxnSpPr>
          <p:spPr>
            <a:xfrm flipV="1">
              <a:off x="23479982" y="20972558"/>
              <a:ext cx="698565" cy="41968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Straight Arrow Connector 851"/>
            <p:cNvCxnSpPr/>
            <p:nvPr/>
          </p:nvCxnSpPr>
          <p:spPr>
            <a:xfrm flipH="1" flipV="1">
              <a:off x="22177954" y="19430420"/>
              <a:ext cx="757462" cy="40292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Straight Arrow Connector 852"/>
            <p:cNvCxnSpPr/>
            <p:nvPr/>
          </p:nvCxnSpPr>
          <p:spPr>
            <a:xfrm flipH="1" flipV="1">
              <a:off x="23393996" y="20227892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Straight Arrow Connector 853"/>
            <p:cNvCxnSpPr/>
            <p:nvPr/>
          </p:nvCxnSpPr>
          <p:spPr>
            <a:xfrm flipH="1" flipV="1">
              <a:off x="23392500" y="21825098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Straight Arrow Connector 854"/>
            <p:cNvCxnSpPr/>
            <p:nvPr/>
          </p:nvCxnSpPr>
          <p:spPr>
            <a:xfrm flipH="1" flipV="1">
              <a:off x="23489213" y="21681684"/>
              <a:ext cx="764053" cy="39312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Straight Arrow Connector 855"/>
            <p:cNvCxnSpPr/>
            <p:nvPr/>
          </p:nvCxnSpPr>
          <p:spPr>
            <a:xfrm flipH="1" flipV="1">
              <a:off x="22250781" y="20972433"/>
              <a:ext cx="730447" cy="39042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Straight Arrow Connector 856"/>
            <p:cNvCxnSpPr/>
            <p:nvPr/>
          </p:nvCxnSpPr>
          <p:spPr>
            <a:xfrm flipH="1" flipV="1">
              <a:off x="22150997" y="22607761"/>
              <a:ext cx="771616" cy="41016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Straight Arrow Connector 857"/>
            <p:cNvCxnSpPr/>
            <p:nvPr/>
          </p:nvCxnSpPr>
          <p:spPr>
            <a:xfrm flipH="1" flipV="1">
              <a:off x="22306817" y="22495531"/>
              <a:ext cx="717342" cy="39486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Straight Arrow Connector 858"/>
            <p:cNvCxnSpPr/>
            <p:nvPr/>
          </p:nvCxnSpPr>
          <p:spPr>
            <a:xfrm flipV="1">
              <a:off x="20938431" y="19240263"/>
              <a:ext cx="780324" cy="125800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Straight Arrow Connector 859"/>
            <p:cNvCxnSpPr/>
            <p:nvPr/>
          </p:nvCxnSpPr>
          <p:spPr>
            <a:xfrm>
              <a:off x="20917913" y="21043364"/>
              <a:ext cx="798513" cy="121347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Arrow Connector 860"/>
            <p:cNvCxnSpPr/>
            <p:nvPr/>
          </p:nvCxnSpPr>
          <p:spPr>
            <a:xfrm>
              <a:off x="24729686" y="19228954"/>
              <a:ext cx="807517" cy="12535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Arrow Connector 861"/>
            <p:cNvCxnSpPr/>
            <p:nvPr/>
          </p:nvCxnSpPr>
          <p:spPr>
            <a:xfrm flipH="1">
              <a:off x="23535922" y="23154026"/>
              <a:ext cx="2052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Arrow Connector 862"/>
            <p:cNvCxnSpPr/>
            <p:nvPr/>
          </p:nvCxnSpPr>
          <p:spPr>
            <a:xfrm flipH="1">
              <a:off x="23505319" y="23295078"/>
              <a:ext cx="22428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Arrow Connector 863"/>
            <p:cNvCxnSpPr/>
            <p:nvPr/>
          </p:nvCxnSpPr>
          <p:spPr>
            <a:xfrm>
              <a:off x="25598014" y="21062926"/>
              <a:ext cx="0" cy="208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Straight Arrow Connector 864"/>
            <p:cNvCxnSpPr/>
            <p:nvPr/>
          </p:nvCxnSpPr>
          <p:spPr>
            <a:xfrm>
              <a:off x="25606081" y="18378122"/>
              <a:ext cx="0" cy="208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Straight Arrow Connector 865"/>
            <p:cNvCxnSpPr/>
            <p:nvPr/>
          </p:nvCxnSpPr>
          <p:spPr>
            <a:xfrm>
              <a:off x="25742532" y="21018684"/>
              <a:ext cx="0" cy="226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Arrow Connector 866"/>
            <p:cNvCxnSpPr/>
            <p:nvPr/>
          </p:nvCxnSpPr>
          <p:spPr>
            <a:xfrm flipH="1">
              <a:off x="23564021" y="18391518"/>
              <a:ext cx="204206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Straight Arrow Connector 867"/>
            <p:cNvCxnSpPr/>
            <p:nvPr/>
          </p:nvCxnSpPr>
          <p:spPr>
            <a:xfrm flipH="1">
              <a:off x="20821768" y="18391518"/>
              <a:ext cx="2070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9" name="Straight Arrow Connector 868"/>
            <p:cNvCxnSpPr/>
            <p:nvPr/>
          </p:nvCxnSpPr>
          <p:spPr>
            <a:xfrm>
              <a:off x="20821768" y="18378122"/>
              <a:ext cx="0" cy="208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Straight Arrow Connector 869"/>
            <p:cNvCxnSpPr/>
            <p:nvPr/>
          </p:nvCxnSpPr>
          <p:spPr>
            <a:xfrm>
              <a:off x="20821768" y="21043364"/>
              <a:ext cx="0" cy="226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Straight Arrow Connector 870"/>
            <p:cNvCxnSpPr/>
            <p:nvPr/>
          </p:nvCxnSpPr>
          <p:spPr>
            <a:xfrm flipH="1">
              <a:off x="20821768" y="23295078"/>
              <a:ext cx="2088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0" name="Group 879"/>
          <p:cNvGrpSpPr>
            <a:grpSpLocks noChangeAspect="1"/>
          </p:cNvGrpSpPr>
          <p:nvPr/>
        </p:nvGrpSpPr>
        <p:grpSpPr>
          <a:xfrm>
            <a:off x="36719914" y="12187903"/>
            <a:ext cx="4680000" cy="4637473"/>
            <a:chOff x="20516968" y="18085200"/>
            <a:chExt cx="5400000" cy="5350930"/>
          </a:xfrm>
        </p:grpSpPr>
        <p:sp>
          <p:nvSpPr>
            <p:cNvPr id="881" name="Oval 880"/>
            <p:cNvSpPr>
              <a:spLocks/>
            </p:cNvSpPr>
            <p:nvPr/>
          </p:nvSpPr>
          <p:spPr>
            <a:xfrm>
              <a:off x="20516968" y="20474089"/>
              <a:ext cx="637908" cy="588838"/>
            </a:xfrm>
            <a:prstGeom prst="ellipse">
              <a:avLst/>
            </a:prstGeom>
            <a:solidFill>
              <a:srgbClr val="FFA0DA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82" name="Oval 881"/>
            <p:cNvSpPr>
              <a:spLocks/>
            </p:cNvSpPr>
            <p:nvPr/>
          </p:nvSpPr>
          <p:spPr>
            <a:xfrm>
              <a:off x="24088537" y="18878882"/>
              <a:ext cx="637908" cy="588838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83" name="Oval 882"/>
            <p:cNvSpPr>
              <a:spLocks/>
            </p:cNvSpPr>
            <p:nvPr/>
          </p:nvSpPr>
          <p:spPr>
            <a:xfrm>
              <a:off x="21707491" y="18878882"/>
              <a:ext cx="637908" cy="588838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84" name="Oval 883"/>
            <p:cNvSpPr>
              <a:spLocks/>
            </p:cNvSpPr>
            <p:nvPr/>
          </p:nvSpPr>
          <p:spPr>
            <a:xfrm>
              <a:off x="25279060" y="20474089"/>
              <a:ext cx="637908" cy="588838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grpSp>
          <p:nvGrpSpPr>
            <p:cNvPr id="885" name="Group 884"/>
            <p:cNvGrpSpPr/>
            <p:nvPr/>
          </p:nvGrpSpPr>
          <p:grpSpPr>
            <a:xfrm>
              <a:off x="22898014" y="19672591"/>
              <a:ext cx="637908" cy="609174"/>
              <a:chOff x="22872497" y="26697923"/>
              <a:chExt cx="868031" cy="828930"/>
            </a:xfrm>
          </p:grpSpPr>
          <p:sp>
            <p:nvSpPr>
              <p:cNvPr id="1030" name="Oval 1029"/>
              <p:cNvSpPr>
                <a:spLocks/>
              </p:cNvSpPr>
              <p:nvPr/>
            </p:nvSpPr>
            <p:spPr>
              <a:xfrm>
                <a:off x="22872497" y="26697923"/>
                <a:ext cx="868031" cy="801259"/>
              </a:xfrm>
              <a:prstGeom prst="ellipse">
                <a:avLst/>
              </a:prstGeom>
              <a:solidFill>
                <a:srgbClr val="F0F0A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32" name="TextBox 1031"/>
              <p:cNvSpPr txBox="1"/>
              <p:nvPr/>
            </p:nvSpPr>
            <p:spPr>
              <a:xfrm>
                <a:off x="22986713" y="26705350"/>
                <a:ext cx="604549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</p:grpSp>
        <p:grpSp>
          <p:nvGrpSpPr>
            <p:cNvPr id="886" name="Group 885"/>
            <p:cNvGrpSpPr/>
            <p:nvPr/>
          </p:nvGrpSpPr>
          <p:grpSpPr>
            <a:xfrm>
              <a:off x="22866362" y="21259919"/>
              <a:ext cx="675482" cy="612294"/>
              <a:chOff x="22829409" y="29897675"/>
              <a:chExt cx="919159" cy="833177"/>
            </a:xfrm>
          </p:grpSpPr>
          <p:sp>
            <p:nvSpPr>
              <p:cNvPr id="1022" name="Oval 1021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25" name="TextBox 1024"/>
              <p:cNvSpPr txBox="1"/>
              <p:nvPr/>
            </p:nvSpPr>
            <p:spPr>
              <a:xfrm>
                <a:off x="22829409" y="29909349"/>
                <a:ext cx="919159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887" name="Oval 886"/>
            <p:cNvSpPr>
              <a:spLocks/>
            </p:cNvSpPr>
            <p:nvPr/>
          </p:nvSpPr>
          <p:spPr>
            <a:xfrm>
              <a:off x="21707491" y="20461466"/>
              <a:ext cx="637908" cy="588838"/>
            </a:xfrm>
            <a:prstGeom prst="ellipse">
              <a:avLst/>
            </a:prstGeom>
            <a:solidFill>
              <a:srgbClr val="DCFF8D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888" name="Oval 887"/>
            <p:cNvSpPr>
              <a:spLocks/>
            </p:cNvSpPr>
            <p:nvPr/>
          </p:nvSpPr>
          <p:spPr>
            <a:xfrm>
              <a:off x="24088537" y="20474089"/>
              <a:ext cx="637908" cy="588838"/>
            </a:xfrm>
            <a:prstGeom prst="ellipse">
              <a:avLst/>
            </a:prstGeom>
            <a:solidFill>
              <a:srgbClr val="B4968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89" name="Oval 888"/>
            <p:cNvSpPr>
              <a:spLocks/>
            </p:cNvSpPr>
            <p:nvPr/>
          </p:nvSpPr>
          <p:spPr>
            <a:xfrm>
              <a:off x="22898014" y="18085200"/>
              <a:ext cx="637908" cy="589745"/>
            </a:xfrm>
            <a:prstGeom prst="ellipse">
              <a:avLst/>
            </a:prstGeom>
            <a:solidFill>
              <a:srgbClr val="A0F0A1"/>
            </a:solidFill>
            <a:ln w="50800">
              <a:solidFill>
                <a:srgbClr val="F0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90" name="Oval 889"/>
            <p:cNvSpPr>
              <a:spLocks/>
            </p:cNvSpPr>
            <p:nvPr/>
          </p:nvSpPr>
          <p:spPr>
            <a:xfrm>
              <a:off x="22898014" y="22847292"/>
              <a:ext cx="637908" cy="588838"/>
            </a:xfrm>
            <a:prstGeom prst="ellipse">
              <a:avLst/>
            </a:prstGeom>
            <a:solidFill>
              <a:srgbClr val="CFCFE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891" name="Group 890"/>
            <p:cNvGrpSpPr/>
            <p:nvPr/>
          </p:nvGrpSpPr>
          <p:grpSpPr>
            <a:xfrm>
              <a:off x="24067381" y="22053610"/>
              <a:ext cx="675481" cy="603715"/>
              <a:chOff x="14526220" y="31479540"/>
              <a:chExt cx="675481" cy="603715"/>
            </a:xfrm>
          </p:grpSpPr>
          <p:sp>
            <p:nvSpPr>
              <p:cNvPr id="1015" name="Oval 1014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solidFill>
                <a:srgbClr val="CCAAB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16" name="TextBox 1015"/>
              <p:cNvSpPr txBox="1"/>
              <p:nvPr/>
            </p:nvSpPr>
            <p:spPr>
              <a:xfrm>
                <a:off x="14526220" y="31479540"/>
                <a:ext cx="67548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892" name="Group 891"/>
            <p:cNvGrpSpPr/>
            <p:nvPr/>
          </p:nvGrpSpPr>
          <p:grpSpPr>
            <a:xfrm>
              <a:off x="21695671" y="22053610"/>
              <a:ext cx="649728" cy="603715"/>
              <a:chOff x="12154510" y="31479540"/>
              <a:chExt cx="649728" cy="603715"/>
            </a:xfrm>
          </p:grpSpPr>
          <p:sp>
            <p:nvSpPr>
              <p:cNvPr id="1007" name="Oval 1006"/>
              <p:cNvSpPr>
                <a:spLocks/>
              </p:cNvSpPr>
              <p:nvPr/>
            </p:nvSpPr>
            <p:spPr>
              <a:xfrm>
                <a:off x="12166330" y="31479540"/>
                <a:ext cx="637908" cy="588838"/>
              </a:xfrm>
              <a:prstGeom prst="ellipse">
                <a:avLst/>
              </a:prstGeom>
              <a:solidFill>
                <a:srgbClr val="ACCFE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14" name="TextBox 1013"/>
              <p:cNvSpPr txBox="1"/>
              <p:nvPr/>
            </p:nvSpPr>
            <p:spPr>
              <a:xfrm>
                <a:off x="12154510" y="31479540"/>
                <a:ext cx="64485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  <p:cxnSp>
          <p:nvCxnSpPr>
            <p:cNvPr id="893" name="Straight Arrow Connector 892"/>
            <p:cNvCxnSpPr/>
            <p:nvPr/>
          </p:nvCxnSpPr>
          <p:spPr>
            <a:xfrm flipH="1" flipV="1">
              <a:off x="23489213" y="18545250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Arrow Connector 893"/>
            <p:cNvCxnSpPr/>
            <p:nvPr/>
          </p:nvCxnSpPr>
          <p:spPr>
            <a:xfrm flipV="1">
              <a:off x="22201614" y="18524154"/>
              <a:ext cx="732918" cy="40007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Arrow Connector 894"/>
            <p:cNvCxnSpPr/>
            <p:nvPr/>
          </p:nvCxnSpPr>
          <p:spPr>
            <a:xfrm>
              <a:off x="22026445" y="19467720"/>
              <a:ext cx="0" cy="99374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Arrow Connector 895"/>
            <p:cNvCxnSpPr/>
            <p:nvPr/>
          </p:nvCxnSpPr>
          <p:spPr>
            <a:xfrm flipH="1">
              <a:off x="22018098" y="21050304"/>
              <a:ext cx="8347" cy="100330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Arrow Connector 896"/>
            <p:cNvCxnSpPr/>
            <p:nvPr/>
          </p:nvCxnSpPr>
          <p:spPr>
            <a:xfrm flipH="1">
              <a:off x="24511239" y="19456283"/>
              <a:ext cx="1" cy="1029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Straight Arrow Connector 897"/>
            <p:cNvCxnSpPr/>
            <p:nvPr/>
          </p:nvCxnSpPr>
          <p:spPr>
            <a:xfrm flipH="1">
              <a:off x="24346680" y="19470683"/>
              <a:ext cx="1" cy="100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Arrow Connector 898"/>
            <p:cNvCxnSpPr/>
            <p:nvPr/>
          </p:nvCxnSpPr>
          <p:spPr>
            <a:xfrm>
              <a:off x="24407491" y="21062927"/>
              <a:ext cx="0" cy="99068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Arrow Connector 899"/>
            <p:cNvCxnSpPr/>
            <p:nvPr/>
          </p:nvCxnSpPr>
          <p:spPr>
            <a:xfrm flipV="1">
              <a:off x="22284263" y="20186120"/>
              <a:ext cx="707228" cy="3888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Straight Arrow Connector 900"/>
            <p:cNvCxnSpPr/>
            <p:nvPr/>
          </p:nvCxnSpPr>
          <p:spPr>
            <a:xfrm flipV="1">
              <a:off x="22333964" y="21830378"/>
              <a:ext cx="755993" cy="42059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Straight Arrow Connector 901"/>
            <p:cNvCxnSpPr/>
            <p:nvPr/>
          </p:nvCxnSpPr>
          <p:spPr>
            <a:xfrm flipV="1">
              <a:off x="22224453" y="21719449"/>
              <a:ext cx="730341" cy="4189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Straight Arrow Connector 902"/>
            <p:cNvCxnSpPr/>
            <p:nvPr/>
          </p:nvCxnSpPr>
          <p:spPr>
            <a:xfrm flipV="1">
              <a:off x="23510414" y="22600236"/>
              <a:ext cx="718169" cy="46215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Straight Arrow Connector 903"/>
            <p:cNvCxnSpPr/>
            <p:nvPr/>
          </p:nvCxnSpPr>
          <p:spPr>
            <a:xfrm flipV="1">
              <a:off x="23519002" y="19423489"/>
              <a:ext cx="734264" cy="4693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Straight Arrow Connector 904"/>
            <p:cNvCxnSpPr/>
            <p:nvPr/>
          </p:nvCxnSpPr>
          <p:spPr>
            <a:xfrm flipV="1">
              <a:off x="23446187" y="19319693"/>
              <a:ext cx="677395" cy="43404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Straight Arrow Connector 905"/>
            <p:cNvCxnSpPr/>
            <p:nvPr/>
          </p:nvCxnSpPr>
          <p:spPr>
            <a:xfrm flipV="1">
              <a:off x="23525782" y="21005552"/>
              <a:ext cx="719911" cy="432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Arrow Connector 906"/>
            <p:cNvCxnSpPr/>
            <p:nvPr/>
          </p:nvCxnSpPr>
          <p:spPr>
            <a:xfrm flipV="1">
              <a:off x="23378234" y="20886025"/>
              <a:ext cx="745348" cy="4287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Straight Arrow Connector 907"/>
            <p:cNvCxnSpPr/>
            <p:nvPr/>
          </p:nvCxnSpPr>
          <p:spPr>
            <a:xfrm flipH="1" flipV="1">
              <a:off x="22239489" y="19370904"/>
              <a:ext cx="733843" cy="39372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Arrow Connector 908"/>
            <p:cNvCxnSpPr/>
            <p:nvPr/>
          </p:nvCxnSpPr>
          <p:spPr>
            <a:xfrm flipH="1" flipV="1">
              <a:off x="23427384" y="20161500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Arrow Connector 909"/>
            <p:cNvCxnSpPr/>
            <p:nvPr/>
          </p:nvCxnSpPr>
          <p:spPr>
            <a:xfrm flipH="1" flipV="1">
              <a:off x="23392500" y="21825098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Arrow Connector 910"/>
            <p:cNvCxnSpPr/>
            <p:nvPr/>
          </p:nvCxnSpPr>
          <p:spPr>
            <a:xfrm flipH="1" flipV="1">
              <a:off x="23489213" y="21681684"/>
              <a:ext cx="764053" cy="39312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Arrow Connector 911"/>
            <p:cNvCxnSpPr/>
            <p:nvPr/>
          </p:nvCxnSpPr>
          <p:spPr>
            <a:xfrm flipH="1" flipV="1">
              <a:off x="22215341" y="21001534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Arrow Connector 912"/>
            <p:cNvCxnSpPr/>
            <p:nvPr/>
          </p:nvCxnSpPr>
          <p:spPr>
            <a:xfrm flipH="1" flipV="1">
              <a:off x="22186626" y="22605702"/>
              <a:ext cx="733877" cy="4558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Arrow Connector 913"/>
            <p:cNvCxnSpPr/>
            <p:nvPr/>
          </p:nvCxnSpPr>
          <p:spPr>
            <a:xfrm flipV="1">
              <a:off x="24638819" y="20976693"/>
              <a:ext cx="722806" cy="116125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Arrow Connector 914"/>
            <p:cNvCxnSpPr/>
            <p:nvPr/>
          </p:nvCxnSpPr>
          <p:spPr>
            <a:xfrm flipV="1">
              <a:off x="20905329" y="19240263"/>
              <a:ext cx="813426" cy="12422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Arrow Connector 915"/>
            <p:cNvCxnSpPr/>
            <p:nvPr/>
          </p:nvCxnSpPr>
          <p:spPr>
            <a:xfrm flipV="1">
              <a:off x="21059744" y="19391810"/>
              <a:ext cx="785183" cy="115818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Arrow Connector 916"/>
            <p:cNvCxnSpPr/>
            <p:nvPr/>
          </p:nvCxnSpPr>
          <p:spPr>
            <a:xfrm>
              <a:off x="20917913" y="21043364"/>
              <a:ext cx="816539" cy="125338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Arrow Connector 917"/>
            <p:cNvCxnSpPr/>
            <p:nvPr/>
          </p:nvCxnSpPr>
          <p:spPr>
            <a:xfrm>
              <a:off x="24729686" y="19228954"/>
              <a:ext cx="807517" cy="12535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Straight Arrow Connector 918"/>
            <p:cNvCxnSpPr/>
            <p:nvPr/>
          </p:nvCxnSpPr>
          <p:spPr>
            <a:xfrm flipH="1" flipV="1">
              <a:off x="24645604" y="19385072"/>
              <a:ext cx="745272" cy="116492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Straight Arrow Connector 928"/>
            <p:cNvCxnSpPr/>
            <p:nvPr/>
          </p:nvCxnSpPr>
          <p:spPr>
            <a:xfrm flipH="1">
              <a:off x="23501919" y="23289213"/>
              <a:ext cx="2088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Arrow Connector 929"/>
            <p:cNvCxnSpPr/>
            <p:nvPr/>
          </p:nvCxnSpPr>
          <p:spPr>
            <a:xfrm>
              <a:off x="25598014" y="21062926"/>
              <a:ext cx="0" cy="2232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Straight Arrow Connector 947"/>
            <p:cNvCxnSpPr/>
            <p:nvPr/>
          </p:nvCxnSpPr>
          <p:spPr>
            <a:xfrm flipH="1">
              <a:off x="20702532" y="18247519"/>
              <a:ext cx="2232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Straight Arrow Connector 968"/>
            <p:cNvCxnSpPr/>
            <p:nvPr/>
          </p:nvCxnSpPr>
          <p:spPr>
            <a:xfrm>
              <a:off x="20702532" y="18251071"/>
              <a:ext cx="0" cy="225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Arrow Connector 973"/>
            <p:cNvCxnSpPr/>
            <p:nvPr/>
          </p:nvCxnSpPr>
          <p:spPr>
            <a:xfrm>
              <a:off x="20702532" y="21043364"/>
              <a:ext cx="0" cy="226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Straight Arrow Connector 988"/>
            <p:cNvCxnSpPr/>
            <p:nvPr/>
          </p:nvCxnSpPr>
          <p:spPr>
            <a:xfrm flipH="1">
              <a:off x="20702532" y="23289213"/>
              <a:ext cx="2250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3" name="Group 1032"/>
          <p:cNvGrpSpPr>
            <a:grpSpLocks noChangeAspect="1"/>
          </p:cNvGrpSpPr>
          <p:nvPr/>
        </p:nvGrpSpPr>
        <p:grpSpPr>
          <a:xfrm>
            <a:off x="36719914" y="17434976"/>
            <a:ext cx="4680000" cy="4637473"/>
            <a:chOff x="20516968" y="18085200"/>
            <a:chExt cx="5400000" cy="5350930"/>
          </a:xfrm>
        </p:grpSpPr>
        <p:sp>
          <p:nvSpPr>
            <p:cNvPr id="1034" name="Oval 1033"/>
            <p:cNvSpPr>
              <a:spLocks/>
            </p:cNvSpPr>
            <p:nvPr/>
          </p:nvSpPr>
          <p:spPr>
            <a:xfrm>
              <a:off x="20516968" y="20474089"/>
              <a:ext cx="637908" cy="588838"/>
            </a:xfrm>
            <a:prstGeom prst="ellipse">
              <a:avLst/>
            </a:prstGeom>
            <a:solidFill>
              <a:srgbClr val="FFA0DA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35" name="Oval 1034"/>
            <p:cNvSpPr>
              <a:spLocks/>
            </p:cNvSpPr>
            <p:nvPr/>
          </p:nvSpPr>
          <p:spPr>
            <a:xfrm>
              <a:off x="24088537" y="18878882"/>
              <a:ext cx="637908" cy="588838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36" name="Oval 1035"/>
            <p:cNvSpPr>
              <a:spLocks/>
            </p:cNvSpPr>
            <p:nvPr/>
          </p:nvSpPr>
          <p:spPr>
            <a:xfrm>
              <a:off x="21707491" y="18878882"/>
              <a:ext cx="637908" cy="588838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37" name="Oval 1036"/>
            <p:cNvSpPr>
              <a:spLocks/>
            </p:cNvSpPr>
            <p:nvPr/>
          </p:nvSpPr>
          <p:spPr>
            <a:xfrm>
              <a:off x="25279060" y="20474089"/>
              <a:ext cx="637908" cy="588838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cxnSp>
          <p:nvCxnSpPr>
            <p:cNvPr id="1038" name="Straight Arrow Connector 1037"/>
            <p:cNvCxnSpPr/>
            <p:nvPr/>
          </p:nvCxnSpPr>
          <p:spPr>
            <a:xfrm>
              <a:off x="22026445" y="19467720"/>
              <a:ext cx="0" cy="99374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9" name="Group 1038"/>
            <p:cNvGrpSpPr/>
            <p:nvPr/>
          </p:nvGrpSpPr>
          <p:grpSpPr>
            <a:xfrm>
              <a:off x="22898014" y="19672591"/>
              <a:ext cx="637908" cy="609174"/>
              <a:chOff x="22872497" y="26697923"/>
              <a:chExt cx="868031" cy="828930"/>
            </a:xfrm>
          </p:grpSpPr>
          <p:sp>
            <p:nvSpPr>
              <p:cNvPr id="1085" name="Oval 1084"/>
              <p:cNvSpPr>
                <a:spLocks/>
              </p:cNvSpPr>
              <p:nvPr/>
            </p:nvSpPr>
            <p:spPr>
              <a:xfrm>
                <a:off x="22872497" y="26697923"/>
                <a:ext cx="868031" cy="801259"/>
              </a:xfrm>
              <a:prstGeom prst="ellipse">
                <a:avLst/>
              </a:prstGeom>
              <a:solidFill>
                <a:srgbClr val="F0F0A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86" name="TextBox 1085"/>
              <p:cNvSpPr txBox="1"/>
              <p:nvPr/>
            </p:nvSpPr>
            <p:spPr>
              <a:xfrm>
                <a:off x="22986713" y="26705350"/>
                <a:ext cx="604549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</p:grpSp>
        <p:grpSp>
          <p:nvGrpSpPr>
            <p:cNvPr id="1040" name="Group 1039"/>
            <p:cNvGrpSpPr/>
            <p:nvPr/>
          </p:nvGrpSpPr>
          <p:grpSpPr>
            <a:xfrm>
              <a:off x="22866362" y="21259919"/>
              <a:ext cx="675482" cy="612294"/>
              <a:chOff x="22829409" y="29897675"/>
              <a:chExt cx="919159" cy="833177"/>
            </a:xfrm>
          </p:grpSpPr>
          <p:sp>
            <p:nvSpPr>
              <p:cNvPr id="1083" name="Oval 1082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84" name="TextBox 1083"/>
              <p:cNvSpPr txBox="1"/>
              <p:nvPr/>
            </p:nvSpPr>
            <p:spPr>
              <a:xfrm>
                <a:off x="22829409" y="29909349"/>
                <a:ext cx="919159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1041" name="Oval 1040"/>
            <p:cNvSpPr>
              <a:spLocks/>
            </p:cNvSpPr>
            <p:nvPr/>
          </p:nvSpPr>
          <p:spPr>
            <a:xfrm>
              <a:off x="21707491" y="20461466"/>
              <a:ext cx="637908" cy="588838"/>
            </a:xfrm>
            <a:prstGeom prst="ellipse">
              <a:avLst/>
            </a:prstGeom>
            <a:solidFill>
              <a:srgbClr val="DCFF8D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042" name="Oval 1041"/>
            <p:cNvSpPr>
              <a:spLocks/>
            </p:cNvSpPr>
            <p:nvPr/>
          </p:nvSpPr>
          <p:spPr>
            <a:xfrm>
              <a:off x="24088537" y="20474089"/>
              <a:ext cx="637908" cy="588838"/>
            </a:xfrm>
            <a:prstGeom prst="ellipse">
              <a:avLst/>
            </a:prstGeom>
            <a:solidFill>
              <a:srgbClr val="B4968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43" name="Oval 1042"/>
            <p:cNvSpPr>
              <a:spLocks/>
            </p:cNvSpPr>
            <p:nvPr/>
          </p:nvSpPr>
          <p:spPr>
            <a:xfrm>
              <a:off x="22898014" y="18085200"/>
              <a:ext cx="637908" cy="589745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44" name="Oval 1043"/>
            <p:cNvSpPr>
              <a:spLocks/>
            </p:cNvSpPr>
            <p:nvPr/>
          </p:nvSpPr>
          <p:spPr>
            <a:xfrm>
              <a:off x="22898014" y="22847292"/>
              <a:ext cx="637908" cy="588838"/>
            </a:xfrm>
            <a:prstGeom prst="ellipse">
              <a:avLst/>
            </a:prstGeom>
            <a:solidFill>
              <a:srgbClr val="CFCFE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045" name="Group 1044"/>
            <p:cNvGrpSpPr/>
            <p:nvPr/>
          </p:nvGrpSpPr>
          <p:grpSpPr>
            <a:xfrm>
              <a:off x="24067381" y="22053610"/>
              <a:ext cx="675481" cy="603715"/>
              <a:chOff x="14526220" y="31479540"/>
              <a:chExt cx="675481" cy="603715"/>
            </a:xfrm>
          </p:grpSpPr>
          <p:sp>
            <p:nvSpPr>
              <p:cNvPr id="1081" name="Oval 1080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solidFill>
                <a:srgbClr val="CCAAB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82" name="TextBox 1081"/>
              <p:cNvSpPr txBox="1"/>
              <p:nvPr/>
            </p:nvSpPr>
            <p:spPr>
              <a:xfrm>
                <a:off x="14526220" y="31479540"/>
                <a:ext cx="67548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1046" name="Group 1045"/>
            <p:cNvGrpSpPr/>
            <p:nvPr/>
          </p:nvGrpSpPr>
          <p:grpSpPr>
            <a:xfrm>
              <a:off x="21695671" y="22053610"/>
              <a:ext cx="649728" cy="633638"/>
              <a:chOff x="12154510" y="31479540"/>
              <a:chExt cx="649728" cy="633638"/>
            </a:xfrm>
          </p:grpSpPr>
          <p:sp>
            <p:nvSpPr>
              <p:cNvPr id="1079" name="Oval 1078"/>
              <p:cNvSpPr>
                <a:spLocks/>
              </p:cNvSpPr>
              <p:nvPr/>
            </p:nvSpPr>
            <p:spPr>
              <a:xfrm>
                <a:off x="12166330" y="31479540"/>
                <a:ext cx="637908" cy="588838"/>
              </a:xfrm>
              <a:prstGeom prst="ellipse">
                <a:avLst/>
              </a:prstGeom>
              <a:solidFill>
                <a:srgbClr val="ACCFE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80" name="TextBox 1079"/>
              <p:cNvSpPr txBox="1"/>
              <p:nvPr/>
            </p:nvSpPr>
            <p:spPr>
              <a:xfrm>
                <a:off x="12154510" y="31509463"/>
                <a:ext cx="64485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  <p:cxnSp>
          <p:nvCxnSpPr>
            <p:cNvPr id="1047" name="Straight Arrow Connector 1046"/>
            <p:cNvCxnSpPr/>
            <p:nvPr/>
          </p:nvCxnSpPr>
          <p:spPr>
            <a:xfrm flipH="1" flipV="1">
              <a:off x="23470539" y="18553055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Arrow Connector 1047"/>
            <p:cNvCxnSpPr/>
            <p:nvPr/>
          </p:nvCxnSpPr>
          <p:spPr>
            <a:xfrm flipV="1">
              <a:off x="22201614" y="18516955"/>
              <a:ext cx="756971" cy="4072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Arrow Connector 1048"/>
            <p:cNvCxnSpPr/>
            <p:nvPr/>
          </p:nvCxnSpPr>
          <p:spPr>
            <a:xfrm>
              <a:off x="22026445" y="21050304"/>
              <a:ext cx="0" cy="100330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Arrow Connector 1049"/>
            <p:cNvCxnSpPr/>
            <p:nvPr/>
          </p:nvCxnSpPr>
          <p:spPr>
            <a:xfrm>
              <a:off x="24407491" y="19467720"/>
              <a:ext cx="0" cy="1006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Arrow Connector 1050"/>
            <p:cNvCxnSpPr/>
            <p:nvPr/>
          </p:nvCxnSpPr>
          <p:spPr>
            <a:xfrm>
              <a:off x="24407491" y="21062927"/>
              <a:ext cx="0" cy="99068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Arrow Connector 1051"/>
            <p:cNvCxnSpPr/>
            <p:nvPr/>
          </p:nvCxnSpPr>
          <p:spPr>
            <a:xfrm flipV="1">
              <a:off x="22234327" y="20137752"/>
              <a:ext cx="707228" cy="3888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Arrow Connector 1052"/>
            <p:cNvCxnSpPr/>
            <p:nvPr/>
          </p:nvCxnSpPr>
          <p:spPr>
            <a:xfrm flipV="1">
              <a:off x="22344035" y="21830378"/>
              <a:ext cx="745922" cy="43243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Arrow Connector 1053"/>
            <p:cNvCxnSpPr/>
            <p:nvPr/>
          </p:nvCxnSpPr>
          <p:spPr>
            <a:xfrm flipV="1">
              <a:off x="22224453" y="21719449"/>
              <a:ext cx="730341" cy="4189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Arrow Connector 1054"/>
            <p:cNvCxnSpPr/>
            <p:nvPr/>
          </p:nvCxnSpPr>
          <p:spPr>
            <a:xfrm flipV="1">
              <a:off x="23470539" y="22553621"/>
              <a:ext cx="716234" cy="4085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Arrow Connector 1055"/>
            <p:cNvCxnSpPr/>
            <p:nvPr/>
          </p:nvCxnSpPr>
          <p:spPr>
            <a:xfrm flipV="1">
              <a:off x="23519002" y="19423489"/>
              <a:ext cx="734264" cy="4693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Arrow Connector 1056"/>
            <p:cNvCxnSpPr/>
            <p:nvPr/>
          </p:nvCxnSpPr>
          <p:spPr>
            <a:xfrm flipV="1">
              <a:off x="23446187" y="19319693"/>
              <a:ext cx="677395" cy="43404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Arrow Connector 1057"/>
            <p:cNvCxnSpPr/>
            <p:nvPr/>
          </p:nvCxnSpPr>
          <p:spPr>
            <a:xfrm flipV="1">
              <a:off x="23525782" y="21005552"/>
              <a:ext cx="719911" cy="432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Arrow Connector 1058"/>
            <p:cNvCxnSpPr/>
            <p:nvPr/>
          </p:nvCxnSpPr>
          <p:spPr>
            <a:xfrm flipH="1" flipV="1">
              <a:off x="22177954" y="19430420"/>
              <a:ext cx="757462" cy="40292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Arrow Connector 1059"/>
            <p:cNvCxnSpPr/>
            <p:nvPr/>
          </p:nvCxnSpPr>
          <p:spPr>
            <a:xfrm flipH="1" flipV="1">
              <a:off x="22309015" y="19336743"/>
              <a:ext cx="733843" cy="39372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Arrow Connector 1060"/>
            <p:cNvCxnSpPr/>
            <p:nvPr/>
          </p:nvCxnSpPr>
          <p:spPr>
            <a:xfrm flipH="1" flipV="1">
              <a:off x="23505680" y="20108356"/>
              <a:ext cx="775720" cy="38155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Arrow Connector 1061"/>
            <p:cNvCxnSpPr/>
            <p:nvPr/>
          </p:nvCxnSpPr>
          <p:spPr>
            <a:xfrm flipH="1" flipV="1">
              <a:off x="23470539" y="21714958"/>
              <a:ext cx="738944" cy="3881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Arrow Connector 1062"/>
            <p:cNvCxnSpPr/>
            <p:nvPr/>
          </p:nvCxnSpPr>
          <p:spPr>
            <a:xfrm flipH="1" flipV="1">
              <a:off x="22215341" y="21001534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Arrow Connector 1063"/>
            <p:cNvCxnSpPr/>
            <p:nvPr/>
          </p:nvCxnSpPr>
          <p:spPr>
            <a:xfrm flipH="1" flipV="1">
              <a:off x="22150997" y="22607761"/>
              <a:ext cx="771616" cy="41016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Arrow Connector 1064"/>
            <p:cNvCxnSpPr/>
            <p:nvPr/>
          </p:nvCxnSpPr>
          <p:spPr>
            <a:xfrm flipH="1" flipV="1">
              <a:off x="22295047" y="22488335"/>
              <a:ext cx="729112" cy="4020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Arrow Connector 1065"/>
            <p:cNvCxnSpPr/>
            <p:nvPr/>
          </p:nvCxnSpPr>
          <p:spPr>
            <a:xfrm flipV="1">
              <a:off x="24725081" y="21045036"/>
              <a:ext cx="780324" cy="125800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Arrow Connector 1066"/>
            <p:cNvCxnSpPr/>
            <p:nvPr/>
          </p:nvCxnSpPr>
          <p:spPr>
            <a:xfrm flipV="1">
              <a:off x="20938431" y="19240263"/>
              <a:ext cx="780324" cy="125800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Arrow Connector 1067"/>
            <p:cNvCxnSpPr/>
            <p:nvPr/>
          </p:nvCxnSpPr>
          <p:spPr>
            <a:xfrm flipV="1">
              <a:off x="21097553" y="19408466"/>
              <a:ext cx="722806" cy="116125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Arrow Connector 1068"/>
            <p:cNvCxnSpPr/>
            <p:nvPr/>
          </p:nvCxnSpPr>
          <p:spPr>
            <a:xfrm>
              <a:off x="24729686" y="19228954"/>
              <a:ext cx="807517" cy="12535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Straight Arrow Connector 1069"/>
            <p:cNvCxnSpPr/>
            <p:nvPr/>
          </p:nvCxnSpPr>
          <p:spPr>
            <a:xfrm flipH="1" flipV="1">
              <a:off x="24645604" y="19385072"/>
              <a:ext cx="745272" cy="116492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Straight Arrow Connector 1070"/>
            <p:cNvCxnSpPr/>
            <p:nvPr/>
          </p:nvCxnSpPr>
          <p:spPr>
            <a:xfrm flipH="1">
              <a:off x="23535922" y="23230053"/>
              <a:ext cx="2196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Arrow Connector 1071"/>
            <p:cNvCxnSpPr/>
            <p:nvPr/>
          </p:nvCxnSpPr>
          <p:spPr>
            <a:xfrm>
              <a:off x="25743600" y="21031428"/>
              <a:ext cx="0" cy="22032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Arrow Connector 1072"/>
            <p:cNvCxnSpPr/>
            <p:nvPr/>
          </p:nvCxnSpPr>
          <p:spPr>
            <a:xfrm>
              <a:off x="25743600" y="18252000"/>
              <a:ext cx="0" cy="226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Arrow Connector 1073"/>
            <p:cNvCxnSpPr/>
            <p:nvPr/>
          </p:nvCxnSpPr>
          <p:spPr>
            <a:xfrm flipH="1">
              <a:off x="23505319" y="18247519"/>
              <a:ext cx="22392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Straight Arrow Connector 1074"/>
            <p:cNvCxnSpPr/>
            <p:nvPr/>
          </p:nvCxnSpPr>
          <p:spPr>
            <a:xfrm flipH="1">
              <a:off x="20702532" y="18247519"/>
              <a:ext cx="2232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Arrow Connector 1075"/>
            <p:cNvCxnSpPr/>
            <p:nvPr/>
          </p:nvCxnSpPr>
          <p:spPr>
            <a:xfrm>
              <a:off x="20702532" y="18251071"/>
              <a:ext cx="0" cy="225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Arrow Connector 1076"/>
            <p:cNvCxnSpPr/>
            <p:nvPr/>
          </p:nvCxnSpPr>
          <p:spPr>
            <a:xfrm>
              <a:off x="20702532" y="21043364"/>
              <a:ext cx="0" cy="2196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Arrow Connector 1077"/>
            <p:cNvCxnSpPr/>
            <p:nvPr/>
          </p:nvCxnSpPr>
          <p:spPr>
            <a:xfrm flipH="1">
              <a:off x="20702532" y="23230053"/>
              <a:ext cx="22032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7" name="Group 1086"/>
          <p:cNvGrpSpPr>
            <a:grpSpLocks noChangeAspect="1"/>
          </p:cNvGrpSpPr>
          <p:nvPr/>
        </p:nvGrpSpPr>
        <p:grpSpPr>
          <a:xfrm>
            <a:off x="1486487" y="6995576"/>
            <a:ext cx="4680000" cy="4637473"/>
            <a:chOff x="10975807" y="27511130"/>
            <a:chExt cx="5400000" cy="5350930"/>
          </a:xfrm>
        </p:grpSpPr>
        <p:sp>
          <p:nvSpPr>
            <p:cNvPr id="1088" name="Oval 1087"/>
            <p:cNvSpPr>
              <a:spLocks/>
            </p:cNvSpPr>
            <p:nvPr/>
          </p:nvSpPr>
          <p:spPr>
            <a:xfrm>
              <a:off x="10975807" y="29900019"/>
              <a:ext cx="637908" cy="5888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089" name="Straight Arrow Connector 1088"/>
            <p:cNvCxnSpPr/>
            <p:nvPr/>
          </p:nvCxnSpPr>
          <p:spPr>
            <a:xfrm>
              <a:off x="16036821" y="30470966"/>
              <a:ext cx="1" cy="2124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Straight Arrow Connector 1089"/>
            <p:cNvCxnSpPr/>
            <p:nvPr/>
          </p:nvCxnSpPr>
          <p:spPr>
            <a:xfrm flipH="1">
              <a:off x="13986854" y="27791386"/>
              <a:ext cx="20520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Straight Arrow Connector 1090"/>
            <p:cNvCxnSpPr/>
            <p:nvPr/>
          </p:nvCxnSpPr>
          <p:spPr>
            <a:xfrm flipH="1">
              <a:off x="12710819" y="28014509"/>
              <a:ext cx="739453" cy="3765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Straight Arrow Connector 1091"/>
            <p:cNvCxnSpPr/>
            <p:nvPr/>
          </p:nvCxnSpPr>
          <p:spPr>
            <a:xfrm>
              <a:off x="16036821" y="27783946"/>
              <a:ext cx="1" cy="2124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3" name="Oval 1092"/>
            <p:cNvSpPr>
              <a:spLocks/>
            </p:cNvSpPr>
            <p:nvPr/>
          </p:nvSpPr>
          <p:spPr>
            <a:xfrm>
              <a:off x="14547376" y="28304812"/>
              <a:ext cx="637908" cy="5888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94" name="Oval 1093"/>
            <p:cNvSpPr>
              <a:spLocks/>
            </p:cNvSpPr>
            <p:nvPr/>
          </p:nvSpPr>
          <p:spPr>
            <a:xfrm>
              <a:off x="12166330" y="28304812"/>
              <a:ext cx="637908" cy="5888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95" name="Oval 1094"/>
            <p:cNvSpPr>
              <a:spLocks/>
            </p:cNvSpPr>
            <p:nvPr/>
          </p:nvSpPr>
          <p:spPr>
            <a:xfrm>
              <a:off x="15737899" y="29900019"/>
              <a:ext cx="637908" cy="5888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cxnSp>
          <p:nvCxnSpPr>
            <p:cNvPr id="1096" name="Straight Arrow Connector 1095"/>
            <p:cNvCxnSpPr/>
            <p:nvPr/>
          </p:nvCxnSpPr>
          <p:spPr>
            <a:xfrm flipH="1" flipV="1">
              <a:off x="13901342" y="28014509"/>
              <a:ext cx="739453" cy="3765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Straight Arrow Connector 1096"/>
            <p:cNvCxnSpPr/>
            <p:nvPr/>
          </p:nvCxnSpPr>
          <p:spPr>
            <a:xfrm flipH="1" flipV="1">
              <a:off x="12710819" y="28807416"/>
              <a:ext cx="785719" cy="35053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Straight Arrow Connector 1097"/>
            <p:cNvCxnSpPr/>
            <p:nvPr/>
          </p:nvCxnSpPr>
          <p:spPr>
            <a:xfrm flipH="1">
              <a:off x="13845840" y="28807416"/>
              <a:ext cx="794956" cy="350529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Straight Arrow Connector 1098"/>
            <p:cNvCxnSpPr/>
            <p:nvPr/>
          </p:nvCxnSpPr>
          <p:spPr>
            <a:xfrm flipH="1">
              <a:off x="11520296" y="28599231"/>
              <a:ext cx="646034" cy="138702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Straight Arrow Connector 1099"/>
            <p:cNvCxnSpPr/>
            <p:nvPr/>
          </p:nvCxnSpPr>
          <p:spPr>
            <a:xfrm flipH="1">
              <a:off x="12485283" y="28893649"/>
              <a:ext cx="1" cy="99978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Straight Arrow Connector 1100"/>
            <p:cNvCxnSpPr/>
            <p:nvPr/>
          </p:nvCxnSpPr>
          <p:spPr>
            <a:xfrm>
              <a:off x="12485284" y="30476233"/>
              <a:ext cx="0" cy="100330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Straight Arrow Connector 1101"/>
            <p:cNvCxnSpPr/>
            <p:nvPr/>
          </p:nvCxnSpPr>
          <p:spPr>
            <a:xfrm>
              <a:off x="11520296" y="30402623"/>
              <a:ext cx="646034" cy="13713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Straight Arrow Connector 1102"/>
            <p:cNvCxnSpPr/>
            <p:nvPr/>
          </p:nvCxnSpPr>
          <p:spPr>
            <a:xfrm flipH="1">
              <a:off x="12710819" y="31204148"/>
              <a:ext cx="731327" cy="36162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Arrow Connector 1103"/>
            <p:cNvCxnSpPr/>
            <p:nvPr/>
          </p:nvCxnSpPr>
          <p:spPr>
            <a:xfrm flipH="1" flipV="1">
              <a:off x="13901342" y="31188463"/>
              <a:ext cx="739453" cy="37731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Straight Arrow Connector 1104"/>
            <p:cNvCxnSpPr/>
            <p:nvPr/>
          </p:nvCxnSpPr>
          <p:spPr>
            <a:xfrm flipH="1">
              <a:off x="13901342" y="31982145"/>
              <a:ext cx="739453" cy="37731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Straight Arrow Connector 1105"/>
            <p:cNvCxnSpPr/>
            <p:nvPr/>
          </p:nvCxnSpPr>
          <p:spPr>
            <a:xfrm flipH="1" flipV="1">
              <a:off x="12710819" y="31982145"/>
              <a:ext cx="739453" cy="37731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Straight Arrow Connector 1106"/>
            <p:cNvCxnSpPr/>
            <p:nvPr/>
          </p:nvCxnSpPr>
          <p:spPr>
            <a:xfrm flipH="1">
              <a:off x="12675936" y="29592977"/>
              <a:ext cx="771102" cy="38543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Straight Arrow Connector 1107"/>
            <p:cNvCxnSpPr/>
            <p:nvPr/>
          </p:nvCxnSpPr>
          <p:spPr>
            <a:xfrm flipH="1" flipV="1">
              <a:off x="12675937" y="30386659"/>
              <a:ext cx="771101" cy="35778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Arrow Connector 1108"/>
            <p:cNvCxnSpPr/>
            <p:nvPr/>
          </p:nvCxnSpPr>
          <p:spPr>
            <a:xfrm flipH="1">
              <a:off x="13881456" y="30402623"/>
              <a:ext cx="759340" cy="34182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Straight Arrow Connector 1109"/>
            <p:cNvCxnSpPr/>
            <p:nvPr/>
          </p:nvCxnSpPr>
          <p:spPr>
            <a:xfrm flipH="1" flipV="1">
              <a:off x="13925462" y="29574316"/>
              <a:ext cx="715333" cy="4119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Straight Arrow Connector 1110"/>
            <p:cNvCxnSpPr/>
            <p:nvPr/>
          </p:nvCxnSpPr>
          <p:spPr>
            <a:xfrm flipV="1">
              <a:off x="14866330" y="28893650"/>
              <a:ext cx="0" cy="1006369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Straight Arrow Connector 1111"/>
            <p:cNvCxnSpPr/>
            <p:nvPr/>
          </p:nvCxnSpPr>
          <p:spPr>
            <a:xfrm flipV="1">
              <a:off x="14866330" y="30488857"/>
              <a:ext cx="0" cy="99068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Straight Arrow Connector 1112"/>
            <p:cNvCxnSpPr/>
            <p:nvPr/>
          </p:nvCxnSpPr>
          <p:spPr>
            <a:xfrm flipV="1">
              <a:off x="15185284" y="30402623"/>
              <a:ext cx="646034" cy="13713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Straight Arrow Connector 1113"/>
            <p:cNvCxnSpPr/>
            <p:nvPr/>
          </p:nvCxnSpPr>
          <p:spPr>
            <a:xfrm flipH="1" flipV="1">
              <a:off x="15185284" y="28599231"/>
              <a:ext cx="646034" cy="138702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Straight Arrow Connector 1114"/>
            <p:cNvCxnSpPr/>
            <p:nvPr/>
          </p:nvCxnSpPr>
          <p:spPr>
            <a:xfrm flipH="1">
              <a:off x="14002326" y="32580830"/>
              <a:ext cx="20520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Straight Arrow Connector 1115"/>
            <p:cNvCxnSpPr/>
            <p:nvPr/>
          </p:nvCxnSpPr>
          <p:spPr>
            <a:xfrm>
              <a:off x="11294760" y="30499129"/>
              <a:ext cx="1" cy="2088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Straight Arrow Connector 1116"/>
            <p:cNvCxnSpPr/>
            <p:nvPr/>
          </p:nvCxnSpPr>
          <p:spPr>
            <a:xfrm flipH="1">
              <a:off x="11286000" y="32580830"/>
              <a:ext cx="20700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Straight Arrow Connector 1117"/>
            <p:cNvCxnSpPr/>
            <p:nvPr/>
          </p:nvCxnSpPr>
          <p:spPr>
            <a:xfrm>
              <a:off x="11294760" y="27763129"/>
              <a:ext cx="1" cy="2124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Straight Arrow Connector 1118"/>
            <p:cNvCxnSpPr/>
            <p:nvPr/>
          </p:nvCxnSpPr>
          <p:spPr>
            <a:xfrm flipH="1">
              <a:off x="11304000" y="27791386"/>
              <a:ext cx="20700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0" name="Group 1119"/>
            <p:cNvGrpSpPr/>
            <p:nvPr/>
          </p:nvGrpSpPr>
          <p:grpSpPr>
            <a:xfrm>
              <a:off x="13356853" y="29098497"/>
              <a:ext cx="637908" cy="609174"/>
              <a:chOff x="22872497" y="26697923"/>
              <a:chExt cx="868031" cy="828931"/>
            </a:xfrm>
          </p:grpSpPr>
          <p:sp>
            <p:nvSpPr>
              <p:cNvPr id="1134" name="Oval 1133"/>
              <p:cNvSpPr>
                <a:spLocks/>
              </p:cNvSpPr>
              <p:nvPr/>
            </p:nvSpPr>
            <p:spPr>
              <a:xfrm>
                <a:off x="22872497" y="26697923"/>
                <a:ext cx="868031" cy="80125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35" name="TextBox 1134"/>
              <p:cNvSpPr txBox="1"/>
              <p:nvPr/>
            </p:nvSpPr>
            <p:spPr>
              <a:xfrm>
                <a:off x="22986712" y="26705350"/>
                <a:ext cx="604551" cy="8215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</p:grpSp>
        <p:grpSp>
          <p:nvGrpSpPr>
            <p:cNvPr id="1121" name="Group 1120"/>
            <p:cNvGrpSpPr/>
            <p:nvPr/>
          </p:nvGrpSpPr>
          <p:grpSpPr>
            <a:xfrm>
              <a:off x="13325194" y="30685859"/>
              <a:ext cx="675481" cy="612295"/>
              <a:chOff x="22829409" y="29897675"/>
              <a:chExt cx="919158" cy="833178"/>
            </a:xfrm>
          </p:grpSpPr>
          <p:sp>
            <p:nvSpPr>
              <p:cNvPr id="1132" name="Oval 1131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33" name="TextBox 1132"/>
              <p:cNvSpPr txBox="1"/>
              <p:nvPr/>
            </p:nvSpPr>
            <p:spPr>
              <a:xfrm>
                <a:off x="22829409" y="29909349"/>
                <a:ext cx="919158" cy="8215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1122" name="Oval 1121"/>
            <p:cNvSpPr>
              <a:spLocks/>
            </p:cNvSpPr>
            <p:nvPr/>
          </p:nvSpPr>
          <p:spPr>
            <a:xfrm>
              <a:off x="12166330" y="29887396"/>
              <a:ext cx="637908" cy="5888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123" name="Oval 1122"/>
            <p:cNvSpPr>
              <a:spLocks/>
            </p:cNvSpPr>
            <p:nvPr/>
          </p:nvSpPr>
          <p:spPr>
            <a:xfrm>
              <a:off x="14547376" y="29900019"/>
              <a:ext cx="637908" cy="5888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24" name="Oval 1123"/>
            <p:cNvSpPr>
              <a:spLocks/>
            </p:cNvSpPr>
            <p:nvPr/>
          </p:nvSpPr>
          <p:spPr>
            <a:xfrm>
              <a:off x="13356853" y="27511130"/>
              <a:ext cx="637908" cy="58974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25" name="Oval 1124"/>
            <p:cNvSpPr>
              <a:spLocks/>
            </p:cNvSpPr>
            <p:nvPr/>
          </p:nvSpPr>
          <p:spPr>
            <a:xfrm>
              <a:off x="13356853" y="32273222"/>
              <a:ext cx="637908" cy="5888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126" name="Group 1125"/>
            <p:cNvGrpSpPr/>
            <p:nvPr/>
          </p:nvGrpSpPr>
          <p:grpSpPr>
            <a:xfrm>
              <a:off x="14491834" y="31479540"/>
              <a:ext cx="693450" cy="603716"/>
              <a:chOff x="14491834" y="31479540"/>
              <a:chExt cx="693450" cy="603716"/>
            </a:xfrm>
          </p:grpSpPr>
          <p:sp>
            <p:nvSpPr>
              <p:cNvPr id="1130" name="Oval 1129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31" name="TextBox 1130"/>
              <p:cNvSpPr txBox="1"/>
              <p:nvPr/>
            </p:nvSpPr>
            <p:spPr>
              <a:xfrm>
                <a:off x="14491834" y="31479540"/>
                <a:ext cx="675481" cy="603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1127" name="Group 1126"/>
            <p:cNvGrpSpPr/>
            <p:nvPr/>
          </p:nvGrpSpPr>
          <p:grpSpPr>
            <a:xfrm>
              <a:off x="12151519" y="31479540"/>
              <a:ext cx="647844" cy="633639"/>
              <a:chOff x="12151519" y="31479540"/>
              <a:chExt cx="647844" cy="633639"/>
            </a:xfrm>
          </p:grpSpPr>
          <p:sp>
            <p:nvSpPr>
              <p:cNvPr id="1128" name="Oval 1127"/>
              <p:cNvSpPr>
                <a:spLocks/>
              </p:cNvSpPr>
              <p:nvPr/>
            </p:nvSpPr>
            <p:spPr>
              <a:xfrm>
                <a:off x="12151519" y="31479540"/>
                <a:ext cx="637908" cy="58883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29" name="TextBox 1128"/>
              <p:cNvSpPr txBox="1"/>
              <p:nvPr/>
            </p:nvSpPr>
            <p:spPr>
              <a:xfrm>
                <a:off x="12154512" y="31509463"/>
                <a:ext cx="644851" cy="603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</p:grpSp>
      <p:grpSp>
        <p:nvGrpSpPr>
          <p:cNvPr id="1136" name="Group 1135"/>
          <p:cNvGrpSpPr>
            <a:grpSpLocks noChangeAspect="1"/>
          </p:cNvGrpSpPr>
          <p:nvPr/>
        </p:nvGrpSpPr>
        <p:grpSpPr>
          <a:xfrm>
            <a:off x="30471514" y="17434976"/>
            <a:ext cx="4680000" cy="4637473"/>
            <a:chOff x="20516968" y="18085200"/>
            <a:chExt cx="5400000" cy="5350930"/>
          </a:xfrm>
        </p:grpSpPr>
        <p:cxnSp>
          <p:nvCxnSpPr>
            <p:cNvPr id="1158" name="Straight Arrow Connector 1157"/>
            <p:cNvCxnSpPr/>
            <p:nvPr/>
          </p:nvCxnSpPr>
          <p:spPr>
            <a:xfrm flipV="1">
              <a:off x="23470539" y="22553621"/>
              <a:ext cx="716234" cy="40858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9" name="Straight Arrow Connector 1168"/>
            <p:cNvCxnSpPr/>
            <p:nvPr/>
          </p:nvCxnSpPr>
          <p:spPr>
            <a:xfrm flipV="1">
              <a:off x="24725081" y="21045036"/>
              <a:ext cx="780324" cy="125800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7" name="Oval 1136"/>
            <p:cNvSpPr>
              <a:spLocks/>
            </p:cNvSpPr>
            <p:nvPr/>
          </p:nvSpPr>
          <p:spPr>
            <a:xfrm>
              <a:off x="20516968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38" name="Oval 1137"/>
            <p:cNvSpPr>
              <a:spLocks/>
            </p:cNvSpPr>
            <p:nvPr/>
          </p:nvSpPr>
          <p:spPr>
            <a:xfrm>
              <a:off x="24088537" y="18878882"/>
              <a:ext cx="637908" cy="588838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39" name="Oval 1138"/>
            <p:cNvSpPr>
              <a:spLocks/>
            </p:cNvSpPr>
            <p:nvPr/>
          </p:nvSpPr>
          <p:spPr>
            <a:xfrm>
              <a:off x="21707491" y="18878882"/>
              <a:ext cx="637908" cy="588838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40" name="Oval 1139"/>
            <p:cNvSpPr>
              <a:spLocks/>
            </p:cNvSpPr>
            <p:nvPr/>
          </p:nvSpPr>
          <p:spPr>
            <a:xfrm>
              <a:off x="25279060" y="20474089"/>
              <a:ext cx="637908" cy="588838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cxnSp>
          <p:nvCxnSpPr>
            <p:cNvPr id="1141" name="Straight Arrow Connector 1140"/>
            <p:cNvCxnSpPr/>
            <p:nvPr/>
          </p:nvCxnSpPr>
          <p:spPr>
            <a:xfrm>
              <a:off x="22026445" y="19467720"/>
              <a:ext cx="0" cy="99374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2" name="Group 1141"/>
            <p:cNvGrpSpPr/>
            <p:nvPr/>
          </p:nvGrpSpPr>
          <p:grpSpPr>
            <a:xfrm>
              <a:off x="22898014" y="19672591"/>
              <a:ext cx="637908" cy="609174"/>
              <a:chOff x="22872497" y="26697923"/>
              <a:chExt cx="868031" cy="828930"/>
            </a:xfrm>
          </p:grpSpPr>
          <p:sp>
            <p:nvSpPr>
              <p:cNvPr id="1188" name="Oval 1187"/>
              <p:cNvSpPr>
                <a:spLocks/>
              </p:cNvSpPr>
              <p:nvPr/>
            </p:nvSpPr>
            <p:spPr>
              <a:xfrm>
                <a:off x="22872497" y="26697923"/>
                <a:ext cx="868031" cy="801259"/>
              </a:xfrm>
              <a:prstGeom prst="ellipse">
                <a:avLst/>
              </a:prstGeom>
              <a:solidFill>
                <a:srgbClr val="F0F0A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89" name="TextBox 1188"/>
              <p:cNvSpPr txBox="1"/>
              <p:nvPr/>
            </p:nvSpPr>
            <p:spPr>
              <a:xfrm>
                <a:off x="22986713" y="26705350"/>
                <a:ext cx="604549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</p:grpSp>
        <p:grpSp>
          <p:nvGrpSpPr>
            <p:cNvPr id="1143" name="Group 1142"/>
            <p:cNvGrpSpPr/>
            <p:nvPr/>
          </p:nvGrpSpPr>
          <p:grpSpPr>
            <a:xfrm>
              <a:off x="22866362" y="21259919"/>
              <a:ext cx="675482" cy="612294"/>
              <a:chOff x="22829409" y="29897675"/>
              <a:chExt cx="919159" cy="833177"/>
            </a:xfrm>
          </p:grpSpPr>
          <p:sp>
            <p:nvSpPr>
              <p:cNvPr id="1186" name="Oval 1185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87" name="TextBox 1186"/>
              <p:cNvSpPr txBox="1"/>
              <p:nvPr/>
            </p:nvSpPr>
            <p:spPr>
              <a:xfrm>
                <a:off x="22829409" y="29909349"/>
                <a:ext cx="919159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1144" name="Oval 1143"/>
            <p:cNvSpPr>
              <a:spLocks/>
            </p:cNvSpPr>
            <p:nvPr/>
          </p:nvSpPr>
          <p:spPr>
            <a:xfrm>
              <a:off x="21707491" y="20461466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145" name="Oval 1144"/>
            <p:cNvSpPr>
              <a:spLocks/>
            </p:cNvSpPr>
            <p:nvPr/>
          </p:nvSpPr>
          <p:spPr>
            <a:xfrm>
              <a:off x="24088537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46" name="Oval 1145"/>
            <p:cNvSpPr>
              <a:spLocks/>
            </p:cNvSpPr>
            <p:nvPr/>
          </p:nvSpPr>
          <p:spPr>
            <a:xfrm>
              <a:off x="22898014" y="18085200"/>
              <a:ext cx="637908" cy="589745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47" name="Oval 1146"/>
            <p:cNvSpPr>
              <a:spLocks/>
            </p:cNvSpPr>
            <p:nvPr/>
          </p:nvSpPr>
          <p:spPr>
            <a:xfrm>
              <a:off x="22898014" y="22847292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148" name="Group 1147"/>
            <p:cNvGrpSpPr/>
            <p:nvPr/>
          </p:nvGrpSpPr>
          <p:grpSpPr>
            <a:xfrm>
              <a:off x="24053832" y="22053610"/>
              <a:ext cx="675481" cy="603715"/>
              <a:chOff x="14512671" y="31479540"/>
              <a:chExt cx="675481" cy="603715"/>
            </a:xfrm>
          </p:grpSpPr>
          <p:sp>
            <p:nvSpPr>
              <p:cNvPr id="1184" name="Oval 1183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85" name="TextBox 1184"/>
              <p:cNvSpPr txBox="1"/>
              <p:nvPr/>
            </p:nvSpPr>
            <p:spPr>
              <a:xfrm>
                <a:off x="14512671" y="31479540"/>
                <a:ext cx="67548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1149" name="Group 1148"/>
            <p:cNvGrpSpPr/>
            <p:nvPr/>
          </p:nvGrpSpPr>
          <p:grpSpPr>
            <a:xfrm>
              <a:off x="21695671" y="22053610"/>
              <a:ext cx="649728" cy="633638"/>
              <a:chOff x="12154510" y="31479540"/>
              <a:chExt cx="649728" cy="633638"/>
            </a:xfrm>
          </p:grpSpPr>
          <p:sp>
            <p:nvSpPr>
              <p:cNvPr id="1182" name="Oval 1181"/>
              <p:cNvSpPr>
                <a:spLocks/>
              </p:cNvSpPr>
              <p:nvPr/>
            </p:nvSpPr>
            <p:spPr>
              <a:xfrm>
                <a:off x="12166330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83" name="TextBox 1182"/>
              <p:cNvSpPr txBox="1"/>
              <p:nvPr/>
            </p:nvSpPr>
            <p:spPr>
              <a:xfrm>
                <a:off x="12154510" y="31509463"/>
                <a:ext cx="64485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  <p:cxnSp>
          <p:nvCxnSpPr>
            <p:cNvPr id="1150" name="Straight Arrow Connector 1149"/>
            <p:cNvCxnSpPr/>
            <p:nvPr/>
          </p:nvCxnSpPr>
          <p:spPr>
            <a:xfrm flipH="1" flipV="1">
              <a:off x="23470539" y="18553055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1" name="Straight Arrow Connector 1150"/>
            <p:cNvCxnSpPr/>
            <p:nvPr/>
          </p:nvCxnSpPr>
          <p:spPr>
            <a:xfrm flipV="1">
              <a:off x="22201614" y="18516955"/>
              <a:ext cx="756971" cy="4072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Straight Arrow Connector 1151"/>
            <p:cNvCxnSpPr/>
            <p:nvPr/>
          </p:nvCxnSpPr>
          <p:spPr>
            <a:xfrm>
              <a:off x="22026445" y="21050304"/>
              <a:ext cx="0" cy="100330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3" name="Straight Arrow Connector 1152"/>
            <p:cNvCxnSpPr/>
            <p:nvPr/>
          </p:nvCxnSpPr>
          <p:spPr>
            <a:xfrm>
              <a:off x="24407491" y="19467720"/>
              <a:ext cx="0" cy="1006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Straight Arrow Connector 1153"/>
            <p:cNvCxnSpPr/>
            <p:nvPr/>
          </p:nvCxnSpPr>
          <p:spPr>
            <a:xfrm>
              <a:off x="24407491" y="21062927"/>
              <a:ext cx="0" cy="99068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Straight Arrow Connector 1154"/>
            <p:cNvCxnSpPr/>
            <p:nvPr/>
          </p:nvCxnSpPr>
          <p:spPr>
            <a:xfrm flipV="1">
              <a:off x="22234327" y="20137752"/>
              <a:ext cx="707228" cy="3888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7" name="Straight Arrow Connector 1156"/>
            <p:cNvCxnSpPr/>
            <p:nvPr/>
          </p:nvCxnSpPr>
          <p:spPr>
            <a:xfrm flipV="1">
              <a:off x="22224453" y="21719449"/>
              <a:ext cx="730341" cy="41893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Straight Arrow Connector 1158"/>
            <p:cNvCxnSpPr/>
            <p:nvPr/>
          </p:nvCxnSpPr>
          <p:spPr>
            <a:xfrm flipV="1">
              <a:off x="23519002" y="19423489"/>
              <a:ext cx="734264" cy="4693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Straight Arrow Connector 1159"/>
            <p:cNvCxnSpPr/>
            <p:nvPr/>
          </p:nvCxnSpPr>
          <p:spPr>
            <a:xfrm flipV="1">
              <a:off x="23446187" y="19319693"/>
              <a:ext cx="677395" cy="43404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Straight Arrow Connector 1160"/>
            <p:cNvCxnSpPr/>
            <p:nvPr/>
          </p:nvCxnSpPr>
          <p:spPr>
            <a:xfrm flipV="1">
              <a:off x="23525782" y="21005552"/>
              <a:ext cx="719911" cy="4326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2" name="Straight Arrow Connector 1161"/>
            <p:cNvCxnSpPr/>
            <p:nvPr/>
          </p:nvCxnSpPr>
          <p:spPr>
            <a:xfrm flipH="1" flipV="1">
              <a:off x="22177954" y="19430420"/>
              <a:ext cx="757462" cy="40292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3" name="Straight Arrow Connector 1162"/>
            <p:cNvCxnSpPr/>
            <p:nvPr/>
          </p:nvCxnSpPr>
          <p:spPr>
            <a:xfrm flipH="1" flipV="1">
              <a:off x="22309015" y="19336743"/>
              <a:ext cx="733843" cy="39372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4" name="Straight Arrow Connector 1163"/>
            <p:cNvCxnSpPr/>
            <p:nvPr/>
          </p:nvCxnSpPr>
          <p:spPr>
            <a:xfrm flipH="1" flipV="1">
              <a:off x="23505680" y="20108356"/>
              <a:ext cx="775720" cy="38155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5" name="Straight Arrow Connector 1164"/>
            <p:cNvCxnSpPr/>
            <p:nvPr/>
          </p:nvCxnSpPr>
          <p:spPr>
            <a:xfrm flipH="1" flipV="1">
              <a:off x="23470539" y="21714958"/>
              <a:ext cx="738944" cy="38818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6" name="Straight Arrow Connector 1165"/>
            <p:cNvCxnSpPr/>
            <p:nvPr/>
          </p:nvCxnSpPr>
          <p:spPr>
            <a:xfrm flipH="1" flipV="1">
              <a:off x="22215341" y="21001534"/>
              <a:ext cx="739453" cy="3765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7" name="Straight Arrow Connector 1166"/>
            <p:cNvCxnSpPr/>
            <p:nvPr/>
          </p:nvCxnSpPr>
          <p:spPr>
            <a:xfrm flipH="1" flipV="1">
              <a:off x="22150997" y="22607761"/>
              <a:ext cx="771616" cy="41016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0" name="Straight Arrow Connector 1169"/>
            <p:cNvCxnSpPr/>
            <p:nvPr/>
          </p:nvCxnSpPr>
          <p:spPr>
            <a:xfrm flipV="1">
              <a:off x="20938431" y="19240263"/>
              <a:ext cx="780324" cy="125800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Straight Arrow Connector 1170"/>
            <p:cNvCxnSpPr/>
            <p:nvPr/>
          </p:nvCxnSpPr>
          <p:spPr>
            <a:xfrm flipV="1">
              <a:off x="21097553" y="19408466"/>
              <a:ext cx="722806" cy="116125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2" name="Straight Arrow Connector 1171"/>
            <p:cNvCxnSpPr/>
            <p:nvPr/>
          </p:nvCxnSpPr>
          <p:spPr>
            <a:xfrm>
              <a:off x="24729686" y="19228954"/>
              <a:ext cx="807517" cy="12535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3" name="Straight Arrow Connector 1172"/>
            <p:cNvCxnSpPr/>
            <p:nvPr/>
          </p:nvCxnSpPr>
          <p:spPr>
            <a:xfrm flipH="1" flipV="1">
              <a:off x="24645604" y="19385072"/>
              <a:ext cx="745272" cy="116492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4" name="Straight Arrow Connector 1173"/>
            <p:cNvCxnSpPr/>
            <p:nvPr/>
          </p:nvCxnSpPr>
          <p:spPr>
            <a:xfrm flipH="1">
              <a:off x="23535922" y="23230053"/>
              <a:ext cx="2196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5" name="Straight Arrow Connector 1174"/>
            <p:cNvCxnSpPr/>
            <p:nvPr/>
          </p:nvCxnSpPr>
          <p:spPr>
            <a:xfrm>
              <a:off x="25743600" y="21031428"/>
              <a:ext cx="0" cy="22032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6" name="Straight Arrow Connector 1175"/>
            <p:cNvCxnSpPr/>
            <p:nvPr/>
          </p:nvCxnSpPr>
          <p:spPr>
            <a:xfrm>
              <a:off x="25743600" y="18252000"/>
              <a:ext cx="0" cy="226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7" name="Straight Arrow Connector 1176"/>
            <p:cNvCxnSpPr/>
            <p:nvPr/>
          </p:nvCxnSpPr>
          <p:spPr>
            <a:xfrm flipH="1">
              <a:off x="23505319" y="18247519"/>
              <a:ext cx="22392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8" name="Straight Arrow Connector 1177"/>
            <p:cNvCxnSpPr/>
            <p:nvPr/>
          </p:nvCxnSpPr>
          <p:spPr>
            <a:xfrm flipH="1">
              <a:off x="20702532" y="18247519"/>
              <a:ext cx="2232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9" name="Straight Arrow Connector 1178"/>
            <p:cNvCxnSpPr/>
            <p:nvPr/>
          </p:nvCxnSpPr>
          <p:spPr>
            <a:xfrm>
              <a:off x="20702532" y="18251071"/>
              <a:ext cx="0" cy="225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0" name="Straight Arrow Connector 1179"/>
            <p:cNvCxnSpPr/>
            <p:nvPr/>
          </p:nvCxnSpPr>
          <p:spPr>
            <a:xfrm>
              <a:off x="20702532" y="21043364"/>
              <a:ext cx="0" cy="2196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1" name="Straight Arrow Connector 1180"/>
            <p:cNvCxnSpPr/>
            <p:nvPr/>
          </p:nvCxnSpPr>
          <p:spPr>
            <a:xfrm flipH="1">
              <a:off x="20702532" y="23230053"/>
              <a:ext cx="2203200" cy="287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0" name="Group 1189"/>
          <p:cNvGrpSpPr>
            <a:grpSpLocks noChangeAspect="1"/>
          </p:cNvGrpSpPr>
          <p:nvPr/>
        </p:nvGrpSpPr>
        <p:grpSpPr>
          <a:xfrm>
            <a:off x="25105714" y="17434976"/>
            <a:ext cx="4680000" cy="4637473"/>
            <a:chOff x="20516968" y="18085200"/>
            <a:chExt cx="5400000" cy="5350930"/>
          </a:xfrm>
        </p:grpSpPr>
        <p:cxnSp>
          <p:nvCxnSpPr>
            <p:cNvPr id="1191" name="Straight Arrow Connector 1190"/>
            <p:cNvCxnSpPr/>
            <p:nvPr/>
          </p:nvCxnSpPr>
          <p:spPr>
            <a:xfrm flipV="1">
              <a:off x="23470539" y="22553621"/>
              <a:ext cx="716234" cy="40858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2" name="Straight Arrow Connector 1191"/>
            <p:cNvCxnSpPr/>
            <p:nvPr/>
          </p:nvCxnSpPr>
          <p:spPr>
            <a:xfrm flipV="1">
              <a:off x="24725081" y="21045036"/>
              <a:ext cx="780324" cy="125800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3" name="Oval 1192"/>
            <p:cNvSpPr>
              <a:spLocks/>
            </p:cNvSpPr>
            <p:nvPr/>
          </p:nvSpPr>
          <p:spPr>
            <a:xfrm>
              <a:off x="20516968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94" name="Oval 1193"/>
            <p:cNvSpPr>
              <a:spLocks/>
            </p:cNvSpPr>
            <p:nvPr/>
          </p:nvSpPr>
          <p:spPr>
            <a:xfrm>
              <a:off x="24088537" y="18878882"/>
              <a:ext cx="637908" cy="588838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95" name="Oval 1194"/>
            <p:cNvSpPr>
              <a:spLocks/>
            </p:cNvSpPr>
            <p:nvPr/>
          </p:nvSpPr>
          <p:spPr>
            <a:xfrm>
              <a:off x="21707491" y="18878882"/>
              <a:ext cx="637908" cy="588838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96" name="Oval 1195"/>
            <p:cNvSpPr>
              <a:spLocks/>
            </p:cNvSpPr>
            <p:nvPr/>
          </p:nvSpPr>
          <p:spPr>
            <a:xfrm>
              <a:off x="25279060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cxnSp>
          <p:nvCxnSpPr>
            <p:cNvPr id="1197" name="Straight Arrow Connector 1196"/>
            <p:cNvCxnSpPr/>
            <p:nvPr/>
          </p:nvCxnSpPr>
          <p:spPr>
            <a:xfrm>
              <a:off x="22026445" y="19467720"/>
              <a:ext cx="0" cy="99374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8" name="Group 1197"/>
            <p:cNvGrpSpPr/>
            <p:nvPr/>
          </p:nvGrpSpPr>
          <p:grpSpPr>
            <a:xfrm>
              <a:off x="22898014" y="19672591"/>
              <a:ext cx="637908" cy="609174"/>
              <a:chOff x="22872497" y="26697923"/>
              <a:chExt cx="868031" cy="828930"/>
            </a:xfrm>
          </p:grpSpPr>
          <p:sp>
            <p:nvSpPr>
              <p:cNvPr id="1240" name="Oval 1239"/>
              <p:cNvSpPr>
                <a:spLocks/>
              </p:cNvSpPr>
              <p:nvPr/>
            </p:nvSpPr>
            <p:spPr>
              <a:xfrm>
                <a:off x="22872497" y="26697923"/>
                <a:ext cx="868031" cy="801259"/>
              </a:xfrm>
              <a:prstGeom prst="ellipse">
                <a:avLst/>
              </a:prstGeom>
              <a:solidFill>
                <a:srgbClr val="F0F0A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41" name="TextBox 1240"/>
              <p:cNvSpPr txBox="1"/>
              <p:nvPr/>
            </p:nvSpPr>
            <p:spPr>
              <a:xfrm>
                <a:off x="22986713" y="26705350"/>
                <a:ext cx="604549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</p:grpSp>
        <p:grpSp>
          <p:nvGrpSpPr>
            <p:cNvPr id="1199" name="Group 1198"/>
            <p:cNvGrpSpPr/>
            <p:nvPr/>
          </p:nvGrpSpPr>
          <p:grpSpPr>
            <a:xfrm>
              <a:off x="22866362" y="21259919"/>
              <a:ext cx="675482" cy="612294"/>
              <a:chOff x="22829409" y="29897675"/>
              <a:chExt cx="919159" cy="833177"/>
            </a:xfrm>
          </p:grpSpPr>
          <p:sp>
            <p:nvSpPr>
              <p:cNvPr id="1238" name="Oval 1237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39" name="TextBox 1238"/>
              <p:cNvSpPr txBox="1"/>
              <p:nvPr/>
            </p:nvSpPr>
            <p:spPr>
              <a:xfrm>
                <a:off x="22829409" y="29909349"/>
                <a:ext cx="919159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1200" name="Oval 1199"/>
            <p:cNvSpPr>
              <a:spLocks/>
            </p:cNvSpPr>
            <p:nvPr/>
          </p:nvSpPr>
          <p:spPr>
            <a:xfrm>
              <a:off x="21707491" y="20461466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201" name="Oval 1200"/>
            <p:cNvSpPr>
              <a:spLocks/>
            </p:cNvSpPr>
            <p:nvPr/>
          </p:nvSpPr>
          <p:spPr>
            <a:xfrm>
              <a:off x="24088537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02" name="Oval 1201"/>
            <p:cNvSpPr>
              <a:spLocks/>
            </p:cNvSpPr>
            <p:nvPr/>
          </p:nvSpPr>
          <p:spPr>
            <a:xfrm>
              <a:off x="22898014" y="18085200"/>
              <a:ext cx="637908" cy="589745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03" name="Oval 1202"/>
            <p:cNvSpPr>
              <a:spLocks/>
            </p:cNvSpPr>
            <p:nvPr/>
          </p:nvSpPr>
          <p:spPr>
            <a:xfrm>
              <a:off x="22898014" y="22847292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204" name="Group 1203"/>
            <p:cNvGrpSpPr/>
            <p:nvPr/>
          </p:nvGrpSpPr>
          <p:grpSpPr>
            <a:xfrm>
              <a:off x="24053832" y="22053610"/>
              <a:ext cx="675481" cy="603715"/>
              <a:chOff x="14512671" y="31479540"/>
              <a:chExt cx="675481" cy="603715"/>
            </a:xfrm>
          </p:grpSpPr>
          <p:sp>
            <p:nvSpPr>
              <p:cNvPr id="1236" name="Oval 1235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37" name="TextBox 1236"/>
              <p:cNvSpPr txBox="1"/>
              <p:nvPr/>
            </p:nvSpPr>
            <p:spPr>
              <a:xfrm>
                <a:off x="14512671" y="31479540"/>
                <a:ext cx="67548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1205" name="Group 1204"/>
            <p:cNvGrpSpPr/>
            <p:nvPr/>
          </p:nvGrpSpPr>
          <p:grpSpPr>
            <a:xfrm>
              <a:off x="21695671" y="22053610"/>
              <a:ext cx="649728" cy="633638"/>
              <a:chOff x="12154510" y="31479540"/>
              <a:chExt cx="649728" cy="633638"/>
            </a:xfrm>
          </p:grpSpPr>
          <p:sp>
            <p:nvSpPr>
              <p:cNvPr id="1234" name="Oval 1233"/>
              <p:cNvSpPr>
                <a:spLocks/>
              </p:cNvSpPr>
              <p:nvPr/>
            </p:nvSpPr>
            <p:spPr>
              <a:xfrm>
                <a:off x="12166330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35" name="TextBox 1234"/>
              <p:cNvSpPr txBox="1"/>
              <p:nvPr/>
            </p:nvSpPr>
            <p:spPr>
              <a:xfrm>
                <a:off x="12154510" y="31509463"/>
                <a:ext cx="64485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  <p:cxnSp>
          <p:nvCxnSpPr>
            <p:cNvPr id="1206" name="Straight Arrow Connector 1205"/>
            <p:cNvCxnSpPr/>
            <p:nvPr/>
          </p:nvCxnSpPr>
          <p:spPr>
            <a:xfrm flipH="1" flipV="1">
              <a:off x="23470539" y="18553055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Straight Arrow Connector 1206"/>
            <p:cNvCxnSpPr/>
            <p:nvPr/>
          </p:nvCxnSpPr>
          <p:spPr>
            <a:xfrm flipV="1">
              <a:off x="22201614" y="18516955"/>
              <a:ext cx="756971" cy="4072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8" name="Straight Arrow Connector 1207"/>
            <p:cNvCxnSpPr/>
            <p:nvPr/>
          </p:nvCxnSpPr>
          <p:spPr>
            <a:xfrm>
              <a:off x="22026445" y="21050304"/>
              <a:ext cx="0" cy="100330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9" name="Straight Arrow Connector 1208"/>
            <p:cNvCxnSpPr/>
            <p:nvPr/>
          </p:nvCxnSpPr>
          <p:spPr>
            <a:xfrm>
              <a:off x="24407491" y="19467720"/>
              <a:ext cx="0" cy="1006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0" name="Straight Arrow Connector 1209"/>
            <p:cNvCxnSpPr/>
            <p:nvPr/>
          </p:nvCxnSpPr>
          <p:spPr>
            <a:xfrm>
              <a:off x="24407491" y="21062927"/>
              <a:ext cx="0" cy="99068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1" name="Straight Arrow Connector 1210"/>
            <p:cNvCxnSpPr/>
            <p:nvPr/>
          </p:nvCxnSpPr>
          <p:spPr>
            <a:xfrm flipV="1">
              <a:off x="22234327" y="20137752"/>
              <a:ext cx="707228" cy="3888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2" name="Straight Arrow Connector 1211"/>
            <p:cNvCxnSpPr/>
            <p:nvPr/>
          </p:nvCxnSpPr>
          <p:spPr>
            <a:xfrm flipV="1">
              <a:off x="22224453" y="21719449"/>
              <a:ext cx="730341" cy="41893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3" name="Straight Arrow Connector 1212"/>
            <p:cNvCxnSpPr/>
            <p:nvPr/>
          </p:nvCxnSpPr>
          <p:spPr>
            <a:xfrm flipV="1">
              <a:off x="23519002" y="19423489"/>
              <a:ext cx="734264" cy="4693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4" name="Straight Arrow Connector 1213"/>
            <p:cNvCxnSpPr/>
            <p:nvPr/>
          </p:nvCxnSpPr>
          <p:spPr>
            <a:xfrm flipV="1">
              <a:off x="23446187" y="19319693"/>
              <a:ext cx="677395" cy="43404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5" name="Straight Arrow Connector 1214"/>
            <p:cNvCxnSpPr/>
            <p:nvPr/>
          </p:nvCxnSpPr>
          <p:spPr>
            <a:xfrm flipV="1">
              <a:off x="23525782" y="21005552"/>
              <a:ext cx="719911" cy="4326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6" name="Straight Arrow Connector 1215"/>
            <p:cNvCxnSpPr/>
            <p:nvPr/>
          </p:nvCxnSpPr>
          <p:spPr>
            <a:xfrm flipH="1" flipV="1">
              <a:off x="22177954" y="19430420"/>
              <a:ext cx="757462" cy="40292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7" name="Straight Arrow Connector 1216"/>
            <p:cNvCxnSpPr/>
            <p:nvPr/>
          </p:nvCxnSpPr>
          <p:spPr>
            <a:xfrm flipH="1" flipV="1">
              <a:off x="22309015" y="19336743"/>
              <a:ext cx="733843" cy="39372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8" name="Straight Arrow Connector 1217"/>
            <p:cNvCxnSpPr/>
            <p:nvPr/>
          </p:nvCxnSpPr>
          <p:spPr>
            <a:xfrm flipH="1" flipV="1">
              <a:off x="23505680" y="20108356"/>
              <a:ext cx="775720" cy="38155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9" name="Straight Arrow Connector 1218"/>
            <p:cNvCxnSpPr/>
            <p:nvPr/>
          </p:nvCxnSpPr>
          <p:spPr>
            <a:xfrm flipH="1" flipV="1">
              <a:off x="23470539" y="21714958"/>
              <a:ext cx="738944" cy="38818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0" name="Straight Arrow Connector 1219"/>
            <p:cNvCxnSpPr/>
            <p:nvPr/>
          </p:nvCxnSpPr>
          <p:spPr>
            <a:xfrm flipH="1" flipV="1">
              <a:off x="22215341" y="21001534"/>
              <a:ext cx="739453" cy="3765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1" name="Straight Arrow Connector 1220"/>
            <p:cNvCxnSpPr/>
            <p:nvPr/>
          </p:nvCxnSpPr>
          <p:spPr>
            <a:xfrm flipH="1" flipV="1">
              <a:off x="22150997" y="22607761"/>
              <a:ext cx="771616" cy="41016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Straight Arrow Connector 1221"/>
            <p:cNvCxnSpPr/>
            <p:nvPr/>
          </p:nvCxnSpPr>
          <p:spPr>
            <a:xfrm flipV="1">
              <a:off x="20938431" y="19240263"/>
              <a:ext cx="780324" cy="125800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3" name="Straight Arrow Connector 1222"/>
            <p:cNvCxnSpPr/>
            <p:nvPr/>
          </p:nvCxnSpPr>
          <p:spPr>
            <a:xfrm flipV="1">
              <a:off x="21097553" y="19408466"/>
              <a:ext cx="722806" cy="116125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Straight Arrow Connector 1223"/>
            <p:cNvCxnSpPr/>
            <p:nvPr/>
          </p:nvCxnSpPr>
          <p:spPr>
            <a:xfrm>
              <a:off x="24729686" y="19228954"/>
              <a:ext cx="807517" cy="12535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5" name="Straight Arrow Connector 1224"/>
            <p:cNvCxnSpPr/>
            <p:nvPr/>
          </p:nvCxnSpPr>
          <p:spPr>
            <a:xfrm flipH="1" flipV="1">
              <a:off x="24645604" y="19385072"/>
              <a:ext cx="745272" cy="116492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Straight Arrow Connector 1225"/>
            <p:cNvCxnSpPr/>
            <p:nvPr/>
          </p:nvCxnSpPr>
          <p:spPr>
            <a:xfrm flipH="1">
              <a:off x="23535922" y="23230053"/>
              <a:ext cx="2196000" cy="287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7" name="Straight Arrow Connector 1226"/>
            <p:cNvCxnSpPr/>
            <p:nvPr/>
          </p:nvCxnSpPr>
          <p:spPr>
            <a:xfrm>
              <a:off x="25743600" y="21031428"/>
              <a:ext cx="0" cy="22032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" name="Straight Arrow Connector 1227"/>
            <p:cNvCxnSpPr/>
            <p:nvPr/>
          </p:nvCxnSpPr>
          <p:spPr>
            <a:xfrm>
              <a:off x="25743600" y="18252000"/>
              <a:ext cx="0" cy="226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" name="Straight Arrow Connector 1228"/>
            <p:cNvCxnSpPr/>
            <p:nvPr/>
          </p:nvCxnSpPr>
          <p:spPr>
            <a:xfrm flipH="1">
              <a:off x="23505319" y="18247519"/>
              <a:ext cx="22392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" name="Straight Arrow Connector 1229"/>
            <p:cNvCxnSpPr/>
            <p:nvPr/>
          </p:nvCxnSpPr>
          <p:spPr>
            <a:xfrm flipH="1">
              <a:off x="20702532" y="18247519"/>
              <a:ext cx="2232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1" name="Straight Arrow Connector 1230"/>
            <p:cNvCxnSpPr/>
            <p:nvPr/>
          </p:nvCxnSpPr>
          <p:spPr>
            <a:xfrm>
              <a:off x="20702532" y="18251071"/>
              <a:ext cx="0" cy="225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" name="Straight Arrow Connector 1231"/>
            <p:cNvCxnSpPr/>
            <p:nvPr/>
          </p:nvCxnSpPr>
          <p:spPr>
            <a:xfrm>
              <a:off x="20702532" y="21043364"/>
              <a:ext cx="0" cy="2196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3" name="Straight Arrow Connector 1232"/>
            <p:cNvCxnSpPr/>
            <p:nvPr/>
          </p:nvCxnSpPr>
          <p:spPr>
            <a:xfrm flipH="1">
              <a:off x="20702532" y="23230053"/>
              <a:ext cx="2203200" cy="287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2" name="Group 1241"/>
          <p:cNvGrpSpPr>
            <a:grpSpLocks noChangeAspect="1"/>
          </p:cNvGrpSpPr>
          <p:nvPr/>
        </p:nvGrpSpPr>
        <p:grpSpPr>
          <a:xfrm>
            <a:off x="19727314" y="17434976"/>
            <a:ext cx="4680000" cy="4637473"/>
            <a:chOff x="20516968" y="18085200"/>
            <a:chExt cx="5400000" cy="5350930"/>
          </a:xfrm>
        </p:grpSpPr>
        <p:cxnSp>
          <p:nvCxnSpPr>
            <p:cNvPr id="1243" name="Straight Arrow Connector 1242"/>
            <p:cNvCxnSpPr/>
            <p:nvPr/>
          </p:nvCxnSpPr>
          <p:spPr>
            <a:xfrm flipV="1">
              <a:off x="23470539" y="22553621"/>
              <a:ext cx="716234" cy="40858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" name="Straight Arrow Connector 1243"/>
            <p:cNvCxnSpPr/>
            <p:nvPr/>
          </p:nvCxnSpPr>
          <p:spPr>
            <a:xfrm flipV="1">
              <a:off x="24725081" y="21045036"/>
              <a:ext cx="780324" cy="125800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5" name="Oval 1244"/>
            <p:cNvSpPr>
              <a:spLocks/>
            </p:cNvSpPr>
            <p:nvPr/>
          </p:nvSpPr>
          <p:spPr>
            <a:xfrm>
              <a:off x="20516968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46" name="Oval 1245"/>
            <p:cNvSpPr>
              <a:spLocks/>
            </p:cNvSpPr>
            <p:nvPr/>
          </p:nvSpPr>
          <p:spPr>
            <a:xfrm>
              <a:off x="24088537" y="18878882"/>
              <a:ext cx="637908" cy="588838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47" name="Oval 1246"/>
            <p:cNvSpPr>
              <a:spLocks/>
            </p:cNvSpPr>
            <p:nvPr/>
          </p:nvSpPr>
          <p:spPr>
            <a:xfrm>
              <a:off x="21707491" y="18878882"/>
              <a:ext cx="637908" cy="588838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48" name="Oval 1247"/>
            <p:cNvSpPr>
              <a:spLocks/>
            </p:cNvSpPr>
            <p:nvPr/>
          </p:nvSpPr>
          <p:spPr>
            <a:xfrm>
              <a:off x="25279060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cxnSp>
          <p:nvCxnSpPr>
            <p:cNvPr id="1249" name="Straight Arrow Connector 1248"/>
            <p:cNvCxnSpPr/>
            <p:nvPr/>
          </p:nvCxnSpPr>
          <p:spPr>
            <a:xfrm>
              <a:off x="22026445" y="19467720"/>
              <a:ext cx="0" cy="99374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2" name="Oval 1291"/>
            <p:cNvSpPr>
              <a:spLocks/>
            </p:cNvSpPr>
            <p:nvPr/>
          </p:nvSpPr>
          <p:spPr>
            <a:xfrm>
              <a:off x="22898014" y="19672564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grpSp>
          <p:nvGrpSpPr>
            <p:cNvPr id="1251" name="Group 1250"/>
            <p:cNvGrpSpPr/>
            <p:nvPr/>
          </p:nvGrpSpPr>
          <p:grpSpPr>
            <a:xfrm>
              <a:off x="22866362" y="21259919"/>
              <a:ext cx="675482" cy="612294"/>
              <a:chOff x="22829409" y="29897675"/>
              <a:chExt cx="919159" cy="833177"/>
            </a:xfrm>
          </p:grpSpPr>
          <p:sp>
            <p:nvSpPr>
              <p:cNvPr id="1290" name="Oval 1289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91" name="TextBox 1290"/>
              <p:cNvSpPr txBox="1"/>
              <p:nvPr/>
            </p:nvSpPr>
            <p:spPr>
              <a:xfrm>
                <a:off x="22829409" y="29909349"/>
                <a:ext cx="919159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1252" name="Oval 1251"/>
            <p:cNvSpPr>
              <a:spLocks/>
            </p:cNvSpPr>
            <p:nvPr/>
          </p:nvSpPr>
          <p:spPr>
            <a:xfrm>
              <a:off x="21707491" y="20461466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253" name="Oval 1252"/>
            <p:cNvSpPr>
              <a:spLocks/>
            </p:cNvSpPr>
            <p:nvPr/>
          </p:nvSpPr>
          <p:spPr>
            <a:xfrm>
              <a:off x="24088537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54" name="Oval 1253"/>
            <p:cNvSpPr>
              <a:spLocks/>
            </p:cNvSpPr>
            <p:nvPr/>
          </p:nvSpPr>
          <p:spPr>
            <a:xfrm>
              <a:off x="22898014" y="18085200"/>
              <a:ext cx="637908" cy="589745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55" name="Oval 1254"/>
            <p:cNvSpPr>
              <a:spLocks/>
            </p:cNvSpPr>
            <p:nvPr/>
          </p:nvSpPr>
          <p:spPr>
            <a:xfrm>
              <a:off x="22898014" y="22847292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256" name="Group 1255"/>
            <p:cNvGrpSpPr/>
            <p:nvPr/>
          </p:nvGrpSpPr>
          <p:grpSpPr>
            <a:xfrm>
              <a:off x="24053832" y="22053610"/>
              <a:ext cx="675481" cy="603715"/>
              <a:chOff x="14512671" y="31479540"/>
              <a:chExt cx="675481" cy="603715"/>
            </a:xfrm>
          </p:grpSpPr>
          <p:sp>
            <p:nvSpPr>
              <p:cNvPr id="1288" name="Oval 1287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89" name="TextBox 1288"/>
              <p:cNvSpPr txBox="1"/>
              <p:nvPr/>
            </p:nvSpPr>
            <p:spPr>
              <a:xfrm>
                <a:off x="14512671" y="31479540"/>
                <a:ext cx="67548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1257" name="Group 1256"/>
            <p:cNvGrpSpPr/>
            <p:nvPr/>
          </p:nvGrpSpPr>
          <p:grpSpPr>
            <a:xfrm>
              <a:off x="21695671" y="22053610"/>
              <a:ext cx="649728" cy="633638"/>
              <a:chOff x="12154510" y="31479540"/>
              <a:chExt cx="649728" cy="633638"/>
            </a:xfrm>
          </p:grpSpPr>
          <p:sp>
            <p:nvSpPr>
              <p:cNvPr id="1286" name="Oval 1285"/>
              <p:cNvSpPr>
                <a:spLocks/>
              </p:cNvSpPr>
              <p:nvPr/>
            </p:nvSpPr>
            <p:spPr>
              <a:xfrm>
                <a:off x="12166330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87" name="TextBox 1286"/>
              <p:cNvSpPr txBox="1"/>
              <p:nvPr/>
            </p:nvSpPr>
            <p:spPr>
              <a:xfrm>
                <a:off x="12154510" y="31509463"/>
                <a:ext cx="64485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  <p:cxnSp>
          <p:nvCxnSpPr>
            <p:cNvPr id="1258" name="Straight Arrow Connector 1257"/>
            <p:cNvCxnSpPr/>
            <p:nvPr/>
          </p:nvCxnSpPr>
          <p:spPr>
            <a:xfrm flipH="1" flipV="1">
              <a:off x="23470539" y="18553055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9" name="Straight Arrow Connector 1258"/>
            <p:cNvCxnSpPr/>
            <p:nvPr/>
          </p:nvCxnSpPr>
          <p:spPr>
            <a:xfrm flipV="1">
              <a:off x="22201614" y="18516955"/>
              <a:ext cx="756971" cy="4072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0" name="Straight Arrow Connector 1259"/>
            <p:cNvCxnSpPr/>
            <p:nvPr/>
          </p:nvCxnSpPr>
          <p:spPr>
            <a:xfrm>
              <a:off x="22026445" y="21050304"/>
              <a:ext cx="0" cy="100330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1" name="Straight Arrow Connector 1260"/>
            <p:cNvCxnSpPr/>
            <p:nvPr/>
          </p:nvCxnSpPr>
          <p:spPr>
            <a:xfrm>
              <a:off x="24407491" y="19467720"/>
              <a:ext cx="0" cy="1006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2" name="Straight Arrow Connector 1261"/>
            <p:cNvCxnSpPr/>
            <p:nvPr/>
          </p:nvCxnSpPr>
          <p:spPr>
            <a:xfrm>
              <a:off x="24407491" y="21062927"/>
              <a:ext cx="0" cy="99068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3" name="Straight Arrow Connector 1262"/>
            <p:cNvCxnSpPr/>
            <p:nvPr/>
          </p:nvCxnSpPr>
          <p:spPr>
            <a:xfrm flipV="1">
              <a:off x="22234327" y="20137752"/>
              <a:ext cx="707228" cy="38885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4" name="Straight Arrow Connector 1263"/>
            <p:cNvCxnSpPr/>
            <p:nvPr/>
          </p:nvCxnSpPr>
          <p:spPr>
            <a:xfrm flipV="1">
              <a:off x="22224453" y="21719449"/>
              <a:ext cx="730341" cy="41893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5" name="Straight Arrow Connector 1264"/>
            <p:cNvCxnSpPr/>
            <p:nvPr/>
          </p:nvCxnSpPr>
          <p:spPr>
            <a:xfrm flipV="1">
              <a:off x="23519002" y="19423489"/>
              <a:ext cx="734264" cy="4693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6" name="Straight Arrow Connector 1265"/>
            <p:cNvCxnSpPr/>
            <p:nvPr/>
          </p:nvCxnSpPr>
          <p:spPr>
            <a:xfrm flipV="1">
              <a:off x="23446187" y="19319693"/>
              <a:ext cx="677395" cy="43404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7" name="Straight Arrow Connector 1266"/>
            <p:cNvCxnSpPr/>
            <p:nvPr/>
          </p:nvCxnSpPr>
          <p:spPr>
            <a:xfrm flipV="1">
              <a:off x="23525782" y="21005552"/>
              <a:ext cx="719911" cy="4326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8" name="Straight Arrow Connector 1267"/>
            <p:cNvCxnSpPr/>
            <p:nvPr/>
          </p:nvCxnSpPr>
          <p:spPr>
            <a:xfrm flipH="1" flipV="1">
              <a:off x="22177954" y="19430420"/>
              <a:ext cx="757462" cy="40292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9" name="Straight Arrow Connector 1268"/>
            <p:cNvCxnSpPr/>
            <p:nvPr/>
          </p:nvCxnSpPr>
          <p:spPr>
            <a:xfrm flipH="1" flipV="1">
              <a:off x="22309015" y="19336743"/>
              <a:ext cx="733843" cy="39372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0" name="Straight Arrow Connector 1269"/>
            <p:cNvCxnSpPr/>
            <p:nvPr/>
          </p:nvCxnSpPr>
          <p:spPr>
            <a:xfrm flipH="1" flipV="1">
              <a:off x="23505680" y="20108356"/>
              <a:ext cx="775720" cy="38155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1" name="Straight Arrow Connector 1270"/>
            <p:cNvCxnSpPr/>
            <p:nvPr/>
          </p:nvCxnSpPr>
          <p:spPr>
            <a:xfrm flipH="1" flipV="1">
              <a:off x="23470539" y="21714958"/>
              <a:ext cx="738944" cy="38818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2" name="Straight Arrow Connector 1271"/>
            <p:cNvCxnSpPr/>
            <p:nvPr/>
          </p:nvCxnSpPr>
          <p:spPr>
            <a:xfrm flipH="1" flipV="1">
              <a:off x="22215341" y="21001534"/>
              <a:ext cx="739453" cy="3765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3" name="Straight Arrow Connector 1272"/>
            <p:cNvCxnSpPr/>
            <p:nvPr/>
          </p:nvCxnSpPr>
          <p:spPr>
            <a:xfrm flipH="1" flipV="1">
              <a:off x="22150997" y="22607761"/>
              <a:ext cx="771616" cy="41016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4" name="Straight Arrow Connector 1273"/>
            <p:cNvCxnSpPr/>
            <p:nvPr/>
          </p:nvCxnSpPr>
          <p:spPr>
            <a:xfrm flipV="1">
              <a:off x="20938431" y="19240263"/>
              <a:ext cx="780324" cy="125800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5" name="Straight Arrow Connector 1274"/>
            <p:cNvCxnSpPr/>
            <p:nvPr/>
          </p:nvCxnSpPr>
          <p:spPr>
            <a:xfrm flipV="1">
              <a:off x="21097553" y="19408466"/>
              <a:ext cx="722806" cy="116125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6" name="Straight Arrow Connector 1275"/>
            <p:cNvCxnSpPr/>
            <p:nvPr/>
          </p:nvCxnSpPr>
          <p:spPr>
            <a:xfrm>
              <a:off x="24729686" y="19228954"/>
              <a:ext cx="807517" cy="12535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7" name="Straight Arrow Connector 1276"/>
            <p:cNvCxnSpPr/>
            <p:nvPr/>
          </p:nvCxnSpPr>
          <p:spPr>
            <a:xfrm flipH="1" flipV="1">
              <a:off x="24645604" y="19385072"/>
              <a:ext cx="745272" cy="116492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8" name="Straight Arrow Connector 1277"/>
            <p:cNvCxnSpPr/>
            <p:nvPr/>
          </p:nvCxnSpPr>
          <p:spPr>
            <a:xfrm flipH="1">
              <a:off x="23535922" y="23230053"/>
              <a:ext cx="2196000" cy="287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9" name="Straight Arrow Connector 1278"/>
            <p:cNvCxnSpPr/>
            <p:nvPr/>
          </p:nvCxnSpPr>
          <p:spPr>
            <a:xfrm>
              <a:off x="25743600" y="21031428"/>
              <a:ext cx="0" cy="22032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0" name="Straight Arrow Connector 1279"/>
            <p:cNvCxnSpPr/>
            <p:nvPr/>
          </p:nvCxnSpPr>
          <p:spPr>
            <a:xfrm>
              <a:off x="25743600" y="18252000"/>
              <a:ext cx="0" cy="226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1" name="Straight Arrow Connector 1280"/>
            <p:cNvCxnSpPr/>
            <p:nvPr/>
          </p:nvCxnSpPr>
          <p:spPr>
            <a:xfrm flipH="1">
              <a:off x="23505319" y="18247519"/>
              <a:ext cx="22392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2" name="Straight Arrow Connector 1281"/>
            <p:cNvCxnSpPr/>
            <p:nvPr/>
          </p:nvCxnSpPr>
          <p:spPr>
            <a:xfrm flipH="1">
              <a:off x="20702532" y="18247519"/>
              <a:ext cx="2232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3" name="Straight Arrow Connector 1282"/>
            <p:cNvCxnSpPr/>
            <p:nvPr/>
          </p:nvCxnSpPr>
          <p:spPr>
            <a:xfrm>
              <a:off x="20702532" y="18251071"/>
              <a:ext cx="0" cy="225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4" name="Straight Arrow Connector 1283"/>
            <p:cNvCxnSpPr/>
            <p:nvPr/>
          </p:nvCxnSpPr>
          <p:spPr>
            <a:xfrm>
              <a:off x="20702532" y="21043364"/>
              <a:ext cx="0" cy="2196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5" name="Straight Arrow Connector 1284"/>
            <p:cNvCxnSpPr/>
            <p:nvPr/>
          </p:nvCxnSpPr>
          <p:spPr>
            <a:xfrm flipH="1">
              <a:off x="20702532" y="23230053"/>
              <a:ext cx="2203200" cy="287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4" name="Group 1293"/>
          <p:cNvGrpSpPr>
            <a:grpSpLocks noChangeAspect="1"/>
          </p:cNvGrpSpPr>
          <p:nvPr/>
        </p:nvGrpSpPr>
        <p:grpSpPr>
          <a:xfrm>
            <a:off x="14393314" y="17434976"/>
            <a:ext cx="4680000" cy="4637473"/>
            <a:chOff x="20516968" y="18085200"/>
            <a:chExt cx="5400000" cy="5350930"/>
          </a:xfrm>
        </p:grpSpPr>
        <p:cxnSp>
          <p:nvCxnSpPr>
            <p:cNvPr id="1295" name="Straight Arrow Connector 1294"/>
            <p:cNvCxnSpPr/>
            <p:nvPr/>
          </p:nvCxnSpPr>
          <p:spPr>
            <a:xfrm flipV="1">
              <a:off x="23470539" y="22553621"/>
              <a:ext cx="716234" cy="40858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6" name="Straight Arrow Connector 1295"/>
            <p:cNvCxnSpPr/>
            <p:nvPr/>
          </p:nvCxnSpPr>
          <p:spPr>
            <a:xfrm flipV="1">
              <a:off x="24725081" y="21045036"/>
              <a:ext cx="780324" cy="125800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7" name="Oval 1296"/>
            <p:cNvSpPr>
              <a:spLocks/>
            </p:cNvSpPr>
            <p:nvPr/>
          </p:nvSpPr>
          <p:spPr>
            <a:xfrm>
              <a:off x="20516968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98" name="Oval 1297"/>
            <p:cNvSpPr>
              <a:spLocks/>
            </p:cNvSpPr>
            <p:nvPr/>
          </p:nvSpPr>
          <p:spPr>
            <a:xfrm>
              <a:off x="24088537" y="18878882"/>
              <a:ext cx="637908" cy="588838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99" name="Oval 1298"/>
            <p:cNvSpPr>
              <a:spLocks/>
            </p:cNvSpPr>
            <p:nvPr/>
          </p:nvSpPr>
          <p:spPr>
            <a:xfrm>
              <a:off x="21707491" y="18878882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01" name="Oval 1300"/>
            <p:cNvSpPr>
              <a:spLocks/>
            </p:cNvSpPr>
            <p:nvPr/>
          </p:nvSpPr>
          <p:spPr>
            <a:xfrm>
              <a:off x="25279060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cxnSp>
          <p:nvCxnSpPr>
            <p:cNvPr id="1302" name="Straight Arrow Connector 1301"/>
            <p:cNvCxnSpPr/>
            <p:nvPr/>
          </p:nvCxnSpPr>
          <p:spPr>
            <a:xfrm>
              <a:off x="22026445" y="19467720"/>
              <a:ext cx="0" cy="99374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3" name="Oval 1302"/>
            <p:cNvSpPr>
              <a:spLocks/>
            </p:cNvSpPr>
            <p:nvPr/>
          </p:nvSpPr>
          <p:spPr>
            <a:xfrm>
              <a:off x="22898014" y="19672564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grpSp>
          <p:nvGrpSpPr>
            <p:cNvPr id="1304" name="Group 1303"/>
            <p:cNvGrpSpPr/>
            <p:nvPr/>
          </p:nvGrpSpPr>
          <p:grpSpPr>
            <a:xfrm>
              <a:off x="22866362" y="21259919"/>
              <a:ext cx="675482" cy="612294"/>
              <a:chOff x="22829409" y="29897675"/>
              <a:chExt cx="919159" cy="833177"/>
            </a:xfrm>
          </p:grpSpPr>
          <p:sp>
            <p:nvSpPr>
              <p:cNvPr id="1343" name="Oval 1342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344" name="TextBox 1343"/>
              <p:cNvSpPr txBox="1"/>
              <p:nvPr/>
            </p:nvSpPr>
            <p:spPr>
              <a:xfrm>
                <a:off x="22829409" y="29909349"/>
                <a:ext cx="919159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1305" name="Oval 1304"/>
            <p:cNvSpPr>
              <a:spLocks/>
            </p:cNvSpPr>
            <p:nvPr/>
          </p:nvSpPr>
          <p:spPr>
            <a:xfrm>
              <a:off x="21707491" y="20461466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306" name="Oval 1305"/>
            <p:cNvSpPr>
              <a:spLocks/>
            </p:cNvSpPr>
            <p:nvPr/>
          </p:nvSpPr>
          <p:spPr>
            <a:xfrm>
              <a:off x="24088537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07" name="Oval 1306"/>
            <p:cNvSpPr>
              <a:spLocks/>
            </p:cNvSpPr>
            <p:nvPr/>
          </p:nvSpPr>
          <p:spPr>
            <a:xfrm>
              <a:off x="22898014" y="18085200"/>
              <a:ext cx="637908" cy="589745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08" name="Oval 1307"/>
            <p:cNvSpPr>
              <a:spLocks/>
            </p:cNvSpPr>
            <p:nvPr/>
          </p:nvSpPr>
          <p:spPr>
            <a:xfrm>
              <a:off x="22898014" y="22847292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309" name="Group 1308"/>
            <p:cNvGrpSpPr/>
            <p:nvPr/>
          </p:nvGrpSpPr>
          <p:grpSpPr>
            <a:xfrm>
              <a:off x="24053832" y="22053610"/>
              <a:ext cx="675481" cy="603715"/>
              <a:chOff x="14512671" y="31479540"/>
              <a:chExt cx="675481" cy="603715"/>
            </a:xfrm>
          </p:grpSpPr>
          <p:sp>
            <p:nvSpPr>
              <p:cNvPr id="1341" name="Oval 1340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342" name="TextBox 1341"/>
              <p:cNvSpPr txBox="1"/>
              <p:nvPr/>
            </p:nvSpPr>
            <p:spPr>
              <a:xfrm>
                <a:off x="14512671" y="31479540"/>
                <a:ext cx="67548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1310" name="Group 1309"/>
            <p:cNvGrpSpPr/>
            <p:nvPr/>
          </p:nvGrpSpPr>
          <p:grpSpPr>
            <a:xfrm>
              <a:off x="21695671" y="22053610"/>
              <a:ext cx="649728" cy="633638"/>
              <a:chOff x="12154510" y="31479540"/>
              <a:chExt cx="649728" cy="633638"/>
            </a:xfrm>
          </p:grpSpPr>
          <p:sp>
            <p:nvSpPr>
              <p:cNvPr id="1339" name="Oval 1338"/>
              <p:cNvSpPr>
                <a:spLocks/>
              </p:cNvSpPr>
              <p:nvPr/>
            </p:nvSpPr>
            <p:spPr>
              <a:xfrm>
                <a:off x="12166330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340" name="TextBox 1339"/>
              <p:cNvSpPr txBox="1"/>
              <p:nvPr/>
            </p:nvSpPr>
            <p:spPr>
              <a:xfrm>
                <a:off x="12154510" y="31509463"/>
                <a:ext cx="64485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  <p:cxnSp>
          <p:nvCxnSpPr>
            <p:cNvPr id="1311" name="Straight Arrow Connector 1310"/>
            <p:cNvCxnSpPr/>
            <p:nvPr/>
          </p:nvCxnSpPr>
          <p:spPr>
            <a:xfrm flipH="1" flipV="1">
              <a:off x="23470539" y="18553055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2" name="Straight Arrow Connector 1311"/>
            <p:cNvCxnSpPr/>
            <p:nvPr/>
          </p:nvCxnSpPr>
          <p:spPr>
            <a:xfrm flipV="1">
              <a:off x="22201614" y="18516955"/>
              <a:ext cx="756971" cy="4072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3" name="Straight Arrow Connector 1312"/>
            <p:cNvCxnSpPr/>
            <p:nvPr/>
          </p:nvCxnSpPr>
          <p:spPr>
            <a:xfrm>
              <a:off x="22026445" y="21050304"/>
              <a:ext cx="0" cy="100330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4" name="Straight Arrow Connector 1313"/>
            <p:cNvCxnSpPr/>
            <p:nvPr/>
          </p:nvCxnSpPr>
          <p:spPr>
            <a:xfrm>
              <a:off x="24407491" y="19467720"/>
              <a:ext cx="0" cy="1006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5" name="Straight Arrow Connector 1314"/>
            <p:cNvCxnSpPr/>
            <p:nvPr/>
          </p:nvCxnSpPr>
          <p:spPr>
            <a:xfrm>
              <a:off x="24407491" y="21062927"/>
              <a:ext cx="0" cy="99068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6" name="Straight Arrow Connector 1315"/>
            <p:cNvCxnSpPr/>
            <p:nvPr/>
          </p:nvCxnSpPr>
          <p:spPr>
            <a:xfrm flipV="1">
              <a:off x="22234327" y="20137752"/>
              <a:ext cx="707228" cy="38885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Straight Arrow Connector 1316"/>
            <p:cNvCxnSpPr/>
            <p:nvPr/>
          </p:nvCxnSpPr>
          <p:spPr>
            <a:xfrm flipV="1">
              <a:off x="22224453" y="21719449"/>
              <a:ext cx="730341" cy="41893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8" name="Straight Arrow Connector 1317"/>
            <p:cNvCxnSpPr/>
            <p:nvPr/>
          </p:nvCxnSpPr>
          <p:spPr>
            <a:xfrm flipV="1">
              <a:off x="23519002" y="19423489"/>
              <a:ext cx="734264" cy="4693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9" name="Straight Arrow Connector 1318"/>
            <p:cNvCxnSpPr/>
            <p:nvPr/>
          </p:nvCxnSpPr>
          <p:spPr>
            <a:xfrm flipV="1">
              <a:off x="23446187" y="19319693"/>
              <a:ext cx="677395" cy="43404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0" name="Straight Arrow Connector 1319"/>
            <p:cNvCxnSpPr/>
            <p:nvPr/>
          </p:nvCxnSpPr>
          <p:spPr>
            <a:xfrm flipV="1">
              <a:off x="23525782" y="21005552"/>
              <a:ext cx="719911" cy="4326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1" name="Straight Arrow Connector 1320"/>
            <p:cNvCxnSpPr/>
            <p:nvPr/>
          </p:nvCxnSpPr>
          <p:spPr>
            <a:xfrm flipH="1" flipV="1">
              <a:off x="22177954" y="19430420"/>
              <a:ext cx="757462" cy="40292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3" name="Straight Arrow Connector 1322"/>
            <p:cNvCxnSpPr/>
            <p:nvPr/>
          </p:nvCxnSpPr>
          <p:spPr>
            <a:xfrm flipH="1" flipV="1">
              <a:off x="23505680" y="20108356"/>
              <a:ext cx="775720" cy="38155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4" name="Straight Arrow Connector 1323"/>
            <p:cNvCxnSpPr/>
            <p:nvPr/>
          </p:nvCxnSpPr>
          <p:spPr>
            <a:xfrm flipH="1" flipV="1">
              <a:off x="23470539" y="21714958"/>
              <a:ext cx="738944" cy="38818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5" name="Straight Arrow Connector 1324"/>
            <p:cNvCxnSpPr/>
            <p:nvPr/>
          </p:nvCxnSpPr>
          <p:spPr>
            <a:xfrm flipH="1" flipV="1">
              <a:off x="22215341" y="21001534"/>
              <a:ext cx="739453" cy="3765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6" name="Straight Arrow Connector 1325"/>
            <p:cNvCxnSpPr/>
            <p:nvPr/>
          </p:nvCxnSpPr>
          <p:spPr>
            <a:xfrm flipH="1" flipV="1">
              <a:off x="22150997" y="22607761"/>
              <a:ext cx="771616" cy="41016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7" name="Straight Arrow Connector 1326"/>
            <p:cNvCxnSpPr/>
            <p:nvPr/>
          </p:nvCxnSpPr>
          <p:spPr>
            <a:xfrm flipV="1">
              <a:off x="20938431" y="19240263"/>
              <a:ext cx="780324" cy="125800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9" name="Straight Arrow Connector 1328"/>
            <p:cNvCxnSpPr/>
            <p:nvPr/>
          </p:nvCxnSpPr>
          <p:spPr>
            <a:xfrm>
              <a:off x="24729686" y="19228954"/>
              <a:ext cx="807517" cy="12535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0" name="Straight Arrow Connector 1329"/>
            <p:cNvCxnSpPr/>
            <p:nvPr/>
          </p:nvCxnSpPr>
          <p:spPr>
            <a:xfrm flipH="1" flipV="1">
              <a:off x="24645604" y="19385072"/>
              <a:ext cx="745272" cy="116492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" name="Straight Arrow Connector 1330"/>
            <p:cNvCxnSpPr/>
            <p:nvPr/>
          </p:nvCxnSpPr>
          <p:spPr>
            <a:xfrm flipH="1">
              <a:off x="23535922" y="23230053"/>
              <a:ext cx="2196000" cy="287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" name="Straight Arrow Connector 1331"/>
            <p:cNvCxnSpPr/>
            <p:nvPr/>
          </p:nvCxnSpPr>
          <p:spPr>
            <a:xfrm>
              <a:off x="25743600" y="21031428"/>
              <a:ext cx="0" cy="22032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3" name="Straight Arrow Connector 1332"/>
            <p:cNvCxnSpPr/>
            <p:nvPr/>
          </p:nvCxnSpPr>
          <p:spPr>
            <a:xfrm>
              <a:off x="25743600" y="18252000"/>
              <a:ext cx="0" cy="226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4" name="Straight Arrow Connector 1333"/>
            <p:cNvCxnSpPr/>
            <p:nvPr/>
          </p:nvCxnSpPr>
          <p:spPr>
            <a:xfrm flipH="1">
              <a:off x="23505319" y="18247519"/>
              <a:ext cx="22392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5" name="Straight Arrow Connector 1334"/>
            <p:cNvCxnSpPr/>
            <p:nvPr/>
          </p:nvCxnSpPr>
          <p:spPr>
            <a:xfrm flipH="1">
              <a:off x="20702532" y="18247519"/>
              <a:ext cx="2232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6" name="Straight Arrow Connector 1335"/>
            <p:cNvCxnSpPr/>
            <p:nvPr/>
          </p:nvCxnSpPr>
          <p:spPr>
            <a:xfrm>
              <a:off x="20702532" y="18251071"/>
              <a:ext cx="0" cy="225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7" name="Straight Arrow Connector 1336"/>
            <p:cNvCxnSpPr/>
            <p:nvPr/>
          </p:nvCxnSpPr>
          <p:spPr>
            <a:xfrm>
              <a:off x="20702532" y="21043364"/>
              <a:ext cx="0" cy="2196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8" name="Straight Arrow Connector 1337"/>
            <p:cNvCxnSpPr/>
            <p:nvPr/>
          </p:nvCxnSpPr>
          <p:spPr>
            <a:xfrm flipH="1">
              <a:off x="20702532" y="23230053"/>
              <a:ext cx="2203200" cy="287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5" name="Group 1344"/>
          <p:cNvGrpSpPr>
            <a:grpSpLocks noChangeAspect="1"/>
          </p:cNvGrpSpPr>
          <p:nvPr/>
        </p:nvGrpSpPr>
        <p:grpSpPr>
          <a:xfrm>
            <a:off x="9059929" y="17434976"/>
            <a:ext cx="4680000" cy="4637473"/>
            <a:chOff x="20516968" y="18085200"/>
            <a:chExt cx="5400000" cy="5350930"/>
          </a:xfrm>
        </p:grpSpPr>
        <p:cxnSp>
          <p:nvCxnSpPr>
            <p:cNvPr id="1346" name="Straight Arrow Connector 1345"/>
            <p:cNvCxnSpPr/>
            <p:nvPr/>
          </p:nvCxnSpPr>
          <p:spPr>
            <a:xfrm flipV="1">
              <a:off x="23470539" y="22553621"/>
              <a:ext cx="716234" cy="40858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7" name="Straight Arrow Connector 1346"/>
            <p:cNvCxnSpPr/>
            <p:nvPr/>
          </p:nvCxnSpPr>
          <p:spPr>
            <a:xfrm flipV="1">
              <a:off x="24725081" y="21045036"/>
              <a:ext cx="780324" cy="125800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8" name="Oval 1347"/>
            <p:cNvSpPr>
              <a:spLocks/>
            </p:cNvSpPr>
            <p:nvPr/>
          </p:nvSpPr>
          <p:spPr>
            <a:xfrm>
              <a:off x="20516968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49" name="Oval 1348"/>
            <p:cNvSpPr>
              <a:spLocks/>
            </p:cNvSpPr>
            <p:nvPr/>
          </p:nvSpPr>
          <p:spPr>
            <a:xfrm>
              <a:off x="24088537" y="18878882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50" name="Oval 1349"/>
            <p:cNvSpPr>
              <a:spLocks/>
            </p:cNvSpPr>
            <p:nvPr/>
          </p:nvSpPr>
          <p:spPr>
            <a:xfrm>
              <a:off x="21707491" y="18878882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51" name="Oval 1350"/>
            <p:cNvSpPr>
              <a:spLocks/>
            </p:cNvSpPr>
            <p:nvPr/>
          </p:nvSpPr>
          <p:spPr>
            <a:xfrm>
              <a:off x="25279060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cxnSp>
          <p:nvCxnSpPr>
            <p:cNvPr id="1352" name="Straight Arrow Connector 1351"/>
            <p:cNvCxnSpPr/>
            <p:nvPr/>
          </p:nvCxnSpPr>
          <p:spPr>
            <a:xfrm>
              <a:off x="22026445" y="19467720"/>
              <a:ext cx="0" cy="99374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3" name="Oval 1352"/>
            <p:cNvSpPr>
              <a:spLocks/>
            </p:cNvSpPr>
            <p:nvPr/>
          </p:nvSpPr>
          <p:spPr>
            <a:xfrm>
              <a:off x="22898014" y="19672564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grpSp>
          <p:nvGrpSpPr>
            <p:cNvPr id="1354" name="Group 1353"/>
            <p:cNvGrpSpPr/>
            <p:nvPr/>
          </p:nvGrpSpPr>
          <p:grpSpPr>
            <a:xfrm>
              <a:off x="22866344" y="21259955"/>
              <a:ext cx="675482" cy="612295"/>
              <a:chOff x="22829410" y="29897675"/>
              <a:chExt cx="919160" cy="833177"/>
            </a:xfrm>
          </p:grpSpPr>
          <p:sp>
            <p:nvSpPr>
              <p:cNvPr id="1391" name="Oval 1390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392" name="TextBox 1391"/>
              <p:cNvSpPr txBox="1"/>
              <p:nvPr/>
            </p:nvSpPr>
            <p:spPr>
              <a:xfrm>
                <a:off x="22829410" y="29909349"/>
                <a:ext cx="919160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1355" name="Oval 1354"/>
            <p:cNvSpPr>
              <a:spLocks/>
            </p:cNvSpPr>
            <p:nvPr/>
          </p:nvSpPr>
          <p:spPr>
            <a:xfrm>
              <a:off x="21707491" y="20461466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356" name="Oval 1355"/>
            <p:cNvSpPr>
              <a:spLocks/>
            </p:cNvSpPr>
            <p:nvPr/>
          </p:nvSpPr>
          <p:spPr>
            <a:xfrm>
              <a:off x="24088537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57" name="Oval 1356"/>
            <p:cNvSpPr>
              <a:spLocks/>
            </p:cNvSpPr>
            <p:nvPr/>
          </p:nvSpPr>
          <p:spPr>
            <a:xfrm>
              <a:off x="22898014" y="18085200"/>
              <a:ext cx="637908" cy="589745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58" name="Oval 1357"/>
            <p:cNvSpPr>
              <a:spLocks/>
            </p:cNvSpPr>
            <p:nvPr/>
          </p:nvSpPr>
          <p:spPr>
            <a:xfrm>
              <a:off x="22898014" y="22847292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359" name="Group 1358"/>
            <p:cNvGrpSpPr/>
            <p:nvPr/>
          </p:nvGrpSpPr>
          <p:grpSpPr>
            <a:xfrm>
              <a:off x="24053833" y="22053610"/>
              <a:ext cx="675483" cy="603716"/>
              <a:chOff x="14512672" y="31479540"/>
              <a:chExt cx="675483" cy="603716"/>
            </a:xfrm>
          </p:grpSpPr>
          <p:sp>
            <p:nvSpPr>
              <p:cNvPr id="1389" name="Oval 1388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390" name="TextBox 1389"/>
              <p:cNvSpPr txBox="1"/>
              <p:nvPr/>
            </p:nvSpPr>
            <p:spPr>
              <a:xfrm>
                <a:off x="14512672" y="31479540"/>
                <a:ext cx="675483" cy="603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1360" name="Group 1359"/>
            <p:cNvGrpSpPr/>
            <p:nvPr/>
          </p:nvGrpSpPr>
          <p:grpSpPr>
            <a:xfrm>
              <a:off x="21695672" y="22053610"/>
              <a:ext cx="649727" cy="633639"/>
              <a:chOff x="12154511" y="31479540"/>
              <a:chExt cx="649727" cy="633639"/>
            </a:xfrm>
          </p:grpSpPr>
          <p:sp>
            <p:nvSpPr>
              <p:cNvPr id="1387" name="Oval 1386"/>
              <p:cNvSpPr>
                <a:spLocks/>
              </p:cNvSpPr>
              <p:nvPr/>
            </p:nvSpPr>
            <p:spPr>
              <a:xfrm>
                <a:off x="12166330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388" name="TextBox 1387"/>
              <p:cNvSpPr txBox="1"/>
              <p:nvPr/>
            </p:nvSpPr>
            <p:spPr>
              <a:xfrm>
                <a:off x="12154511" y="31509463"/>
                <a:ext cx="644851" cy="603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  <p:cxnSp>
          <p:nvCxnSpPr>
            <p:cNvPr id="1361" name="Straight Arrow Connector 1360"/>
            <p:cNvCxnSpPr/>
            <p:nvPr/>
          </p:nvCxnSpPr>
          <p:spPr>
            <a:xfrm flipH="1" flipV="1">
              <a:off x="23470539" y="18553055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2" name="Straight Arrow Connector 1361"/>
            <p:cNvCxnSpPr/>
            <p:nvPr/>
          </p:nvCxnSpPr>
          <p:spPr>
            <a:xfrm flipV="1">
              <a:off x="22201614" y="18516955"/>
              <a:ext cx="756971" cy="4072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3" name="Straight Arrow Connector 1362"/>
            <p:cNvCxnSpPr/>
            <p:nvPr/>
          </p:nvCxnSpPr>
          <p:spPr>
            <a:xfrm>
              <a:off x="22026445" y="21050304"/>
              <a:ext cx="0" cy="100330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4" name="Straight Arrow Connector 1363"/>
            <p:cNvCxnSpPr/>
            <p:nvPr/>
          </p:nvCxnSpPr>
          <p:spPr>
            <a:xfrm>
              <a:off x="24407491" y="19467720"/>
              <a:ext cx="0" cy="1006369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5" name="Straight Arrow Connector 1364"/>
            <p:cNvCxnSpPr/>
            <p:nvPr/>
          </p:nvCxnSpPr>
          <p:spPr>
            <a:xfrm>
              <a:off x="24407491" y="21062927"/>
              <a:ext cx="0" cy="99068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6" name="Straight Arrow Connector 1365"/>
            <p:cNvCxnSpPr/>
            <p:nvPr/>
          </p:nvCxnSpPr>
          <p:spPr>
            <a:xfrm flipV="1">
              <a:off x="22234327" y="20137752"/>
              <a:ext cx="707228" cy="38885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7" name="Straight Arrow Connector 1366"/>
            <p:cNvCxnSpPr/>
            <p:nvPr/>
          </p:nvCxnSpPr>
          <p:spPr>
            <a:xfrm flipV="1">
              <a:off x="22224453" y="21719449"/>
              <a:ext cx="730341" cy="41893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8" name="Straight Arrow Connector 1367"/>
            <p:cNvCxnSpPr/>
            <p:nvPr/>
          </p:nvCxnSpPr>
          <p:spPr>
            <a:xfrm flipV="1">
              <a:off x="23519002" y="19423489"/>
              <a:ext cx="734264" cy="46931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0" name="Straight Arrow Connector 1369"/>
            <p:cNvCxnSpPr/>
            <p:nvPr/>
          </p:nvCxnSpPr>
          <p:spPr>
            <a:xfrm flipV="1">
              <a:off x="23525782" y="21005552"/>
              <a:ext cx="719911" cy="4326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1" name="Straight Arrow Connector 1370"/>
            <p:cNvCxnSpPr/>
            <p:nvPr/>
          </p:nvCxnSpPr>
          <p:spPr>
            <a:xfrm flipH="1" flipV="1">
              <a:off x="22177954" y="19430420"/>
              <a:ext cx="757462" cy="40292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2" name="Straight Arrow Connector 1371"/>
            <p:cNvCxnSpPr/>
            <p:nvPr/>
          </p:nvCxnSpPr>
          <p:spPr>
            <a:xfrm flipH="1" flipV="1">
              <a:off x="23505680" y="20108356"/>
              <a:ext cx="775720" cy="38155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3" name="Straight Arrow Connector 1372"/>
            <p:cNvCxnSpPr/>
            <p:nvPr/>
          </p:nvCxnSpPr>
          <p:spPr>
            <a:xfrm flipH="1" flipV="1">
              <a:off x="23470539" y="21714958"/>
              <a:ext cx="738944" cy="388184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4" name="Straight Arrow Connector 1373"/>
            <p:cNvCxnSpPr/>
            <p:nvPr/>
          </p:nvCxnSpPr>
          <p:spPr>
            <a:xfrm flipH="1" flipV="1">
              <a:off x="22215341" y="21001534"/>
              <a:ext cx="739453" cy="3765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5" name="Straight Arrow Connector 1374"/>
            <p:cNvCxnSpPr/>
            <p:nvPr/>
          </p:nvCxnSpPr>
          <p:spPr>
            <a:xfrm flipH="1" flipV="1">
              <a:off x="22150997" y="22607761"/>
              <a:ext cx="771616" cy="41016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6" name="Straight Arrow Connector 1375"/>
            <p:cNvCxnSpPr/>
            <p:nvPr/>
          </p:nvCxnSpPr>
          <p:spPr>
            <a:xfrm flipV="1">
              <a:off x="20938431" y="19240263"/>
              <a:ext cx="780324" cy="125800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7" name="Straight Arrow Connector 1376"/>
            <p:cNvCxnSpPr/>
            <p:nvPr/>
          </p:nvCxnSpPr>
          <p:spPr>
            <a:xfrm>
              <a:off x="24729686" y="19228954"/>
              <a:ext cx="807517" cy="125358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9" name="Straight Arrow Connector 1378"/>
            <p:cNvCxnSpPr/>
            <p:nvPr/>
          </p:nvCxnSpPr>
          <p:spPr>
            <a:xfrm flipH="1">
              <a:off x="23535922" y="23230053"/>
              <a:ext cx="2196000" cy="287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0" name="Straight Arrow Connector 1379"/>
            <p:cNvCxnSpPr/>
            <p:nvPr/>
          </p:nvCxnSpPr>
          <p:spPr>
            <a:xfrm>
              <a:off x="25743600" y="21031428"/>
              <a:ext cx="0" cy="22032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1" name="Straight Arrow Connector 1380"/>
            <p:cNvCxnSpPr/>
            <p:nvPr/>
          </p:nvCxnSpPr>
          <p:spPr>
            <a:xfrm>
              <a:off x="25743600" y="18252000"/>
              <a:ext cx="0" cy="226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2" name="Straight Arrow Connector 1381"/>
            <p:cNvCxnSpPr/>
            <p:nvPr/>
          </p:nvCxnSpPr>
          <p:spPr>
            <a:xfrm flipH="1">
              <a:off x="23505319" y="18247519"/>
              <a:ext cx="22392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3" name="Straight Arrow Connector 1382"/>
            <p:cNvCxnSpPr/>
            <p:nvPr/>
          </p:nvCxnSpPr>
          <p:spPr>
            <a:xfrm flipH="1">
              <a:off x="20702532" y="18247519"/>
              <a:ext cx="2232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4" name="Straight Arrow Connector 1383"/>
            <p:cNvCxnSpPr/>
            <p:nvPr/>
          </p:nvCxnSpPr>
          <p:spPr>
            <a:xfrm>
              <a:off x="20702532" y="18251071"/>
              <a:ext cx="0" cy="225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5" name="Straight Arrow Connector 1384"/>
            <p:cNvCxnSpPr/>
            <p:nvPr/>
          </p:nvCxnSpPr>
          <p:spPr>
            <a:xfrm>
              <a:off x="20702532" y="21043364"/>
              <a:ext cx="0" cy="2196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6" name="Straight Arrow Connector 1385"/>
            <p:cNvCxnSpPr/>
            <p:nvPr/>
          </p:nvCxnSpPr>
          <p:spPr>
            <a:xfrm flipH="1">
              <a:off x="20702532" y="23230053"/>
              <a:ext cx="2203200" cy="287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1" name="Group 670"/>
          <p:cNvGrpSpPr>
            <a:grpSpLocks noChangeAspect="1"/>
          </p:cNvGrpSpPr>
          <p:nvPr/>
        </p:nvGrpSpPr>
        <p:grpSpPr>
          <a:xfrm>
            <a:off x="30471514" y="12187903"/>
            <a:ext cx="4680000" cy="4637473"/>
            <a:chOff x="20516968" y="18085200"/>
            <a:chExt cx="5400000" cy="5350930"/>
          </a:xfrm>
        </p:grpSpPr>
        <p:sp>
          <p:nvSpPr>
            <p:cNvPr id="672" name="Oval 671"/>
            <p:cNvSpPr>
              <a:spLocks/>
            </p:cNvSpPr>
            <p:nvPr/>
          </p:nvSpPr>
          <p:spPr>
            <a:xfrm>
              <a:off x="20516968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73" name="Oval 672"/>
            <p:cNvSpPr>
              <a:spLocks/>
            </p:cNvSpPr>
            <p:nvPr/>
          </p:nvSpPr>
          <p:spPr>
            <a:xfrm>
              <a:off x="24088537" y="18878882"/>
              <a:ext cx="637908" cy="588838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74" name="Oval 673"/>
            <p:cNvSpPr>
              <a:spLocks/>
            </p:cNvSpPr>
            <p:nvPr/>
          </p:nvSpPr>
          <p:spPr>
            <a:xfrm>
              <a:off x="21707491" y="18878882"/>
              <a:ext cx="637908" cy="588838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75" name="Oval 674"/>
            <p:cNvSpPr>
              <a:spLocks/>
            </p:cNvSpPr>
            <p:nvPr/>
          </p:nvSpPr>
          <p:spPr>
            <a:xfrm>
              <a:off x="25279060" y="20474089"/>
              <a:ext cx="637908" cy="588838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grpSp>
          <p:nvGrpSpPr>
            <p:cNvPr id="676" name="Group 675"/>
            <p:cNvGrpSpPr/>
            <p:nvPr/>
          </p:nvGrpSpPr>
          <p:grpSpPr>
            <a:xfrm>
              <a:off x="22898014" y="19672591"/>
              <a:ext cx="637908" cy="609174"/>
              <a:chOff x="22872497" y="26697923"/>
              <a:chExt cx="868031" cy="828930"/>
            </a:xfrm>
          </p:grpSpPr>
          <p:sp>
            <p:nvSpPr>
              <p:cNvPr id="725" name="Oval 724"/>
              <p:cNvSpPr>
                <a:spLocks/>
              </p:cNvSpPr>
              <p:nvPr/>
            </p:nvSpPr>
            <p:spPr>
              <a:xfrm>
                <a:off x="22872497" y="26697923"/>
                <a:ext cx="868031" cy="801259"/>
              </a:xfrm>
              <a:prstGeom prst="ellipse">
                <a:avLst/>
              </a:prstGeom>
              <a:solidFill>
                <a:srgbClr val="F0F0A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26" name="TextBox 725"/>
              <p:cNvSpPr txBox="1"/>
              <p:nvPr/>
            </p:nvSpPr>
            <p:spPr>
              <a:xfrm>
                <a:off x="22986713" y="26705350"/>
                <a:ext cx="604549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</p:grpSp>
        <p:grpSp>
          <p:nvGrpSpPr>
            <p:cNvPr id="677" name="Group 676"/>
            <p:cNvGrpSpPr/>
            <p:nvPr/>
          </p:nvGrpSpPr>
          <p:grpSpPr>
            <a:xfrm>
              <a:off x="22866362" y="21259919"/>
              <a:ext cx="675482" cy="612294"/>
              <a:chOff x="22829409" y="29897675"/>
              <a:chExt cx="919159" cy="833177"/>
            </a:xfrm>
          </p:grpSpPr>
          <p:sp>
            <p:nvSpPr>
              <p:cNvPr id="723" name="Oval 722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24" name="TextBox 723"/>
              <p:cNvSpPr txBox="1"/>
              <p:nvPr/>
            </p:nvSpPr>
            <p:spPr>
              <a:xfrm>
                <a:off x="22829409" y="29909349"/>
                <a:ext cx="919159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678" name="Oval 677"/>
            <p:cNvSpPr>
              <a:spLocks/>
            </p:cNvSpPr>
            <p:nvPr/>
          </p:nvSpPr>
          <p:spPr>
            <a:xfrm>
              <a:off x="21707491" y="20461466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679" name="Oval 678"/>
            <p:cNvSpPr>
              <a:spLocks/>
            </p:cNvSpPr>
            <p:nvPr/>
          </p:nvSpPr>
          <p:spPr>
            <a:xfrm>
              <a:off x="24088537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80" name="Oval 679"/>
            <p:cNvSpPr>
              <a:spLocks/>
            </p:cNvSpPr>
            <p:nvPr/>
          </p:nvSpPr>
          <p:spPr>
            <a:xfrm>
              <a:off x="22898014" y="18085200"/>
              <a:ext cx="637908" cy="589745"/>
            </a:xfrm>
            <a:prstGeom prst="ellipse">
              <a:avLst/>
            </a:prstGeom>
            <a:solidFill>
              <a:srgbClr val="A0F0A1"/>
            </a:solidFill>
            <a:ln w="50800">
              <a:solidFill>
                <a:srgbClr val="F0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81" name="Oval 680"/>
            <p:cNvSpPr>
              <a:spLocks/>
            </p:cNvSpPr>
            <p:nvPr/>
          </p:nvSpPr>
          <p:spPr>
            <a:xfrm>
              <a:off x="22898014" y="22847292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682" name="Group 681"/>
            <p:cNvGrpSpPr/>
            <p:nvPr/>
          </p:nvGrpSpPr>
          <p:grpSpPr>
            <a:xfrm>
              <a:off x="24088537" y="22053610"/>
              <a:ext cx="683314" cy="603715"/>
              <a:chOff x="14547376" y="31479540"/>
              <a:chExt cx="683314" cy="603715"/>
            </a:xfrm>
          </p:grpSpPr>
          <p:sp>
            <p:nvSpPr>
              <p:cNvPr id="721" name="Oval 720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22" name="TextBox 721"/>
              <p:cNvSpPr txBox="1"/>
              <p:nvPr/>
            </p:nvSpPr>
            <p:spPr>
              <a:xfrm>
                <a:off x="14555209" y="31479540"/>
                <a:ext cx="67548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683" name="Group 682"/>
            <p:cNvGrpSpPr/>
            <p:nvPr/>
          </p:nvGrpSpPr>
          <p:grpSpPr>
            <a:xfrm>
              <a:off x="21707491" y="22053610"/>
              <a:ext cx="658528" cy="603715"/>
              <a:chOff x="12166330" y="31479540"/>
              <a:chExt cx="658528" cy="603715"/>
            </a:xfrm>
          </p:grpSpPr>
          <p:sp>
            <p:nvSpPr>
              <p:cNvPr id="719" name="Oval 718"/>
              <p:cNvSpPr>
                <a:spLocks/>
              </p:cNvSpPr>
              <p:nvPr/>
            </p:nvSpPr>
            <p:spPr>
              <a:xfrm>
                <a:off x="12166330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20" name="TextBox 719"/>
              <p:cNvSpPr txBox="1"/>
              <p:nvPr/>
            </p:nvSpPr>
            <p:spPr>
              <a:xfrm>
                <a:off x="12180007" y="31479540"/>
                <a:ext cx="64485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  <p:cxnSp>
          <p:nvCxnSpPr>
            <p:cNvPr id="684" name="Straight Arrow Connector 683"/>
            <p:cNvCxnSpPr/>
            <p:nvPr/>
          </p:nvCxnSpPr>
          <p:spPr>
            <a:xfrm flipH="1" flipV="1">
              <a:off x="23489213" y="18545250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Straight Arrow Connector 684"/>
            <p:cNvCxnSpPr/>
            <p:nvPr/>
          </p:nvCxnSpPr>
          <p:spPr>
            <a:xfrm flipV="1">
              <a:off x="22201614" y="18524154"/>
              <a:ext cx="732918" cy="40007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Straight Arrow Connector 685"/>
            <p:cNvCxnSpPr/>
            <p:nvPr/>
          </p:nvCxnSpPr>
          <p:spPr>
            <a:xfrm>
              <a:off x="22026445" y="19467720"/>
              <a:ext cx="0" cy="99374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Arrow Connector 686"/>
            <p:cNvCxnSpPr/>
            <p:nvPr/>
          </p:nvCxnSpPr>
          <p:spPr>
            <a:xfrm flipH="1">
              <a:off x="22018098" y="21050304"/>
              <a:ext cx="8347" cy="100330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Arrow Connector 687"/>
            <p:cNvCxnSpPr/>
            <p:nvPr/>
          </p:nvCxnSpPr>
          <p:spPr>
            <a:xfrm flipH="1">
              <a:off x="24511239" y="19456283"/>
              <a:ext cx="1" cy="1029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Arrow Connector 688"/>
            <p:cNvCxnSpPr/>
            <p:nvPr/>
          </p:nvCxnSpPr>
          <p:spPr>
            <a:xfrm flipH="1">
              <a:off x="24346680" y="19470683"/>
              <a:ext cx="1" cy="100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Straight Arrow Connector 689"/>
            <p:cNvCxnSpPr/>
            <p:nvPr/>
          </p:nvCxnSpPr>
          <p:spPr>
            <a:xfrm>
              <a:off x="24407491" y="21062927"/>
              <a:ext cx="0" cy="99068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Straight Arrow Connector 690"/>
            <p:cNvCxnSpPr/>
            <p:nvPr/>
          </p:nvCxnSpPr>
          <p:spPr>
            <a:xfrm flipV="1">
              <a:off x="22284263" y="20186120"/>
              <a:ext cx="707228" cy="3888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Arrow Connector 692"/>
            <p:cNvCxnSpPr/>
            <p:nvPr/>
          </p:nvCxnSpPr>
          <p:spPr>
            <a:xfrm flipV="1">
              <a:off x="22224453" y="21719449"/>
              <a:ext cx="730341" cy="41893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Arrow Connector 693"/>
            <p:cNvCxnSpPr/>
            <p:nvPr/>
          </p:nvCxnSpPr>
          <p:spPr>
            <a:xfrm flipV="1">
              <a:off x="23510414" y="22600236"/>
              <a:ext cx="718169" cy="46215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Arrow Connector 694"/>
            <p:cNvCxnSpPr/>
            <p:nvPr/>
          </p:nvCxnSpPr>
          <p:spPr>
            <a:xfrm flipV="1">
              <a:off x="23519002" y="19423489"/>
              <a:ext cx="734264" cy="4693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Arrow Connector 696"/>
            <p:cNvCxnSpPr/>
            <p:nvPr/>
          </p:nvCxnSpPr>
          <p:spPr>
            <a:xfrm flipV="1">
              <a:off x="23446187" y="19319693"/>
              <a:ext cx="677395" cy="43404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Straight Arrow Connector 698"/>
            <p:cNvCxnSpPr/>
            <p:nvPr/>
          </p:nvCxnSpPr>
          <p:spPr>
            <a:xfrm flipV="1">
              <a:off x="23378234" y="20886025"/>
              <a:ext cx="745348" cy="42876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Arrow Connector 699"/>
            <p:cNvCxnSpPr/>
            <p:nvPr/>
          </p:nvCxnSpPr>
          <p:spPr>
            <a:xfrm flipH="1" flipV="1">
              <a:off x="22239489" y="19370904"/>
              <a:ext cx="733843" cy="39372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Arrow Connector 700"/>
            <p:cNvCxnSpPr/>
            <p:nvPr/>
          </p:nvCxnSpPr>
          <p:spPr>
            <a:xfrm flipH="1" flipV="1">
              <a:off x="23427384" y="20161500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Arrow Connector 702"/>
            <p:cNvCxnSpPr/>
            <p:nvPr/>
          </p:nvCxnSpPr>
          <p:spPr>
            <a:xfrm flipH="1" flipV="1">
              <a:off x="23489213" y="21681684"/>
              <a:ext cx="764053" cy="39312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Straight Arrow Connector 703"/>
            <p:cNvCxnSpPr/>
            <p:nvPr/>
          </p:nvCxnSpPr>
          <p:spPr>
            <a:xfrm flipH="1" flipV="1">
              <a:off x="22215341" y="21001534"/>
              <a:ext cx="739453" cy="3765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Arrow Connector 705"/>
            <p:cNvCxnSpPr/>
            <p:nvPr/>
          </p:nvCxnSpPr>
          <p:spPr>
            <a:xfrm flipH="1" flipV="1">
              <a:off x="22186626" y="22605702"/>
              <a:ext cx="733877" cy="45587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Arrow Connector 706"/>
            <p:cNvCxnSpPr/>
            <p:nvPr/>
          </p:nvCxnSpPr>
          <p:spPr>
            <a:xfrm flipV="1">
              <a:off x="24638819" y="20976693"/>
              <a:ext cx="722806" cy="116125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Arrow Connector 707"/>
            <p:cNvCxnSpPr/>
            <p:nvPr/>
          </p:nvCxnSpPr>
          <p:spPr>
            <a:xfrm flipV="1">
              <a:off x="20905329" y="19240263"/>
              <a:ext cx="813426" cy="12422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Arrow Connector 708"/>
            <p:cNvCxnSpPr/>
            <p:nvPr/>
          </p:nvCxnSpPr>
          <p:spPr>
            <a:xfrm flipV="1">
              <a:off x="21059744" y="19391810"/>
              <a:ext cx="785183" cy="115818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Arrow Connector 709"/>
            <p:cNvCxnSpPr/>
            <p:nvPr/>
          </p:nvCxnSpPr>
          <p:spPr>
            <a:xfrm>
              <a:off x="20917913" y="21043364"/>
              <a:ext cx="816539" cy="1253389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Arrow Connector 710"/>
            <p:cNvCxnSpPr/>
            <p:nvPr/>
          </p:nvCxnSpPr>
          <p:spPr>
            <a:xfrm>
              <a:off x="24729686" y="19228954"/>
              <a:ext cx="807517" cy="12535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Arrow Connector 711"/>
            <p:cNvCxnSpPr/>
            <p:nvPr/>
          </p:nvCxnSpPr>
          <p:spPr>
            <a:xfrm flipH="1" flipV="1">
              <a:off x="24645604" y="19385072"/>
              <a:ext cx="745272" cy="116492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Arrow Connector 712"/>
            <p:cNvCxnSpPr/>
            <p:nvPr/>
          </p:nvCxnSpPr>
          <p:spPr>
            <a:xfrm flipH="1">
              <a:off x="23501919" y="23289213"/>
              <a:ext cx="2088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/>
            <p:cNvCxnSpPr/>
            <p:nvPr/>
          </p:nvCxnSpPr>
          <p:spPr>
            <a:xfrm>
              <a:off x="25598014" y="21062926"/>
              <a:ext cx="0" cy="2232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Arrow Connector 714"/>
            <p:cNvCxnSpPr/>
            <p:nvPr/>
          </p:nvCxnSpPr>
          <p:spPr>
            <a:xfrm flipH="1">
              <a:off x="20702532" y="18247519"/>
              <a:ext cx="2232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Arrow Connector 715"/>
            <p:cNvCxnSpPr/>
            <p:nvPr/>
          </p:nvCxnSpPr>
          <p:spPr>
            <a:xfrm>
              <a:off x="20702532" y="18251071"/>
              <a:ext cx="0" cy="225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Arrow Connector 716"/>
            <p:cNvCxnSpPr/>
            <p:nvPr/>
          </p:nvCxnSpPr>
          <p:spPr>
            <a:xfrm>
              <a:off x="20702532" y="21043364"/>
              <a:ext cx="0" cy="2268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Arrow Connector 717"/>
            <p:cNvCxnSpPr/>
            <p:nvPr/>
          </p:nvCxnSpPr>
          <p:spPr>
            <a:xfrm flipH="1">
              <a:off x="20702532" y="23289213"/>
              <a:ext cx="2250000" cy="287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7" name="Group 726"/>
          <p:cNvGrpSpPr>
            <a:grpSpLocks noChangeAspect="1"/>
          </p:cNvGrpSpPr>
          <p:nvPr/>
        </p:nvGrpSpPr>
        <p:grpSpPr>
          <a:xfrm>
            <a:off x="25105714" y="12187903"/>
            <a:ext cx="4680000" cy="4637473"/>
            <a:chOff x="20516968" y="18085200"/>
            <a:chExt cx="5400000" cy="5350930"/>
          </a:xfrm>
        </p:grpSpPr>
        <p:sp>
          <p:nvSpPr>
            <p:cNvPr id="728" name="Oval 727"/>
            <p:cNvSpPr>
              <a:spLocks/>
            </p:cNvSpPr>
            <p:nvPr/>
          </p:nvSpPr>
          <p:spPr>
            <a:xfrm>
              <a:off x="20516968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29" name="Oval 728"/>
            <p:cNvSpPr>
              <a:spLocks/>
            </p:cNvSpPr>
            <p:nvPr/>
          </p:nvSpPr>
          <p:spPr>
            <a:xfrm>
              <a:off x="24088537" y="18878882"/>
              <a:ext cx="637908" cy="588838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30" name="Oval 729"/>
            <p:cNvSpPr>
              <a:spLocks/>
            </p:cNvSpPr>
            <p:nvPr/>
          </p:nvSpPr>
          <p:spPr>
            <a:xfrm>
              <a:off x="21707491" y="18878882"/>
              <a:ext cx="637908" cy="588838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31" name="Oval 730"/>
            <p:cNvSpPr>
              <a:spLocks/>
            </p:cNvSpPr>
            <p:nvPr/>
          </p:nvSpPr>
          <p:spPr>
            <a:xfrm>
              <a:off x="25279060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grpSp>
          <p:nvGrpSpPr>
            <p:cNvPr id="732" name="Group 731"/>
            <p:cNvGrpSpPr/>
            <p:nvPr/>
          </p:nvGrpSpPr>
          <p:grpSpPr>
            <a:xfrm>
              <a:off x="22898014" y="19672591"/>
              <a:ext cx="637908" cy="609174"/>
              <a:chOff x="22872497" y="26697923"/>
              <a:chExt cx="868031" cy="828930"/>
            </a:xfrm>
          </p:grpSpPr>
          <p:sp>
            <p:nvSpPr>
              <p:cNvPr id="797" name="Oval 796"/>
              <p:cNvSpPr>
                <a:spLocks/>
              </p:cNvSpPr>
              <p:nvPr/>
            </p:nvSpPr>
            <p:spPr>
              <a:xfrm>
                <a:off x="22872497" y="26697923"/>
                <a:ext cx="868031" cy="801259"/>
              </a:xfrm>
              <a:prstGeom prst="ellipse">
                <a:avLst/>
              </a:prstGeom>
              <a:solidFill>
                <a:srgbClr val="F0F0A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98" name="TextBox 797"/>
              <p:cNvSpPr txBox="1"/>
              <p:nvPr/>
            </p:nvSpPr>
            <p:spPr>
              <a:xfrm>
                <a:off x="22986713" y="26705350"/>
                <a:ext cx="604549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</p:grpSp>
        <p:grpSp>
          <p:nvGrpSpPr>
            <p:cNvPr id="733" name="Group 732"/>
            <p:cNvGrpSpPr/>
            <p:nvPr/>
          </p:nvGrpSpPr>
          <p:grpSpPr>
            <a:xfrm>
              <a:off x="22866362" y="21259919"/>
              <a:ext cx="675482" cy="612294"/>
              <a:chOff x="22829409" y="29897675"/>
              <a:chExt cx="919159" cy="833177"/>
            </a:xfrm>
          </p:grpSpPr>
          <p:sp>
            <p:nvSpPr>
              <p:cNvPr id="795" name="Oval 794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96" name="TextBox 795"/>
              <p:cNvSpPr txBox="1"/>
              <p:nvPr/>
            </p:nvSpPr>
            <p:spPr>
              <a:xfrm>
                <a:off x="22829409" y="29909349"/>
                <a:ext cx="919159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734" name="Oval 733"/>
            <p:cNvSpPr>
              <a:spLocks/>
            </p:cNvSpPr>
            <p:nvPr/>
          </p:nvSpPr>
          <p:spPr>
            <a:xfrm>
              <a:off x="21707491" y="20461466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735" name="Oval 734"/>
            <p:cNvSpPr>
              <a:spLocks/>
            </p:cNvSpPr>
            <p:nvPr/>
          </p:nvSpPr>
          <p:spPr>
            <a:xfrm>
              <a:off x="24088537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36" name="Oval 735"/>
            <p:cNvSpPr>
              <a:spLocks/>
            </p:cNvSpPr>
            <p:nvPr/>
          </p:nvSpPr>
          <p:spPr>
            <a:xfrm>
              <a:off x="22898014" y="18085200"/>
              <a:ext cx="637908" cy="589745"/>
            </a:xfrm>
            <a:prstGeom prst="ellipse">
              <a:avLst/>
            </a:prstGeom>
            <a:solidFill>
              <a:srgbClr val="A0F0A1"/>
            </a:solidFill>
            <a:ln w="50800">
              <a:solidFill>
                <a:srgbClr val="F0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37" name="Oval 736"/>
            <p:cNvSpPr>
              <a:spLocks/>
            </p:cNvSpPr>
            <p:nvPr/>
          </p:nvSpPr>
          <p:spPr>
            <a:xfrm>
              <a:off x="22898014" y="22847292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738" name="Group 737"/>
            <p:cNvGrpSpPr/>
            <p:nvPr/>
          </p:nvGrpSpPr>
          <p:grpSpPr>
            <a:xfrm>
              <a:off x="24088537" y="22053610"/>
              <a:ext cx="683314" cy="603715"/>
              <a:chOff x="14547376" y="31479540"/>
              <a:chExt cx="683314" cy="603715"/>
            </a:xfrm>
          </p:grpSpPr>
          <p:sp>
            <p:nvSpPr>
              <p:cNvPr id="793" name="Oval 792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94" name="TextBox 793"/>
              <p:cNvSpPr txBox="1"/>
              <p:nvPr/>
            </p:nvSpPr>
            <p:spPr>
              <a:xfrm>
                <a:off x="14555209" y="31479540"/>
                <a:ext cx="67548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739" name="Group 738"/>
            <p:cNvGrpSpPr/>
            <p:nvPr/>
          </p:nvGrpSpPr>
          <p:grpSpPr>
            <a:xfrm>
              <a:off x="21707491" y="22053610"/>
              <a:ext cx="658528" cy="603715"/>
              <a:chOff x="12166330" y="31479540"/>
              <a:chExt cx="658528" cy="603715"/>
            </a:xfrm>
          </p:grpSpPr>
          <p:sp>
            <p:nvSpPr>
              <p:cNvPr id="791" name="Oval 790"/>
              <p:cNvSpPr>
                <a:spLocks/>
              </p:cNvSpPr>
              <p:nvPr/>
            </p:nvSpPr>
            <p:spPr>
              <a:xfrm>
                <a:off x="12166330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92" name="TextBox 791"/>
              <p:cNvSpPr txBox="1"/>
              <p:nvPr/>
            </p:nvSpPr>
            <p:spPr>
              <a:xfrm>
                <a:off x="12180007" y="31479540"/>
                <a:ext cx="64485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  <p:cxnSp>
          <p:nvCxnSpPr>
            <p:cNvPr id="740" name="Straight Arrow Connector 739"/>
            <p:cNvCxnSpPr/>
            <p:nvPr/>
          </p:nvCxnSpPr>
          <p:spPr>
            <a:xfrm flipH="1" flipV="1">
              <a:off x="23489213" y="18545250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Arrow Connector 740"/>
            <p:cNvCxnSpPr/>
            <p:nvPr/>
          </p:nvCxnSpPr>
          <p:spPr>
            <a:xfrm flipV="1">
              <a:off x="22201614" y="18524154"/>
              <a:ext cx="732918" cy="40007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Arrow Connector 741"/>
            <p:cNvCxnSpPr/>
            <p:nvPr/>
          </p:nvCxnSpPr>
          <p:spPr>
            <a:xfrm>
              <a:off x="22026445" y="19467720"/>
              <a:ext cx="0" cy="99374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Arrow Connector 742"/>
            <p:cNvCxnSpPr/>
            <p:nvPr/>
          </p:nvCxnSpPr>
          <p:spPr>
            <a:xfrm flipH="1">
              <a:off x="22018098" y="21050304"/>
              <a:ext cx="8347" cy="100330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Arrow Connector 743"/>
            <p:cNvCxnSpPr/>
            <p:nvPr/>
          </p:nvCxnSpPr>
          <p:spPr>
            <a:xfrm flipH="1">
              <a:off x="24511239" y="19456283"/>
              <a:ext cx="1" cy="1029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Arrow Connector 744"/>
            <p:cNvCxnSpPr/>
            <p:nvPr/>
          </p:nvCxnSpPr>
          <p:spPr>
            <a:xfrm flipH="1">
              <a:off x="24346680" y="19470683"/>
              <a:ext cx="1" cy="100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Arrow Connector 745"/>
            <p:cNvCxnSpPr/>
            <p:nvPr/>
          </p:nvCxnSpPr>
          <p:spPr>
            <a:xfrm>
              <a:off x="24407491" y="21062927"/>
              <a:ext cx="0" cy="99068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Arrow Connector 746"/>
            <p:cNvCxnSpPr/>
            <p:nvPr/>
          </p:nvCxnSpPr>
          <p:spPr>
            <a:xfrm flipV="1">
              <a:off x="22284263" y="20186120"/>
              <a:ext cx="707228" cy="3888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Arrow Connector 747"/>
            <p:cNvCxnSpPr/>
            <p:nvPr/>
          </p:nvCxnSpPr>
          <p:spPr>
            <a:xfrm flipV="1">
              <a:off x="22224453" y="21719449"/>
              <a:ext cx="730341" cy="41893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Arrow Connector 748"/>
            <p:cNvCxnSpPr/>
            <p:nvPr/>
          </p:nvCxnSpPr>
          <p:spPr>
            <a:xfrm flipV="1">
              <a:off x="23510414" y="22600236"/>
              <a:ext cx="718169" cy="46215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Arrow Connector 751"/>
            <p:cNvCxnSpPr/>
            <p:nvPr/>
          </p:nvCxnSpPr>
          <p:spPr>
            <a:xfrm flipV="1">
              <a:off x="23519002" y="19423489"/>
              <a:ext cx="734264" cy="4693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Arrow Connector 752"/>
            <p:cNvCxnSpPr/>
            <p:nvPr/>
          </p:nvCxnSpPr>
          <p:spPr>
            <a:xfrm flipV="1">
              <a:off x="23446187" y="19319693"/>
              <a:ext cx="677395" cy="43404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Arrow Connector 759"/>
            <p:cNvCxnSpPr/>
            <p:nvPr/>
          </p:nvCxnSpPr>
          <p:spPr>
            <a:xfrm flipV="1">
              <a:off x="23378234" y="20886025"/>
              <a:ext cx="745348" cy="42876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Arrow Connector 760"/>
            <p:cNvCxnSpPr/>
            <p:nvPr/>
          </p:nvCxnSpPr>
          <p:spPr>
            <a:xfrm flipH="1" flipV="1">
              <a:off x="22239489" y="19370904"/>
              <a:ext cx="733843" cy="39372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Arrow Connector 761"/>
            <p:cNvCxnSpPr/>
            <p:nvPr/>
          </p:nvCxnSpPr>
          <p:spPr>
            <a:xfrm flipH="1" flipV="1">
              <a:off x="23427384" y="20161500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Arrow Connector 762"/>
            <p:cNvCxnSpPr/>
            <p:nvPr/>
          </p:nvCxnSpPr>
          <p:spPr>
            <a:xfrm flipH="1" flipV="1">
              <a:off x="23489213" y="21681684"/>
              <a:ext cx="764053" cy="39312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Straight Arrow Connector 763"/>
            <p:cNvCxnSpPr/>
            <p:nvPr/>
          </p:nvCxnSpPr>
          <p:spPr>
            <a:xfrm flipH="1" flipV="1">
              <a:off x="22215341" y="21001534"/>
              <a:ext cx="739453" cy="3765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Arrow Connector 764"/>
            <p:cNvCxnSpPr/>
            <p:nvPr/>
          </p:nvCxnSpPr>
          <p:spPr>
            <a:xfrm flipH="1" flipV="1">
              <a:off x="22186626" y="22605702"/>
              <a:ext cx="733877" cy="45587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Arrow Connector 765"/>
            <p:cNvCxnSpPr/>
            <p:nvPr/>
          </p:nvCxnSpPr>
          <p:spPr>
            <a:xfrm flipV="1">
              <a:off x="24638819" y="20976693"/>
              <a:ext cx="722806" cy="116125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Arrow Connector 766"/>
            <p:cNvCxnSpPr/>
            <p:nvPr/>
          </p:nvCxnSpPr>
          <p:spPr>
            <a:xfrm flipV="1">
              <a:off x="20905329" y="19240263"/>
              <a:ext cx="813426" cy="12422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Arrow Connector 767"/>
            <p:cNvCxnSpPr/>
            <p:nvPr/>
          </p:nvCxnSpPr>
          <p:spPr>
            <a:xfrm flipV="1">
              <a:off x="21059744" y="19391810"/>
              <a:ext cx="785183" cy="115818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Arrow Connector 768"/>
            <p:cNvCxnSpPr/>
            <p:nvPr/>
          </p:nvCxnSpPr>
          <p:spPr>
            <a:xfrm>
              <a:off x="20917913" y="21043364"/>
              <a:ext cx="816539" cy="1253389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Arrow Connector 769"/>
            <p:cNvCxnSpPr/>
            <p:nvPr/>
          </p:nvCxnSpPr>
          <p:spPr>
            <a:xfrm>
              <a:off x="24729686" y="19228954"/>
              <a:ext cx="807517" cy="12535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Straight Arrow Connector 770"/>
            <p:cNvCxnSpPr/>
            <p:nvPr/>
          </p:nvCxnSpPr>
          <p:spPr>
            <a:xfrm flipH="1" flipV="1">
              <a:off x="24645604" y="19385072"/>
              <a:ext cx="745272" cy="116492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Arrow Connector 771"/>
            <p:cNvCxnSpPr/>
            <p:nvPr/>
          </p:nvCxnSpPr>
          <p:spPr>
            <a:xfrm flipH="1">
              <a:off x="23501919" y="23289213"/>
              <a:ext cx="2088000" cy="287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Arrow Connector 772"/>
            <p:cNvCxnSpPr/>
            <p:nvPr/>
          </p:nvCxnSpPr>
          <p:spPr>
            <a:xfrm>
              <a:off x="25598014" y="21062926"/>
              <a:ext cx="0" cy="2232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Arrow Connector 773"/>
            <p:cNvCxnSpPr/>
            <p:nvPr/>
          </p:nvCxnSpPr>
          <p:spPr>
            <a:xfrm flipH="1">
              <a:off x="20702532" y="18247519"/>
              <a:ext cx="2232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Straight Arrow Connector 787"/>
            <p:cNvCxnSpPr/>
            <p:nvPr/>
          </p:nvCxnSpPr>
          <p:spPr>
            <a:xfrm>
              <a:off x="20702532" y="18251071"/>
              <a:ext cx="0" cy="225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Straight Arrow Connector 788"/>
            <p:cNvCxnSpPr/>
            <p:nvPr/>
          </p:nvCxnSpPr>
          <p:spPr>
            <a:xfrm>
              <a:off x="20702532" y="21043364"/>
              <a:ext cx="0" cy="2268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Straight Arrow Connector 789"/>
            <p:cNvCxnSpPr/>
            <p:nvPr/>
          </p:nvCxnSpPr>
          <p:spPr>
            <a:xfrm flipH="1">
              <a:off x="20702532" y="23289213"/>
              <a:ext cx="2250000" cy="287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9" name="Group 798"/>
          <p:cNvGrpSpPr>
            <a:grpSpLocks noChangeAspect="1"/>
          </p:cNvGrpSpPr>
          <p:nvPr/>
        </p:nvGrpSpPr>
        <p:grpSpPr>
          <a:xfrm>
            <a:off x="19727314" y="12187903"/>
            <a:ext cx="4680000" cy="4637473"/>
            <a:chOff x="20516968" y="18085200"/>
            <a:chExt cx="5400000" cy="5350930"/>
          </a:xfrm>
        </p:grpSpPr>
        <p:sp>
          <p:nvSpPr>
            <p:cNvPr id="800" name="Oval 799"/>
            <p:cNvSpPr>
              <a:spLocks/>
            </p:cNvSpPr>
            <p:nvPr/>
          </p:nvSpPr>
          <p:spPr>
            <a:xfrm>
              <a:off x="20516968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01" name="Oval 800"/>
            <p:cNvSpPr>
              <a:spLocks/>
            </p:cNvSpPr>
            <p:nvPr/>
          </p:nvSpPr>
          <p:spPr>
            <a:xfrm>
              <a:off x="24088537" y="18878882"/>
              <a:ext cx="637908" cy="588838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02" name="Oval 801"/>
            <p:cNvSpPr>
              <a:spLocks/>
            </p:cNvSpPr>
            <p:nvPr/>
          </p:nvSpPr>
          <p:spPr>
            <a:xfrm>
              <a:off x="21707491" y="18878882"/>
              <a:ext cx="637908" cy="588838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03" name="Oval 802"/>
            <p:cNvSpPr>
              <a:spLocks/>
            </p:cNvSpPr>
            <p:nvPr/>
          </p:nvSpPr>
          <p:spPr>
            <a:xfrm>
              <a:off x="25279060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934" name="Oval 933"/>
            <p:cNvSpPr>
              <a:spLocks/>
            </p:cNvSpPr>
            <p:nvPr/>
          </p:nvSpPr>
          <p:spPr>
            <a:xfrm>
              <a:off x="22898014" y="19672565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grpSp>
          <p:nvGrpSpPr>
            <p:cNvPr id="805" name="Group 804"/>
            <p:cNvGrpSpPr/>
            <p:nvPr/>
          </p:nvGrpSpPr>
          <p:grpSpPr>
            <a:xfrm>
              <a:off x="22866362" y="21259919"/>
              <a:ext cx="675482" cy="612294"/>
              <a:chOff x="22829409" y="29897675"/>
              <a:chExt cx="919159" cy="833177"/>
            </a:xfrm>
          </p:grpSpPr>
          <p:sp>
            <p:nvSpPr>
              <p:cNvPr id="932" name="Oval 931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33" name="TextBox 932"/>
              <p:cNvSpPr txBox="1"/>
              <p:nvPr/>
            </p:nvSpPr>
            <p:spPr>
              <a:xfrm>
                <a:off x="22829409" y="29909349"/>
                <a:ext cx="919159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806" name="Oval 805"/>
            <p:cNvSpPr>
              <a:spLocks/>
            </p:cNvSpPr>
            <p:nvPr/>
          </p:nvSpPr>
          <p:spPr>
            <a:xfrm>
              <a:off x="21707491" y="20461466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807" name="Oval 806"/>
            <p:cNvSpPr>
              <a:spLocks/>
            </p:cNvSpPr>
            <p:nvPr/>
          </p:nvSpPr>
          <p:spPr>
            <a:xfrm>
              <a:off x="24088537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08" name="Oval 807"/>
            <p:cNvSpPr>
              <a:spLocks/>
            </p:cNvSpPr>
            <p:nvPr/>
          </p:nvSpPr>
          <p:spPr>
            <a:xfrm>
              <a:off x="22898014" y="18085200"/>
              <a:ext cx="637908" cy="589745"/>
            </a:xfrm>
            <a:prstGeom prst="ellipse">
              <a:avLst/>
            </a:prstGeom>
            <a:solidFill>
              <a:srgbClr val="A0F0A1"/>
            </a:solidFill>
            <a:ln w="50800">
              <a:solidFill>
                <a:srgbClr val="F0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09" name="Oval 808"/>
            <p:cNvSpPr>
              <a:spLocks/>
            </p:cNvSpPr>
            <p:nvPr/>
          </p:nvSpPr>
          <p:spPr>
            <a:xfrm>
              <a:off x="22898014" y="22847292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810" name="Group 809"/>
            <p:cNvGrpSpPr/>
            <p:nvPr/>
          </p:nvGrpSpPr>
          <p:grpSpPr>
            <a:xfrm>
              <a:off x="24088537" y="22053610"/>
              <a:ext cx="683314" cy="603715"/>
              <a:chOff x="14547376" y="31479540"/>
              <a:chExt cx="683314" cy="603715"/>
            </a:xfrm>
          </p:grpSpPr>
          <p:sp>
            <p:nvSpPr>
              <p:cNvPr id="928" name="Oval 927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31" name="TextBox 930"/>
              <p:cNvSpPr txBox="1"/>
              <p:nvPr/>
            </p:nvSpPr>
            <p:spPr>
              <a:xfrm>
                <a:off x="14555209" y="31479540"/>
                <a:ext cx="67548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811" name="Group 810"/>
            <p:cNvGrpSpPr/>
            <p:nvPr/>
          </p:nvGrpSpPr>
          <p:grpSpPr>
            <a:xfrm>
              <a:off x="21707491" y="22053610"/>
              <a:ext cx="658528" cy="603715"/>
              <a:chOff x="12166330" y="31479540"/>
              <a:chExt cx="658528" cy="603715"/>
            </a:xfrm>
          </p:grpSpPr>
          <p:sp>
            <p:nvSpPr>
              <p:cNvPr id="926" name="Oval 925"/>
              <p:cNvSpPr>
                <a:spLocks/>
              </p:cNvSpPr>
              <p:nvPr/>
            </p:nvSpPr>
            <p:spPr>
              <a:xfrm>
                <a:off x="12166330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27" name="TextBox 926"/>
              <p:cNvSpPr txBox="1"/>
              <p:nvPr/>
            </p:nvSpPr>
            <p:spPr>
              <a:xfrm>
                <a:off x="12180007" y="31479540"/>
                <a:ext cx="64485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  <p:cxnSp>
          <p:nvCxnSpPr>
            <p:cNvPr id="812" name="Straight Arrow Connector 811"/>
            <p:cNvCxnSpPr/>
            <p:nvPr/>
          </p:nvCxnSpPr>
          <p:spPr>
            <a:xfrm flipH="1" flipV="1">
              <a:off x="23489213" y="18545250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Straight Arrow Connector 812"/>
            <p:cNvCxnSpPr/>
            <p:nvPr/>
          </p:nvCxnSpPr>
          <p:spPr>
            <a:xfrm flipV="1">
              <a:off x="22201614" y="18524154"/>
              <a:ext cx="732918" cy="40007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Straight Arrow Connector 813"/>
            <p:cNvCxnSpPr/>
            <p:nvPr/>
          </p:nvCxnSpPr>
          <p:spPr>
            <a:xfrm>
              <a:off x="22026445" y="19467720"/>
              <a:ext cx="0" cy="99374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Straight Arrow Connector 814"/>
            <p:cNvCxnSpPr/>
            <p:nvPr/>
          </p:nvCxnSpPr>
          <p:spPr>
            <a:xfrm flipH="1">
              <a:off x="22018098" y="21050304"/>
              <a:ext cx="8347" cy="100330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Straight Arrow Connector 815"/>
            <p:cNvCxnSpPr/>
            <p:nvPr/>
          </p:nvCxnSpPr>
          <p:spPr>
            <a:xfrm flipH="1">
              <a:off x="24511239" y="19456283"/>
              <a:ext cx="1" cy="1029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Straight Arrow Connector 816"/>
            <p:cNvCxnSpPr/>
            <p:nvPr/>
          </p:nvCxnSpPr>
          <p:spPr>
            <a:xfrm flipH="1">
              <a:off x="24346680" y="19470683"/>
              <a:ext cx="1" cy="100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Straight Arrow Connector 817"/>
            <p:cNvCxnSpPr/>
            <p:nvPr/>
          </p:nvCxnSpPr>
          <p:spPr>
            <a:xfrm>
              <a:off x="24407491" y="21062927"/>
              <a:ext cx="0" cy="99068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Straight Arrow Connector 818"/>
            <p:cNvCxnSpPr/>
            <p:nvPr/>
          </p:nvCxnSpPr>
          <p:spPr>
            <a:xfrm flipV="1">
              <a:off x="22284263" y="20186120"/>
              <a:ext cx="707228" cy="38885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Straight Arrow Connector 819"/>
            <p:cNvCxnSpPr/>
            <p:nvPr/>
          </p:nvCxnSpPr>
          <p:spPr>
            <a:xfrm flipV="1">
              <a:off x="22224453" y="21719449"/>
              <a:ext cx="730341" cy="41893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Straight Arrow Connector 820"/>
            <p:cNvCxnSpPr/>
            <p:nvPr/>
          </p:nvCxnSpPr>
          <p:spPr>
            <a:xfrm flipV="1">
              <a:off x="23510414" y="22600236"/>
              <a:ext cx="718169" cy="46215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Straight Arrow Connector 821"/>
            <p:cNvCxnSpPr/>
            <p:nvPr/>
          </p:nvCxnSpPr>
          <p:spPr>
            <a:xfrm flipV="1">
              <a:off x="23519002" y="19423489"/>
              <a:ext cx="734264" cy="4693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Arrow Connector 822"/>
            <p:cNvCxnSpPr/>
            <p:nvPr/>
          </p:nvCxnSpPr>
          <p:spPr>
            <a:xfrm flipV="1">
              <a:off x="23446187" y="19319693"/>
              <a:ext cx="677395" cy="43404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Straight Arrow Connector 823"/>
            <p:cNvCxnSpPr/>
            <p:nvPr/>
          </p:nvCxnSpPr>
          <p:spPr>
            <a:xfrm flipV="1">
              <a:off x="23378234" y="20886025"/>
              <a:ext cx="745348" cy="42876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Straight Arrow Connector 824"/>
            <p:cNvCxnSpPr/>
            <p:nvPr/>
          </p:nvCxnSpPr>
          <p:spPr>
            <a:xfrm flipH="1" flipV="1">
              <a:off x="22239489" y="19370904"/>
              <a:ext cx="733843" cy="39372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Straight Arrow Connector 825"/>
            <p:cNvCxnSpPr/>
            <p:nvPr/>
          </p:nvCxnSpPr>
          <p:spPr>
            <a:xfrm flipH="1" flipV="1">
              <a:off x="23427384" y="20161500"/>
              <a:ext cx="739453" cy="3765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Straight Arrow Connector 826"/>
            <p:cNvCxnSpPr/>
            <p:nvPr/>
          </p:nvCxnSpPr>
          <p:spPr>
            <a:xfrm flipH="1" flipV="1">
              <a:off x="23489213" y="21681684"/>
              <a:ext cx="764053" cy="39312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Straight Arrow Connector 827"/>
            <p:cNvCxnSpPr/>
            <p:nvPr/>
          </p:nvCxnSpPr>
          <p:spPr>
            <a:xfrm flipH="1" flipV="1">
              <a:off x="22215341" y="21001534"/>
              <a:ext cx="739453" cy="3765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Straight Arrow Connector 828"/>
            <p:cNvCxnSpPr/>
            <p:nvPr/>
          </p:nvCxnSpPr>
          <p:spPr>
            <a:xfrm flipH="1" flipV="1">
              <a:off x="22186626" y="22605702"/>
              <a:ext cx="733877" cy="45587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Straight Arrow Connector 829"/>
            <p:cNvCxnSpPr/>
            <p:nvPr/>
          </p:nvCxnSpPr>
          <p:spPr>
            <a:xfrm flipV="1">
              <a:off x="24638819" y="20976693"/>
              <a:ext cx="722806" cy="116125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Straight Arrow Connector 830"/>
            <p:cNvCxnSpPr/>
            <p:nvPr/>
          </p:nvCxnSpPr>
          <p:spPr>
            <a:xfrm flipV="1">
              <a:off x="20905329" y="19240263"/>
              <a:ext cx="813426" cy="12422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Straight Arrow Connector 831"/>
            <p:cNvCxnSpPr/>
            <p:nvPr/>
          </p:nvCxnSpPr>
          <p:spPr>
            <a:xfrm flipV="1">
              <a:off x="21059744" y="19391810"/>
              <a:ext cx="785183" cy="115818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" name="Straight Arrow Connector 832"/>
            <p:cNvCxnSpPr/>
            <p:nvPr/>
          </p:nvCxnSpPr>
          <p:spPr>
            <a:xfrm>
              <a:off x="20917913" y="21043364"/>
              <a:ext cx="816539" cy="1253389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Straight Arrow Connector 833"/>
            <p:cNvCxnSpPr/>
            <p:nvPr/>
          </p:nvCxnSpPr>
          <p:spPr>
            <a:xfrm>
              <a:off x="24729686" y="19228954"/>
              <a:ext cx="807517" cy="12535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" name="Straight Arrow Connector 834"/>
            <p:cNvCxnSpPr/>
            <p:nvPr/>
          </p:nvCxnSpPr>
          <p:spPr>
            <a:xfrm flipH="1" flipV="1">
              <a:off x="24645604" y="19385072"/>
              <a:ext cx="745272" cy="116492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Arrow Connector 919"/>
            <p:cNvCxnSpPr/>
            <p:nvPr/>
          </p:nvCxnSpPr>
          <p:spPr>
            <a:xfrm flipH="1">
              <a:off x="23501919" y="23289213"/>
              <a:ext cx="2088000" cy="287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Arrow Connector 920"/>
            <p:cNvCxnSpPr/>
            <p:nvPr/>
          </p:nvCxnSpPr>
          <p:spPr>
            <a:xfrm>
              <a:off x="25598014" y="21062926"/>
              <a:ext cx="0" cy="2232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Straight Arrow Connector 921"/>
            <p:cNvCxnSpPr/>
            <p:nvPr/>
          </p:nvCxnSpPr>
          <p:spPr>
            <a:xfrm flipH="1">
              <a:off x="20702532" y="18247519"/>
              <a:ext cx="2232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Straight Arrow Connector 922"/>
            <p:cNvCxnSpPr/>
            <p:nvPr/>
          </p:nvCxnSpPr>
          <p:spPr>
            <a:xfrm>
              <a:off x="20702532" y="18251071"/>
              <a:ext cx="0" cy="225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Straight Arrow Connector 923"/>
            <p:cNvCxnSpPr/>
            <p:nvPr/>
          </p:nvCxnSpPr>
          <p:spPr>
            <a:xfrm>
              <a:off x="20702532" y="21043364"/>
              <a:ext cx="0" cy="2268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Straight Arrow Connector 924"/>
            <p:cNvCxnSpPr/>
            <p:nvPr/>
          </p:nvCxnSpPr>
          <p:spPr>
            <a:xfrm flipH="1">
              <a:off x="20702532" y="23289213"/>
              <a:ext cx="2250000" cy="287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6" name="Group 935"/>
          <p:cNvGrpSpPr>
            <a:grpSpLocks noChangeAspect="1"/>
          </p:cNvGrpSpPr>
          <p:nvPr/>
        </p:nvGrpSpPr>
        <p:grpSpPr>
          <a:xfrm>
            <a:off x="14393314" y="12187903"/>
            <a:ext cx="4680000" cy="4637473"/>
            <a:chOff x="20516968" y="18085200"/>
            <a:chExt cx="5400000" cy="5350930"/>
          </a:xfrm>
        </p:grpSpPr>
        <p:sp>
          <p:nvSpPr>
            <p:cNvPr id="937" name="Oval 936"/>
            <p:cNvSpPr>
              <a:spLocks/>
            </p:cNvSpPr>
            <p:nvPr/>
          </p:nvSpPr>
          <p:spPr>
            <a:xfrm>
              <a:off x="20516968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38" name="Oval 937"/>
            <p:cNvSpPr>
              <a:spLocks/>
            </p:cNvSpPr>
            <p:nvPr/>
          </p:nvSpPr>
          <p:spPr>
            <a:xfrm>
              <a:off x="24088537" y="18878882"/>
              <a:ext cx="637908" cy="588838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39" name="Oval 938"/>
            <p:cNvSpPr>
              <a:spLocks/>
            </p:cNvSpPr>
            <p:nvPr/>
          </p:nvSpPr>
          <p:spPr>
            <a:xfrm>
              <a:off x="21707491" y="18878882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40" name="Oval 939"/>
            <p:cNvSpPr>
              <a:spLocks/>
            </p:cNvSpPr>
            <p:nvPr/>
          </p:nvSpPr>
          <p:spPr>
            <a:xfrm>
              <a:off x="25279060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941" name="Oval 940"/>
            <p:cNvSpPr>
              <a:spLocks/>
            </p:cNvSpPr>
            <p:nvPr/>
          </p:nvSpPr>
          <p:spPr>
            <a:xfrm>
              <a:off x="22898014" y="19672565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grpSp>
          <p:nvGrpSpPr>
            <p:cNvPr id="942" name="Group 941"/>
            <p:cNvGrpSpPr/>
            <p:nvPr/>
          </p:nvGrpSpPr>
          <p:grpSpPr>
            <a:xfrm>
              <a:off x="22866362" y="21259919"/>
              <a:ext cx="675482" cy="612294"/>
              <a:chOff x="22829409" y="29897675"/>
              <a:chExt cx="919159" cy="833177"/>
            </a:xfrm>
          </p:grpSpPr>
          <p:sp>
            <p:nvSpPr>
              <p:cNvPr id="993" name="Oval 992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94" name="TextBox 993"/>
              <p:cNvSpPr txBox="1"/>
              <p:nvPr/>
            </p:nvSpPr>
            <p:spPr>
              <a:xfrm>
                <a:off x="22829409" y="29909349"/>
                <a:ext cx="919159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943" name="Oval 942"/>
            <p:cNvSpPr>
              <a:spLocks/>
            </p:cNvSpPr>
            <p:nvPr/>
          </p:nvSpPr>
          <p:spPr>
            <a:xfrm>
              <a:off x="21707491" y="20461466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944" name="Oval 943"/>
            <p:cNvSpPr>
              <a:spLocks/>
            </p:cNvSpPr>
            <p:nvPr/>
          </p:nvSpPr>
          <p:spPr>
            <a:xfrm>
              <a:off x="24088537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45" name="Oval 944"/>
            <p:cNvSpPr>
              <a:spLocks/>
            </p:cNvSpPr>
            <p:nvPr/>
          </p:nvSpPr>
          <p:spPr>
            <a:xfrm>
              <a:off x="22898014" y="18085200"/>
              <a:ext cx="637908" cy="589745"/>
            </a:xfrm>
            <a:prstGeom prst="ellipse">
              <a:avLst/>
            </a:prstGeom>
            <a:solidFill>
              <a:srgbClr val="A0F0A1"/>
            </a:solidFill>
            <a:ln w="50800">
              <a:solidFill>
                <a:srgbClr val="F0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46" name="Oval 945"/>
            <p:cNvSpPr>
              <a:spLocks/>
            </p:cNvSpPr>
            <p:nvPr/>
          </p:nvSpPr>
          <p:spPr>
            <a:xfrm>
              <a:off x="22898014" y="22847292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947" name="Group 946"/>
            <p:cNvGrpSpPr/>
            <p:nvPr/>
          </p:nvGrpSpPr>
          <p:grpSpPr>
            <a:xfrm>
              <a:off x="24088537" y="22053610"/>
              <a:ext cx="683314" cy="603715"/>
              <a:chOff x="14547376" y="31479540"/>
              <a:chExt cx="683314" cy="603715"/>
            </a:xfrm>
          </p:grpSpPr>
          <p:sp>
            <p:nvSpPr>
              <p:cNvPr id="991" name="Oval 990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92" name="TextBox 991"/>
              <p:cNvSpPr txBox="1"/>
              <p:nvPr/>
            </p:nvSpPr>
            <p:spPr>
              <a:xfrm>
                <a:off x="14555209" y="31479540"/>
                <a:ext cx="67548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949" name="Group 948"/>
            <p:cNvGrpSpPr/>
            <p:nvPr/>
          </p:nvGrpSpPr>
          <p:grpSpPr>
            <a:xfrm>
              <a:off x="21707491" y="22053610"/>
              <a:ext cx="658528" cy="603715"/>
              <a:chOff x="12166330" y="31479540"/>
              <a:chExt cx="658528" cy="603715"/>
            </a:xfrm>
          </p:grpSpPr>
          <p:sp>
            <p:nvSpPr>
              <p:cNvPr id="988" name="Oval 987"/>
              <p:cNvSpPr>
                <a:spLocks/>
              </p:cNvSpPr>
              <p:nvPr/>
            </p:nvSpPr>
            <p:spPr>
              <a:xfrm>
                <a:off x="12166330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990" name="TextBox 989"/>
              <p:cNvSpPr txBox="1"/>
              <p:nvPr/>
            </p:nvSpPr>
            <p:spPr>
              <a:xfrm>
                <a:off x="12180007" y="31479540"/>
                <a:ext cx="64485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  <p:cxnSp>
          <p:nvCxnSpPr>
            <p:cNvPr id="950" name="Straight Arrow Connector 949"/>
            <p:cNvCxnSpPr/>
            <p:nvPr/>
          </p:nvCxnSpPr>
          <p:spPr>
            <a:xfrm flipH="1" flipV="1">
              <a:off x="23489213" y="18545250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Straight Arrow Connector 956"/>
            <p:cNvCxnSpPr/>
            <p:nvPr/>
          </p:nvCxnSpPr>
          <p:spPr>
            <a:xfrm flipV="1">
              <a:off x="22201614" y="18524154"/>
              <a:ext cx="732918" cy="40007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Straight Arrow Connector 957"/>
            <p:cNvCxnSpPr/>
            <p:nvPr/>
          </p:nvCxnSpPr>
          <p:spPr>
            <a:xfrm>
              <a:off x="22026445" y="19467720"/>
              <a:ext cx="0" cy="99374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Straight Arrow Connector 958"/>
            <p:cNvCxnSpPr/>
            <p:nvPr/>
          </p:nvCxnSpPr>
          <p:spPr>
            <a:xfrm flipH="1">
              <a:off x="22018098" y="21050304"/>
              <a:ext cx="8347" cy="100330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Straight Arrow Connector 959"/>
            <p:cNvCxnSpPr/>
            <p:nvPr/>
          </p:nvCxnSpPr>
          <p:spPr>
            <a:xfrm flipH="1">
              <a:off x="24511239" y="19456283"/>
              <a:ext cx="1" cy="1029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Straight Arrow Connector 960"/>
            <p:cNvCxnSpPr/>
            <p:nvPr/>
          </p:nvCxnSpPr>
          <p:spPr>
            <a:xfrm flipH="1">
              <a:off x="24346680" y="19470683"/>
              <a:ext cx="1" cy="100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Straight Arrow Connector 961"/>
            <p:cNvCxnSpPr/>
            <p:nvPr/>
          </p:nvCxnSpPr>
          <p:spPr>
            <a:xfrm>
              <a:off x="24407491" y="21062927"/>
              <a:ext cx="0" cy="99068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Straight Arrow Connector 962"/>
            <p:cNvCxnSpPr/>
            <p:nvPr/>
          </p:nvCxnSpPr>
          <p:spPr>
            <a:xfrm flipV="1">
              <a:off x="22284263" y="20186120"/>
              <a:ext cx="707228" cy="38885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Straight Arrow Connector 963"/>
            <p:cNvCxnSpPr/>
            <p:nvPr/>
          </p:nvCxnSpPr>
          <p:spPr>
            <a:xfrm flipV="1">
              <a:off x="22224453" y="21719449"/>
              <a:ext cx="730341" cy="41893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Straight Arrow Connector 964"/>
            <p:cNvCxnSpPr/>
            <p:nvPr/>
          </p:nvCxnSpPr>
          <p:spPr>
            <a:xfrm flipV="1">
              <a:off x="23510414" y="22600236"/>
              <a:ext cx="718169" cy="46215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Straight Arrow Connector 965"/>
            <p:cNvCxnSpPr/>
            <p:nvPr/>
          </p:nvCxnSpPr>
          <p:spPr>
            <a:xfrm flipV="1">
              <a:off x="23519002" y="19423489"/>
              <a:ext cx="734264" cy="4693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Straight Arrow Connector 966"/>
            <p:cNvCxnSpPr/>
            <p:nvPr/>
          </p:nvCxnSpPr>
          <p:spPr>
            <a:xfrm flipV="1">
              <a:off x="23446187" y="19319693"/>
              <a:ext cx="677395" cy="43404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Straight Arrow Connector 967"/>
            <p:cNvCxnSpPr/>
            <p:nvPr/>
          </p:nvCxnSpPr>
          <p:spPr>
            <a:xfrm flipV="1">
              <a:off x="23378234" y="20886025"/>
              <a:ext cx="745348" cy="42876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Arrow Connector 969"/>
            <p:cNvCxnSpPr/>
            <p:nvPr/>
          </p:nvCxnSpPr>
          <p:spPr>
            <a:xfrm flipH="1" flipV="1">
              <a:off x="22239489" y="19370904"/>
              <a:ext cx="733843" cy="39372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Straight Arrow Connector 970"/>
            <p:cNvCxnSpPr/>
            <p:nvPr/>
          </p:nvCxnSpPr>
          <p:spPr>
            <a:xfrm flipH="1" flipV="1">
              <a:off x="23427384" y="20161500"/>
              <a:ext cx="739453" cy="3765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Straight Arrow Connector 971"/>
            <p:cNvCxnSpPr/>
            <p:nvPr/>
          </p:nvCxnSpPr>
          <p:spPr>
            <a:xfrm flipH="1" flipV="1">
              <a:off x="23489213" y="21681684"/>
              <a:ext cx="764053" cy="39312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Straight Arrow Connector 972"/>
            <p:cNvCxnSpPr/>
            <p:nvPr/>
          </p:nvCxnSpPr>
          <p:spPr>
            <a:xfrm flipH="1" flipV="1">
              <a:off x="22215341" y="21001534"/>
              <a:ext cx="739453" cy="3765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Straight Arrow Connector 974"/>
            <p:cNvCxnSpPr/>
            <p:nvPr/>
          </p:nvCxnSpPr>
          <p:spPr>
            <a:xfrm flipH="1" flipV="1">
              <a:off x="22186626" y="22605702"/>
              <a:ext cx="733877" cy="45587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Straight Arrow Connector 975"/>
            <p:cNvCxnSpPr/>
            <p:nvPr/>
          </p:nvCxnSpPr>
          <p:spPr>
            <a:xfrm flipV="1">
              <a:off x="24638819" y="20976693"/>
              <a:ext cx="722806" cy="116125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Straight Arrow Connector 976"/>
            <p:cNvCxnSpPr/>
            <p:nvPr/>
          </p:nvCxnSpPr>
          <p:spPr>
            <a:xfrm flipV="1">
              <a:off x="20905329" y="19240263"/>
              <a:ext cx="813426" cy="124227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Straight Arrow Connector 978"/>
            <p:cNvCxnSpPr/>
            <p:nvPr/>
          </p:nvCxnSpPr>
          <p:spPr>
            <a:xfrm>
              <a:off x="20917913" y="21043364"/>
              <a:ext cx="816539" cy="1253389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Arrow Connector 979"/>
            <p:cNvCxnSpPr/>
            <p:nvPr/>
          </p:nvCxnSpPr>
          <p:spPr>
            <a:xfrm>
              <a:off x="24729686" y="19228954"/>
              <a:ext cx="807517" cy="12535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Straight Arrow Connector 980"/>
            <p:cNvCxnSpPr/>
            <p:nvPr/>
          </p:nvCxnSpPr>
          <p:spPr>
            <a:xfrm flipH="1" flipV="1">
              <a:off x="24645604" y="19385072"/>
              <a:ext cx="745272" cy="116492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Straight Arrow Connector 981"/>
            <p:cNvCxnSpPr/>
            <p:nvPr/>
          </p:nvCxnSpPr>
          <p:spPr>
            <a:xfrm flipH="1">
              <a:off x="23501919" y="23289213"/>
              <a:ext cx="2088000" cy="287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Straight Arrow Connector 982"/>
            <p:cNvCxnSpPr/>
            <p:nvPr/>
          </p:nvCxnSpPr>
          <p:spPr>
            <a:xfrm>
              <a:off x="25598014" y="21062926"/>
              <a:ext cx="0" cy="2232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Arrow Connector 983"/>
            <p:cNvCxnSpPr/>
            <p:nvPr/>
          </p:nvCxnSpPr>
          <p:spPr>
            <a:xfrm flipH="1">
              <a:off x="20702532" y="18247519"/>
              <a:ext cx="2232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Straight Arrow Connector 984"/>
            <p:cNvCxnSpPr/>
            <p:nvPr/>
          </p:nvCxnSpPr>
          <p:spPr>
            <a:xfrm>
              <a:off x="20702532" y="18251071"/>
              <a:ext cx="0" cy="225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Arrow Connector 985"/>
            <p:cNvCxnSpPr/>
            <p:nvPr/>
          </p:nvCxnSpPr>
          <p:spPr>
            <a:xfrm>
              <a:off x="20702532" y="21043364"/>
              <a:ext cx="0" cy="2268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Arrow Connector 986"/>
            <p:cNvCxnSpPr/>
            <p:nvPr/>
          </p:nvCxnSpPr>
          <p:spPr>
            <a:xfrm flipH="1">
              <a:off x="20702532" y="23289213"/>
              <a:ext cx="2250000" cy="287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5" name="Group 994"/>
          <p:cNvGrpSpPr>
            <a:grpSpLocks noChangeAspect="1"/>
          </p:cNvGrpSpPr>
          <p:nvPr/>
        </p:nvGrpSpPr>
        <p:grpSpPr>
          <a:xfrm>
            <a:off x="9059929" y="12187903"/>
            <a:ext cx="4680000" cy="4637473"/>
            <a:chOff x="20516968" y="18085200"/>
            <a:chExt cx="5400000" cy="5350930"/>
          </a:xfrm>
        </p:grpSpPr>
        <p:sp>
          <p:nvSpPr>
            <p:cNvPr id="996" name="Oval 995"/>
            <p:cNvSpPr>
              <a:spLocks/>
            </p:cNvSpPr>
            <p:nvPr/>
          </p:nvSpPr>
          <p:spPr>
            <a:xfrm>
              <a:off x="20516968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97" name="Oval 996"/>
            <p:cNvSpPr>
              <a:spLocks/>
            </p:cNvSpPr>
            <p:nvPr/>
          </p:nvSpPr>
          <p:spPr>
            <a:xfrm>
              <a:off x="24088537" y="18878882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98" name="Oval 997"/>
            <p:cNvSpPr>
              <a:spLocks/>
            </p:cNvSpPr>
            <p:nvPr/>
          </p:nvSpPr>
          <p:spPr>
            <a:xfrm>
              <a:off x="21707491" y="18878882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99" name="Oval 998"/>
            <p:cNvSpPr>
              <a:spLocks/>
            </p:cNvSpPr>
            <p:nvPr/>
          </p:nvSpPr>
          <p:spPr>
            <a:xfrm>
              <a:off x="25279060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1000" name="Oval 999"/>
            <p:cNvSpPr>
              <a:spLocks/>
            </p:cNvSpPr>
            <p:nvPr/>
          </p:nvSpPr>
          <p:spPr>
            <a:xfrm>
              <a:off x="22898014" y="19672565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grpSp>
          <p:nvGrpSpPr>
            <p:cNvPr id="1001" name="Group 1000"/>
            <p:cNvGrpSpPr/>
            <p:nvPr/>
          </p:nvGrpSpPr>
          <p:grpSpPr>
            <a:xfrm>
              <a:off x="22866362" y="21259919"/>
              <a:ext cx="675482" cy="612294"/>
              <a:chOff x="22829409" y="29897675"/>
              <a:chExt cx="919159" cy="833177"/>
            </a:xfrm>
          </p:grpSpPr>
          <p:sp>
            <p:nvSpPr>
              <p:cNvPr id="1402" name="Oval 1401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03" name="TextBox 1402"/>
              <p:cNvSpPr txBox="1"/>
              <p:nvPr/>
            </p:nvSpPr>
            <p:spPr>
              <a:xfrm>
                <a:off x="22829409" y="29909349"/>
                <a:ext cx="919159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1002" name="Oval 1001"/>
            <p:cNvSpPr>
              <a:spLocks/>
            </p:cNvSpPr>
            <p:nvPr/>
          </p:nvSpPr>
          <p:spPr>
            <a:xfrm>
              <a:off x="21707491" y="20461466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003" name="Oval 1002"/>
            <p:cNvSpPr>
              <a:spLocks/>
            </p:cNvSpPr>
            <p:nvPr/>
          </p:nvSpPr>
          <p:spPr>
            <a:xfrm>
              <a:off x="24088537" y="20474089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04" name="Oval 1003"/>
            <p:cNvSpPr>
              <a:spLocks/>
            </p:cNvSpPr>
            <p:nvPr/>
          </p:nvSpPr>
          <p:spPr>
            <a:xfrm>
              <a:off x="22898014" y="18085200"/>
              <a:ext cx="637908" cy="589745"/>
            </a:xfrm>
            <a:prstGeom prst="ellipse">
              <a:avLst/>
            </a:prstGeom>
            <a:solidFill>
              <a:srgbClr val="A0F0A1"/>
            </a:solidFill>
            <a:ln w="50800">
              <a:solidFill>
                <a:srgbClr val="F0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05" name="Oval 1004"/>
            <p:cNvSpPr>
              <a:spLocks/>
            </p:cNvSpPr>
            <p:nvPr/>
          </p:nvSpPr>
          <p:spPr>
            <a:xfrm>
              <a:off x="22898014" y="22847292"/>
              <a:ext cx="637908" cy="588838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006" name="Group 1005"/>
            <p:cNvGrpSpPr/>
            <p:nvPr/>
          </p:nvGrpSpPr>
          <p:grpSpPr>
            <a:xfrm>
              <a:off x="24088537" y="22053610"/>
              <a:ext cx="683314" cy="603715"/>
              <a:chOff x="14547376" y="31479540"/>
              <a:chExt cx="683314" cy="603715"/>
            </a:xfrm>
          </p:grpSpPr>
          <p:sp>
            <p:nvSpPr>
              <p:cNvPr id="1400" name="Oval 1399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01" name="TextBox 1400"/>
              <p:cNvSpPr txBox="1"/>
              <p:nvPr/>
            </p:nvSpPr>
            <p:spPr>
              <a:xfrm>
                <a:off x="14555209" y="31479540"/>
                <a:ext cx="67548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1008" name="Group 1007"/>
            <p:cNvGrpSpPr/>
            <p:nvPr/>
          </p:nvGrpSpPr>
          <p:grpSpPr>
            <a:xfrm>
              <a:off x="21707491" y="22053610"/>
              <a:ext cx="658528" cy="603715"/>
              <a:chOff x="12166330" y="31479540"/>
              <a:chExt cx="658528" cy="603715"/>
            </a:xfrm>
          </p:grpSpPr>
          <p:sp>
            <p:nvSpPr>
              <p:cNvPr id="1398" name="Oval 1397"/>
              <p:cNvSpPr>
                <a:spLocks/>
              </p:cNvSpPr>
              <p:nvPr/>
            </p:nvSpPr>
            <p:spPr>
              <a:xfrm>
                <a:off x="12166330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399" name="TextBox 1398"/>
              <p:cNvSpPr txBox="1"/>
              <p:nvPr/>
            </p:nvSpPr>
            <p:spPr>
              <a:xfrm>
                <a:off x="12180007" y="31479540"/>
                <a:ext cx="64485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  <p:cxnSp>
          <p:nvCxnSpPr>
            <p:cNvPr id="1009" name="Straight Arrow Connector 1008"/>
            <p:cNvCxnSpPr/>
            <p:nvPr/>
          </p:nvCxnSpPr>
          <p:spPr>
            <a:xfrm flipH="1" flipV="1">
              <a:off x="23489213" y="18545250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Arrow Connector 1009"/>
            <p:cNvCxnSpPr/>
            <p:nvPr/>
          </p:nvCxnSpPr>
          <p:spPr>
            <a:xfrm flipV="1">
              <a:off x="22201614" y="18524154"/>
              <a:ext cx="732918" cy="40007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Arrow Connector 1010"/>
            <p:cNvCxnSpPr/>
            <p:nvPr/>
          </p:nvCxnSpPr>
          <p:spPr>
            <a:xfrm>
              <a:off x="22026445" y="19467720"/>
              <a:ext cx="0" cy="99374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Straight Arrow Connector 1011"/>
            <p:cNvCxnSpPr/>
            <p:nvPr/>
          </p:nvCxnSpPr>
          <p:spPr>
            <a:xfrm flipH="1">
              <a:off x="22018098" y="21050304"/>
              <a:ext cx="8347" cy="100330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Straight Arrow Connector 1012"/>
            <p:cNvCxnSpPr>
              <a:stCxn id="997" idx="4"/>
              <a:endCxn id="1003" idx="0"/>
            </p:cNvCxnSpPr>
            <p:nvPr/>
          </p:nvCxnSpPr>
          <p:spPr>
            <a:xfrm>
              <a:off x="24407491" y="19467720"/>
              <a:ext cx="0" cy="100637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Arrow Connector 1017"/>
            <p:cNvCxnSpPr/>
            <p:nvPr/>
          </p:nvCxnSpPr>
          <p:spPr>
            <a:xfrm>
              <a:off x="24407491" y="21062927"/>
              <a:ext cx="0" cy="99068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Straight Arrow Connector 1018"/>
            <p:cNvCxnSpPr/>
            <p:nvPr/>
          </p:nvCxnSpPr>
          <p:spPr>
            <a:xfrm flipV="1">
              <a:off x="22284263" y="20186120"/>
              <a:ext cx="707228" cy="38885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Straight Arrow Connector 1019"/>
            <p:cNvCxnSpPr/>
            <p:nvPr/>
          </p:nvCxnSpPr>
          <p:spPr>
            <a:xfrm flipV="1">
              <a:off x="22224453" y="21719449"/>
              <a:ext cx="730341" cy="41893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Arrow Connector 1020"/>
            <p:cNvCxnSpPr/>
            <p:nvPr/>
          </p:nvCxnSpPr>
          <p:spPr>
            <a:xfrm flipV="1">
              <a:off x="23510414" y="22600236"/>
              <a:ext cx="718169" cy="46215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Arrow Connector 1023"/>
            <p:cNvCxnSpPr/>
            <p:nvPr/>
          </p:nvCxnSpPr>
          <p:spPr>
            <a:xfrm flipV="1">
              <a:off x="23446187" y="19319693"/>
              <a:ext cx="677395" cy="43404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Arrow Connector 1025"/>
            <p:cNvCxnSpPr/>
            <p:nvPr/>
          </p:nvCxnSpPr>
          <p:spPr>
            <a:xfrm flipV="1">
              <a:off x="23378234" y="20886025"/>
              <a:ext cx="745348" cy="42876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Arrow Connector 1026"/>
            <p:cNvCxnSpPr/>
            <p:nvPr/>
          </p:nvCxnSpPr>
          <p:spPr>
            <a:xfrm flipH="1" flipV="1">
              <a:off x="22239489" y="19370904"/>
              <a:ext cx="733843" cy="39372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Arrow Connector 1027"/>
            <p:cNvCxnSpPr/>
            <p:nvPr/>
          </p:nvCxnSpPr>
          <p:spPr>
            <a:xfrm flipH="1" flipV="1">
              <a:off x="23427384" y="20161500"/>
              <a:ext cx="739453" cy="3765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Straight Arrow Connector 1028"/>
            <p:cNvCxnSpPr/>
            <p:nvPr/>
          </p:nvCxnSpPr>
          <p:spPr>
            <a:xfrm flipH="1" flipV="1">
              <a:off x="23489213" y="21681684"/>
              <a:ext cx="764053" cy="39312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Straight Arrow Connector 1030"/>
            <p:cNvCxnSpPr/>
            <p:nvPr/>
          </p:nvCxnSpPr>
          <p:spPr>
            <a:xfrm flipH="1" flipV="1">
              <a:off x="22215341" y="21001534"/>
              <a:ext cx="739453" cy="3765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Straight Arrow Connector 1155"/>
            <p:cNvCxnSpPr/>
            <p:nvPr/>
          </p:nvCxnSpPr>
          <p:spPr>
            <a:xfrm flipH="1" flipV="1">
              <a:off x="22186626" y="22605702"/>
              <a:ext cx="733877" cy="45587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8" name="Straight Arrow Connector 1167"/>
            <p:cNvCxnSpPr/>
            <p:nvPr/>
          </p:nvCxnSpPr>
          <p:spPr>
            <a:xfrm flipV="1">
              <a:off x="24638819" y="20976693"/>
              <a:ext cx="722806" cy="116125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0" name="Straight Arrow Connector 1249"/>
            <p:cNvCxnSpPr/>
            <p:nvPr/>
          </p:nvCxnSpPr>
          <p:spPr>
            <a:xfrm flipV="1">
              <a:off x="20905329" y="19240263"/>
              <a:ext cx="813426" cy="124227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3" name="Straight Arrow Connector 1292"/>
            <p:cNvCxnSpPr/>
            <p:nvPr/>
          </p:nvCxnSpPr>
          <p:spPr>
            <a:xfrm>
              <a:off x="20917913" y="21043364"/>
              <a:ext cx="816539" cy="1253389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0" name="Straight Arrow Connector 1299"/>
            <p:cNvCxnSpPr/>
            <p:nvPr/>
          </p:nvCxnSpPr>
          <p:spPr>
            <a:xfrm>
              <a:off x="24729686" y="19228954"/>
              <a:ext cx="807517" cy="125358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8" name="Straight Arrow Connector 1327"/>
            <p:cNvCxnSpPr/>
            <p:nvPr/>
          </p:nvCxnSpPr>
          <p:spPr>
            <a:xfrm flipH="1">
              <a:off x="23501919" y="23289213"/>
              <a:ext cx="2088000" cy="287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3" name="Straight Arrow Connector 1392"/>
            <p:cNvCxnSpPr/>
            <p:nvPr/>
          </p:nvCxnSpPr>
          <p:spPr>
            <a:xfrm>
              <a:off x="25598014" y="21062926"/>
              <a:ext cx="0" cy="2232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4" name="Straight Arrow Connector 1393"/>
            <p:cNvCxnSpPr/>
            <p:nvPr/>
          </p:nvCxnSpPr>
          <p:spPr>
            <a:xfrm flipH="1">
              <a:off x="20702532" y="18247519"/>
              <a:ext cx="2232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5" name="Straight Arrow Connector 1394"/>
            <p:cNvCxnSpPr/>
            <p:nvPr/>
          </p:nvCxnSpPr>
          <p:spPr>
            <a:xfrm>
              <a:off x="20702532" y="18251071"/>
              <a:ext cx="0" cy="225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6" name="Straight Arrow Connector 1395"/>
            <p:cNvCxnSpPr/>
            <p:nvPr/>
          </p:nvCxnSpPr>
          <p:spPr>
            <a:xfrm>
              <a:off x="20702532" y="21043364"/>
              <a:ext cx="0" cy="2268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7" name="Straight Arrow Connector 1396"/>
            <p:cNvCxnSpPr/>
            <p:nvPr/>
          </p:nvCxnSpPr>
          <p:spPr>
            <a:xfrm flipH="1">
              <a:off x="20702532" y="23289213"/>
              <a:ext cx="2250000" cy="287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6" name="Group 1505"/>
          <p:cNvGrpSpPr/>
          <p:nvPr/>
        </p:nvGrpSpPr>
        <p:grpSpPr>
          <a:xfrm>
            <a:off x="25105714" y="6995576"/>
            <a:ext cx="4680000" cy="4637473"/>
            <a:chOff x="29542589" y="6447806"/>
            <a:chExt cx="4680000" cy="4637473"/>
          </a:xfrm>
        </p:grpSpPr>
        <p:sp>
          <p:nvSpPr>
            <p:cNvPr id="1507" name="Oval 1506"/>
            <p:cNvSpPr>
              <a:spLocks/>
            </p:cNvSpPr>
            <p:nvPr/>
          </p:nvSpPr>
          <p:spPr>
            <a:xfrm>
              <a:off x="29542589" y="851817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08" name="Oval 1507"/>
            <p:cNvSpPr>
              <a:spLocks/>
            </p:cNvSpPr>
            <p:nvPr/>
          </p:nvSpPr>
          <p:spPr>
            <a:xfrm>
              <a:off x="32637949" y="7135664"/>
              <a:ext cx="552854" cy="510326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09" name="Oval 1508"/>
            <p:cNvSpPr>
              <a:spLocks/>
            </p:cNvSpPr>
            <p:nvPr/>
          </p:nvSpPr>
          <p:spPr>
            <a:xfrm>
              <a:off x="30574376" y="7135664"/>
              <a:ext cx="552854" cy="510326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10" name="Oval 1509"/>
            <p:cNvSpPr>
              <a:spLocks/>
            </p:cNvSpPr>
            <p:nvPr/>
          </p:nvSpPr>
          <p:spPr>
            <a:xfrm>
              <a:off x="33669735" y="851817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grpSp>
          <p:nvGrpSpPr>
            <p:cNvPr id="1511" name="Group 1510"/>
            <p:cNvGrpSpPr/>
            <p:nvPr/>
          </p:nvGrpSpPr>
          <p:grpSpPr>
            <a:xfrm>
              <a:off x="31606162" y="7823521"/>
              <a:ext cx="552854" cy="527950"/>
              <a:chOff x="22872497" y="26697923"/>
              <a:chExt cx="868031" cy="828930"/>
            </a:xfrm>
          </p:grpSpPr>
          <p:sp>
            <p:nvSpPr>
              <p:cNvPr id="1553" name="Oval 1552"/>
              <p:cNvSpPr>
                <a:spLocks/>
              </p:cNvSpPr>
              <p:nvPr/>
            </p:nvSpPr>
            <p:spPr>
              <a:xfrm>
                <a:off x="22872497" y="26697923"/>
                <a:ext cx="868031" cy="801259"/>
              </a:xfrm>
              <a:prstGeom prst="ellipse">
                <a:avLst/>
              </a:prstGeom>
              <a:solidFill>
                <a:srgbClr val="F0F0A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54" name="TextBox 1553"/>
              <p:cNvSpPr txBox="1"/>
              <p:nvPr/>
            </p:nvSpPr>
            <p:spPr>
              <a:xfrm>
                <a:off x="22986713" y="26705350"/>
                <a:ext cx="604549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</p:grpSp>
        <p:grpSp>
          <p:nvGrpSpPr>
            <p:cNvPr id="1512" name="Group 1511"/>
            <p:cNvGrpSpPr/>
            <p:nvPr/>
          </p:nvGrpSpPr>
          <p:grpSpPr>
            <a:xfrm>
              <a:off x="31578722" y="9199226"/>
              <a:ext cx="585417" cy="530655"/>
              <a:chOff x="22829409" y="29897675"/>
              <a:chExt cx="919159" cy="833177"/>
            </a:xfrm>
          </p:grpSpPr>
          <p:sp>
            <p:nvSpPr>
              <p:cNvPr id="1551" name="Oval 1550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52" name="TextBox 1551"/>
              <p:cNvSpPr txBox="1"/>
              <p:nvPr/>
            </p:nvSpPr>
            <p:spPr>
              <a:xfrm>
                <a:off x="22829409" y="29909349"/>
                <a:ext cx="919159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1513" name="Oval 1512"/>
            <p:cNvSpPr>
              <a:spLocks/>
            </p:cNvSpPr>
            <p:nvPr/>
          </p:nvSpPr>
          <p:spPr>
            <a:xfrm>
              <a:off x="30574376" y="850723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514" name="Oval 1513"/>
            <p:cNvSpPr>
              <a:spLocks/>
            </p:cNvSpPr>
            <p:nvPr/>
          </p:nvSpPr>
          <p:spPr>
            <a:xfrm>
              <a:off x="32637949" y="851817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15" name="Oval 1514"/>
            <p:cNvSpPr>
              <a:spLocks/>
            </p:cNvSpPr>
            <p:nvPr/>
          </p:nvSpPr>
          <p:spPr>
            <a:xfrm>
              <a:off x="31606162" y="6447806"/>
              <a:ext cx="552854" cy="511112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16" name="Oval 1515"/>
            <p:cNvSpPr>
              <a:spLocks/>
            </p:cNvSpPr>
            <p:nvPr/>
          </p:nvSpPr>
          <p:spPr>
            <a:xfrm>
              <a:off x="31606162" y="10574953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517" name="Group 1516"/>
            <p:cNvGrpSpPr/>
            <p:nvPr/>
          </p:nvGrpSpPr>
          <p:grpSpPr>
            <a:xfrm>
              <a:off x="32597506" y="9887090"/>
              <a:ext cx="593290" cy="523220"/>
              <a:chOff x="14500718" y="31479540"/>
              <a:chExt cx="684566" cy="603715"/>
            </a:xfrm>
          </p:grpSpPr>
          <p:sp>
            <p:nvSpPr>
              <p:cNvPr id="1549" name="Oval 1548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50" name="TextBox 1549"/>
              <p:cNvSpPr txBox="1"/>
              <p:nvPr/>
            </p:nvSpPr>
            <p:spPr>
              <a:xfrm>
                <a:off x="14500718" y="31479540"/>
                <a:ext cx="67548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1518" name="Group 1517"/>
            <p:cNvGrpSpPr/>
            <p:nvPr/>
          </p:nvGrpSpPr>
          <p:grpSpPr>
            <a:xfrm>
              <a:off x="30551294" y="9887089"/>
              <a:ext cx="575944" cy="549153"/>
              <a:chOff x="12139688" y="31479540"/>
              <a:chExt cx="664550" cy="633638"/>
            </a:xfrm>
          </p:grpSpPr>
          <p:sp>
            <p:nvSpPr>
              <p:cNvPr id="1547" name="Oval 1546"/>
              <p:cNvSpPr>
                <a:spLocks/>
              </p:cNvSpPr>
              <p:nvPr/>
            </p:nvSpPr>
            <p:spPr>
              <a:xfrm>
                <a:off x="12166330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48" name="TextBox 1547"/>
              <p:cNvSpPr txBox="1"/>
              <p:nvPr/>
            </p:nvSpPr>
            <p:spPr>
              <a:xfrm>
                <a:off x="12139688" y="31509463"/>
                <a:ext cx="64485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  <p:cxnSp>
          <p:nvCxnSpPr>
            <p:cNvPr id="1519" name="Straight Arrow Connector 1518"/>
            <p:cNvCxnSpPr/>
            <p:nvPr/>
          </p:nvCxnSpPr>
          <p:spPr>
            <a:xfrm flipH="1" flipV="1">
              <a:off x="32029951" y="6934171"/>
              <a:ext cx="640859" cy="3263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0" name="Straight Arrow Connector 1519"/>
            <p:cNvCxnSpPr/>
            <p:nvPr/>
          </p:nvCxnSpPr>
          <p:spPr>
            <a:xfrm flipH="1" flipV="1">
              <a:off x="32126743" y="6830573"/>
              <a:ext cx="640859" cy="3263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1" name="Straight Arrow Connector 1520"/>
            <p:cNvCxnSpPr/>
            <p:nvPr/>
          </p:nvCxnSpPr>
          <p:spPr>
            <a:xfrm flipV="1">
              <a:off x="31105803" y="6929369"/>
              <a:ext cx="636834" cy="3639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2" name="Straight Arrow Connector 1521"/>
            <p:cNvCxnSpPr/>
            <p:nvPr/>
          </p:nvCxnSpPr>
          <p:spPr>
            <a:xfrm flipV="1">
              <a:off x="31002616" y="6821994"/>
              <a:ext cx="656042" cy="35297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3" name="Straight Arrow Connector 1522"/>
            <p:cNvCxnSpPr/>
            <p:nvPr/>
          </p:nvCxnSpPr>
          <p:spPr>
            <a:xfrm>
              <a:off x="30850802" y="9017563"/>
              <a:ext cx="0" cy="86953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4" name="Straight Arrow Connector 1523"/>
            <p:cNvCxnSpPr/>
            <p:nvPr/>
          </p:nvCxnSpPr>
          <p:spPr>
            <a:xfrm>
              <a:off x="32914376" y="7645990"/>
              <a:ext cx="0" cy="8721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5" name="Straight Arrow Connector 1524"/>
            <p:cNvCxnSpPr/>
            <p:nvPr/>
          </p:nvCxnSpPr>
          <p:spPr>
            <a:xfrm flipV="1">
              <a:off x="31131316" y="8310301"/>
              <a:ext cx="636834" cy="3639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6" name="Straight Arrow Connector 1525"/>
            <p:cNvCxnSpPr/>
            <p:nvPr/>
          </p:nvCxnSpPr>
          <p:spPr>
            <a:xfrm flipV="1">
              <a:off x="31081956" y="9650445"/>
              <a:ext cx="612969" cy="37877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7" name="Straight Arrow Connector 1526"/>
            <p:cNvCxnSpPr/>
            <p:nvPr/>
          </p:nvCxnSpPr>
          <p:spPr>
            <a:xfrm flipV="1">
              <a:off x="32136909" y="10384532"/>
              <a:ext cx="676657" cy="37683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8" name="Straight Arrow Connector 1527"/>
            <p:cNvCxnSpPr/>
            <p:nvPr/>
          </p:nvCxnSpPr>
          <p:spPr>
            <a:xfrm flipV="1">
              <a:off x="32118535" y="7568355"/>
              <a:ext cx="597423" cy="3817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9" name="Straight Arrow Connector 1528"/>
            <p:cNvCxnSpPr/>
            <p:nvPr/>
          </p:nvCxnSpPr>
          <p:spPr>
            <a:xfrm flipV="1">
              <a:off x="32110534" y="8950183"/>
              <a:ext cx="605423" cy="36373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0" name="Straight Arrow Connector 1529"/>
            <p:cNvCxnSpPr/>
            <p:nvPr/>
          </p:nvCxnSpPr>
          <p:spPr>
            <a:xfrm flipH="1" flipV="1">
              <a:off x="30982110" y="7613663"/>
              <a:ext cx="656467" cy="34919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1" name="Straight Arrow Connector 1530"/>
            <p:cNvCxnSpPr/>
            <p:nvPr/>
          </p:nvCxnSpPr>
          <p:spPr>
            <a:xfrm flipH="1" flipV="1">
              <a:off x="32036013" y="8304806"/>
              <a:ext cx="640859" cy="3263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2" name="Straight Arrow Connector 1531"/>
            <p:cNvCxnSpPr/>
            <p:nvPr/>
          </p:nvCxnSpPr>
          <p:spPr>
            <a:xfrm flipH="1" flipV="1">
              <a:off x="32118535" y="9564759"/>
              <a:ext cx="662179" cy="34070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3" name="Straight Arrow Connector 1532"/>
            <p:cNvCxnSpPr/>
            <p:nvPr/>
          </p:nvCxnSpPr>
          <p:spPr>
            <a:xfrm flipH="1" flipV="1">
              <a:off x="31045227" y="8950075"/>
              <a:ext cx="633054" cy="33837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4" name="Straight Arrow Connector 1533"/>
            <p:cNvCxnSpPr/>
            <p:nvPr/>
          </p:nvCxnSpPr>
          <p:spPr>
            <a:xfrm flipH="1" flipV="1">
              <a:off x="30958747" y="10367359"/>
              <a:ext cx="668734" cy="35547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5" name="Straight Arrow Connector 1534"/>
            <p:cNvCxnSpPr/>
            <p:nvPr/>
          </p:nvCxnSpPr>
          <p:spPr>
            <a:xfrm flipV="1">
              <a:off x="29907857" y="7448861"/>
              <a:ext cx="676281" cy="10902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6" name="Straight Arrow Connector 1535"/>
            <p:cNvCxnSpPr/>
            <p:nvPr/>
          </p:nvCxnSpPr>
          <p:spPr>
            <a:xfrm>
              <a:off x="29890075" y="9011548"/>
              <a:ext cx="692045" cy="105167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7" name="Straight Arrow Connector 1536"/>
            <p:cNvCxnSpPr/>
            <p:nvPr/>
          </p:nvCxnSpPr>
          <p:spPr>
            <a:xfrm>
              <a:off x="33193611" y="7439060"/>
              <a:ext cx="699848" cy="10864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8" name="Straight Arrow Connector 1537"/>
            <p:cNvCxnSpPr/>
            <p:nvPr/>
          </p:nvCxnSpPr>
          <p:spPr>
            <a:xfrm flipH="1">
              <a:off x="32132493" y="10963034"/>
              <a:ext cx="1900800" cy="248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9" name="Straight Arrow Connector 1538"/>
            <p:cNvCxnSpPr/>
            <p:nvPr/>
          </p:nvCxnSpPr>
          <p:spPr>
            <a:xfrm>
              <a:off x="34020919" y="6701672"/>
              <a:ext cx="0" cy="1809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0" name="Straight Arrow Connector 1539"/>
            <p:cNvCxnSpPr/>
            <p:nvPr/>
          </p:nvCxnSpPr>
          <p:spPr>
            <a:xfrm>
              <a:off x="34020919" y="9036000"/>
              <a:ext cx="0" cy="19368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1" name="Straight Arrow Connector 1540"/>
            <p:cNvCxnSpPr/>
            <p:nvPr/>
          </p:nvCxnSpPr>
          <p:spPr>
            <a:xfrm flipH="1">
              <a:off x="32183366" y="6713282"/>
              <a:ext cx="1836000" cy="24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2" name="Straight Arrow Connector 1541"/>
            <p:cNvCxnSpPr/>
            <p:nvPr/>
          </p:nvCxnSpPr>
          <p:spPr>
            <a:xfrm flipH="1">
              <a:off x="29806749" y="6713282"/>
              <a:ext cx="1794000" cy="24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3" name="Straight Arrow Connector 1542"/>
            <p:cNvCxnSpPr/>
            <p:nvPr/>
          </p:nvCxnSpPr>
          <p:spPr>
            <a:xfrm>
              <a:off x="29806749" y="6701672"/>
              <a:ext cx="0" cy="1809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4" name="Straight Arrow Connector 1543"/>
            <p:cNvCxnSpPr/>
            <p:nvPr/>
          </p:nvCxnSpPr>
          <p:spPr>
            <a:xfrm>
              <a:off x="29806749" y="9011548"/>
              <a:ext cx="0" cy="19656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5" name="Straight Arrow Connector 1544"/>
            <p:cNvCxnSpPr/>
            <p:nvPr/>
          </p:nvCxnSpPr>
          <p:spPr>
            <a:xfrm flipH="1">
              <a:off x="29806749" y="10963034"/>
              <a:ext cx="1809600" cy="248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6" name="Straight Arrow Connector 1545"/>
            <p:cNvCxnSpPr/>
            <p:nvPr/>
          </p:nvCxnSpPr>
          <p:spPr>
            <a:xfrm flipV="1">
              <a:off x="32914376" y="9028503"/>
              <a:ext cx="0" cy="85859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0471514" y="6995576"/>
            <a:ext cx="4680000" cy="4637473"/>
            <a:chOff x="29542589" y="6447806"/>
            <a:chExt cx="4680000" cy="4637473"/>
          </a:xfrm>
        </p:grpSpPr>
        <p:sp>
          <p:nvSpPr>
            <p:cNvPr id="1405" name="Oval 1404"/>
            <p:cNvSpPr>
              <a:spLocks/>
            </p:cNvSpPr>
            <p:nvPr/>
          </p:nvSpPr>
          <p:spPr>
            <a:xfrm>
              <a:off x="29542589" y="851817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06" name="Oval 1405"/>
            <p:cNvSpPr>
              <a:spLocks/>
            </p:cNvSpPr>
            <p:nvPr/>
          </p:nvSpPr>
          <p:spPr>
            <a:xfrm>
              <a:off x="32637949" y="7135664"/>
              <a:ext cx="552854" cy="510326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07" name="Oval 1406"/>
            <p:cNvSpPr>
              <a:spLocks/>
            </p:cNvSpPr>
            <p:nvPr/>
          </p:nvSpPr>
          <p:spPr>
            <a:xfrm>
              <a:off x="30574376" y="7135664"/>
              <a:ext cx="552854" cy="510326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08" name="Oval 1407"/>
            <p:cNvSpPr>
              <a:spLocks/>
            </p:cNvSpPr>
            <p:nvPr/>
          </p:nvSpPr>
          <p:spPr>
            <a:xfrm>
              <a:off x="33669735" y="8518177"/>
              <a:ext cx="552854" cy="510326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grpSp>
          <p:nvGrpSpPr>
            <p:cNvPr id="1409" name="Group 1408"/>
            <p:cNvGrpSpPr/>
            <p:nvPr/>
          </p:nvGrpSpPr>
          <p:grpSpPr>
            <a:xfrm>
              <a:off x="31606162" y="7823521"/>
              <a:ext cx="552854" cy="527950"/>
              <a:chOff x="22872497" y="26697923"/>
              <a:chExt cx="868031" cy="828930"/>
            </a:xfrm>
          </p:grpSpPr>
          <p:sp>
            <p:nvSpPr>
              <p:cNvPr id="1455" name="Oval 1454"/>
              <p:cNvSpPr>
                <a:spLocks/>
              </p:cNvSpPr>
              <p:nvPr/>
            </p:nvSpPr>
            <p:spPr>
              <a:xfrm>
                <a:off x="22872497" y="26697923"/>
                <a:ext cx="868031" cy="801259"/>
              </a:xfrm>
              <a:prstGeom prst="ellipse">
                <a:avLst/>
              </a:prstGeom>
              <a:solidFill>
                <a:srgbClr val="F0F0A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56" name="TextBox 1455"/>
              <p:cNvSpPr txBox="1"/>
              <p:nvPr/>
            </p:nvSpPr>
            <p:spPr>
              <a:xfrm>
                <a:off x="22986713" y="26705350"/>
                <a:ext cx="604549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</p:grpSp>
        <p:grpSp>
          <p:nvGrpSpPr>
            <p:cNvPr id="1410" name="Group 1409"/>
            <p:cNvGrpSpPr/>
            <p:nvPr/>
          </p:nvGrpSpPr>
          <p:grpSpPr>
            <a:xfrm>
              <a:off x="31578722" y="9199226"/>
              <a:ext cx="585417" cy="530655"/>
              <a:chOff x="22829409" y="29897675"/>
              <a:chExt cx="919159" cy="833177"/>
            </a:xfrm>
          </p:grpSpPr>
          <p:sp>
            <p:nvSpPr>
              <p:cNvPr id="1453" name="Oval 1452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54" name="TextBox 1453"/>
              <p:cNvSpPr txBox="1"/>
              <p:nvPr/>
            </p:nvSpPr>
            <p:spPr>
              <a:xfrm>
                <a:off x="22829409" y="29909349"/>
                <a:ext cx="919159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1411" name="Oval 1410"/>
            <p:cNvSpPr>
              <a:spLocks/>
            </p:cNvSpPr>
            <p:nvPr/>
          </p:nvSpPr>
          <p:spPr>
            <a:xfrm>
              <a:off x="30574376" y="850723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412" name="Oval 1411"/>
            <p:cNvSpPr>
              <a:spLocks/>
            </p:cNvSpPr>
            <p:nvPr/>
          </p:nvSpPr>
          <p:spPr>
            <a:xfrm>
              <a:off x="32637949" y="851817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13" name="Oval 1412"/>
            <p:cNvSpPr>
              <a:spLocks/>
            </p:cNvSpPr>
            <p:nvPr/>
          </p:nvSpPr>
          <p:spPr>
            <a:xfrm>
              <a:off x="31606162" y="6447806"/>
              <a:ext cx="552854" cy="511112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14" name="Oval 1413"/>
            <p:cNvSpPr>
              <a:spLocks/>
            </p:cNvSpPr>
            <p:nvPr/>
          </p:nvSpPr>
          <p:spPr>
            <a:xfrm>
              <a:off x="31606162" y="10574953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415" name="Group 1414"/>
            <p:cNvGrpSpPr/>
            <p:nvPr/>
          </p:nvGrpSpPr>
          <p:grpSpPr>
            <a:xfrm>
              <a:off x="32597506" y="9887090"/>
              <a:ext cx="593290" cy="523220"/>
              <a:chOff x="14500718" y="31479540"/>
              <a:chExt cx="684566" cy="603715"/>
            </a:xfrm>
          </p:grpSpPr>
          <p:sp>
            <p:nvSpPr>
              <p:cNvPr id="1451" name="Oval 1450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52" name="TextBox 1451"/>
              <p:cNvSpPr txBox="1"/>
              <p:nvPr/>
            </p:nvSpPr>
            <p:spPr>
              <a:xfrm>
                <a:off x="14500718" y="31479540"/>
                <a:ext cx="67548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1416" name="Group 1415"/>
            <p:cNvGrpSpPr/>
            <p:nvPr/>
          </p:nvGrpSpPr>
          <p:grpSpPr>
            <a:xfrm>
              <a:off x="30551294" y="9887089"/>
              <a:ext cx="575944" cy="549153"/>
              <a:chOff x="12139688" y="31479540"/>
              <a:chExt cx="664550" cy="633638"/>
            </a:xfrm>
          </p:grpSpPr>
          <p:sp>
            <p:nvSpPr>
              <p:cNvPr id="1449" name="Oval 1448"/>
              <p:cNvSpPr>
                <a:spLocks/>
              </p:cNvSpPr>
              <p:nvPr/>
            </p:nvSpPr>
            <p:spPr>
              <a:xfrm>
                <a:off x="12166330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50" name="TextBox 1449"/>
              <p:cNvSpPr txBox="1"/>
              <p:nvPr/>
            </p:nvSpPr>
            <p:spPr>
              <a:xfrm>
                <a:off x="12139688" y="31509463"/>
                <a:ext cx="64485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  <p:cxnSp>
          <p:nvCxnSpPr>
            <p:cNvPr id="1417" name="Straight Arrow Connector 1416"/>
            <p:cNvCxnSpPr/>
            <p:nvPr/>
          </p:nvCxnSpPr>
          <p:spPr>
            <a:xfrm flipH="1" flipV="1">
              <a:off x="32029951" y="6934171"/>
              <a:ext cx="640859" cy="3263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8" name="Straight Arrow Connector 1417"/>
            <p:cNvCxnSpPr/>
            <p:nvPr/>
          </p:nvCxnSpPr>
          <p:spPr>
            <a:xfrm flipH="1" flipV="1">
              <a:off x="32126743" y="6830573"/>
              <a:ext cx="640859" cy="3263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9" name="Straight Arrow Connector 1418"/>
            <p:cNvCxnSpPr/>
            <p:nvPr/>
          </p:nvCxnSpPr>
          <p:spPr>
            <a:xfrm flipV="1">
              <a:off x="31105803" y="6929369"/>
              <a:ext cx="636834" cy="3639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0" name="Straight Arrow Connector 1419"/>
            <p:cNvCxnSpPr/>
            <p:nvPr/>
          </p:nvCxnSpPr>
          <p:spPr>
            <a:xfrm flipV="1">
              <a:off x="31002616" y="6821994"/>
              <a:ext cx="656042" cy="35297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1" name="Straight Arrow Connector 1420"/>
            <p:cNvCxnSpPr/>
            <p:nvPr/>
          </p:nvCxnSpPr>
          <p:spPr>
            <a:xfrm>
              <a:off x="30850802" y="9017563"/>
              <a:ext cx="0" cy="86953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2" name="Straight Arrow Connector 1421"/>
            <p:cNvCxnSpPr/>
            <p:nvPr/>
          </p:nvCxnSpPr>
          <p:spPr>
            <a:xfrm>
              <a:off x="32914376" y="7645990"/>
              <a:ext cx="0" cy="8721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3" name="Straight Arrow Connector 1422"/>
            <p:cNvCxnSpPr/>
            <p:nvPr/>
          </p:nvCxnSpPr>
          <p:spPr>
            <a:xfrm flipV="1">
              <a:off x="31131316" y="8310301"/>
              <a:ext cx="636834" cy="3639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5" name="Straight Arrow Connector 1424"/>
            <p:cNvCxnSpPr/>
            <p:nvPr/>
          </p:nvCxnSpPr>
          <p:spPr>
            <a:xfrm flipV="1">
              <a:off x="31081956" y="9650445"/>
              <a:ext cx="612969" cy="37877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6" name="Straight Arrow Connector 1425"/>
            <p:cNvCxnSpPr/>
            <p:nvPr/>
          </p:nvCxnSpPr>
          <p:spPr>
            <a:xfrm flipV="1">
              <a:off x="32136909" y="10384532"/>
              <a:ext cx="676657" cy="37683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7" name="Straight Arrow Connector 1426"/>
            <p:cNvCxnSpPr/>
            <p:nvPr/>
          </p:nvCxnSpPr>
          <p:spPr>
            <a:xfrm flipV="1">
              <a:off x="32118535" y="7568355"/>
              <a:ext cx="597423" cy="3817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8" name="Straight Arrow Connector 1427"/>
            <p:cNvCxnSpPr/>
            <p:nvPr/>
          </p:nvCxnSpPr>
          <p:spPr>
            <a:xfrm flipV="1">
              <a:off x="32110534" y="8950183"/>
              <a:ext cx="605423" cy="36373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9" name="Straight Arrow Connector 1428"/>
            <p:cNvCxnSpPr/>
            <p:nvPr/>
          </p:nvCxnSpPr>
          <p:spPr>
            <a:xfrm flipH="1" flipV="1">
              <a:off x="30982110" y="7613663"/>
              <a:ext cx="656467" cy="34919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0" name="Straight Arrow Connector 1429"/>
            <p:cNvCxnSpPr/>
            <p:nvPr/>
          </p:nvCxnSpPr>
          <p:spPr>
            <a:xfrm flipH="1" flipV="1">
              <a:off x="32036013" y="8304806"/>
              <a:ext cx="640859" cy="3263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2" name="Straight Arrow Connector 1431"/>
            <p:cNvCxnSpPr/>
            <p:nvPr/>
          </p:nvCxnSpPr>
          <p:spPr>
            <a:xfrm flipH="1" flipV="1">
              <a:off x="32118535" y="9564759"/>
              <a:ext cx="662179" cy="34070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3" name="Straight Arrow Connector 1432"/>
            <p:cNvCxnSpPr/>
            <p:nvPr/>
          </p:nvCxnSpPr>
          <p:spPr>
            <a:xfrm flipH="1" flipV="1">
              <a:off x="31045227" y="8950075"/>
              <a:ext cx="633054" cy="33837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4" name="Straight Arrow Connector 1433"/>
            <p:cNvCxnSpPr/>
            <p:nvPr/>
          </p:nvCxnSpPr>
          <p:spPr>
            <a:xfrm flipH="1" flipV="1">
              <a:off x="30958747" y="10367359"/>
              <a:ext cx="668734" cy="35547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6" name="Straight Arrow Connector 1435"/>
            <p:cNvCxnSpPr/>
            <p:nvPr/>
          </p:nvCxnSpPr>
          <p:spPr>
            <a:xfrm flipV="1">
              <a:off x="29907857" y="7448861"/>
              <a:ext cx="676281" cy="10902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7" name="Straight Arrow Connector 1436"/>
            <p:cNvCxnSpPr/>
            <p:nvPr/>
          </p:nvCxnSpPr>
          <p:spPr>
            <a:xfrm>
              <a:off x="29890075" y="9011548"/>
              <a:ext cx="692045" cy="105167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8" name="Straight Arrow Connector 1437"/>
            <p:cNvCxnSpPr/>
            <p:nvPr/>
          </p:nvCxnSpPr>
          <p:spPr>
            <a:xfrm>
              <a:off x="33193611" y="7439060"/>
              <a:ext cx="699848" cy="10864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2" name="Straight Arrow Connector 1441"/>
            <p:cNvCxnSpPr/>
            <p:nvPr/>
          </p:nvCxnSpPr>
          <p:spPr>
            <a:xfrm>
              <a:off x="34020919" y="6701672"/>
              <a:ext cx="0" cy="1809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4" name="Straight Arrow Connector 1443"/>
            <p:cNvCxnSpPr/>
            <p:nvPr/>
          </p:nvCxnSpPr>
          <p:spPr>
            <a:xfrm flipH="1">
              <a:off x="32183366" y="6713282"/>
              <a:ext cx="1836000" cy="24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5" name="Straight Arrow Connector 1444"/>
            <p:cNvCxnSpPr/>
            <p:nvPr/>
          </p:nvCxnSpPr>
          <p:spPr>
            <a:xfrm flipH="1">
              <a:off x="29806749" y="6713282"/>
              <a:ext cx="1794000" cy="24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6" name="Straight Arrow Connector 1445"/>
            <p:cNvCxnSpPr/>
            <p:nvPr/>
          </p:nvCxnSpPr>
          <p:spPr>
            <a:xfrm>
              <a:off x="29806749" y="6701672"/>
              <a:ext cx="0" cy="1809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7" name="Straight Arrow Connector 1446"/>
            <p:cNvCxnSpPr/>
            <p:nvPr/>
          </p:nvCxnSpPr>
          <p:spPr>
            <a:xfrm>
              <a:off x="29806749" y="9011548"/>
              <a:ext cx="0" cy="19656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8" name="Straight Arrow Connector 1447"/>
            <p:cNvCxnSpPr/>
            <p:nvPr/>
          </p:nvCxnSpPr>
          <p:spPr>
            <a:xfrm flipH="1">
              <a:off x="29806749" y="10963034"/>
              <a:ext cx="1809600" cy="248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7" name="Straight Arrow Connector 1456"/>
            <p:cNvCxnSpPr>
              <a:stCxn id="1451" idx="0"/>
              <a:endCxn id="1412" idx="4"/>
            </p:cNvCxnSpPr>
            <p:nvPr/>
          </p:nvCxnSpPr>
          <p:spPr>
            <a:xfrm flipV="1">
              <a:off x="32914376" y="9028503"/>
              <a:ext cx="0" cy="85859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5" name="Straight Arrow Connector 1554"/>
            <p:cNvCxnSpPr/>
            <p:nvPr/>
          </p:nvCxnSpPr>
          <p:spPr>
            <a:xfrm flipH="1">
              <a:off x="32166553" y="10860019"/>
              <a:ext cx="1778400" cy="24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6" name="Straight Arrow Connector 1555"/>
            <p:cNvCxnSpPr/>
            <p:nvPr/>
          </p:nvCxnSpPr>
          <p:spPr>
            <a:xfrm flipH="1">
              <a:off x="32140030" y="10982264"/>
              <a:ext cx="1943760" cy="24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7" name="Straight Arrow Connector 1556"/>
            <p:cNvCxnSpPr/>
            <p:nvPr/>
          </p:nvCxnSpPr>
          <p:spPr>
            <a:xfrm>
              <a:off x="33953699" y="9047732"/>
              <a:ext cx="0" cy="1809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8" name="Straight Arrow Connector 1557"/>
            <p:cNvCxnSpPr/>
            <p:nvPr/>
          </p:nvCxnSpPr>
          <p:spPr>
            <a:xfrm>
              <a:off x="34078948" y="9009389"/>
              <a:ext cx="0" cy="1965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8" name="Group 1607"/>
          <p:cNvGrpSpPr/>
          <p:nvPr/>
        </p:nvGrpSpPr>
        <p:grpSpPr>
          <a:xfrm>
            <a:off x="19727314" y="6995576"/>
            <a:ext cx="4680000" cy="4637473"/>
            <a:chOff x="29542589" y="6447806"/>
            <a:chExt cx="4680000" cy="4637473"/>
          </a:xfrm>
        </p:grpSpPr>
        <p:sp>
          <p:nvSpPr>
            <p:cNvPr id="1609" name="Oval 1608"/>
            <p:cNvSpPr>
              <a:spLocks/>
            </p:cNvSpPr>
            <p:nvPr/>
          </p:nvSpPr>
          <p:spPr>
            <a:xfrm>
              <a:off x="29542589" y="851817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10" name="Oval 1609"/>
            <p:cNvSpPr>
              <a:spLocks/>
            </p:cNvSpPr>
            <p:nvPr/>
          </p:nvSpPr>
          <p:spPr>
            <a:xfrm>
              <a:off x="32637949" y="7135664"/>
              <a:ext cx="552854" cy="510326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11" name="Oval 1610"/>
            <p:cNvSpPr>
              <a:spLocks/>
            </p:cNvSpPr>
            <p:nvPr/>
          </p:nvSpPr>
          <p:spPr>
            <a:xfrm>
              <a:off x="30574376" y="7135664"/>
              <a:ext cx="552854" cy="510326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12" name="Oval 1611"/>
            <p:cNvSpPr>
              <a:spLocks/>
            </p:cNvSpPr>
            <p:nvPr/>
          </p:nvSpPr>
          <p:spPr>
            <a:xfrm>
              <a:off x="33669735" y="851817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1655" name="Oval 1654"/>
            <p:cNvSpPr>
              <a:spLocks/>
            </p:cNvSpPr>
            <p:nvPr/>
          </p:nvSpPr>
          <p:spPr>
            <a:xfrm>
              <a:off x="31606162" y="7823548"/>
              <a:ext cx="552854" cy="510327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grpSp>
          <p:nvGrpSpPr>
            <p:cNvPr id="1614" name="Group 1613"/>
            <p:cNvGrpSpPr/>
            <p:nvPr/>
          </p:nvGrpSpPr>
          <p:grpSpPr>
            <a:xfrm>
              <a:off x="31578722" y="9199226"/>
              <a:ext cx="585417" cy="530655"/>
              <a:chOff x="22829409" y="29897675"/>
              <a:chExt cx="919159" cy="833177"/>
            </a:xfrm>
          </p:grpSpPr>
          <p:sp>
            <p:nvSpPr>
              <p:cNvPr id="1653" name="Oval 1652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654" name="TextBox 1653"/>
              <p:cNvSpPr txBox="1"/>
              <p:nvPr/>
            </p:nvSpPr>
            <p:spPr>
              <a:xfrm>
                <a:off x="22829409" y="29909349"/>
                <a:ext cx="919159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1615" name="Oval 1614"/>
            <p:cNvSpPr>
              <a:spLocks/>
            </p:cNvSpPr>
            <p:nvPr/>
          </p:nvSpPr>
          <p:spPr>
            <a:xfrm>
              <a:off x="30574376" y="850723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616" name="Oval 1615"/>
            <p:cNvSpPr>
              <a:spLocks/>
            </p:cNvSpPr>
            <p:nvPr/>
          </p:nvSpPr>
          <p:spPr>
            <a:xfrm>
              <a:off x="32637949" y="851817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17" name="Oval 1616"/>
            <p:cNvSpPr>
              <a:spLocks/>
            </p:cNvSpPr>
            <p:nvPr/>
          </p:nvSpPr>
          <p:spPr>
            <a:xfrm>
              <a:off x="31606162" y="6447806"/>
              <a:ext cx="552854" cy="511112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18" name="Oval 1617"/>
            <p:cNvSpPr>
              <a:spLocks/>
            </p:cNvSpPr>
            <p:nvPr/>
          </p:nvSpPr>
          <p:spPr>
            <a:xfrm>
              <a:off x="31606162" y="10574953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619" name="Group 1618"/>
            <p:cNvGrpSpPr/>
            <p:nvPr/>
          </p:nvGrpSpPr>
          <p:grpSpPr>
            <a:xfrm>
              <a:off x="32597506" y="9887090"/>
              <a:ext cx="593290" cy="523220"/>
              <a:chOff x="14500718" y="31479540"/>
              <a:chExt cx="684566" cy="603715"/>
            </a:xfrm>
          </p:grpSpPr>
          <p:sp>
            <p:nvSpPr>
              <p:cNvPr id="1651" name="Oval 1650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652" name="TextBox 1651"/>
              <p:cNvSpPr txBox="1"/>
              <p:nvPr/>
            </p:nvSpPr>
            <p:spPr>
              <a:xfrm>
                <a:off x="14500718" y="31479540"/>
                <a:ext cx="67548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1620" name="Group 1619"/>
            <p:cNvGrpSpPr/>
            <p:nvPr/>
          </p:nvGrpSpPr>
          <p:grpSpPr>
            <a:xfrm>
              <a:off x="30551294" y="9887089"/>
              <a:ext cx="575944" cy="549153"/>
              <a:chOff x="12139688" y="31479540"/>
              <a:chExt cx="664550" cy="633638"/>
            </a:xfrm>
          </p:grpSpPr>
          <p:sp>
            <p:nvSpPr>
              <p:cNvPr id="1649" name="Oval 1648"/>
              <p:cNvSpPr>
                <a:spLocks/>
              </p:cNvSpPr>
              <p:nvPr/>
            </p:nvSpPr>
            <p:spPr>
              <a:xfrm>
                <a:off x="12166330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650" name="TextBox 1649"/>
              <p:cNvSpPr txBox="1"/>
              <p:nvPr/>
            </p:nvSpPr>
            <p:spPr>
              <a:xfrm>
                <a:off x="12139688" y="31509463"/>
                <a:ext cx="64485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  <p:cxnSp>
          <p:nvCxnSpPr>
            <p:cNvPr id="1621" name="Straight Arrow Connector 1620"/>
            <p:cNvCxnSpPr/>
            <p:nvPr/>
          </p:nvCxnSpPr>
          <p:spPr>
            <a:xfrm flipH="1" flipV="1">
              <a:off x="32029951" y="6934171"/>
              <a:ext cx="640859" cy="3263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2" name="Straight Arrow Connector 1621"/>
            <p:cNvCxnSpPr/>
            <p:nvPr/>
          </p:nvCxnSpPr>
          <p:spPr>
            <a:xfrm flipH="1" flipV="1">
              <a:off x="32126743" y="6830573"/>
              <a:ext cx="640859" cy="3263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3" name="Straight Arrow Connector 1622"/>
            <p:cNvCxnSpPr/>
            <p:nvPr/>
          </p:nvCxnSpPr>
          <p:spPr>
            <a:xfrm flipV="1">
              <a:off x="31105803" y="6929369"/>
              <a:ext cx="636834" cy="3639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4" name="Straight Arrow Connector 1623"/>
            <p:cNvCxnSpPr/>
            <p:nvPr/>
          </p:nvCxnSpPr>
          <p:spPr>
            <a:xfrm flipV="1">
              <a:off x="31002616" y="6821994"/>
              <a:ext cx="656042" cy="35297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5" name="Straight Arrow Connector 1624"/>
            <p:cNvCxnSpPr/>
            <p:nvPr/>
          </p:nvCxnSpPr>
          <p:spPr>
            <a:xfrm>
              <a:off x="30850802" y="9017563"/>
              <a:ext cx="0" cy="86953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6" name="Straight Arrow Connector 1625"/>
            <p:cNvCxnSpPr/>
            <p:nvPr/>
          </p:nvCxnSpPr>
          <p:spPr>
            <a:xfrm>
              <a:off x="32914376" y="7645990"/>
              <a:ext cx="0" cy="8721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7" name="Straight Arrow Connector 1626"/>
            <p:cNvCxnSpPr/>
            <p:nvPr/>
          </p:nvCxnSpPr>
          <p:spPr>
            <a:xfrm flipV="1">
              <a:off x="31131316" y="8310301"/>
              <a:ext cx="636834" cy="36398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8" name="Straight Arrow Connector 1627"/>
            <p:cNvCxnSpPr/>
            <p:nvPr/>
          </p:nvCxnSpPr>
          <p:spPr>
            <a:xfrm flipV="1">
              <a:off x="31081956" y="9650445"/>
              <a:ext cx="612969" cy="37877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9" name="Straight Arrow Connector 1628"/>
            <p:cNvCxnSpPr/>
            <p:nvPr/>
          </p:nvCxnSpPr>
          <p:spPr>
            <a:xfrm flipV="1">
              <a:off x="32136909" y="10384532"/>
              <a:ext cx="676657" cy="37683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0" name="Straight Arrow Connector 1629"/>
            <p:cNvCxnSpPr/>
            <p:nvPr/>
          </p:nvCxnSpPr>
          <p:spPr>
            <a:xfrm flipV="1">
              <a:off x="32118535" y="7568355"/>
              <a:ext cx="597423" cy="3817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1" name="Straight Arrow Connector 1630"/>
            <p:cNvCxnSpPr/>
            <p:nvPr/>
          </p:nvCxnSpPr>
          <p:spPr>
            <a:xfrm flipV="1">
              <a:off x="32110534" y="8950183"/>
              <a:ext cx="605423" cy="36373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2" name="Straight Arrow Connector 1631"/>
            <p:cNvCxnSpPr/>
            <p:nvPr/>
          </p:nvCxnSpPr>
          <p:spPr>
            <a:xfrm flipH="1" flipV="1">
              <a:off x="30982110" y="7613663"/>
              <a:ext cx="656467" cy="34919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3" name="Straight Arrow Connector 1632"/>
            <p:cNvCxnSpPr/>
            <p:nvPr/>
          </p:nvCxnSpPr>
          <p:spPr>
            <a:xfrm flipH="1" flipV="1">
              <a:off x="32036013" y="8304806"/>
              <a:ext cx="640859" cy="32633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4" name="Straight Arrow Connector 1633"/>
            <p:cNvCxnSpPr/>
            <p:nvPr/>
          </p:nvCxnSpPr>
          <p:spPr>
            <a:xfrm flipH="1" flipV="1">
              <a:off x="32118535" y="9564759"/>
              <a:ext cx="662179" cy="34070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5" name="Straight Arrow Connector 1634"/>
            <p:cNvCxnSpPr/>
            <p:nvPr/>
          </p:nvCxnSpPr>
          <p:spPr>
            <a:xfrm flipH="1" flipV="1">
              <a:off x="31045227" y="8950075"/>
              <a:ext cx="633054" cy="33837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6" name="Straight Arrow Connector 1635"/>
            <p:cNvCxnSpPr/>
            <p:nvPr/>
          </p:nvCxnSpPr>
          <p:spPr>
            <a:xfrm flipH="1" flipV="1">
              <a:off x="30958747" y="10367359"/>
              <a:ext cx="668734" cy="35547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7" name="Straight Arrow Connector 1636"/>
            <p:cNvCxnSpPr/>
            <p:nvPr/>
          </p:nvCxnSpPr>
          <p:spPr>
            <a:xfrm flipV="1">
              <a:off x="29907857" y="7448861"/>
              <a:ext cx="676281" cy="10902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8" name="Straight Arrow Connector 1637"/>
            <p:cNvCxnSpPr/>
            <p:nvPr/>
          </p:nvCxnSpPr>
          <p:spPr>
            <a:xfrm>
              <a:off x="29890075" y="9011548"/>
              <a:ext cx="692045" cy="105167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9" name="Straight Arrow Connector 1638"/>
            <p:cNvCxnSpPr/>
            <p:nvPr/>
          </p:nvCxnSpPr>
          <p:spPr>
            <a:xfrm>
              <a:off x="33193611" y="7439060"/>
              <a:ext cx="699848" cy="10864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0" name="Straight Arrow Connector 1639"/>
            <p:cNvCxnSpPr/>
            <p:nvPr/>
          </p:nvCxnSpPr>
          <p:spPr>
            <a:xfrm flipH="1">
              <a:off x="32132493" y="10963034"/>
              <a:ext cx="1900800" cy="248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1" name="Straight Arrow Connector 1640"/>
            <p:cNvCxnSpPr/>
            <p:nvPr/>
          </p:nvCxnSpPr>
          <p:spPr>
            <a:xfrm>
              <a:off x="34020919" y="6701672"/>
              <a:ext cx="0" cy="1809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2" name="Straight Arrow Connector 1641"/>
            <p:cNvCxnSpPr/>
            <p:nvPr/>
          </p:nvCxnSpPr>
          <p:spPr>
            <a:xfrm>
              <a:off x="34020919" y="9036000"/>
              <a:ext cx="0" cy="19368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3" name="Straight Arrow Connector 1642"/>
            <p:cNvCxnSpPr/>
            <p:nvPr/>
          </p:nvCxnSpPr>
          <p:spPr>
            <a:xfrm flipH="1">
              <a:off x="32183366" y="6713282"/>
              <a:ext cx="1836000" cy="24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4" name="Straight Arrow Connector 1643"/>
            <p:cNvCxnSpPr/>
            <p:nvPr/>
          </p:nvCxnSpPr>
          <p:spPr>
            <a:xfrm flipH="1">
              <a:off x="29806749" y="6713282"/>
              <a:ext cx="1794000" cy="24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5" name="Straight Arrow Connector 1644"/>
            <p:cNvCxnSpPr/>
            <p:nvPr/>
          </p:nvCxnSpPr>
          <p:spPr>
            <a:xfrm>
              <a:off x="29806749" y="6701672"/>
              <a:ext cx="0" cy="1809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6" name="Straight Arrow Connector 1645"/>
            <p:cNvCxnSpPr/>
            <p:nvPr/>
          </p:nvCxnSpPr>
          <p:spPr>
            <a:xfrm>
              <a:off x="29806749" y="9011548"/>
              <a:ext cx="0" cy="19656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7" name="Straight Arrow Connector 1646"/>
            <p:cNvCxnSpPr/>
            <p:nvPr/>
          </p:nvCxnSpPr>
          <p:spPr>
            <a:xfrm flipH="1">
              <a:off x="29806749" y="10963034"/>
              <a:ext cx="1809600" cy="248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8" name="Straight Arrow Connector 1647"/>
            <p:cNvCxnSpPr/>
            <p:nvPr/>
          </p:nvCxnSpPr>
          <p:spPr>
            <a:xfrm flipV="1">
              <a:off x="32914376" y="9028503"/>
              <a:ext cx="0" cy="85859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6" name="Group 1705"/>
          <p:cNvGrpSpPr/>
          <p:nvPr/>
        </p:nvGrpSpPr>
        <p:grpSpPr>
          <a:xfrm>
            <a:off x="14393314" y="6995576"/>
            <a:ext cx="4680000" cy="4637473"/>
            <a:chOff x="29542589" y="6447806"/>
            <a:chExt cx="4680000" cy="4637473"/>
          </a:xfrm>
        </p:grpSpPr>
        <p:sp>
          <p:nvSpPr>
            <p:cNvPr id="1707" name="Oval 1706"/>
            <p:cNvSpPr>
              <a:spLocks/>
            </p:cNvSpPr>
            <p:nvPr/>
          </p:nvSpPr>
          <p:spPr>
            <a:xfrm>
              <a:off x="29542589" y="851817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08" name="Oval 1707"/>
            <p:cNvSpPr>
              <a:spLocks/>
            </p:cNvSpPr>
            <p:nvPr/>
          </p:nvSpPr>
          <p:spPr>
            <a:xfrm>
              <a:off x="32637949" y="7135664"/>
              <a:ext cx="552854" cy="510326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09" name="Oval 1708"/>
            <p:cNvSpPr>
              <a:spLocks/>
            </p:cNvSpPr>
            <p:nvPr/>
          </p:nvSpPr>
          <p:spPr>
            <a:xfrm>
              <a:off x="30574376" y="7135664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10" name="Oval 1709"/>
            <p:cNvSpPr>
              <a:spLocks/>
            </p:cNvSpPr>
            <p:nvPr/>
          </p:nvSpPr>
          <p:spPr>
            <a:xfrm>
              <a:off x="33669735" y="851817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1711" name="Oval 1710"/>
            <p:cNvSpPr>
              <a:spLocks/>
            </p:cNvSpPr>
            <p:nvPr/>
          </p:nvSpPr>
          <p:spPr>
            <a:xfrm>
              <a:off x="31606162" y="7823548"/>
              <a:ext cx="552854" cy="510327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grpSp>
          <p:nvGrpSpPr>
            <p:cNvPr id="1712" name="Group 1711"/>
            <p:cNvGrpSpPr/>
            <p:nvPr/>
          </p:nvGrpSpPr>
          <p:grpSpPr>
            <a:xfrm>
              <a:off x="31578722" y="9199226"/>
              <a:ext cx="585417" cy="530655"/>
              <a:chOff x="22829409" y="29897675"/>
              <a:chExt cx="919159" cy="833177"/>
            </a:xfrm>
          </p:grpSpPr>
          <p:sp>
            <p:nvSpPr>
              <p:cNvPr id="1751" name="Oval 1750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752" name="TextBox 1751"/>
              <p:cNvSpPr txBox="1"/>
              <p:nvPr/>
            </p:nvSpPr>
            <p:spPr>
              <a:xfrm>
                <a:off x="22829409" y="29909349"/>
                <a:ext cx="919159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1713" name="Oval 1712"/>
            <p:cNvSpPr>
              <a:spLocks/>
            </p:cNvSpPr>
            <p:nvPr/>
          </p:nvSpPr>
          <p:spPr>
            <a:xfrm>
              <a:off x="30574376" y="850723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714" name="Oval 1713"/>
            <p:cNvSpPr>
              <a:spLocks/>
            </p:cNvSpPr>
            <p:nvPr/>
          </p:nvSpPr>
          <p:spPr>
            <a:xfrm>
              <a:off x="32637949" y="851817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15" name="Oval 1714"/>
            <p:cNvSpPr>
              <a:spLocks/>
            </p:cNvSpPr>
            <p:nvPr/>
          </p:nvSpPr>
          <p:spPr>
            <a:xfrm>
              <a:off x="31606162" y="6447806"/>
              <a:ext cx="552854" cy="511112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16" name="Oval 1715"/>
            <p:cNvSpPr>
              <a:spLocks/>
            </p:cNvSpPr>
            <p:nvPr/>
          </p:nvSpPr>
          <p:spPr>
            <a:xfrm>
              <a:off x="31606162" y="10574953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717" name="Group 1716"/>
            <p:cNvGrpSpPr/>
            <p:nvPr/>
          </p:nvGrpSpPr>
          <p:grpSpPr>
            <a:xfrm>
              <a:off x="32597506" y="9887090"/>
              <a:ext cx="593290" cy="523220"/>
              <a:chOff x="14500718" y="31479540"/>
              <a:chExt cx="684566" cy="603715"/>
            </a:xfrm>
          </p:grpSpPr>
          <p:sp>
            <p:nvSpPr>
              <p:cNvPr id="1749" name="Oval 1748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750" name="TextBox 1749"/>
              <p:cNvSpPr txBox="1"/>
              <p:nvPr/>
            </p:nvSpPr>
            <p:spPr>
              <a:xfrm>
                <a:off x="14500718" y="31479540"/>
                <a:ext cx="67548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1718" name="Group 1717"/>
            <p:cNvGrpSpPr/>
            <p:nvPr/>
          </p:nvGrpSpPr>
          <p:grpSpPr>
            <a:xfrm>
              <a:off x="30551294" y="9887089"/>
              <a:ext cx="575944" cy="549153"/>
              <a:chOff x="12139688" y="31479540"/>
              <a:chExt cx="664550" cy="633638"/>
            </a:xfrm>
          </p:grpSpPr>
          <p:sp>
            <p:nvSpPr>
              <p:cNvPr id="1747" name="Oval 1746"/>
              <p:cNvSpPr>
                <a:spLocks/>
              </p:cNvSpPr>
              <p:nvPr/>
            </p:nvSpPr>
            <p:spPr>
              <a:xfrm>
                <a:off x="12166330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748" name="TextBox 1747"/>
              <p:cNvSpPr txBox="1"/>
              <p:nvPr/>
            </p:nvSpPr>
            <p:spPr>
              <a:xfrm>
                <a:off x="12139688" y="31509463"/>
                <a:ext cx="64485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  <p:cxnSp>
          <p:nvCxnSpPr>
            <p:cNvPr id="1719" name="Straight Arrow Connector 1718"/>
            <p:cNvCxnSpPr/>
            <p:nvPr/>
          </p:nvCxnSpPr>
          <p:spPr>
            <a:xfrm flipH="1" flipV="1">
              <a:off x="32029951" y="6934171"/>
              <a:ext cx="640859" cy="3263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0" name="Straight Arrow Connector 1719"/>
            <p:cNvCxnSpPr/>
            <p:nvPr/>
          </p:nvCxnSpPr>
          <p:spPr>
            <a:xfrm flipH="1" flipV="1">
              <a:off x="32126743" y="6830573"/>
              <a:ext cx="640859" cy="3263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1" name="Straight Arrow Connector 1720"/>
            <p:cNvCxnSpPr/>
            <p:nvPr/>
          </p:nvCxnSpPr>
          <p:spPr>
            <a:xfrm flipV="1">
              <a:off x="31105803" y="6929369"/>
              <a:ext cx="636834" cy="3639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2" name="Straight Arrow Connector 1721"/>
            <p:cNvCxnSpPr/>
            <p:nvPr/>
          </p:nvCxnSpPr>
          <p:spPr>
            <a:xfrm flipV="1">
              <a:off x="31002616" y="6821994"/>
              <a:ext cx="656042" cy="35297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3" name="Straight Arrow Connector 1722"/>
            <p:cNvCxnSpPr/>
            <p:nvPr/>
          </p:nvCxnSpPr>
          <p:spPr>
            <a:xfrm>
              <a:off x="30850802" y="9017563"/>
              <a:ext cx="0" cy="86953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4" name="Straight Arrow Connector 1723"/>
            <p:cNvCxnSpPr/>
            <p:nvPr/>
          </p:nvCxnSpPr>
          <p:spPr>
            <a:xfrm>
              <a:off x="32914376" y="7645990"/>
              <a:ext cx="0" cy="8721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Straight Arrow Connector 1724"/>
            <p:cNvCxnSpPr/>
            <p:nvPr/>
          </p:nvCxnSpPr>
          <p:spPr>
            <a:xfrm flipV="1">
              <a:off x="31131316" y="8310301"/>
              <a:ext cx="636834" cy="36398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6" name="Straight Arrow Connector 1725"/>
            <p:cNvCxnSpPr/>
            <p:nvPr/>
          </p:nvCxnSpPr>
          <p:spPr>
            <a:xfrm flipV="1">
              <a:off x="31081956" y="9650445"/>
              <a:ext cx="612969" cy="37877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7" name="Straight Arrow Connector 1726"/>
            <p:cNvCxnSpPr/>
            <p:nvPr/>
          </p:nvCxnSpPr>
          <p:spPr>
            <a:xfrm flipV="1">
              <a:off x="32136909" y="10384532"/>
              <a:ext cx="676657" cy="37683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8" name="Straight Arrow Connector 1727"/>
            <p:cNvCxnSpPr/>
            <p:nvPr/>
          </p:nvCxnSpPr>
          <p:spPr>
            <a:xfrm flipV="1">
              <a:off x="32118535" y="7568355"/>
              <a:ext cx="597423" cy="38179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9" name="Straight Arrow Connector 1728"/>
            <p:cNvCxnSpPr/>
            <p:nvPr/>
          </p:nvCxnSpPr>
          <p:spPr>
            <a:xfrm flipV="1">
              <a:off x="32110534" y="8950183"/>
              <a:ext cx="605423" cy="36373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0" name="Straight Arrow Connector 1729"/>
            <p:cNvCxnSpPr/>
            <p:nvPr/>
          </p:nvCxnSpPr>
          <p:spPr>
            <a:xfrm flipH="1" flipV="1">
              <a:off x="30982110" y="7613663"/>
              <a:ext cx="656467" cy="34919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1" name="Straight Arrow Connector 1730"/>
            <p:cNvCxnSpPr/>
            <p:nvPr/>
          </p:nvCxnSpPr>
          <p:spPr>
            <a:xfrm flipH="1" flipV="1">
              <a:off x="32036013" y="8304806"/>
              <a:ext cx="640859" cy="32633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2" name="Straight Arrow Connector 1731"/>
            <p:cNvCxnSpPr/>
            <p:nvPr/>
          </p:nvCxnSpPr>
          <p:spPr>
            <a:xfrm flipH="1" flipV="1">
              <a:off x="32118535" y="9564759"/>
              <a:ext cx="662179" cy="34070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3" name="Straight Arrow Connector 1732"/>
            <p:cNvCxnSpPr/>
            <p:nvPr/>
          </p:nvCxnSpPr>
          <p:spPr>
            <a:xfrm flipH="1" flipV="1">
              <a:off x="31045227" y="8950075"/>
              <a:ext cx="633054" cy="33837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4" name="Straight Arrow Connector 1733"/>
            <p:cNvCxnSpPr/>
            <p:nvPr/>
          </p:nvCxnSpPr>
          <p:spPr>
            <a:xfrm flipH="1" flipV="1">
              <a:off x="30958747" y="10367359"/>
              <a:ext cx="668734" cy="35547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5" name="Straight Arrow Connector 1734"/>
            <p:cNvCxnSpPr/>
            <p:nvPr/>
          </p:nvCxnSpPr>
          <p:spPr>
            <a:xfrm flipV="1">
              <a:off x="29907857" y="7448861"/>
              <a:ext cx="676281" cy="109027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6" name="Straight Arrow Connector 1735"/>
            <p:cNvCxnSpPr/>
            <p:nvPr/>
          </p:nvCxnSpPr>
          <p:spPr>
            <a:xfrm>
              <a:off x="29890075" y="9011548"/>
              <a:ext cx="692045" cy="105167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7" name="Straight Arrow Connector 1736"/>
            <p:cNvCxnSpPr/>
            <p:nvPr/>
          </p:nvCxnSpPr>
          <p:spPr>
            <a:xfrm>
              <a:off x="33193611" y="7439060"/>
              <a:ext cx="699848" cy="10864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8" name="Straight Arrow Connector 1737"/>
            <p:cNvCxnSpPr/>
            <p:nvPr/>
          </p:nvCxnSpPr>
          <p:spPr>
            <a:xfrm flipH="1">
              <a:off x="32132493" y="10963034"/>
              <a:ext cx="1900800" cy="248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9" name="Straight Arrow Connector 1738"/>
            <p:cNvCxnSpPr/>
            <p:nvPr/>
          </p:nvCxnSpPr>
          <p:spPr>
            <a:xfrm>
              <a:off x="34020919" y="6701672"/>
              <a:ext cx="0" cy="1809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" name="Straight Arrow Connector 1739"/>
            <p:cNvCxnSpPr/>
            <p:nvPr/>
          </p:nvCxnSpPr>
          <p:spPr>
            <a:xfrm>
              <a:off x="34020919" y="9036000"/>
              <a:ext cx="0" cy="19368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" name="Straight Arrow Connector 1740"/>
            <p:cNvCxnSpPr/>
            <p:nvPr/>
          </p:nvCxnSpPr>
          <p:spPr>
            <a:xfrm flipH="1">
              <a:off x="32183366" y="6713282"/>
              <a:ext cx="1836000" cy="24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" name="Straight Arrow Connector 1741"/>
            <p:cNvCxnSpPr/>
            <p:nvPr/>
          </p:nvCxnSpPr>
          <p:spPr>
            <a:xfrm flipH="1">
              <a:off x="29806749" y="6713282"/>
              <a:ext cx="1794000" cy="24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" name="Straight Arrow Connector 1742"/>
            <p:cNvCxnSpPr/>
            <p:nvPr/>
          </p:nvCxnSpPr>
          <p:spPr>
            <a:xfrm>
              <a:off x="29806749" y="6701672"/>
              <a:ext cx="0" cy="1809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4" name="Straight Arrow Connector 1743"/>
            <p:cNvCxnSpPr/>
            <p:nvPr/>
          </p:nvCxnSpPr>
          <p:spPr>
            <a:xfrm>
              <a:off x="29806749" y="9011548"/>
              <a:ext cx="0" cy="19656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5" name="Straight Arrow Connector 1744"/>
            <p:cNvCxnSpPr/>
            <p:nvPr/>
          </p:nvCxnSpPr>
          <p:spPr>
            <a:xfrm flipH="1">
              <a:off x="29806749" y="10963034"/>
              <a:ext cx="1809600" cy="248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6" name="Straight Arrow Connector 1745"/>
            <p:cNvCxnSpPr/>
            <p:nvPr/>
          </p:nvCxnSpPr>
          <p:spPr>
            <a:xfrm flipV="1">
              <a:off x="32914376" y="9028503"/>
              <a:ext cx="0" cy="85859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3" name="Group 1752"/>
          <p:cNvGrpSpPr/>
          <p:nvPr/>
        </p:nvGrpSpPr>
        <p:grpSpPr>
          <a:xfrm>
            <a:off x="9059929" y="6995576"/>
            <a:ext cx="4680000" cy="4637473"/>
            <a:chOff x="29542589" y="6447806"/>
            <a:chExt cx="4680000" cy="4637473"/>
          </a:xfrm>
        </p:grpSpPr>
        <p:sp>
          <p:nvSpPr>
            <p:cNvPr id="1754" name="Oval 1753"/>
            <p:cNvSpPr>
              <a:spLocks/>
            </p:cNvSpPr>
            <p:nvPr/>
          </p:nvSpPr>
          <p:spPr>
            <a:xfrm>
              <a:off x="29542589" y="851817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55" name="Oval 1754"/>
            <p:cNvSpPr>
              <a:spLocks/>
            </p:cNvSpPr>
            <p:nvPr/>
          </p:nvSpPr>
          <p:spPr>
            <a:xfrm>
              <a:off x="32637949" y="7135664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56" name="Oval 1755"/>
            <p:cNvSpPr>
              <a:spLocks/>
            </p:cNvSpPr>
            <p:nvPr/>
          </p:nvSpPr>
          <p:spPr>
            <a:xfrm>
              <a:off x="30574376" y="7135664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57" name="Oval 1756"/>
            <p:cNvSpPr>
              <a:spLocks/>
            </p:cNvSpPr>
            <p:nvPr/>
          </p:nvSpPr>
          <p:spPr>
            <a:xfrm>
              <a:off x="33669735" y="851817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1758" name="Oval 1757"/>
            <p:cNvSpPr>
              <a:spLocks/>
            </p:cNvSpPr>
            <p:nvPr/>
          </p:nvSpPr>
          <p:spPr>
            <a:xfrm>
              <a:off x="31606162" y="7823548"/>
              <a:ext cx="552854" cy="510327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  <p:grpSp>
          <p:nvGrpSpPr>
            <p:cNvPr id="1759" name="Group 1758"/>
            <p:cNvGrpSpPr/>
            <p:nvPr/>
          </p:nvGrpSpPr>
          <p:grpSpPr>
            <a:xfrm>
              <a:off x="31578722" y="9199226"/>
              <a:ext cx="585417" cy="530655"/>
              <a:chOff x="22829409" y="29897675"/>
              <a:chExt cx="919159" cy="833177"/>
            </a:xfrm>
          </p:grpSpPr>
          <p:sp>
            <p:nvSpPr>
              <p:cNvPr id="1798" name="Oval 1797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799" name="TextBox 1798"/>
              <p:cNvSpPr txBox="1"/>
              <p:nvPr/>
            </p:nvSpPr>
            <p:spPr>
              <a:xfrm>
                <a:off x="22829409" y="29909349"/>
                <a:ext cx="919159" cy="821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1760" name="Oval 1759"/>
            <p:cNvSpPr>
              <a:spLocks/>
            </p:cNvSpPr>
            <p:nvPr/>
          </p:nvSpPr>
          <p:spPr>
            <a:xfrm>
              <a:off x="30574376" y="850723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761" name="Oval 1760"/>
            <p:cNvSpPr>
              <a:spLocks/>
            </p:cNvSpPr>
            <p:nvPr/>
          </p:nvSpPr>
          <p:spPr>
            <a:xfrm>
              <a:off x="32637949" y="8518177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62" name="Oval 1761"/>
            <p:cNvSpPr>
              <a:spLocks/>
            </p:cNvSpPr>
            <p:nvPr/>
          </p:nvSpPr>
          <p:spPr>
            <a:xfrm>
              <a:off x="31606162" y="6447806"/>
              <a:ext cx="552854" cy="511112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63" name="Oval 1762"/>
            <p:cNvSpPr>
              <a:spLocks/>
            </p:cNvSpPr>
            <p:nvPr/>
          </p:nvSpPr>
          <p:spPr>
            <a:xfrm>
              <a:off x="31606162" y="10574953"/>
              <a:ext cx="552854" cy="510326"/>
            </a:xfrm>
            <a:prstGeom prst="ellipse">
              <a:avLst/>
            </a:prstGeom>
            <a:solidFill>
              <a:srgbClr val="FAC09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28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764" name="Group 1763"/>
            <p:cNvGrpSpPr/>
            <p:nvPr/>
          </p:nvGrpSpPr>
          <p:grpSpPr>
            <a:xfrm>
              <a:off x="32597506" y="9887090"/>
              <a:ext cx="593290" cy="523220"/>
              <a:chOff x="14500718" y="31479540"/>
              <a:chExt cx="684566" cy="603715"/>
            </a:xfrm>
          </p:grpSpPr>
          <p:sp>
            <p:nvSpPr>
              <p:cNvPr id="1796" name="Oval 1795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797" name="TextBox 1796"/>
              <p:cNvSpPr txBox="1"/>
              <p:nvPr/>
            </p:nvSpPr>
            <p:spPr>
              <a:xfrm>
                <a:off x="14500718" y="31479540"/>
                <a:ext cx="67548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1765" name="Group 1764"/>
            <p:cNvGrpSpPr/>
            <p:nvPr/>
          </p:nvGrpSpPr>
          <p:grpSpPr>
            <a:xfrm>
              <a:off x="30551294" y="9887089"/>
              <a:ext cx="575944" cy="549153"/>
              <a:chOff x="12139688" y="31479540"/>
              <a:chExt cx="664550" cy="633638"/>
            </a:xfrm>
          </p:grpSpPr>
          <p:sp>
            <p:nvSpPr>
              <p:cNvPr id="1794" name="Oval 1793"/>
              <p:cNvSpPr>
                <a:spLocks/>
              </p:cNvSpPr>
              <p:nvPr/>
            </p:nvSpPr>
            <p:spPr>
              <a:xfrm>
                <a:off x="12166330" y="31479540"/>
                <a:ext cx="637908" cy="588838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795" name="TextBox 1794"/>
              <p:cNvSpPr txBox="1"/>
              <p:nvPr/>
            </p:nvSpPr>
            <p:spPr>
              <a:xfrm>
                <a:off x="12139688" y="31509463"/>
                <a:ext cx="644851" cy="6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  <p:cxnSp>
          <p:nvCxnSpPr>
            <p:cNvPr id="1766" name="Straight Arrow Connector 1765"/>
            <p:cNvCxnSpPr/>
            <p:nvPr/>
          </p:nvCxnSpPr>
          <p:spPr>
            <a:xfrm flipH="1" flipV="1">
              <a:off x="32029951" y="6934171"/>
              <a:ext cx="640859" cy="3263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7" name="Straight Arrow Connector 1766"/>
            <p:cNvCxnSpPr/>
            <p:nvPr/>
          </p:nvCxnSpPr>
          <p:spPr>
            <a:xfrm flipH="1" flipV="1">
              <a:off x="32126743" y="6830573"/>
              <a:ext cx="640859" cy="3263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8" name="Straight Arrow Connector 1767"/>
            <p:cNvCxnSpPr/>
            <p:nvPr/>
          </p:nvCxnSpPr>
          <p:spPr>
            <a:xfrm flipV="1">
              <a:off x="31105803" y="6929369"/>
              <a:ext cx="636834" cy="3639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9" name="Straight Arrow Connector 1768"/>
            <p:cNvCxnSpPr/>
            <p:nvPr/>
          </p:nvCxnSpPr>
          <p:spPr>
            <a:xfrm flipV="1">
              <a:off x="31002616" y="6821994"/>
              <a:ext cx="656042" cy="35297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0" name="Straight Arrow Connector 1769"/>
            <p:cNvCxnSpPr/>
            <p:nvPr/>
          </p:nvCxnSpPr>
          <p:spPr>
            <a:xfrm>
              <a:off x="30850802" y="9017563"/>
              <a:ext cx="0" cy="86953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1" name="Straight Arrow Connector 1770"/>
            <p:cNvCxnSpPr/>
            <p:nvPr/>
          </p:nvCxnSpPr>
          <p:spPr>
            <a:xfrm>
              <a:off x="32914376" y="7645990"/>
              <a:ext cx="0" cy="87218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2" name="Straight Arrow Connector 1771"/>
            <p:cNvCxnSpPr/>
            <p:nvPr/>
          </p:nvCxnSpPr>
          <p:spPr>
            <a:xfrm flipV="1">
              <a:off x="31131316" y="8310301"/>
              <a:ext cx="636834" cy="36398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3" name="Straight Arrow Connector 1772"/>
            <p:cNvCxnSpPr/>
            <p:nvPr/>
          </p:nvCxnSpPr>
          <p:spPr>
            <a:xfrm flipV="1">
              <a:off x="31081956" y="9650445"/>
              <a:ext cx="612969" cy="37877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4" name="Straight Arrow Connector 1773"/>
            <p:cNvCxnSpPr/>
            <p:nvPr/>
          </p:nvCxnSpPr>
          <p:spPr>
            <a:xfrm flipV="1">
              <a:off x="32136909" y="10384532"/>
              <a:ext cx="676657" cy="37683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5" name="Straight Arrow Connector 1774"/>
            <p:cNvCxnSpPr/>
            <p:nvPr/>
          </p:nvCxnSpPr>
          <p:spPr>
            <a:xfrm flipV="1">
              <a:off x="32118535" y="7568355"/>
              <a:ext cx="597423" cy="38179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6" name="Straight Arrow Connector 1775"/>
            <p:cNvCxnSpPr/>
            <p:nvPr/>
          </p:nvCxnSpPr>
          <p:spPr>
            <a:xfrm flipV="1">
              <a:off x="32110534" y="8950183"/>
              <a:ext cx="605423" cy="36373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7" name="Straight Arrow Connector 1776"/>
            <p:cNvCxnSpPr/>
            <p:nvPr/>
          </p:nvCxnSpPr>
          <p:spPr>
            <a:xfrm flipH="1" flipV="1">
              <a:off x="30982110" y="7613663"/>
              <a:ext cx="656467" cy="34919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8" name="Straight Arrow Connector 1777"/>
            <p:cNvCxnSpPr/>
            <p:nvPr/>
          </p:nvCxnSpPr>
          <p:spPr>
            <a:xfrm flipH="1" flipV="1">
              <a:off x="32036013" y="8304806"/>
              <a:ext cx="640859" cy="32633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9" name="Straight Arrow Connector 1778"/>
            <p:cNvCxnSpPr/>
            <p:nvPr/>
          </p:nvCxnSpPr>
          <p:spPr>
            <a:xfrm flipH="1" flipV="1">
              <a:off x="32118535" y="9564759"/>
              <a:ext cx="662179" cy="34070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0" name="Straight Arrow Connector 1779"/>
            <p:cNvCxnSpPr/>
            <p:nvPr/>
          </p:nvCxnSpPr>
          <p:spPr>
            <a:xfrm flipH="1" flipV="1">
              <a:off x="31045227" y="8950075"/>
              <a:ext cx="633054" cy="33837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1" name="Straight Arrow Connector 1780"/>
            <p:cNvCxnSpPr/>
            <p:nvPr/>
          </p:nvCxnSpPr>
          <p:spPr>
            <a:xfrm flipH="1" flipV="1">
              <a:off x="30958747" y="10367359"/>
              <a:ext cx="668734" cy="35547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2" name="Straight Arrow Connector 1781"/>
            <p:cNvCxnSpPr/>
            <p:nvPr/>
          </p:nvCxnSpPr>
          <p:spPr>
            <a:xfrm flipV="1">
              <a:off x="29907857" y="7448861"/>
              <a:ext cx="676281" cy="109027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3" name="Straight Arrow Connector 1782"/>
            <p:cNvCxnSpPr/>
            <p:nvPr/>
          </p:nvCxnSpPr>
          <p:spPr>
            <a:xfrm>
              <a:off x="29890075" y="9011548"/>
              <a:ext cx="692045" cy="1051678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4" name="Straight Arrow Connector 1783"/>
            <p:cNvCxnSpPr/>
            <p:nvPr/>
          </p:nvCxnSpPr>
          <p:spPr>
            <a:xfrm>
              <a:off x="33193611" y="7439060"/>
              <a:ext cx="699848" cy="108644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5" name="Straight Arrow Connector 1784"/>
            <p:cNvCxnSpPr/>
            <p:nvPr/>
          </p:nvCxnSpPr>
          <p:spPr>
            <a:xfrm flipH="1">
              <a:off x="32132493" y="10963034"/>
              <a:ext cx="1900800" cy="248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6" name="Straight Arrow Connector 1785"/>
            <p:cNvCxnSpPr/>
            <p:nvPr/>
          </p:nvCxnSpPr>
          <p:spPr>
            <a:xfrm>
              <a:off x="34020919" y="6701672"/>
              <a:ext cx="0" cy="1809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7" name="Straight Arrow Connector 1786"/>
            <p:cNvCxnSpPr/>
            <p:nvPr/>
          </p:nvCxnSpPr>
          <p:spPr>
            <a:xfrm>
              <a:off x="34020919" y="9036000"/>
              <a:ext cx="0" cy="19368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8" name="Straight Arrow Connector 1787"/>
            <p:cNvCxnSpPr/>
            <p:nvPr/>
          </p:nvCxnSpPr>
          <p:spPr>
            <a:xfrm flipH="1">
              <a:off x="32183366" y="6713282"/>
              <a:ext cx="1836000" cy="24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9" name="Straight Arrow Connector 1788"/>
            <p:cNvCxnSpPr/>
            <p:nvPr/>
          </p:nvCxnSpPr>
          <p:spPr>
            <a:xfrm flipH="1">
              <a:off x="29806749" y="6713282"/>
              <a:ext cx="1794000" cy="24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0" name="Straight Arrow Connector 1789"/>
            <p:cNvCxnSpPr/>
            <p:nvPr/>
          </p:nvCxnSpPr>
          <p:spPr>
            <a:xfrm>
              <a:off x="29806749" y="6701672"/>
              <a:ext cx="0" cy="1809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1" name="Straight Arrow Connector 1790"/>
            <p:cNvCxnSpPr/>
            <p:nvPr/>
          </p:nvCxnSpPr>
          <p:spPr>
            <a:xfrm>
              <a:off x="29806749" y="9011548"/>
              <a:ext cx="0" cy="19656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2" name="Straight Arrow Connector 1791"/>
            <p:cNvCxnSpPr/>
            <p:nvPr/>
          </p:nvCxnSpPr>
          <p:spPr>
            <a:xfrm flipH="1">
              <a:off x="29806749" y="10963034"/>
              <a:ext cx="1809600" cy="248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3" name="Straight Arrow Connector 1792"/>
            <p:cNvCxnSpPr/>
            <p:nvPr/>
          </p:nvCxnSpPr>
          <p:spPr>
            <a:xfrm flipV="1">
              <a:off x="32914376" y="9028503"/>
              <a:ext cx="0" cy="858592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5590106" y="3789952"/>
            <a:ext cx="901209" cy="1338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/>
              <a:t>…</a:t>
            </a:r>
            <a:endParaRPr lang="en-US" dirty="0"/>
          </a:p>
        </p:txBody>
      </p:sp>
      <p:sp>
        <p:nvSpPr>
          <p:cNvPr id="1800" name="TextBox 1799"/>
          <p:cNvSpPr txBox="1"/>
          <p:nvPr/>
        </p:nvSpPr>
        <p:spPr>
          <a:xfrm>
            <a:off x="35590106" y="8552708"/>
            <a:ext cx="901209" cy="1338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/>
              <a:t>…</a:t>
            </a:r>
            <a:endParaRPr lang="en-US" dirty="0"/>
          </a:p>
        </p:txBody>
      </p:sp>
      <p:sp>
        <p:nvSpPr>
          <p:cNvPr id="1801" name="TextBox 1800"/>
          <p:cNvSpPr txBox="1"/>
          <p:nvPr/>
        </p:nvSpPr>
        <p:spPr>
          <a:xfrm>
            <a:off x="35590106" y="13756194"/>
            <a:ext cx="901209" cy="1338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/>
              <a:t>…</a:t>
            </a:r>
            <a:endParaRPr lang="en-US" dirty="0"/>
          </a:p>
        </p:txBody>
      </p:sp>
      <p:sp>
        <p:nvSpPr>
          <p:cNvPr id="1802" name="TextBox 1801"/>
          <p:cNvSpPr txBox="1"/>
          <p:nvPr/>
        </p:nvSpPr>
        <p:spPr>
          <a:xfrm>
            <a:off x="35590106" y="18843320"/>
            <a:ext cx="901209" cy="1338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/>
              <a:t>…</a:t>
            </a:r>
            <a:endParaRPr lang="en-US" dirty="0"/>
          </a:p>
        </p:txBody>
      </p:sp>
      <p:cxnSp>
        <p:nvCxnSpPr>
          <p:cNvPr id="1017" name="Straight Arrow Connector 1016"/>
          <p:cNvCxnSpPr>
            <a:stCxn id="1756" idx="4"/>
            <a:endCxn id="1760" idx="0"/>
          </p:cNvCxnSpPr>
          <p:nvPr/>
        </p:nvCxnSpPr>
        <p:spPr>
          <a:xfrm>
            <a:off x="10368143" y="8193760"/>
            <a:ext cx="0" cy="861247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Straight Arrow Connector 1022"/>
          <p:cNvCxnSpPr>
            <a:stCxn id="1713" idx="0"/>
            <a:endCxn id="1709" idx="4"/>
          </p:cNvCxnSpPr>
          <p:nvPr/>
        </p:nvCxnSpPr>
        <p:spPr>
          <a:xfrm flipV="1">
            <a:off x="15701528" y="8193760"/>
            <a:ext cx="0" cy="861247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23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267" y="1622170"/>
            <a:ext cx="6766512" cy="1240093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3710715" y="26991469"/>
            <a:ext cx="1797287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charset="0"/>
                <a:ea typeface="Arial" charset="0"/>
                <a:cs typeface="Arial" charset="0"/>
              </a:rPr>
              <a:t>0 -&gt; 5</a:t>
            </a:r>
          </a:p>
          <a:p>
            <a:r>
              <a:rPr lang="en-US" sz="4000" dirty="0">
                <a:latin typeface="Arial" charset="0"/>
                <a:ea typeface="Arial" charset="0"/>
                <a:cs typeface="Arial" charset="0"/>
              </a:rPr>
              <a:t>1 -&gt; 9</a:t>
            </a:r>
          </a:p>
          <a:p>
            <a:r>
              <a:rPr lang="en-US" sz="4000" dirty="0">
                <a:latin typeface="Arial" charset="0"/>
                <a:ea typeface="Arial" charset="0"/>
                <a:cs typeface="Arial" charset="0"/>
              </a:rPr>
              <a:t>2 -&gt; 10</a:t>
            </a:r>
          </a:p>
          <a:p>
            <a:r>
              <a:rPr lang="en-US" sz="4000" dirty="0">
                <a:latin typeface="Arial" charset="0"/>
                <a:ea typeface="Arial" charset="0"/>
                <a:cs typeface="Arial" charset="0"/>
              </a:rPr>
              <a:t>3 -&gt; 6</a:t>
            </a:r>
          </a:p>
          <a:p>
            <a:r>
              <a:rPr lang="en-US" sz="4000" dirty="0">
                <a:latin typeface="Arial" charset="0"/>
                <a:ea typeface="Arial" charset="0"/>
                <a:cs typeface="Arial" charset="0"/>
              </a:rPr>
              <a:t>4 -&gt; 11</a:t>
            </a:r>
          </a:p>
          <a:p>
            <a:r>
              <a:rPr lang="en-US" sz="4000" dirty="0">
                <a:latin typeface="Arial" charset="0"/>
                <a:ea typeface="Arial" charset="0"/>
                <a:cs typeface="Arial" charset="0"/>
              </a:rPr>
              <a:t>5 -&gt; 1 </a:t>
            </a:r>
          </a:p>
          <a:p>
            <a:r>
              <a:rPr lang="en-US" sz="4000" dirty="0">
                <a:latin typeface="Arial" charset="0"/>
                <a:ea typeface="Arial" charset="0"/>
                <a:cs typeface="Arial" charset="0"/>
              </a:rPr>
              <a:t>6 -&gt; 2</a:t>
            </a:r>
          </a:p>
          <a:p>
            <a:r>
              <a:rPr lang="en-US" sz="4000" dirty="0">
                <a:latin typeface="Arial" charset="0"/>
                <a:ea typeface="Arial" charset="0"/>
                <a:cs typeface="Arial" charset="0"/>
              </a:rPr>
              <a:t>7 -&gt; 3</a:t>
            </a:r>
          </a:p>
          <a:p>
            <a:r>
              <a:rPr lang="en-US" sz="4000" dirty="0">
                <a:latin typeface="Arial" charset="0"/>
                <a:ea typeface="Arial" charset="0"/>
                <a:cs typeface="Arial" charset="0"/>
              </a:rPr>
              <a:t>8 -&gt; 7</a:t>
            </a:r>
          </a:p>
          <a:p>
            <a:r>
              <a:rPr lang="en-US" sz="4000" dirty="0">
                <a:latin typeface="Arial" charset="0"/>
                <a:ea typeface="Arial" charset="0"/>
                <a:cs typeface="Arial" charset="0"/>
              </a:rPr>
              <a:t>9</a:t>
            </a:r>
            <a:r>
              <a:rPr lang="en-US" sz="4000" dirty="0">
                <a:latin typeface="Arial" charset="0"/>
                <a:ea typeface="Arial" charset="0"/>
                <a:cs typeface="Arial" charset="0"/>
                <a:sym typeface="Wingdings"/>
              </a:rPr>
              <a:t> -&gt; 12</a:t>
            </a:r>
          </a:p>
          <a:p>
            <a:r>
              <a:rPr lang="en-US" sz="4000" dirty="0">
                <a:latin typeface="Arial" charset="0"/>
                <a:ea typeface="Arial" charset="0"/>
                <a:cs typeface="Arial" charset="0"/>
                <a:sym typeface="Wingdings"/>
              </a:rPr>
              <a:t>10 -&gt; 8</a:t>
            </a:r>
          </a:p>
          <a:p>
            <a:r>
              <a:rPr lang="en-US" sz="4000" dirty="0">
                <a:latin typeface="Arial" charset="0"/>
                <a:ea typeface="Arial" charset="0"/>
                <a:cs typeface="Arial" charset="0"/>
                <a:sym typeface="Wingdings"/>
              </a:rPr>
              <a:t>11 -&gt; 4</a:t>
            </a:r>
            <a:endParaRPr lang="en-US" sz="4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453232" y="-797147"/>
            <a:ext cx="341760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064" y="505991"/>
            <a:ext cx="6604000" cy="121031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5059070" y="529502"/>
            <a:ext cx="341760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00">
                <a:latin typeface="Arial" charset="0"/>
                <a:ea typeface="Arial" charset="0"/>
                <a:cs typeface="Arial" charset="0"/>
              </a:rPr>
              <a:t>9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896871" y="1748702"/>
            <a:ext cx="531877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>
                <a:latin typeface="Arial" charset="0"/>
                <a:ea typeface="Arial" charset="0"/>
                <a:cs typeface="Arial" charset="0"/>
              </a:rPr>
              <a:t>11</a:t>
            </a:r>
            <a:endParaRPr lang="en-US" sz="2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554822" y="3031263"/>
            <a:ext cx="498855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00">
                <a:latin typeface="Arial" charset="0"/>
                <a:ea typeface="Arial" charset="0"/>
                <a:cs typeface="Arial" charset="0"/>
              </a:rPr>
              <a:t>12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545422" y="4263302"/>
            <a:ext cx="498855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00">
                <a:latin typeface="Arial" charset="0"/>
                <a:ea typeface="Arial" charset="0"/>
                <a:cs typeface="Arial" charset="0"/>
              </a:rPr>
              <a:t>10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7716621" y="4263302"/>
            <a:ext cx="341760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00">
                <a:latin typeface="Arial" charset="0"/>
                <a:ea typeface="Arial" charset="0"/>
                <a:cs typeface="Arial" charset="0"/>
              </a:rPr>
              <a:t>7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917661" y="5482502"/>
            <a:ext cx="341760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00">
                <a:latin typeface="Arial" charset="0"/>
                <a:ea typeface="Arial" charset="0"/>
                <a:cs typeface="Arial" charset="0"/>
              </a:rPr>
              <a:t>2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421221" y="6770748"/>
            <a:ext cx="341760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6393887" y="7997102"/>
            <a:ext cx="341760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00">
                <a:latin typeface="Arial" charset="0"/>
                <a:ea typeface="Arial" charset="0"/>
                <a:cs typeface="Arial" charset="0"/>
              </a:rPr>
              <a:t>3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374861" y="9216302"/>
            <a:ext cx="341760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7374861" y="10472278"/>
            <a:ext cx="341760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086987" y="9256590"/>
            <a:ext cx="341760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  <a:ea typeface="Arial" charset="0"/>
                <a:cs typeface="Arial" charset="0"/>
              </a:rPr>
              <a:t>6</a:t>
            </a:r>
          </a:p>
        </p:txBody>
      </p:sp>
      <p:grpSp>
        <p:nvGrpSpPr>
          <p:cNvPr id="228" name="Group 227"/>
          <p:cNvGrpSpPr/>
          <p:nvPr/>
        </p:nvGrpSpPr>
        <p:grpSpPr>
          <a:xfrm>
            <a:off x="36002119" y="4038313"/>
            <a:ext cx="5400000" cy="5350930"/>
            <a:chOff x="20516968" y="18085200"/>
            <a:chExt cx="5400000" cy="5350930"/>
          </a:xfrm>
        </p:grpSpPr>
        <p:sp>
          <p:nvSpPr>
            <p:cNvPr id="67" name="Oval 66"/>
            <p:cNvSpPr>
              <a:spLocks/>
            </p:cNvSpPr>
            <p:nvPr/>
          </p:nvSpPr>
          <p:spPr>
            <a:xfrm>
              <a:off x="20516968" y="20474089"/>
              <a:ext cx="637908" cy="588838"/>
            </a:xfrm>
            <a:prstGeom prst="ellipse">
              <a:avLst/>
            </a:prstGeom>
            <a:solidFill>
              <a:srgbClr val="FFA0DA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2" name="Oval 71"/>
            <p:cNvSpPr>
              <a:spLocks/>
            </p:cNvSpPr>
            <p:nvPr/>
          </p:nvSpPr>
          <p:spPr>
            <a:xfrm>
              <a:off x="24088537" y="18878882"/>
              <a:ext cx="637908" cy="588838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3" name="Oval 72"/>
            <p:cNvSpPr>
              <a:spLocks/>
            </p:cNvSpPr>
            <p:nvPr/>
          </p:nvSpPr>
          <p:spPr>
            <a:xfrm>
              <a:off x="21707491" y="18878882"/>
              <a:ext cx="637908" cy="588838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4" name="Oval 73"/>
            <p:cNvSpPr>
              <a:spLocks/>
            </p:cNvSpPr>
            <p:nvPr/>
          </p:nvSpPr>
          <p:spPr>
            <a:xfrm>
              <a:off x="25279060" y="20474089"/>
              <a:ext cx="637908" cy="588838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>
              <a:off x="22091409" y="19467088"/>
              <a:ext cx="1" cy="99978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oup 98"/>
            <p:cNvGrpSpPr/>
            <p:nvPr/>
          </p:nvGrpSpPr>
          <p:grpSpPr>
            <a:xfrm>
              <a:off x="22898014" y="19672561"/>
              <a:ext cx="637908" cy="590232"/>
              <a:chOff x="22872497" y="26697923"/>
              <a:chExt cx="868031" cy="803156"/>
            </a:xfrm>
          </p:grpSpPr>
          <p:sp>
            <p:nvSpPr>
              <p:cNvPr id="113" name="Oval 112"/>
              <p:cNvSpPr>
                <a:spLocks/>
              </p:cNvSpPr>
              <p:nvPr/>
            </p:nvSpPr>
            <p:spPr>
              <a:xfrm>
                <a:off x="22872497" y="26697923"/>
                <a:ext cx="868031" cy="801259"/>
              </a:xfrm>
              <a:prstGeom prst="ellipse">
                <a:avLst/>
              </a:prstGeom>
              <a:solidFill>
                <a:srgbClr val="F0F0A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3008475" y="26705349"/>
                <a:ext cx="561025" cy="795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2884128" y="21259912"/>
              <a:ext cx="651793" cy="593352"/>
              <a:chOff x="22853603" y="29897675"/>
              <a:chExt cx="886925" cy="807402"/>
            </a:xfrm>
          </p:grpSpPr>
          <p:sp>
            <p:nvSpPr>
              <p:cNvPr id="111" name="Oval 110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22853603" y="29909347"/>
                <a:ext cx="870769" cy="795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101" name="Oval 100"/>
            <p:cNvSpPr>
              <a:spLocks/>
            </p:cNvSpPr>
            <p:nvPr/>
          </p:nvSpPr>
          <p:spPr>
            <a:xfrm>
              <a:off x="21707491" y="20461466"/>
              <a:ext cx="637908" cy="588838"/>
            </a:xfrm>
            <a:prstGeom prst="ellipse">
              <a:avLst/>
            </a:prstGeom>
            <a:solidFill>
              <a:srgbClr val="DCFF8D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02" name="Oval 101"/>
            <p:cNvSpPr>
              <a:spLocks/>
            </p:cNvSpPr>
            <p:nvPr/>
          </p:nvSpPr>
          <p:spPr>
            <a:xfrm>
              <a:off x="24088537" y="20474089"/>
              <a:ext cx="637908" cy="588838"/>
            </a:xfrm>
            <a:prstGeom prst="ellipse">
              <a:avLst/>
            </a:prstGeom>
            <a:solidFill>
              <a:srgbClr val="B4968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3" name="Oval 102"/>
            <p:cNvSpPr>
              <a:spLocks/>
            </p:cNvSpPr>
            <p:nvPr/>
          </p:nvSpPr>
          <p:spPr>
            <a:xfrm>
              <a:off x="22898014" y="18085200"/>
              <a:ext cx="637908" cy="589745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4" name="Oval 103"/>
            <p:cNvSpPr>
              <a:spLocks/>
            </p:cNvSpPr>
            <p:nvPr/>
          </p:nvSpPr>
          <p:spPr>
            <a:xfrm>
              <a:off x="22898014" y="22847292"/>
              <a:ext cx="637908" cy="588838"/>
            </a:xfrm>
            <a:prstGeom prst="ellipse">
              <a:avLst/>
            </a:prstGeom>
            <a:solidFill>
              <a:srgbClr val="CFCFE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24085161" y="22053610"/>
              <a:ext cx="641284" cy="588838"/>
              <a:chOff x="14544000" y="31479540"/>
              <a:chExt cx="641284" cy="588838"/>
            </a:xfrm>
          </p:grpSpPr>
          <p:sp>
            <p:nvSpPr>
              <p:cNvPr id="109" name="Oval 108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solidFill>
                <a:srgbClr val="CCAAB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4544000" y="31479540"/>
                <a:ext cx="6399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21692680" y="22053610"/>
              <a:ext cx="637908" cy="614698"/>
              <a:chOff x="12151519" y="31479540"/>
              <a:chExt cx="637908" cy="614698"/>
            </a:xfrm>
          </p:grpSpPr>
          <p:sp>
            <p:nvSpPr>
              <p:cNvPr id="107" name="Oval 106"/>
              <p:cNvSpPr>
                <a:spLocks/>
              </p:cNvSpPr>
              <p:nvPr/>
            </p:nvSpPr>
            <p:spPr>
              <a:xfrm>
                <a:off x="12151519" y="31479540"/>
                <a:ext cx="637908" cy="588838"/>
              </a:xfrm>
              <a:prstGeom prst="ellipse">
                <a:avLst/>
              </a:prstGeom>
              <a:solidFill>
                <a:srgbClr val="ACCFE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2172174" y="31509463"/>
                <a:ext cx="60952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  <p:cxnSp>
          <p:nvCxnSpPr>
            <p:cNvPr id="115" name="Straight Arrow Connector 114"/>
            <p:cNvCxnSpPr/>
            <p:nvPr/>
          </p:nvCxnSpPr>
          <p:spPr>
            <a:xfrm flipH="1" flipV="1">
              <a:off x="23387001" y="18646390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H="1" flipV="1">
              <a:off x="23498684" y="18526854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22320677" y="18640849"/>
              <a:ext cx="734809" cy="419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V="1">
              <a:off x="22201614" y="18516955"/>
              <a:ext cx="756971" cy="4072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H="1">
              <a:off x="21926850" y="19456283"/>
              <a:ext cx="1" cy="10152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H="1">
              <a:off x="22091409" y="21054684"/>
              <a:ext cx="1" cy="99978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H="1">
              <a:off x="21926850" y="21024279"/>
              <a:ext cx="6949" cy="104042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H="1">
              <a:off x="24511239" y="19456283"/>
              <a:ext cx="1" cy="1029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H="1">
              <a:off x="24346680" y="19470683"/>
              <a:ext cx="1" cy="100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H="1">
              <a:off x="24511239" y="21047483"/>
              <a:ext cx="1" cy="100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H="1">
              <a:off x="24334208" y="21058709"/>
              <a:ext cx="1" cy="99978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flipV="1">
              <a:off x="22332207" y="20235092"/>
              <a:ext cx="734809" cy="419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V="1">
              <a:off x="22234327" y="20137752"/>
              <a:ext cx="707228" cy="3888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 flipV="1">
              <a:off x="22309199" y="21830378"/>
              <a:ext cx="780758" cy="46183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V="1">
              <a:off x="22224453" y="21719449"/>
              <a:ext cx="730341" cy="4189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flipV="1">
              <a:off x="23510414" y="22627576"/>
              <a:ext cx="780758" cy="43481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flipV="1">
              <a:off x="23439127" y="22505913"/>
              <a:ext cx="716234" cy="4085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V="1">
              <a:off x="23519002" y="19423489"/>
              <a:ext cx="734264" cy="4693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 flipV="1">
              <a:off x="23446187" y="19319693"/>
              <a:ext cx="677395" cy="43404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V="1">
              <a:off x="23525782" y="21005552"/>
              <a:ext cx="719911" cy="432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V="1">
              <a:off x="23378234" y="20886025"/>
              <a:ext cx="745348" cy="4287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H="1" flipV="1">
              <a:off x="22177954" y="19430420"/>
              <a:ext cx="757462" cy="40292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H="1" flipV="1">
              <a:off x="22309015" y="19336743"/>
              <a:ext cx="733843" cy="39372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H="1" flipV="1">
              <a:off x="23393996" y="20227892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H="1" flipV="1">
              <a:off x="23505680" y="20108356"/>
              <a:ext cx="775720" cy="38155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flipH="1" flipV="1">
              <a:off x="23392500" y="21825098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flipH="1" flipV="1">
              <a:off x="23489213" y="21681684"/>
              <a:ext cx="764053" cy="39312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H="1" flipV="1">
              <a:off x="22215341" y="21001534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flipH="1" flipV="1">
              <a:off x="22327026" y="20881999"/>
              <a:ext cx="787887" cy="39058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H="1" flipV="1">
              <a:off x="22150997" y="22607761"/>
              <a:ext cx="771616" cy="41016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H="1" flipV="1">
              <a:off x="22295047" y="22488335"/>
              <a:ext cx="729112" cy="4020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flipV="1">
              <a:off x="24725081" y="21045036"/>
              <a:ext cx="780324" cy="125800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 flipV="1">
              <a:off x="24638819" y="20976693"/>
              <a:ext cx="722806" cy="116125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 flipV="1">
              <a:off x="20938431" y="19240263"/>
              <a:ext cx="780324" cy="125800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 flipV="1">
              <a:off x="21097553" y="19408466"/>
              <a:ext cx="722806" cy="116125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20917913" y="21043364"/>
              <a:ext cx="780253" cy="120761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H="1" flipV="1">
              <a:off x="21061466" y="20975668"/>
              <a:ext cx="740867" cy="114153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24729686" y="19228954"/>
              <a:ext cx="807517" cy="12535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 flipH="1" flipV="1">
              <a:off x="24645604" y="19385072"/>
              <a:ext cx="745272" cy="116492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 flipH="1">
              <a:off x="23535922" y="23154026"/>
              <a:ext cx="2052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 flipH="1">
              <a:off x="23505319" y="23295078"/>
              <a:ext cx="22428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74" idx="4"/>
            </p:cNvCxnSpPr>
            <p:nvPr/>
          </p:nvCxnSpPr>
          <p:spPr>
            <a:xfrm>
              <a:off x="25598014" y="21062926"/>
              <a:ext cx="0" cy="208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/>
            <p:nvPr/>
          </p:nvCxnSpPr>
          <p:spPr>
            <a:xfrm>
              <a:off x="25606081" y="18378122"/>
              <a:ext cx="0" cy="208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/>
            <p:nvPr/>
          </p:nvCxnSpPr>
          <p:spPr>
            <a:xfrm>
              <a:off x="25742532" y="21018684"/>
              <a:ext cx="0" cy="226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/>
            <p:nvPr/>
          </p:nvCxnSpPr>
          <p:spPr>
            <a:xfrm>
              <a:off x="25743600" y="18252000"/>
              <a:ext cx="0" cy="226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/>
            <p:nvPr/>
          </p:nvCxnSpPr>
          <p:spPr>
            <a:xfrm flipH="1">
              <a:off x="23564021" y="18391518"/>
              <a:ext cx="204206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 flipH="1">
              <a:off x="23505319" y="18247519"/>
              <a:ext cx="22392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H="1">
              <a:off x="20866796" y="18391518"/>
              <a:ext cx="204206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/>
            <p:nvPr/>
          </p:nvCxnSpPr>
          <p:spPr>
            <a:xfrm flipH="1">
              <a:off x="20702532" y="18247519"/>
              <a:ext cx="2232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>
              <a:off x="20870646" y="18378122"/>
              <a:ext cx="0" cy="208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>
              <a:off x="20702532" y="18251071"/>
              <a:ext cx="0" cy="225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/>
            <p:nvPr/>
          </p:nvCxnSpPr>
          <p:spPr>
            <a:xfrm>
              <a:off x="20870646" y="21062926"/>
              <a:ext cx="0" cy="208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/>
            <p:nvPr/>
          </p:nvCxnSpPr>
          <p:spPr>
            <a:xfrm>
              <a:off x="20702532" y="21043364"/>
              <a:ext cx="0" cy="226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H="1">
              <a:off x="20864532" y="23160393"/>
              <a:ext cx="2034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 flipH="1">
              <a:off x="20702532" y="23295078"/>
              <a:ext cx="2250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/>
          <p:cNvGrpSpPr/>
          <p:nvPr/>
        </p:nvGrpSpPr>
        <p:grpSpPr>
          <a:xfrm>
            <a:off x="21981319" y="245269"/>
            <a:ext cx="5400000" cy="5350930"/>
            <a:chOff x="20516968" y="18085200"/>
            <a:chExt cx="5400000" cy="5350930"/>
          </a:xfrm>
        </p:grpSpPr>
        <p:sp>
          <p:nvSpPr>
            <p:cNvPr id="309" name="Oval 308"/>
            <p:cNvSpPr>
              <a:spLocks/>
            </p:cNvSpPr>
            <p:nvPr/>
          </p:nvSpPr>
          <p:spPr>
            <a:xfrm>
              <a:off x="20516968" y="20474089"/>
              <a:ext cx="637908" cy="588838"/>
            </a:xfrm>
            <a:prstGeom prst="ellipse">
              <a:avLst/>
            </a:prstGeom>
            <a:solidFill>
              <a:srgbClr val="FFA0DA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0" name="Oval 309"/>
            <p:cNvSpPr>
              <a:spLocks/>
            </p:cNvSpPr>
            <p:nvPr/>
          </p:nvSpPr>
          <p:spPr>
            <a:xfrm>
              <a:off x="24088537" y="18878882"/>
              <a:ext cx="637908" cy="588838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1" name="Oval 310"/>
            <p:cNvSpPr>
              <a:spLocks/>
            </p:cNvSpPr>
            <p:nvPr/>
          </p:nvSpPr>
          <p:spPr>
            <a:xfrm>
              <a:off x="21707491" y="18878882"/>
              <a:ext cx="637908" cy="588838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2" name="Oval 311"/>
            <p:cNvSpPr>
              <a:spLocks/>
            </p:cNvSpPr>
            <p:nvPr/>
          </p:nvSpPr>
          <p:spPr>
            <a:xfrm>
              <a:off x="25279060" y="20474089"/>
              <a:ext cx="637908" cy="588838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grpSp>
          <p:nvGrpSpPr>
            <p:cNvPr id="314" name="Group 313"/>
            <p:cNvGrpSpPr/>
            <p:nvPr/>
          </p:nvGrpSpPr>
          <p:grpSpPr>
            <a:xfrm>
              <a:off x="22898014" y="19672561"/>
              <a:ext cx="637908" cy="590232"/>
              <a:chOff x="22872497" y="26697923"/>
              <a:chExt cx="868031" cy="803156"/>
            </a:xfrm>
          </p:grpSpPr>
          <p:sp>
            <p:nvSpPr>
              <p:cNvPr id="383" name="Oval 382"/>
              <p:cNvSpPr>
                <a:spLocks/>
              </p:cNvSpPr>
              <p:nvPr/>
            </p:nvSpPr>
            <p:spPr>
              <a:xfrm>
                <a:off x="22872497" y="26697923"/>
                <a:ext cx="868031" cy="801259"/>
              </a:xfrm>
              <a:prstGeom prst="ellipse">
                <a:avLst/>
              </a:prstGeom>
              <a:solidFill>
                <a:srgbClr val="F0F0A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4" name="TextBox 383"/>
              <p:cNvSpPr txBox="1"/>
              <p:nvPr/>
            </p:nvSpPr>
            <p:spPr>
              <a:xfrm>
                <a:off x="23008475" y="26705349"/>
                <a:ext cx="561025" cy="795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</p:grpSp>
        <p:grpSp>
          <p:nvGrpSpPr>
            <p:cNvPr id="315" name="Group 314"/>
            <p:cNvGrpSpPr/>
            <p:nvPr/>
          </p:nvGrpSpPr>
          <p:grpSpPr>
            <a:xfrm>
              <a:off x="22884128" y="21259912"/>
              <a:ext cx="651793" cy="593352"/>
              <a:chOff x="22853603" y="29897675"/>
              <a:chExt cx="886925" cy="807402"/>
            </a:xfrm>
          </p:grpSpPr>
          <p:sp>
            <p:nvSpPr>
              <p:cNvPr id="381" name="Oval 380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2" name="TextBox 381"/>
              <p:cNvSpPr txBox="1"/>
              <p:nvPr/>
            </p:nvSpPr>
            <p:spPr>
              <a:xfrm>
                <a:off x="22853603" y="29909347"/>
                <a:ext cx="870769" cy="795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316" name="Oval 315"/>
            <p:cNvSpPr>
              <a:spLocks/>
            </p:cNvSpPr>
            <p:nvPr/>
          </p:nvSpPr>
          <p:spPr>
            <a:xfrm>
              <a:off x="21707491" y="20461466"/>
              <a:ext cx="637908" cy="588838"/>
            </a:xfrm>
            <a:prstGeom prst="ellipse">
              <a:avLst/>
            </a:prstGeom>
            <a:solidFill>
              <a:srgbClr val="DCFF8D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317" name="Oval 316"/>
            <p:cNvSpPr>
              <a:spLocks/>
            </p:cNvSpPr>
            <p:nvPr/>
          </p:nvSpPr>
          <p:spPr>
            <a:xfrm>
              <a:off x="24088537" y="20474089"/>
              <a:ext cx="637908" cy="588838"/>
            </a:xfrm>
            <a:prstGeom prst="ellipse">
              <a:avLst/>
            </a:prstGeom>
            <a:solidFill>
              <a:srgbClr val="B4968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8" name="Oval 317"/>
            <p:cNvSpPr>
              <a:spLocks/>
            </p:cNvSpPr>
            <p:nvPr/>
          </p:nvSpPr>
          <p:spPr>
            <a:xfrm>
              <a:off x="22898014" y="18085200"/>
              <a:ext cx="637908" cy="589745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9" name="Oval 318"/>
            <p:cNvSpPr>
              <a:spLocks/>
            </p:cNvSpPr>
            <p:nvPr/>
          </p:nvSpPr>
          <p:spPr>
            <a:xfrm>
              <a:off x="22898014" y="22847292"/>
              <a:ext cx="637908" cy="588838"/>
            </a:xfrm>
            <a:prstGeom prst="ellipse">
              <a:avLst/>
            </a:prstGeom>
            <a:solidFill>
              <a:srgbClr val="CFCFE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320" name="Group 319"/>
            <p:cNvGrpSpPr/>
            <p:nvPr/>
          </p:nvGrpSpPr>
          <p:grpSpPr>
            <a:xfrm>
              <a:off x="24085161" y="22053610"/>
              <a:ext cx="641284" cy="588838"/>
              <a:chOff x="14544000" y="31479540"/>
              <a:chExt cx="641284" cy="588838"/>
            </a:xfrm>
          </p:grpSpPr>
          <p:sp>
            <p:nvSpPr>
              <p:cNvPr id="379" name="Oval 378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solidFill>
                <a:srgbClr val="CCAAB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0" name="TextBox 379"/>
              <p:cNvSpPr txBox="1"/>
              <p:nvPr/>
            </p:nvSpPr>
            <p:spPr>
              <a:xfrm>
                <a:off x="14544000" y="31479540"/>
                <a:ext cx="6399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321" name="Group 320"/>
            <p:cNvGrpSpPr/>
            <p:nvPr/>
          </p:nvGrpSpPr>
          <p:grpSpPr>
            <a:xfrm>
              <a:off x="21707491" y="22053610"/>
              <a:ext cx="637908" cy="614698"/>
              <a:chOff x="12166330" y="31479540"/>
              <a:chExt cx="637908" cy="614698"/>
            </a:xfrm>
          </p:grpSpPr>
          <p:sp>
            <p:nvSpPr>
              <p:cNvPr id="377" name="Oval 376"/>
              <p:cNvSpPr>
                <a:spLocks/>
              </p:cNvSpPr>
              <p:nvPr/>
            </p:nvSpPr>
            <p:spPr>
              <a:xfrm>
                <a:off x="12166330" y="31479540"/>
                <a:ext cx="637908" cy="588838"/>
              </a:xfrm>
              <a:prstGeom prst="ellipse">
                <a:avLst/>
              </a:prstGeom>
              <a:solidFill>
                <a:srgbClr val="ACCFE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8" name="TextBox 377"/>
              <p:cNvSpPr txBox="1"/>
              <p:nvPr/>
            </p:nvSpPr>
            <p:spPr>
              <a:xfrm>
                <a:off x="12172174" y="31509463"/>
                <a:ext cx="60952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  <p:cxnSp>
          <p:nvCxnSpPr>
            <p:cNvPr id="322" name="Straight Arrow Connector 321"/>
            <p:cNvCxnSpPr/>
            <p:nvPr/>
          </p:nvCxnSpPr>
          <p:spPr>
            <a:xfrm flipH="1" flipV="1">
              <a:off x="23387001" y="18646390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/>
            <p:nvPr/>
          </p:nvCxnSpPr>
          <p:spPr>
            <a:xfrm flipH="1" flipV="1">
              <a:off x="23498684" y="18526854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/>
            <p:nvPr/>
          </p:nvCxnSpPr>
          <p:spPr>
            <a:xfrm flipV="1">
              <a:off x="22320677" y="18640849"/>
              <a:ext cx="734809" cy="419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/>
            <p:nvPr/>
          </p:nvCxnSpPr>
          <p:spPr>
            <a:xfrm flipV="1">
              <a:off x="22201614" y="18516955"/>
              <a:ext cx="756971" cy="4072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>
              <a:stCxn id="316" idx="4"/>
              <a:endCxn id="377" idx="0"/>
            </p:cNvCxnSpPr>
            <p:nvPr/>
          </p:nvCxnSpPr>
          <p:spPr>
            <a:xfrm>
              <a:off x="22026445" y="21050304"/>
              <a:ext cx="0" cy="100330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>
              <a:stCxn id="310" idx="4"/>
              <a:endCxn id="317" idx="0"/>
            </p:cNvCxnSpPr>
            <p:nvPr/>
          </p:nvCxnSpPr>
          <p:spPr>
            <a:xfrm>
              <a:off x="24407491" y="19467720"/>
              <a:ext cx="0" cy="1006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/>
            <p:nvPr/>
          </p:nvCxnSpPr>
          <p:spPr>
            <a:xfrm flipV="1">
              <a:off x="22332207" y="20235092"/>
              <a:ext cx="734809" cy="419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/>
            <p:nvPr/>
          </p:nvCxnSpPr>
          <p:spPr>
            <a:xfrm flipV="1">
              <a:off x="22234327" y="20137752"/>
              <a:ext cx="707228" cy="3888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/>
            <p:cNvCxnSpPr/>
            <p:nvPr/>
          </p:nvCxnSpPr>
          <p:spPr>
            <a:xfrm flipV="1">
              <a:off x="22293161" y="21780552"/>
              <a:ext cx="707272" cy="43704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/>
            <p:cNvCxnSpPr/>
            <p:nvPr/>
          </p:nvCxnSpPr>
          <p:spPr>
            <a:xfrm flipV="1">
              <a:off x="23510414" y="22627576"/>
              <a:ext cx="780758" cy="43481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Arrow Connector 338"/>
            <p:cNvCxnSpPr/>
            <p:nvPr/>
          </p:nvCxnSpPr>
          <p:spPr>
            <a:xfrm flipV="1">
              <a:off x="23489213" y="19378141"/>
              <a:ext cx="689334" cy="44053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Arrow Connector 340"/>
            <p:cNvCxnSpPr/>
            <p:nvPr/>
          </p:nvCxnSpPr>
          <p:spPr>
            <a:xfrm flipV="1">
              <a:off x="23479982" y="20972558"/>
              <a:ext cx="698565" cy="41968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/>
            <p:cNvCxnSpPr/>
            <p:nvPr/>
          </p:nvCxnSpPr>
          <p:spPr>
            <a:xfrm flipH="1" flipV="1">
              <a:off x="22177954" y="19430420"/>
              <a:ext cx="757462" cy="40292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/>
            <p:nvPr/>
          </p:nvCxnSpPr>
          <p:spPr>
            <a:xfrm flipH="1" flipV="1">
              <a:off x="23393996" y="20227892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/>
            <p:nvPr/>
          </p:nvCxnSpPr>
          <p:spPr>
            <a:xfrm flipH="1" flipV="1">
              <a:off x="23392500" y="21825098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/>
            <p:nvPr/>
          </p:nvCxnSpPr>
          <p:spPr>
            <a:xfrm flipH="1" flipV="1">
              <a:off x="23489213" y="21681684"/>
              <a:ext cx="764053" cy="39312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/>
            <p:nvPr/>
          </p:nvCxnSpPr>
          <p:spPr>
            <a:xfrm flipH="1" flipV="1">
              <a:off x="22250781" y="20972433"/>
              <a:ext cx="730447" cy="39042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/>
            <p:nvPr/>
          </p:nvCxnSpPr>
          <p:spPr>
            <a:xfrm flipH="1" flipV="1">
              <a:off x="22150997" y="22607761"/>
              <a:ext cx="771616" cy="41016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H="1" flipV="1">
              <a:off x="22306817" y="22495531"/>
              <a:ext cx="717342" cy="39486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/>
            <p:nvPr/>
          </p:nvCxnSpPr>
          <p:spPr>
            <a:xfrm flipV="1">
              <a:off x="20938431" y="19240263"/>
              <a:ext cx="780324" cy="125800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/>
            <p:nvPr/>
          </p:nvCxnSpPr>
          <p:spPr>
            <a:xfrm>
              <a:off x="20917913" y="21043364"/>
              <a:ext cx="798513" cy="121347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/>
            <p:cNvCxnSpPr/>
            <p:nvPr/>
          </p:nvCxnSpPr>
          <p:spPr>
            <a:xfrm>
              <a:off x="24729686" y="19228954"/>
              <a:ext cx="807517" cy="12535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/>
            <p:nvPr/>
          </p:nvCxnSpPr>
          <p:spPr>
            <a:xfrm flipH="1">
              <a:off x="23535922" y="23154026"/>
              <a:ext cx="2052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/>
            <p:nvPr/>
          </p:nvCxnSpPr>
          <p:spPr>
            <a:xfrm flipH="1">
              <a:off x="23505319" y="23295078"/>
              <a:ext cx="22428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>
              <a:stCxn id="380" idx="4"/>
            </p:cNvCxnSpPr>
            <p:nvPr/>
          </p:nvCxnSpPr>
          <p:spPr>
            <a:xfrm>
              <a:off x="25598014" y="21062926"/>
              <a:ext cx="0" cy="208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25606081" y="18378122"/>
              <a:ext cx="0" cy="208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25742532" y="21018684"/>
              <a:ext cx="0" cy="226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 flipH="1">
              <a:off x="23564021" y="18391518"/>
              <a:ext cx="204206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 flipH="1">
              <a:off x="20821768" y="18391518"/>
              <a:ext cx="2070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20821768" y="18378122"/>
              <a:ext cx="0" cy="208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373"/>
            <p:cNvCxnSpPr/>
            <p:nvPr/>
          </p:nvCxnSpPr>
          <p:spPr>
            <a:xfrm>
              <a:off x="20821768" y="21043364"/>
              <a:ext cx="0" cy="226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Arrow Connector 375"/>
            <p:cNvCxnSpPr/>
            <p:nvPr/>
          </p:nvCxnSpPr>
          <p:spPr>
            <a:xfrm flipH="1">
              <a:off x="20821768" y="23295078"/>
              <a:ext cx="2088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5" name="Picture 3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35" y="12665869"/>
            <a:ext cx="5753100" cy="12103100"/>
          </a:xfrm>
          <a:prstGeom prst="rect">
            <a:avLst/>
          </a:prstGeom>
        </p:spPr>
      </p:pic>
      <p:pic>
        <p:nvPicPr>
          <p:cNvPr id="387" name="Picture 38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9097" y="12701588"/>
            <a:ext cx="5753100" cy="12103100"/>
          </a:xfrm>
          <a:prstGeom prst="rect">
            <a:avLst/>
          </a:prstGeom>
        </p:spPr>
      </p:pic>
      <p:sp>
        <p:nvSpPr>
          <p:cNvPr id="388" name="TextBox 387"/>
          <p:cNvSpPr txBox="1"/>
          <p:nvPr/>
        </p:nvSpPr>
        <p:spPr>
          <a:xfrm>
            <a:off x="16450201" y="12823494"/>
            <a:ext cx="341760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389" name="TextBox 388"/>
          <p:cNvSpPr txBox="1"/>
          <p:nvPr/>
        </p:nvSpPr>
        <p:spPr>
          <a:xfrm>
            <a:off x="14896870" y="14149637"/>
            <a:ext cx="341760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00">
                <a:latin typeface="Arial" charset="0"/>
                <a:ea typeface="Arial" charset="0"/>
                <a:cs typeface="Arial" charset="0"/>
              </a:rPr>
              <a:t>9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17467194" y="15256670"/>
            <a:ext cx="498855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00">
                <a:latin typeface="Arial" charset="0"/>
                <a:ea typeface="Arial" charset="0"/>
                <a:cs typeface="Arial" charset="0"/>
              </a:rPr>
              <a:t>10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1" name="TextBox 390"/>
          <p:cNvSpPr txBox="1"/>
          <p:nvPr/>
        </p:nvSpPr>
        <p:spPr>
          <a:xfrm>
            <a:off x="18399920" y="16475870"/>
            <a:ext cx="498855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392" name="TextBox 391"/>
          <p:cNvSpPr txBox="1"/>
          <p:nvPr/>
        </p:nvSpPr>
        <p:spPr>
          <a:xfrm>
            <a:off x="15229950" y="17771270"/>
            <a:ext cx="341760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00">
                <a:latin typeface="Arial" charset="0"/>
                <a:ea typeface="Arial" charset="0"/>
                <a:cs typeface="Arial" charset="0"/>
              </a:rPr>
              <a:t>1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17515372" y="17706675"/>
            <a:ext cx="457458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>
                <a:latin typeface="Arial" charset="0"/>
                <a:ea typeface="Arial" charset="0"/>
                <a:cs typeface="Arial" charset="0"/>
              </a:rPr>
              <a:t>7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16631083" y="18956239"/>
            <a:ext cx="39723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>
                <a:latin typeface="Arial" charset="0"/>
                <a:ea typeface="Arial" charset="0"/>
                <a:cs typeface="Arial" charset="0"/>
              </a:rPr>
              <a:t>2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5" name="TextBox 394"/>
          <p:cNvSpPr txBox="1"/>
          <p:nvPr/>
        </p:nvSpPr>
        <p:spPr>
          <a:xfrm>
            <a:off x="16635391" y="20182593"/>
            <a:ext cx="39723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>
                <a:latin typeface="Arial" charset="0"/>
                <a:ea typeface="Arial" charset="0"/>
                <a:cs typeface="Arial" charset="0"/>
              </a:rPr>
              <a:t>4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6" name="TextBox 395"/>
          <p:cNvSpPr txBox="1"/>
          <p:nvPr/>
        </p:nvSpPr>
        <p:spPr>
          <a:xfrm>
            <a:off x="15989384" y="21428870"/>
            <a:ext cx="39723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>
                <a:latin typeface="Arial" charset="0"/>
                <a:ea typeface="Arial" charset="0"/>
                <a:cs typeface="Arial" charset="0"/>
              </a:rPr>
              <a:t>3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7" name="TextBox 396"/>
          <p:cNvSpPr txBox="1"/>
          <p:nvPr/>
        </p:nvSpPr>
        <p:spPr>
          <a:xfrm>
            <a:off x="15981698" y="22628504"/>
            <a:ext cx="39723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>
                <a:latin typeface="Arial" charset="0"/>
                <a:ea typeface="Arial" charset="0"/>
                <a:cs typeface="Arial" charset="0"/>
              </a:rPr>
              <a:t>6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8" name="TextBox 397"/>
          <p:cNvSpPr txBox="1"/>
          <p:nvPr/>
        </p:nvSpPr>
        <p:spPr>
          <a:xfrm>
            <a:off x="17148505" y="22628504"/>
            <a:ext cx="39723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>
                <a:latin typeface="Arial" charset="0"/>
                <a:ea typeface="Arial" charset="0"/>
                <a:cs typeface="Arial" charset="0"/>
              </a:rPr>
              <a:t>8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9" name="TextBox 398"/>
          <p:cNvSpPr txBox="1"/>
          <p:nvPr/>
        </p:nvSpPr>
        <p:spPr>
          <a:xfrm>
            <a:off x="17031195" y="23839420"/>
            <a:ext cx="51454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charset="0"/>
                <a:ea typeface="Arial" charset="0"/>
                <a:cs typeface="Arial" charset="0"/>
              </a:rPr>
              <a:t>11</a:t>
            </a:r>
          </a:p>
        </p:txBody>
      </p:sp>
      <p:grpSp>
        <p:nvGrpSpPr>
          <p:cNvPr id="400" name="Group 399"/>
          <p:cNvGrpSpPr/>
          <p:nvPr/>
        </p:nvGrpSpPr>
        <p:grpSpPr>
          <a:xfrm>
            <a:off x="21301156" y="15472112"/>
            <a:ext cx="5400000" cy="5350930"/>
            <a:chOff x="20516968" y="18085200"/>
            <a:chExt cx="5400000" cy="5350930"/>
          </a:xfrm>
        </p:grpSpPr>
        <p:sp>
          <p:nvSpPr>
            <p:cNvPr id="401" name="Oval 400"/>
            <p:cNvSpPr>
              <a:spLocks/>
            </p:cNvSpPr>
            <p:nvPr/>
          </p:nvSpPr>
          <p:spPr>
            <a:xfrm>
              <a:off x="20516968" y="20474089"/>
              <a:ext cx="637908" cy="588838"/>
            </a:xfrm>
            <a:prstGeom prst="ellipse">
              <a:avLst/>
            </a:prstGeom>
            <a:solidFill>
              <a:srgbClr val="FFA0DA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2" name="Oval 401"/>
            <p:cNvSpPr>
              <a:spLocks/>
            </p:cNvSpPr>
            <p:nvPr/>
          </p:nvSpPr>
          <p:spPr>
            <a:xfrm>
              <a:off x="24088537" y="18878882"/>
              <a:ext cx="637908" cy="588838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3" name="Oval 402"/>
            <p:cNvSpPr>
              <a:spLocks/>
            </p:cNvSpPr>
            <p:nvPr/>
          </p:nvSpPr>
          <p:spPr>
            <a:xfrm>
              <a:off x="21707491" y="18878882"/>
              <a:ext cx="637908" cy="588838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4" name="Oval 403"/>
            <p:cNvSpPr>
              <a:spLocks/>
            </p:cNvSpPr>
            <p:nvPr/>
          </p:nvSpPr>
          <p:spPr>
            <a:xfrm>
              <a:off x="25279060" y="20474089"/>
              <a:ext cx="637908" cy="588838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grpSp>
          <p:nvGrpSpPr>
            <p:cNvPr id="406" name="Group 405"/>
            <p:cNvGrpSpPr/>
            <p:nvPr/>
          </p:nvGrpSpPr>
          <p:grpSpPr>
            <a:xfrm>
              <a:off x="22898014" y="19672561"/>
              <a:ext cx="637908" cy="590232"/>
              <a:chOff x="22872497" y="26697923"/>
              <a:chExt cx="868031" cy="803156"/>
            </a:xfrm>
          </p:grpSpPr>
          <p:sp>
            <p:nvSpPr>
              <p:cNvPr id="475" name="Oval 474"/>
              <p:cNvSpPr>
                <a:spLocks/>
              </p:cNvSpPr>
              <p:nvPr/>
            </p:nvSpPr>
            <p:spPr>
              <a:xfrm>
                <a:off x="22872497" y="26697923"/>
                <a:ext cx="868031" cy="801259"/>
              </a:xfrm>
              <a:prstGeom prst="ellipse">
                <a:avLst/>
              </a:prstGeom>
              <a:solidFill>
                <a:srgbClr val="F0F0A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76" name="TextBox 475"/>
              <p:cNvSpPr txBox="1"/>
              <p:nvPr/>
            </p:nvSpPr>
            <p:spPr>
              <a:xfrm>
                <a:off x="23008475" y="26705349"/>
                <a:ext cx="561025" cy="795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</p:grpSp>
        <p:grpSp>
          <p:nvGrpSpPr>
            <p:cNvPr id="407" name="Group 406"/>
            <p:cNvGrpSpPr/>
            <p:nvPr/>
          </p:nvGrpSpPr>
          <p:grpSpPr>
            <a:xfrm>
              <a:off x="22884128" y="21259912"/>
              <a:ext cx="651793" cy="593352"/>
              <a:chOff x="22853603" y="29897675"/>
              <a:chExt cx="886925" cy="807402"/>
            </a:xfrm>
          </p:grpSpPr>
          <p:sp>
            <p:nvSpPr>
              <p:cNvPr id="473" name="Oval 472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74" name="TextBox 473"/>
              <p:cNvSpPr txBox="1"/>
              <p:nvPr/>
            </p:nvSpPr>
            <p:spPr>
              <a:xfrm>
                <a:off x="22853603" y="29909347"/>
                <a:ext cx="870769" cy="795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408" name="Oval 407"/>
            <p:cNvSpPr>
              <a:spLocks/>
            </p:cNvSpPr>
            <p:nvPr/>
          </p:nvSpPr>
          <p:spPr>
            <a:xfrm>
              <a:off x="21707491" y="20461466"/>
              <a:ext cx="637908" cy="588838"/>
            </a:xfrm>
            <a:prstGeom prst="ellipse">
              <a:avLst/>
            </a:prstGeom>
            <a:solidFill>
              <a:srgbClr val="DCFF8D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409" name="Oval 408"/>
            <p:cNvSpPr>
              <a:spLocks/>
            </p:cNvSpPr>
            <p:nvPr/>
          </p:nvSpPr>
          <p:spPr>
            <a:xfrm>
              <a:off x="24088537" y="20474089"/>
              <a:ext cx="637908" cy="588838"/>
            </a:xfrm>
            <a:prstGeom prst="ellipse">
              <a:avLst/>
            </a:prstGeom>
            <a:solidFill>
              <a:srgbClr val="B4968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0" name="Oval 409"/>
            <p:cNvSpPr>
              <a:spLocks/>
            </p:cNvSpPr>
            <p:nvPr/>
          </p:nvSpPr>
          <p:spPr>
            <a:xfrm>
              <a:off x="22898014" y="18085200"/>
              <a:ext cx="637908" cy="589745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1" name="Oval 410"/>
            <p:cNvSpPr>
              <a:spLocks/>
            </p:cNvSpPr>
            <p:nvPr/>
          </p:nvSpPr>
          <p:spPr>
            <a:xfrm>
              <a:off x="22898014" y="22847292"/>
              <a:ext cx="637908" cy="588838"/>
            </a:xfrm>
            <a:prstGeom prst="ellipse">
              <a:avLst/>
            </a:prstGeom>
            <a:solidFill>
              <a:srgbClr val="CFCFE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412" name="Group 411"/>
            <p:cNvGrpSpPr/>
            <p:nvPr/>
          </p:nvGrpSpPr>
          <p:grpSpPr>
            <a:xfrm>
              <a:off x="24085161" y="22053610"/>
              <a:ext cx="641284" cy="588838"/>
              <a:chOff x="14544000" y="31479540"/>
              <a:chExt cx="641284" cy="588838"/>
            </a:xfrm>
          </p:grpSpPr>
          <p:sp>
            <p:nvSpPr>
              <p:cNvPr id="471" name="Oval 470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solidFill>
                <a:srgbClr val="CCAAB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72" name="TextBox 471"/>
              <p:cNvSpPr txBox="1"/>
              <p:nvPr/>
            </p:nvSpPr>
            <p:spPr>
              <a:xfrm>
                <a:off x="14544000" y="31479540"/>
                <a:ext cx="6399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413" name="Group 412"/>
            <p:cNvGrpSpPr/>
            <p:nvPr/>
          </p:nvGrpSpPr>
          <p:grpSpPr>
            <a:xfrm>
              <a:off x="21707491" y="22053610"/>
              <a:ext cx="637908" cy="614698"/>
              <a:chOff x="12166330" y="31479540"/>
              <a:chExt cx="637908" cy="614698"/>
            </a:xfrm>
          </p:grpSpPr>
          <p:sp>
            <p:nvSpPr>
              <p:cNvPr id="469" name="Oval 468"/>
              <p:cNvSpPr>
                <a:spLocks/>
              </p:cNvSpPr>
              <p:nvPr/>
            </p:nvSpPr>
            <p:spPr>
              <a:xfrm>
                <a:off x="12166330" y="31479540"/>
                <a:ext cx="637908" cy="588838"/>
              </a:xfrm>
              <a:prstGeom prst="ellipse">
                <a:avLst/>
              </a:prstGeom>
              <a:solidFill>
                <a:srgbClr val="ACCFE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70" name="TextBox 469"/>
              <p:cNvSpPr txBox="1"/>
              <p:nvPr/>
            </p:nvSpPr>
            <p:spPr>
              <a:xfrm>
                <a:off x="12172174" y="31509463"/>
                <a:ext cx="60952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  <p:cxnSp>
          <p:nvCxnSpPr>
            <p:cNvPr id="414" name="Straight Arrow Connector 413"/>
            <p:cNvCxnSpPr/>
            <p:nvPr/>
          </p:nvCxnSpPr>
          <p:spPr>
            <a:xfrm flipH="1" flipV="1">
              <a:off x="23489213" y="18545250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Arrow Connector 416"/>
            <p:cNvCxnSpPr/>
            <p:nvPr/>
          </p:nvCxnSpPr>
          <p:spPr>
            <a:xfrm flipV="1">
              <a:off x="22201614" y="18525735"/>
              <a:ext cx="729330" cy="39849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Arrow Connector 417"/>
            <p:cNvCxnSpPr>
              <a:stCxn id="403" idx="4"/>
              <a:endCxn id="408" idx="0"/>
            </p:cNvCxnSpPr>
            <p:nvPr/>
          </p:nvCxnSpPr>
          <p:spPr>
            <a:xfrm>
              <a:off x="22026445" y="19467720"/>
              <a:ext cx="0" cy="99374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Arrow Connector 419"/>
            <p:cNvCxnSpPr>
              <a:stCxn id="408" idx="4"/>
              <a:endCxn id="469" idx="0"/>
            </p:cNvCxnSpPr>
            <p:nvPr/>
          </p:nvCxnSpPr>
          <p:spPr>
            <a:xfrm>
              <a:off x="22026445" y="21050304"/>
              <a:ext cx="0" cy="100330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Arrow Connector 420"/>
            <p:cNvCxnSpPr/>
            <p:nvPr/>
          </p:nvCxnSpPr>
          <p:spPr>
            <a:xfrm flipH="1">
              <a:off x="24511239" y="19456283"/>
              <a:ext cx="1" cy="1029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Arrow Connector 421"/>
            <p:cNvCxnSpPr/>
            <p:nvPr/>
          </p:nvCxnSpPr>
          <p:spPr>
            <a:xfrm flipH="1">
              <a:off x="24346680" y="19470683"/>
              <a:ext cx="1" cy="100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Arrow Connector 423"/>
            <p:cNvCxnSpPr>
              <a:stCxn id="409" idx="4"/>
              <a:endCxn id="471" idx="0"/>
            </p:cNvCxnSpPr>
            <p:nvPr/>
          </p:nvCxnSpPr>
          <p:spPr>
            <a:xfrm>
              <a:off x="24407491" y="21062927"/>
              <a:ext cx="0" cy="99068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/>
            <p:cNvCxnSpPr/>
            <p:nvPr/>
          </p:nvCxnSpPr>
          <p:spPr>
            <a:xfrm flipV="1">
              <a:off x="22284263" y="20186120"/>
              <a:ext cx="707228" cy="3888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/>
            <p:cNvCxnSpPr/>
            <p:nvPr/>
          </p:nvCxnSpPr>
          <p:spPr>
            <a:xfrm flipV="1">
              <a:off x="22333964" y="21830378"/>
              <a:ext cx="755993" cy="42059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Arrow Connector 427"/>
            <p:cNvCxnSpPr/>
            <p:nvPr/>
          </p:nvCxnSpPr>
          <p:spPr>
            <a:xfrm flipV="1">
              <a:off x="22224453" y="21719449"/>
              <a:ext cx="730341" cy="4189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Arrow Connector 428"/>
            <p:cNvCxnSpPr/>
            <p:nvPr/>
          </p:nvCxnSpPr>
          <p:spPr>
            <a:xfrm flipV="1">
              <a:off x="23510414" y="22600236"/>
              <a:ext cx="718169" cy="46215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Arrow Connector 430"/>
            <p:cNvCxnSpPr/>
            <p:nvPr/>
          </p:nvCxnSpPr>
          <p:spPr>
            <a:xfrm flipV="1">
              <a:off x="23519002" y="19423489"/>
              <a:ext cx="734264" cy="4693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Arrow Connector 431"/>
            <p:cNvCxnSpPr/>
            <p:nvPr/>
          </p:nvCxnSpPr>
          <p:spPr>
            <a:xfrm flipV="1">
              <a:off x="23446187" y="19319693"/>
              <a:ext cx="677395" cy="43404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Arrow Connector 432"/>
            <p:cNvCxnSpPr/>
            <p:nvPr/>
          </p:nvCxnSpPr>
          <p:spPr>
            <a:xfrm flipV="1">
              <a:off x="23525782" y="21005552"/>
              <a:ext cx="719911" cy="432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Arrow Connector 433"/>
            <p:cNvCxnSpPr/>
            <p:nvPr/>
          </p:nvCxnSpPr>
          <p:spPr>
            <a:xfrm flipV="1">
              <a:off x="23378234" y="20886025"/>
              <a:ext cx="745348" cy="4287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Arrow Connector 435"/>
            <p:cNvCxnSpPr/>
            <p:nvPr/>
          </p:nvCxnSpPr>
          <p:spPr>
            <a:xfrm flipH="1" flipV="1">
              <a:off x="22239489" y="19370904"/>
              <a:ext cx="733843" cy="39372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Arrow Connector 436"/>
            <p:cNvCxnSpPr/>
            <p:nvPr/>
          </p:nvCxnSpPr>
          <p:spPr>
            <a:xfrm flipH="1" flipV="1">
              <a:off x="23427384" y="20161500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Arrow Connector 438"/>
            <p:cNvCxnSpPr/>
            <p:nvPr/>
          </p:nvCxnSpPr>
          <p:spPr>
            <a:xfrm flipH="1" flipV="1">
              <a:off x="23392500" y="21825098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Arrow Connector 439"/>
            <p:cNvCxnSpPr/>
            <p:nvPr/>
          </p:nvCxnSpPr>
          <p:spPr>
            <a:xfrm flipH="1" flipV="1">
              <a:off x="23489213" y="21681684"/>
              <a:ext cx="764053" cy="39312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Arrow Connector 440"/>
            <p:cNvCxnSpPr/>
            <p:nvPr/>
          </p:nvCxnSpPr>
          <p:spPr>
            <a:xfrm flipH="1" flipV="1">
              <a:off x="22215341" y="21001534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Arrow Connector 443"/>
            <p:cNvCxnSpPr/>
            <p:nvPr/>
          </p:nvCxnSpPr>
          <p:spPr>
            <a:xfrm flipH="1" flipV="1">
              <a:off x="22186626" y="22605702"/>
              <a:ext cx="733877" cy="4558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Arrow Connector 445"/>
            <p:cNvCxnSpPr/>
            <p:nvPr/>
          </p:nvCxnSpPr>
          <p:spPr>
            <a:xfrm flipV="1">
              <a:off x="24638819" y="20976693"/>
              <a:ext cx="722806" cy="116125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Arrow Connector 446"/>
            <p:cNvCxnSpPr/>
            <p:nvPr/>
          </p:nvCxnSpPr>
          <p:spPr>
            <a:xfrm flipV="1">
              <a:off x="20905329" y="19240263"/>
              <a:ext cx="813426" cy="12422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Arrow Connector 447"/>
            <p:cNvCxnSpPr/>
            <p:nvPr/>
          </p:nvCxnSpPr>
          <p:spPr>
            <a:xfrm flipV="1">
              <a:off x="21059744" y="19391810"/>
              <a:ext cx="785183" cy="115818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Arrow Connector 448"/>
            <p:cNvCxnSpPr/>
            <p:nvPr/>
          </p:nvCxnSpPr>
          <p:spPr>
            <a:xfrm>
              <a:off x="20917913" y="21043364"/>
              <a:ext cx="780253" cy="120761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Arrow Connector 450"/>
            <p:cNvCxnSpPr/>
            <p:nvPr/>
          </p:nvCxnSpPr>
          <p:spPr>
            <a:xfrm>
              <a:off x="24729686" y="19228954"/>
              <a:ext cx="807517" cy="12535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Arrow Connector 451"/>
            <p:cNvCxnSpPr/>
            <p:nvPr/>
          </p:nvCxnSpPr>
          <p:spPr>
            <a:xfrm flipH="1" flipV="1">
              <a:off x="24645604" y="19385072"/>
              <a:ext cx="745272" cy="116492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Arrow Connector 452"/>
            <p:cNvCxnSpPr/>
            <p:nvPr/>
          </p:nvCxnSpPr>
          <p:spPr>
            <a:xfrm flipH="1">
              <a:off x="23501919" y="23289213"/>
              <a:ext cx="2088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Arrow Connector 454"/>
            <p:cNvCxnSpPr>
              <a:stCxn id="472" idx="4"/>
            </p:cNvCxnSpPr>
            <p:nvPr/>
          </p:nvCxnSpPr>
          <p:spPr>
            <a:xfrm>
              <a:off x="25598014" y="21062926"/>
              <a:ext cx="0" cy="2232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Arrow Connector 461"/>
            <p:cNvCxnSpPr/>
            <p:nvPr/>
          </p:nvCxnSpPr>
          <p:spPr>
            <a:xfrm flipH="1">
              <a:off x="20702532" y="18247519"/>
              <a:ext cx="2232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Arrow Connector 463"/>
            <p:cNvCxnSpPr/>
            <p:nvPr/>
          </p:nvCxnSpPr>
          <p:spPr>
            <a:xfrm>
              <a:off x="20702532" y="18251071"/>
              <a:ext cx="0" cy="225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Arrow Connector 465"/>
            <p:cNvCxnSpPr/>
            <p:nvPr/>
          </p:nvCxnSpPr>
          <p:spPr>
            <a:xfrm>
              <a:off x="20702532" y="21043364"/>
              <a:ext cx="0" cy="226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Arrow Connector 467"/>
            <p:cNvCxnSpPr/>
            <p:nvPr/>
          </p:nvCxnSpPr>
          <p:spPr>
            <a:xfrm flipH="1">
              <a:off x="20702532" y="23289213"/>
              <a:ext cx="2250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1" name="Picture 4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891" y="22829262"/>
            <a:ext cx="6908800" cy="12103100"/>
          </a:xfrm>
          <a:prstGeom prst="rect">
            <a:avLst/>
          </a:prstGeom>
        </p:spPr>
      </p:pic>
      <p:pic>
        <p:nvPicPr>
          <p:cNvPr id="482" name="Picture 4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3778" y="22940781"/>
            <a:ext cx="6908800" cy="12103100"/>
          </a:xfrm>
          <a:prstGeom prst="rect">
            <a:avLst/>
          </a:prstGeom>
        </p:spPr>
      </p:pic>
      <p:grpSp>
        <p:nvGrpSpPr>
          <p:cNvPr id="483" name="Group 482"/>
          <p:cNvGrpSpPr/>
          <p:nvPr/>
        </p:nvGrpSpPr>
        <p:grpSpPr>
          <a:xfrm>
            <a:off x="23169472" y="28464841"/>
            <a:ext cx="5400000" cy="5350930"/>
            <a:chOff x="20516968" y="18085200"/>
            <a:chExt cx="5400000" cy="5350930"/>
          </a:xfrm>
        </p:grpSpPr>
        <p:sp>
          <p:nvSpPr>
            <p:cNvPr id="484" name="Oval 483"/>
            <p:cNvSpPr>
              <a:spLocks/>
            </p:cNvSpPr>
            <p:nvPr/>
          </p:nvSpPr>
          <p:spPr>
            <a:xfrm>
              <a:off x="20516968" y="20474089"/>
              <a:ext cx="637908" cy="588838"/>
            </a:xfrm>
            <a:prstGeom prst="ellipse">
              <a:avLst/>
            </a:prstGeom>
            <a:solidFill>
              <a:srgbClr val="FFA0DA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85" name="Oval 484"/>
            <p:cNvSpPr>
              <a:spLocks/>
            </p:cNvSpPr>
            <p:nvPr/>
          </p:nvSpPr>
          <p:spPr>
            <a:xfrm>
              <a:off x="24088537" y="18878882"/>
              <a:ext cx="637908" cy="588838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86" name="Oval 485"/>
            <p:cNvSpPr>
              <a:spLocks/>
            </p:cNvSpPr>
            <p:nvPr/>
          </p:nvSpPr>
          <p:spPr>
            <a:xfrm>
              <a:off x="21707491" y="18878882"/>
              <a:ext cx="637908" cy="588838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87" name="Oval 486"/>
            <p:cNvSpPr>
              <a:spLocks/>
            </p:cNvSpPr>
            <p:nvPr/>
          </p:nvSpPr>
          <p:spPr>
            <a:xfrm>
              <a:off x="25279060" y="20474089"/>
              <a:ext cx="637908" cy="588838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cxnSp>
          <p:nvCxnSpPr>
            <p:cNvPr id="488" name="Straight Arrow Connector 487"/>
            <p:cNvCxnSpPr>
              <a:stCxn id="486" idx="4"/>
              <a:endCxn id="491" idx="0"/>
            </p:cNvCxnSpPr>
            <p:nvPr/>
          </p:nvCxnSpPr>
          <p:spPr>
            <a:xfrm>
              <a:off x="22026445" y="19467720"/>
              <a:ext cx="0" cy="99374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9" name="Group 488"/>
            <p:cNvGrpSpPr/>
            <p:nvPr/>
          </p:nvGrpSpPr>
          <p:grpSpPr>
            <a:xfrm>
              <a:off x="22898014" y="19672561"/>
              <a:ext cx="637908" cy="590232"/>
              <a:chOff x="22872497" y="26697923"/>
              <a:chExt cx="868031" cy="803156"/>
            </a:xfrm>
          </p:grpSpPr>
          <p:sp>
            <p:nvSpPr>
              <p:cNvPr id="558" name="Oval 557"/>
              <p:cNvSpPr>
                <a:spLocks/>
              </p:cNvSpPr>
              <p:nvPr/>
            </p:nvSpPr>
            <p:spPr>
              <a:xfrm>
                <a:off x="22872497" y="26697923"/>
                <a:ext cx="868031" cy="801259"/>
              </a:xfrm>
              <a:prstGeom prst="ellipse">
                <a:avLst/>
              </a:prstGeom>
              <a:solidFill>
                <a:srgbClr val="F0F0A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59" name="TextBox 558"/>
              <p:cNvSpPr txBox="1"/>
              <p:nvPr/>
            </p:nvSpPr>
            <p:spPr>
              <a:xfrm>
                <a:off x="23008475" y="26705349"/>
                <a:ext cx="561025" cy="795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</p:grpSp>
        <p:grpSp>
          <p:nvGrpSpPr>
            <p:cNvPr id="490" name="Group 489"/>
            <p:cNvGrpSpPr/>
            <p:nvPr/>
          </p:nvGrpSpPr>
          <p:grpSpPr>
            <a:xfrm>
              <a:off x="22884128" y="21259912"/>
              <a:ext cx="651793" cy="593352"/>
              <a:chOff x="22853603" y="29897675"/>
              <a:chExt cx="886925" cy="807402"/>
            </a:xfrm>
          </p:grpSpPr>
          <p:sp>
            <p:nvSpPr>
              <p:cNvPr id="556" name="Oval 555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57" name="TextBox 556"/>
              <p:cNvSpPr txBox="1"/>
              <p:nvPr/>
            </p:nvSpPr>
            <p:spPr>
              <a:xfrm>
                <a:off x="22853603" y="29909347"/>
                <a:ext cx="870769" cy="795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491" name="Oval 490"/>
            <p:cNvSpPr>
              <a:spLocks/>
            </p:cNvSpPr>
            <p:nvPr/>
          </p:nvSpPr>
          <p:spPr>
            <a:xfrm>
              <a:off x="21707491" y="20461466"/>
              <a:ext cx="637908" cy="588838"/>
            </a:xfrm>
            <a:prstGeom prst="ellipse">
              <a:avLst/>
            </a:prstGeom>
            <a:solidFill>
              <a:srgbClr val="DCFF8D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492" name="Oval 491"/>
            <p:cNvSpPr>
              <a:spLocks/>
            </p:cNvSpPr>
            <p:nvPr/>
          </p:nvSpPr>
          <p:spPr>
            <a:xfrm>
              <a:off x="24088537" y="20474089"/>
              <a:ext cx="637908" cy="588838"/>
            </a:xfrm>
            <a:prstGeom prst="ellipse">
              <a:avLst/>
            </a:prstGeom>
            <a:solidFill>
              <a:srgbClr val="B4968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3" name="Oval 492"/>
            <p:cNvSpPr>
              <a:spLocks/>
            </p:cNvSpPr>
            <p:nvPr/>
          </p:nvSpPr>
          <p:spPr>
            <a:xfrm>
              <a:off x="22898014" y="18085200"/>
              <a:ext cx="637908" cy="589745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4" name="Oval 493"/>
            <p:cNvSpPr>
              <a:spLocks/>
            </p:cNvSpPr>
            <p:nvPr/>
          </p:nvSpPr>
          <p:spPr>
            <a:xfrm>
              <a:off x="22898014" y="22847292"/>
              <a:ext cx="637908" cy="588838"/>
            </a:xfrm>
            <a:prstGeom prst="ellipse">
              <a:avLst/>
            </a:prstGeom>
            <a:solidFill>
              <a:srgbClr val="CFCFE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495" name="Group 494"/>
            <p:cNvGrpSpPr/>
            <p:nvPr/>
          </p:nvGrpSpPr>
          <p:grpSpPr>
            <a:xfrm>
              <a:off x="24085161" y="22053610"/>
              <a:ext cx="641284" cy="588838"/>
              <a:chOff x="14544000" y="31479540"/>
              <a:chExt cx="641284" cy="588838"/>
            </a:xfrm>
          </p:grpSpPr>
          <p:sp>
            <p:nvSpPr>
              <p:cNvPr id="554" name="Oval 553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solidFill>
                <a:srgbClr val="CCAAB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55" name="TextBox 554"/>
              <p:cNvSpPr txBox="1"/>
              <p:nvPr/>
            </p:nvSpPr>
            <p:spPr>
              <a:xfrm>
                <a:off x="14544000" y="31479540"/>
                <a:ext cx="6399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496" name="Group 495"/>
            <p:cNvGrpSpPr/>
            <p:nvPr/>
          </p:nvGrpSpPr>
          <p:grpSpPr>
            <a:xfrm>
              <a:off x="21707491" y="22053610"/>
              <a:ext cx="637908" cy="614698"/>
              <a:chOff x="12166330" y="31479540"/>
              <a:chExt cx="637908" cy="614698"/>
            </a:xfrm>
          </p:grpSpPr>
          <p:sp>
            <p:nvSpPr>
              <p:cNvPr id="552" name="Oval 551"/>
              <p:cNvSpPr>
                <a:spLocks/>
              </p:cNvSpPr>
              <p:nvPr/>
            </p:nvSpPr>
            <p:spPr>
              <a:xfrm>
                <a:off x="12166330" y="31479540"/>
                <a:ext cx="637908" cy="588838"/>
              </a:xfrm>
              <a:prstGeom prst="ellipse">
                <a:avLst/>
              </a:prstGeom>
              <a:solidFill>
                <a:srgbClr val="ACCFE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53" name="TextBox 552"/>
              <p:cNvSpPr txBox="1"/>
              <p:nvPr/>
            </p:nvSpPr>
            <p:spPr>
              <a:xfrm>
                <a:off x="12172174" y="31509463"/>
                <a:ext cx="60952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  <p:cxnSp>
          <p:nvCxnSpPr>
            <p:cNvPr id="497" name="Straight Arrow Connector 496"/>
            <p:cNvCxnSpPr/>
            <p:nvPr/>
          </p:nvCxnSpPr>
          <p:spPr>
            <a:xfrm flipH="1" flipV="1">
              <a:off x="23470539" y="18553055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Arrow Connector 499"/>
            <p:cNvCxnSpPr/>
            <p:nvPr/>
          </p:nvCxnSpPr>
          <p:spPr>
            <a:xfrm flipV="1">
              <a:off x="22201614" y="18516955"/>
              <a:ext cx="756971" cy="4072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Arrow Connector 502"/>
            <p:cNvCxnSpPr>
              <a:stCxn id="491" idx="4"/>
              <a:endCxn id="552" idx="0"/>
            </p:cNvCxnSpPr>
            <p:nvPr/>
          </p:nvCxnSpPr>
          <p:spPr>
            <a:xfrm>
              <a:off x="22026445" y="21050304"/>
              <a:ext cx="0" cy="100330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Arrow Connector 503"/>
            <p:cNvCxnSpPr>
              <a:stCxn id="485" idx="4"/>
              <a:endCxn id="492" idx="0"/>
            </p:cNvCxnSpPr>
            <p:nvPr/>
          </p:nvCxnSpPr>
          <p:spPr>
            <a:xfrm>
              <a:off x="24407491" y="19467720"/>
              <a:ext cx="0" cy="1006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Arrow Connector 506"/>
            <p:cNvCxnSpPr>
              <a:stCxn id="492" idx="4"/>
              <a:endCxn id="554" idx="0"/>
            </p:cNvCxnSpPr>
            <p:nvPr/>
          </p:nvCxnSpPr>
          <p:spPr>
            <a:xfrm>
              <a:off x="24407491" y="21062927"/>
              <a:ext cx="0" cy="99068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Arrow Connector 508"/>
            <p:cNvCxnSpPr/>
            <p:nvPr/>
          </p:nvCxnSpPr>
          <p:spPr>
            <a:xfrm flipV="1">
              <a:off x="22234327" y="20137752"/>
              <a:ext cx="707228" cy="3888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Arrow Connector 509"/>
            <p:cNvCxnSpPr/>
            <p:nvPr/>
          </p:nvCxnSpPr>
          <p:spPr>
            <a:xfrm flipV="1">
              <a:off x="22344035" y="21830378"/>
              <a:ext cx="745922" cy="43243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Arrow Connector 510"/>
            <p:cNvCxnSpPr/>
            <p:nvPr/>
          </p:nvCxnSpPr>
          <p:spPr>
            <a:xfrm flipV="1">
              <a:off x="22224453" y="21719449"/>
              <a:ext cx="730341" cy="4189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Arrow Connector 512"/>
            <p:cNvCxnSpPr/>
            <p:nvPr/>
          </p:nvCxnSpPr>
          <p:spPr>
            <a:xfrm flipV="1">
              <a:off x="23470539" y="22553621"/>
              <a:ext cx="716234" cy="4085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Arrow Connector 513"/>
            <p:cNvCxnSpPr/>
            <p:nvPr/>
          </p:nvCxnSpPr>
          <p:spPr>
            <a:xfrm flipV="1">
              <a:off x="23519002" y="19423489"/>
              <a:ext cx="734264" cy="4693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Arrow Connector 514"/>
            <p:cNvCxnSpPr/>
            <p:nvPr/>
          </p:nvCxnSpPr>
          <p:spPr>
            <a:xfrm flipV="1">
              <a:off x="23446187" y="19319693"/>
              <a:ext cx="677395" cy="43404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Arrow Connector 515"/>
            <p:cNvCxnSpPr/>
            <p:nvPr/>
          </p:nvCxnSpPr>
          <p:spPr>
            <a:xfrm flipV="1">
              <a:off x="23525782" y="21005552"/>
              <a:ext cx="719911" cy="432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Arrow Connector 517"/>
            <p:cNvCxnSpPr/>
            <p:nvPr/>
          </p:nvCxnSpPr>
          <p:spPr>
            <a:xfrm flipH="1" flipV="1">
              <a:off x="22177954" y="19430420"/>
              <a:ext cx="757462" cy="40292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Arrow Connector 518"/>
            <p:cNvCxnSpPr/>
            <p:nvPr/>
          </p:nvCxnSpPr>
          <p:spPr>
            <a:xfrm flipH="1" flipV="1">
              <a:off x="22309015" y="19336743"/>
              <a:ext cx="733843" cy="39372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Arrow Connector 520"/>
            <p:cNvCxnSpPr/>
            <p:nvPr/>
          </p:nvCxnSpPr>
          <p:spPr>
            <a:xfrm flipH="1" flipV="1">
              <a:off x="23505680" y="20108356"/>
              <a:ext cx="775720" cy="38155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Arrow Connector 521"/>
            <p:cNvCxnSpPr/>
            <p:nvPr/>
          </p:nvCxnSpPr>
          <p:spPr>
            <a:xfrm flipH="1" flipV="1">
              <a:off x="23470539" y="21714958"/>
              <a:ext cx="738944" cy="3881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Arrow Connector 523"/>
            <p:cNvCxnSpPr/>
            <p:nvPr/>
          </p:nvCxnSpPr>
          <p:spPr>
            <a:xfrm flipH="1" flipV="1">
              <a:off x="22215341" y="21001534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Arrow Connector 525"/>
            <p:cNvCxnSpPr/>
            <p:nvPr/>
          </p:nvCxnSpPr>
          <p:spPr>
            <a:xfrm flipH="1" flipV="1">
              <a:off x="22150997" y="22607761"/>
              <a:ext cx="771616" cy="41016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Arrow Connector 526"/>
            <p:cNvCxnSpPr/>
            <p:nvPr/>
          </p:nvCxnSpPr>
          <p:spPr>
            <a:xfrm flipH="1" flipV="1">
              <a:off x="22295047" y="22488335"/>
              <a:ext cx="729112" cy="4020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Arrow Connector 527"/>
            <p:cNvCxnSpPr/>
            <p:nvPr/>
          </p:nvCxnSpPr>
          <p:spPr>
            <a:xfrm flipV="1">
              <a:off x="24725081" y="21045036"/>
              <a:ext cx="780324" cy="125800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Arrow Connector 529"/>
            <p:cNvCxnSpPr/>
            <p:nvPr/>
          </p:nvCxnSpPr>
          <p:spPr>
            <a:xfrm flipV="1">
              <a:off x="20938431" y="19240263"/>
              <a:ext cx="780324" cy="125800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Arrow Connector 530"/>
            <p:cNvCxnSpPr/>
            <p:nvPr/>
          </p:nvCxnSpPr>
          <p:spPr>
            <a:xfrm flipV="1">
              <a:off x="21097553" y="19408466"/>
              <a:ext cx="722806" cy="116125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Arrow Connector 533"/>
            <p:cNvCxnSpPr/>
            <p:nvPr/>
          </p:nvCxnSpPr>
          <p:spPr>
            <a:xfrm>
              <a:off x="24729686" y="19228954"/>
              <a:ext cx="807517" cy="12535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Arrow Connector 534"/>
            <p:cNvCxnSpPr/>
            <p:nvPr/>
          </p:nvCxnSpPr>
          <p:spPr>
            <a:xfrm flipH="1" flipV="1">
              <a:off x="24645604" y="19385072"/>
              <a:ext cx="745272" cy="116492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Arrow Connector 535"/>
            <p:cNvCxnSpPr/>
            <p:nvPr/>
          </p:nvCxnSpPr>
          <p:spPr>
            <a:xfrm flipH="1">
              <a:off x="23535922" y="23230053"/>
              <a:ext cx="2196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Arrow Connector 537"/>
            <p:cNvCxnSpPr/>
            <p:nvPr/>
          </p:nvCxnSpPr>
          <p:spPr>
            <a:xfrm>
              <a:off x="25743600" y="21031428"/>
              <a:ext cx="0" cy="22032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Arrow Connector 540"/>
            <p:cNvCxnSpPr/>
            <p:nvPr/>
          </p:nvCxnSpPr>
          <p:spPr>
            <a:xfrm>
              <a:off x="25743600" y="18252000"/>
              <a:ext cx="0" cy="226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/>
            <p:cNvCxnSpPr/>
            <p:nvPr/>
          </p:nvCxnSpPr>
          <p:spPr>
            <a:xfrm flipH="1">
              <a:off x="23505319" y="18247519"/>
              <a:ext cx="22392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Arrow Connector 544"/>
            <p:cNvCxnSpPr/>
            <p:nvPr/>
          </p:nvCxnSpPr>
          <p:spPr>
            <a:xfrm flipH="1">
              <a:off x="20702532" y="18247519"/>
              <a:ext cx="2232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Arrow Connector 546"/>
            <p:cNvCxnSpPr/>
            <p:nvPr/>
          </p:nvCxnSpPr>
          <p:spPr>
            <a:xfrm>
              <a:off x="20702532" y="18251071"/>
              <a:ext cx="0" cy="225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Arrow Connector 548"/>
            <p:cNvCxnSpPr/>
            <p:nvPr/>
          </p:nvCxnSpPr>
          <p:spPr>
            <a:xfrm>
              <a:off x="20702532" y="21043364"/>
              <a:ext cx="0" cy="2196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Arrow Connector 550"/>
            <p:cNvCxnSpPr/>
            <p:nvPr/>
          </p:nvCxnSpPr>
          <p:spPr>
            <a:xfrm flipH="1">
              <a:off x="20702532" y="23230053"/>
              <a:ext cx="22032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0" name="TextBox 559"/>
          <p:cNvSpPr txBox="1"/>
          <p:nvPr/>
        </p:nvSpPr>
        <p:spPr>
          <a:xfrm>
            <a:off x="19097651" y="26380417"/>
            <a:ext cx="51454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>
                <a:latin typeface="Arial" charset="0"/>
                <a:ea typeface="Arial" charset="0"/>
                <a:cs typeface="Arial" charset="0"/>
              </a:rPr>
              <a:t>5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1" name="TextBox 560"/>
          <p:cNvSpPr txBox="1"/>
          <p:nvPr/>
        </p:nvSpPr>
        <p:spPr>
          <a:xfrm>
            <a:off x="16413942" y="27667576"/>
            <a:ext cx="51454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>
                <a:latin typeface="Arial" charset="0"/>
                <a:ea typeface="Arial" charset="0"/>
                <a:cs typeface="Arial" charset="0"/>
              </a:rPr>
              <a:t>9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2" name="TextBox 561"/>
          <p:cNvSpPr txBox="1"/>
          <p:nvPr/>
        </p:nvSpPr>
        <p:spPr>
          <a:xfrm>
            <a:off x="16450201" y="28880812"/>
            <a:ext cx="51454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>
                <a:latin typeface="Arial" charset="0"/>
                <a:ea typeface="Arial" charset="0"/>
                <a:cs typeface="Arial" charset="0"/>
              </a:rPr>
              <a:t>11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3" name="TextBox 562"/>
          <p:cNvSpPr txBox="1"/>
          <p:nvPr/>
        </p:nvSpPr>
        <p:spPr>
          <a:xfrm>
            <a:off x="16720189" y="30109508"/>
            <a:ext cx="51454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>
                <a:latin typeface="Arial" charset="0"/>
                <a:ea typeface="Arial" charset="0"/>
                <a:cs typeface="Arial" charset="0"/>
              </a:rPr>
              <a:t>12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4" name="TextBox 563"/>
          <p:cNvSpPr txBox="1"/>
          <p:nvPr/>
        </p:nvSpPr>
        <p:spPr>
          <a:xfrm>
            <a:off x="17972830" y="31303030"/>
            <a:ext cx="51454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>
                <a:latin typeface="Arial" charset="0"/>
                <a:ea typeface="Arial" charset="0"/>
                <a:cs typeface="Arial" charset="0"/>
              </a:rPr>
              <a:t>7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5" name="TextBox 564"/>
          <p:cNvSpPr txBox="1"/>
          <p:nvPr/>
        </p:nvSpPr>
        <p:spPr>
          <a:xfrm>
            <a:off x="15396502" y="32554646"/>
            <a:ext cx="51454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>
                <a:latin typeface="Arial" charset="0"/>
                <a:ea typeface="Arial" charset="0"/>
                <a:cs typeface="Arial" charset="0"/>
              </a:rPr>
              <a:t>10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6" name="TextBox 565"/>
          <p:cNvSpPr txBox="1"/>
          <p:nvPr/>
        </p:nvSpPr>
        <p:spPr>
          <a:xfrm>
            <a:off x="18796403" y="32534904"/>
            <a:ext cx="51454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567" name="TextBox 566"/>
          <p:cNvSpPr txBox="1"/>
          <p:nvPr/>
        </p:nvSpPr>
        <p:spPr>
          <a:xfrm>
            <a:off x="18649346" y="33773270"/>
            <a:ext cx="51454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>
                <a:latin typeface="Arial" charset="0"/>
                <a:ea typeface="Arial" charset="0"/>
                <a:cs typeface="Arial" charset="0"/>
              </a:rPr>
              <a:t>4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8" name="TextBox 567"/>
          <p:cNvSpPr txBox="1"/>
          <p:nvPr/>
        </p:nvSpPr>
        <p:spPr>
          <a:xfrm>
            <a:off x="17324657" y="34977251"/>
            <a:ext cx="51454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>
                <a:latin typeface="Arial" charset="0"/>
                <a:ea typeface="Arial" charset="0"/>
                <a:cs typeface="Arial" charset="0"/>
              </a:rPr>
              <a:t>8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9" name="TextBox 568"/>
          <p:cNvSpPr txBox="1"/>
          <p:nvPr/>
        </p:nvSpPr>
        <p:spPr>
          <a:xfrm>
            <a:off x="18649346" y="36211670"/>
            <a:ext cx="51454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>
                <a:latin typeface="Arial" charset="0"/>
                <a:ea typeface="Arial" charset="0"/>
                <a:cs typeface="Arial" charset="0"/>
              </a:rPr>
              <a:t>3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0" name="TextBox 569"/>
          <p:cNvSpPr txBox="1"/>
          <p:nvPr/>
        </p:nvSpPr>
        <p:spPr>
          <a:xfrm>
            <a:off x="18649346" y="37430870"/>
            <a:ext cx="51454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571" name="TextBox 570"/>
          <p:cNvSpPr txBox="1"/>
          <p:nvPr/>
        </p:nvSpPr>
        <p:spPr>
          <a:xfrm>
            <a:off x="20196079" y="31323913"/>
            <a:ext cx="51454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583" name="Group 582"/>
          <p:cNvGrpSpPr/>
          <p:nvPr/>
        </p:nvGrpSpPr>
        <p:grpSpPr>
          <a:xfrm>
            <a:off x="27937700" y="15505085"/>
            <a:ext cx="5400000" cy="5350930"/>
            <a:chOff x="20516968" y="18085200"/>
            <a:chExt cx="5400000" cy="5350930"/>
          </a:xfrm>
        </p:grpSpPr>
        <p:sp>
          <p:nvSpPr>
            <p:cNvPr id="584" name="Oval 583"/>
            <p:cNvSpPr>
              <a:spLocks/>
            </p:cNvSpPr>
            <p:nvPr/>
          </p:nvSpPr>
          <p:spPr>
            <a:xfrm>
              <a:off x="20516968" y="20474089"/>
              <a:ext cx="637908" cy="588838"/>
            </a:xfrm>
            <a:prstGeom prst="ellipse">
              <a:avLst/>
            </a:prstGeom>
            <a:solidFill>
              <a:srgbClr val="FFA0DA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85" name="Oval 584"/>
            <p:cNvSpPr>
              <a:spLocks/>
            </p:cNvSpPr>
            <p:nvPr/>
          </p:nvSpPr>
          <p:spPr>
            <a:xfrm>
              <a:off x="24088537" y="18878882"/>
              <a:ext cx="637908" cy="588838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86" name="Oval 585"/>
            <p:cNvSpPr>
              <a:spLocks/>
            </p:cNvSpPr>
            <p:nvPr/>
          </p:nvSpPr>
          <p:spPr>
            <a:xfrm>
              <a:off x="21707491" y="18878882"/>
              <a:ext cx="637908" cy="588838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87" name="Oval 586"/>
            <p:cNvSpPr>
              <a:spLocks/>
            </p:cNvSpPr>
            <p:nvPr/>
          </p:nvSpPr>
          <p:spPr>
            <a:xfrm>
              <a:off x="25279060" y="20474089"/>
              <a:ext cx="637908" cy="588838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grpSp>
          <p:nvGrpSpPr>
            <p:cNvPr id="588" name="Group 587"/>
            <p:cNvGrpSpPr/>
            <p:nvPr/>
          </p:nvGrpSpPr>
          <p:grpSpPr>
            <a:xfrm>
              <a:off x="22898014" y="19672561"/>
              <a:ext cx="637908" cy="590232"/>
              <a:chOff x="22872497" y="26697923"/>
              <a:chExt cx="868031" cy="803156"/>
            </a:xfrm>
          </p:grpSpPr>
          <p:sp>
            <p:nvSpPr>
              <p:cNvPr id="635" name="Oval 634"/>
              <p:cNvSpPr>
                <a:spLocks/>
              </p:cNvSpPr>
              <p:nvPr/>
            </p:nvSpPr>
            <p:spPr>
              <a:xfrm>
                <a:off x="22872497" y="26697923"/>
                <a:ext cx="868031" cy="801259"/>
              </a:xfrm>
              <a:prstGeom prst="ellipse">
                <a:avLst/>
              </a:prstGeom>
              <a:solidFill>
                <a:srgbClr val="F0F0A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36" name="TextBox 635"/>
              <p:cNvSpPr txBox="1"/>
              <p:nvPr/>
            </p:nvSpPr>
            <p:spPr>
              <a:xfrm>
                <a:off x="23008475" y="26705349"/>
                <a:ext cx="561025" cy="795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</p:grpSp>
        <p:grpSp>
          <p:nvGrpSpPr>
            <p:cNvPr id="589" name="Group 588"/>
            <p:cNvGrpSpPr/>
            <p:nvPr/>
          </p:nvGrpSpPr>
          <p:grpSpPr>
            <a:xfrm>
              <a:off x="22884128" y="21259912"/>
              <a:ext cx="651793" cy="593352"/>
              <a:chOff x="22853603" y="29897675"/>
              <a:chExt cx="886925" cy="807402"/>
            </a:xfrm>
          </p:grpSpPr>
          <p:sp>
            <p:nvSpPr>
              <p:cNvPr id="633" name="Oval 632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34" name="TextBox 633"/>
              <p:cNvSpPr txBox="1"/>
              <p:nvPr/>
            </p:nvSpPr>
            <p:spPr>
              <a:xfrm>
                <a:off x="22853603" y="29909347"/>
                <a:ext cx="870769" cy="795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590" name="Oval 589"/>
            <p:cNvSpPr>
              <a:spLocks/>
            </p:cNvSpPr>
            <p:nvPr/>
          </p:nvSpPr>
          <p:spPr>
            <a:xfrm>
              <a:off x="21707491" y="20461466"/>
              <a:ext cx="637908" cy="588838"/>
            </a:xfrm>
            <a:prstGeom prst="ellipse">
              <a:avLst/>
            </a:prstGeom>
            <a:solidFill>
              <a:srgbClr val="DCFF8D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591" name="Oval 590"/>
            <p:cNvSpPr>
              <a:spLocks/>
            </p:cNvSpPr>
            <p:nvPr/>
          </p:nvSpPr>
          <p:spPr>
            <a:xfrm>
              <a:off x="24088537" y="20474089"/>
              <a:ext cx="637908" cy="588838"/>
            </a:xfrm>
            <a:prstGeom prst="ellipse">
              <a:avLst/>
            </a:prstGeom>
            <a:solidFill>
              <a:srgbClr val="B4968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2" name="Oval 591"/>
            <p:cNvSpPr>
              <a:spLocks/>
            </p:cNvSpPr>
            <p:nvPr/>
          </p:nvSpPr>
          <p:spPr>
            <a:xfrm>
              <a:off x="22898014" y="18085200"/>
              <a:ext cx="637908" cy="589745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3" name="Oval 592"/>
            <p:cNvSpPr>
              <a:spLocks/>
            </p:cNvSpPr>
            <p:nvPr/>
          </p:nvSpPr>
          <p:spPr>
            <a:xfrm>
              <a:off x="22898014" y="22847292"/>
              <a:ext cx="637908" cy="588838"/>
            </a:xfrm>
            <a:prstGeom prst="ellipse">
              <a:avLst/>
            </a:prstGeom>
            <a:solidFill>
              <a:srgbClr val="CFCFE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594" name="Group 593"/>
            <p:cNvGrpSpPr/>
            <p:nvPr/>
          </p:nvGrpSpPr>
          <p:grpSpPr>
            <a:xfrm>
              <a:off x="24085161" y="22053610"/>
              <a:ext cx="641284" cy="588838"/>
              <a:chOff x="14544000" y="31479540"/>
              <a:chExt cx="641284" cy="588838"/>
            </a:xfrm>
          </p:grpSpPr>
          <p:sp>
            <p:nvSpPr>
              <p:cNvPr id="631" name="Oval 630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solidFill>
                <a:srgbClr val="CCAAB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32" name="TextBox 631"/>
              <p:cNvSpPr txBox="1"/>
              <p:nvPr/>
            </p:nvSpPr>
            <p:spPr>
              <a:xfrm>
                <a:off x="14544000" y="31479540"/>
                <a:ext cx="6399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595" name="Group 594"/>
            <p:cNvGrpSpPr/>
            <p:nvPr/>
          </p:nvGrpSpPr>
          <p:grpSpPr>
            <a:xfrm>
              <a:off x="21707491" y="22053610"/>
              <a:ext cx="637908" cy="588838"/>
              <a:chOff x="12166330" y="31479540"/>
              <a:chExt cx="637908" cy="588838"/>
            </a:xfrm>
          </p:grpSpPr>
          <p:sp>
            <p:nvSpPr>
              <p:cNvPr id="629" name="Oval 628"/>
              <p:cNvSpPr>
                <a:spLocks/>
              </p:cNvSpPr>
              <p:nvPr/>
            </p:nvSpPr>
            <p:spPr>
              <a:xfrm>
                <a:off x="12166330" y="31479540"/>
                <a:ext cx="637908" cy="588838"/>
              </a:xfrm>
              <a:prstGeom prst="ellipse">
                <a:avLst/>
              </a:prstGeom>
              <a:solidFill>
                <a:srgbClr val="ACCFE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30" name="TextBox 629"/>
              <p:cNvSpPr txBox="1"/>
              <p:nvPr/>
            </p:nvSpPr>
            <p:spPr>
              <a:xfrm>
                <a:off x="12172174" y="31479540"/>
                <a:ext cx="60952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  <p:cxnSp>
          <p:nvCxnSpPr>
            <p:cNvPr id="596" name="Straight Arrow Connector 595"/>
            <p:cNvCxnSpPr/>
            <p:nvPr/>
          </p:nvCxnSpPr>
          <p:spPr>
            <a:xfrm flipH="1" flipV="1">
              <a:off x="23489213" y="18545250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Arrow Connector 596"/>
            <p:cNvCxnSpPr/>
            <p:nvPr/>
          </p:nvCxnSpPr>
          <p:spPr>
            <a:xfrm flipV="1">
              <a:off x="22201614" y="18524154"/>
              <a:ext cx="732918" cy="40007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Arrow Connector 597"/>
            <p:cNvCxnSpPr>
              <a:stCxn id="586" idx="4"/>
              <a:endCxn id="590" idx="0"/>
            </p:cNvCxnSpPr>
            <p:nvPr/>
          </p:nvCxnSpPr>
          <p:spPr>
            <a:xfrm>
              <a:off x="22026445" y="19467720"/>
              <a:ext cx="0" cy="99374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Arrow Connector 598"/>
            <p:cNvCxnSpPr>
              <a:stCxn id="590" idx="4"/>
              <a:endCxn id="630" idx="0"/>
            </p:cNvCxnSpPr>
            <p:nvPr/>
          </p:nvCxnSpPr>
          <p:spPr>
            <a:xfrm flipH="1">
              <a:off x="22018098" y="21050304"/>
              <a:ext cx="8347" cy="100330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Arrow Connector 599"/>
            <p:cNvCxnSpPr/>
            <p:nvPr/>
          </p:nvCxnSpPr>
          <p:spPr>
            <a:xfrm flipH="1">
              <a:off x="24511239" y="19456283"/>
              <a:ext cx="1" cy="1029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Arrow Connector 600"/>
            <p:cNvCxnSpPr/>
            <p:nvPr/>
          </p:nvCxnSpPr>
          <p:spPr>
            <a:xfrm flipH="1">
              <a:off x="24346680" y="19470683"/>
              <a:ext cx="1" cy="100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Arrow Connector 601"/>
            <p:cNvCxnSpPr>
              <a:stCxn id="591" idx="4"/>
              <a:endCxn id="631" idx="0"/>
            </p:cNvCxnSpPr>
            <p:nvPr/>
          </p:nvCxnSpPr>
          <p:spPr>
            <a:xfrm>
              <a:off x="24407491" y="21062927"/>
              <a:ext cx="0" cy="99068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Arrow Connector 602"/>
            <p:cNvCxnSpPr/>
            <p:nvPr/>
          </p:nvCxnSpPr>
          <p:spPr>
            <a:xfrm flipV="1">
              <a:off x="22284263" y="20186120"/>
              <a:ext cx="707228" cy="3888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Arrow Connector 603"/>
            <p:cNvCxnSpPr/>
            <p:nvPr/>
          </p:nvCxnSpPr>
          <p:spPr>
            <a:xfrm flipV="1">
              <a:off x="22333964" y="21830378"/>
              <a:ext cx="755993" cy="42059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Arrow Connector 604"/>
            <p:cNvCxnSpPr/>
            <p:nvPr/>
          </p:nvCxnSpPr>
          <p:spPr>
            <a:xfrm flipV="1">
              <a:off x="22224453" y="21719449"/>
              <a:ext cx="730341" cy="4189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Arrow Connector 605"/>
            <p:cNvCxnSpPr/>
            <p:nvPr/>
          </p:nvCxnSpPr>
          <p:spPr>
            <a:xfrm flipV="1">
              <a:off x="23510414" y="22600236"/>
              <a:ext cx="718169" cy="46215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Arrow Connector 606"/>
            <p:cNvCxnSpPr/>
            <p:nvPr/>
          </p:nvCxnSpPr>
          <p:spPr>
            <a:xfrm flipV="1">
              <a:off x="23519002" y="19423489"/>
              <a:ext cx="734264" cy="4693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Arrow Connector 607"/>
            <p:cNvCxnSpPr/>
            <p:nvPr/>
          </p:nvCxnSpPr>
          <p:spPr>
            <a:xfrm flipV="1">
              <a:off x="23446187" y="19319693"/>
              <a:ext cx="677395" cy="43404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Arrow Connector 608"/>
            <p:cNvCxnSpPr/>
            <p:nvPr/>
          </p:nvCxnSpPr>
          <p:spPr>
            <a:xfrm flipV="1">
              <a:off x="23525782" y="21005552"/>
              <a:ext cx="719911" cy="4326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Arrow Connector 609"/>
            <p:cNvCxnSpPr/>
            <p:nvPr/>
          </p:nvCxnSpPr>
          <p:spPr>
            <a:xfrm flipV="1">
              <a:off x="23378234" y="20886025"/>
              <a:ext cx="745348" cy="4287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Arrow Connector 610"/>
            <p:cNvCxnSpPr/>
            <p:nvPr/>
          </p:nvCxnSpPr>
          <p:spPr>
            <a:xfrm flipH="1" flipV="1">
              <a:off x="22239489" y="19370904"/>
              <a:ext cx="733843" cy="39372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Arrow Connector 611"/>
            <p:cNvCxnSpPr/>
            <p:nvPr/>
          </p:nvCxnSpPr>
          <p:spPr>
            <a:xfrm flipH="1" flipV="1">
              <a:off x="23427384" y="20161500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Arrow Connector 612"/>
            <p:cNvCxnSpPr/>
            <p:nvPr/>
          </p:nvCxnSpPr>
          <p:spPr>
            <a:xfrm flipH="1" flipV="1">
              <a:off x="23392500" y="21825098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Arrow Connector 613"/>
            <p:cNvCxnSpPr/>
            <p:nvPr/>
          </p:nvCxnSpPr>
          <p:spPr>
            <a:xfrm flipH="1" flipV="1">
              <a:off x="23489213" y="21681684"/>
              <a:ext cx="764053" cy="39312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Arrow Connector 614"/>
            <p:cNvCxnSpPr/>
            <p:nvPr/>
          </p:nvCxnSpPr>
          <p:spPr>
            <a:xfrm flipH="1" flipV="1">
              <a:off x="22215341" y="21001534"/>
              <a:ext cx="739453" cy="37653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Arrow Connector 615"/>
            <p:cNvCxnSpPr/>
            <p:nvPr/>
          </p:nvCxnSpPr>
          <p:spPr>
            <a:xfrm flipH="1" flipV="1">
              <a:off x="22186626" y="22605702"/>
              <a:ext cx="733877" cy="4558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Arrow Connector 616"/>
            <p:cNvCxnSpPr/>
            <p:nvPr/>
          </p:nvCxnSpPr>
          <p:spPr>
            <a:xfrm flipV="1">
              <a:off x="24638819" y="20976693"/>
              <a:ext cx="722806" cy="116125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Arrow Connector 617"/>
            <p:cNvCxnSpPr/>
            <p:nvPr/>
          </p:nvCxnSpPr>
          <p:spPr>
            <a:xfrm flipV="1">
              <a:off x="20905329" y="19240263"/>
              <a:ext cx="813426" cy="124227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Arrow Connector 618"/>
            <p:cNvCxnSpPr/>
            <p:nvPr/>
          </p:nvCxnSpPr>
          <p:spPr>
            <a:xfrm flipV="1">
              <a:off x="21059744" y="19391810"/>
              <a:ext cx="785183" cy="115818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Arrow Connector 619"/>
            <p:cNvCxnSpPr/>
            <p:nvPr/>
          </p:nvCxnSpPr>
          <p:spPr>
            <a:xfrm>
              <a:off x="20917913" y="21043364"/>
              <a:ext cx="816539" cy="125338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Arrow Connector 620"/>
            <p:cNvCxnSpPr/>
            <p:nvPr/>
          </p:nvCxnSpPr>
          <p:spPr>
            <a:xfrm>
              <a:off x="24729686" y="19228954"/>
              <a:ext cx="807517" cy="12535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Arrow Connector 621"/>
            <p:cNvCxnSpPr/>
            <p:nvPr/>
          </p:nvCxnSpPr>
          <p:spPr>
            <a:xfrm flipH="1" flipV="1">
              <a:off x="24645604" y="19385072"/>
              <a:ext cx="745272" cy="116492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Arrow Connector 622"/>
            <p:cNvCxnSpPr/>
            <p:nvPr/>
          </p:nvCxnSpPr>
          <p:spPr>
            <a:xfrm flipH="1">
              <a:off x="23501919" y="23289213"/>
              <a:ext cx="2088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Arrow Connector 623"/>
            <p:cNvCxnSpPr/>
            <p:nvPr/>
          </p:nvCxnSpPr>
          <p:spPr>
            <a:xfrm>
              <a:off x="25598014" y="21062926"/>
              <a:ext cx="0" cy="2232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Arrow Connector 624"/>
            <p:cNvCxnSpPr/>
            <p:nvPr/>
          </p:nvCxnSpPr>
          <p:spPr>
            <a:xfrm flipH="1">
              <a:off x="20702532" y="18247519"/>
              <a:ext cx="2232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Arrow Connector 625"/>
            <p:cNvCxnSpPr/>
            <p:nvPr/>
          </p:nvCxnSpPr>
          <p:spPr>
            <a:xfrm>
              <a:off x="20702532" y="18251071"/>
              <a:ext cx="0" cy="225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Arrow Connector 626"/>
            <p:cNvCxnSpPr/>
            <p:nvPr/>
          </p:nvCxnSpPr>
          <p:spPr>
            <a:xfrm>
              <a:off x="20702532" y="21043364"/>
              <a:ext cx="0" cy="2268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Arrow Connector 627"/>
            <p:cNvCxnSpPr/>
            <p:nvPr/>
          </p:nvCxnSpPr>
          <p:spPr>
            <a:xfrm flipH="1">
              <a:off x="20702532" y="23289213"/>
              <a:ext cx="2250000" cy="28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692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805822" y="29024853"/>
            <a:ext cx="5400000" cy="5350930"/>
            <a:chOff x="12600000" y="21600001"/>
            <a:chExt cx="5400000" cy="5350930"/>
          </a:xfrm>
        </p:grpSpPr>
        <p:sp>
          <p:nvSpPr>
            <p:cNvPr id="5" name="Oval 4"/>
            <p:cNvSpPr>
              <a:spLocks/>
            </p:cNvSpPr>
            <p:nvPr/>
          </p:nvSpPr>
          <p:spPr>
            <a:xfrm>
              <a:off x="12600000" y="23988890"/>
              <a:ext cx="637908" cy="5888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7661014" y="24559837"/>
              <a:ext cx="1" cy="2124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15611047" y="21880257"/>
              <a:ext cx="20520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14335012" y="22103380"/>
              <a:ext cx="739453" cy="3765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7661014" y="21872817"/>
              <a:ext cx="1" cy="2124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>
              <a:spLocks/>
            </p:cNvSpPr>
            <p:nvPr/>
          </p:nvSpPr>
          <p:spPr>
            <a:xfrm>
              <a:off x="13790523" y="25568411"/>
              <a:ext cx="637908" cy="5888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16171569" y="22393683"/>
              <a:ext cx="637908" cy="5888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Oval 11"/>
            <p:cNvSpPr>
              <a:spLocks/>
            </p:cNvSpPr>
            <p:nvPr/>
          </p:nvSpPr>
          <p:spPr>
            <a:xfrm>
              <a:off x="13790523" y="22393683"/>
              <a:ext cx="637908" cy="5888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3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17362092" y="23988890"/>
              <a:ext cx="637908" cy="5888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14981046" y="21600001"/>
              <a:ext cx="637908" cy="58974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14981046" y="26362093"/>
              <a:ext cx="637908" cy="5888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15525535" y="22103380"/>
              <a:ext cx="739453" cy="3765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14335012" y="22896287"/>
              <a:ext cx="785719" cy="35053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15470033" y="22896287"/>
              <a:ext cx="794956" cy="350529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13144489" y="22688102"/>
              <a:ext cx="646034" cy="138702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14109476" y="22982520"/>
              <a:ext cx="1" cy="99978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4109477" y="24565104"/>
              <a:ext cx="0" cy="100330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3144489" y="24491494"/>
              <a:ext cx="646034" cy="13713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14335012" y="25293019"/>
              <a:ext cx="731327" cy="36162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15525535" y="25277334"/>
              <a:ext cx="739453" cy="37731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15525535" y="26071016"/>
              <a:ext cx="739453" cy="37731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14335012" y="26071016"/>
              <a:ext cx="739453" cy="37731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14300129" y="23681848"/>
              <a:ext cx="771102" cy="38543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14300130" y="24475530"/>
              <a:ext cx="771101" cy="35778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15505649" y="24491494"/>
              <a:ext cx="759340" cy="34182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15549655" y="23663187"/>
              <a:ext cx="715333" cy="4119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16490523" y="22982521"/>
              <a:ext cx="0" cy="1006369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16490523" y="24577728"/>
              <a:ext cx="0" cy="99068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16809477" y="24491494"/>
              <a:ext cx="646034" cy="13713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6809477" y="22688102"/>
              <a:ext cx="646034" cy="138702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15626519" y="26669701"/>
              <a:ext cx="20520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2918953" y="24588000"/>
              <a:ext cx="1" cy="2088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12887999" y="26669701"/>
              <a:ext cx="20880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2918953" y="21852000"/>
              <a:ext cx="1" cy="2124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12888000" y="21880257"/>
              <a:ext cx="20880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14973006" y="23187362"/>
              <a:ext cx="645939" cy="590232"/>
              <a:chOff x="22861580" y="26697923"/>
              <a:chExt cx="878960" cy="803156"/>
            </a:xfrm>
          </p:grpSpPr>
          <p:sp>
            <p:nvSpPr>
              <p:cNvPr id="49" name="Oval 48"/>
              <p:cNvSpPr>
                <a:spLocks/>
              </p:cNvSpPr>
              <p:nvPr/>
            </p:nvSpPr>
            <p:spPr>
              <a:xfrm>
                <a:off x="22872509" y="26697923"/>
                <a:ext cx="868031" cy="80125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2861580" y="26705349"/>
                <a:ext cx="870767" cy="795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4972991" y="24774713"/>
              <a:ext cx="645993" cy="593352"/>
              <a:chOff x="22861497" y="29897675"/>
              <a:chExt cx="879031" cy="807402"/>
            </a:xfrm>
          </p:grpSpPr>
          <p:sp>
            <p:nvSpPr>
              <p:cNvPr id="47" name="Oval 46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2861497" y="29909347"/>
                <a:ext cx="870768" cy="795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13790523" y="23976267"/>
              <a:ext cx="637908" cy="590812"/>
              <a:chOff x="13790523" y="23976267"/>
              <a:chExt cx="637908" cy="590812"/>
            </a:xfrm>
          </p:grpSpPr>
          <p:sp>
            <p:nvSpPr>
              <p:cNvPr id="45" name="Oval 44"/>
              <p:cNvSpPr>
                <a:spLocks/>
              </p:cNvSpPr>
              <p:nvPr/>
            </p:nvSpPr>
            <p:spPr>
              <a:xfrm>
                <a:off x="13790523" y="23976267"/>
                <a:ext cx="637908" cy="58883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3804713" y="23982304"/>
                <a:ext cx="60952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  <p:sp>
          <p:nvSpPr>
            <p:cNvPr id="43" name="Oval 42"/>
            <p:cNvSpPr>
              <a:spLocks/>
            </p:cNvSpPr>
            <p:nvPr/>
          </p:nvSpPr>
          <p:spPr>
            <a:xfrm>
              <a:off x="16171569" y="23988890"/>
              <a:ext cx="637908" cy="5888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4" name="Oval 43"/>
            <p:cNvSpPr>
              <a:spLocks/>
            </p:cNvSpPr>
            <p:nvPr/>
          </p:nvSpPr>
          <p:spPr>
            <a:xfrm>
              <a:off x="16171569" y="25568411"/>
              <a:ext cx="637908" cy="5888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780817" y="24108762"/>
            <a:ext cx="4140000" cy="4118511"/>
            <a:chOff x="981183" y="950119"/>
            <a:chExt cx="4140000" cy="4118511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183" y="950119"/>
              <a:ext cx="4140000" cy="4118511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2792623" y="1587736"/>
              <a:ext cx="6238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charset="0"/>
                  <a:ea typeface="Arial" charset="0"/>
                  <a:cs typeface="Arial" charset="0"/>
                </a:rPr>
                <a:t>P1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88319" y="1064516"/>
              <a:ext cx="6238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charset="0"/>
                  <a:ea typeface="Arial" charset="0"/>
                  <a:cs typeface="Arial" charset="0"/>
                </a:rPr>
                <a:t>P3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04650" y="2689618"/>
              <a:ext cx="6238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Arial" charset="0"/>
                  <a:ea typeface="Arial" charset="0"/>
                  <a:cs typeface="Arial" charset="0"/>
                </a:rPr>
                <a:t>P6</a:t>
              </a:r>
              <a:endParaRPr lang="en-US" sz="2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77039" y="3417772"/>
              <a:ext cx="797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Arial" charset="0"/>
                  <a:ea typeface="Arial" charset="0"/>
                  <a:cs typeface="Arial" charset="0"/>
                </a:rPr>
                <a:t>P11</a:t>
              </a:r>
              <a:endParaRPr lang="en-US" sz="2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564023" y="4433660"/>
              <a:ext cx="6238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charset="0"/>
                  <a:ea typeface="Arial" charset="0"/>
                  <a:cs typeface="Arial" charset="0"/>
                </a:rPr>
                <a:t>P9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79623" y="2951228"/>
              <a:ext cx="6238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Arial" charset="0"/>
                  <a:ea typeface="Arial" charset="0"/>
                  <a:cs typeface="Arial" charset="0"/>
                </a:rPr>
                <a:t>P5</a:t>
              </a:r>
              <a:endParaRPr lang="en-US" sz="2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230797" y="3807596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Arial" charset="0"/>
                  <a:ea typeface="Arial" charset="0"/>
                  <a:cs typeface="Arial" charset="0"/>
                </a:rPr>
                <a:t>P10</a:t>
              </a:r>
              <a:endParaRPr lang="en-US" sz="2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489461" y="2357999"/>
              <a:ext cx="6238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charset="0"/>
                  <a:ea typeface="Arial" charset="0"/>
                  <a:cs typeface="Arial" charset="0"/>
                </a:rPr>
                <a:t>P7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46868" y="1271896"/>
              <a:ext cx="6238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charset="0"/>
                  <a:ea typeface="Arial" charset="0"/>
                  <a:cs typeface="Arial" charset="0"/>
                </a:rPr>
                <a:t>P2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341265" y="985193"/>
              <a:ext cx="6238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charset="0"/>
                  <a:ea typeface="Arial" charset="0"/>
                  <a:cs typeface="Arial" charset="0"/>
                </a:rPr>
                <a:t>P4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307430" y="2321719"/>
              <a:ext cx="6238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Arial" charset="0"/>
                  <a:ea typeface="Arial" charset="0"/>
                  <a:cs typeface="Arial" charset="0"/>
                </a:rPr>
                <a:t>P8</a:t>
              </a:r>
              <a:endParaRPr lang="en-US" sz="28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841423" y="3255303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charset="0"/>
                  <a:ea typeface="Arial" charset="0"/>
                  <a:cs typeface="Arial" charset="0"/>
                </a:rPr>
                <a:t>P12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766419" y="28904007"/>
            <a:ext cx="5400000" cy="5350930"/>
            <a:chOff x="10975807" y="27511130"/>
            <a:chExt cx="5400000" cy="5350930"/>
          </a:xfrm>
        </p:grpSpPr>
        <p:sp>
          <p:nvSpPr>
            <p:cNvPr id="66" name="Oval 65"/>
            <p:cNvSpPr>
              <a:spLocks/>
            </p:cNvSpPr>
            <p:nvPr/>
          </p:nvSpPr>
          <p:spPr>
            <a:xfrm>
              <a:off x="10975807" y="29900019"/>
              <a:ext cx="637908" cy="588838"/>
            </a:xfrm>
            <a:prstGeom prst="ellipse">
              <a:avLst/>
            </a:prstGeom>
            <a:solidFill>
              <a:srgbClr val="FFA0DA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16036821" y="30470966"/>
              <a:ext cx="1" cy="2124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13986854" y="27791386"/>
              <a:ext cx="20520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>
              <a:off x="12710819" y="28014509"/>
              <a:ext cx="739453" cy="3765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6036821" y="27783946"/>
              <a:ext cx="1" cy="2124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>
              <a:spLocks/>
            </p:cNvSpPr>
            <p:nvPr/>
          </p:nvSpPr>
          <p:spPr>
            <a:xfrm>
              <a:off x="14547376" y="28304812"/>
              <a:ext cx="637908" cy="588838"/>
            </a:xfrm>
            <a:prstGeom prst="ellipse">
              <a:avLst/>
            </a:prstGeom>
            <a:solidFill>
              <a:srgbClr val="96F1F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2" name="Oval 71"/>
            <p:cNvSpPr>
              <a:spLocks/>
            </p:cNvSpPr>
            <p:nvPr/>
          </p:nvSpPr>
          <p:spPr>
            <a:xfrm>
              <a:off x="12166330" y="28304812"/>
              <a:ext cx="637908" cy="588838"/>
            </a:xfrm>
            <a:prstGeom prst="ellipse">
              <a:avLst/>
            </a:prstGeom>
            <a:solidFill>
              <a:srgbClr val="C896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3" name="Oval 72"/>
            <p:cNvSpPr>
              <a:spLocks/>
            </p:cNvSpPr>
            <p:nvPr/>
          </p:nvSpPr>
          <p:spPr>
            <a:xfrm>
              <a:off x="15737899" y="29900019"/>
              <a:ext cx="637908" cy="588838"/>
            </a:xfrm>
            <a:prstGeom prst="ellipse">
              <a:avLst/>
            </a:prstGeom>
            <a:solidFill>
              <a:srgbClr val="A0A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H="1" flipV="1">
              <a:off x="13901342" y="28014509"/>
              <a:ext cx="739453" cy="3765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H="1" flipV="1">
              <a:off x="12710819" y="28807416"/>
              <a:ext cx="785719" cy="35053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H="1">
              <a:off x="13845840" y="28807416"/>
              <a:ext cx="794956" cy="350529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1">
              <a:off x="11520296" y="28599231"/>
              <a:ext cx="646034" cy="138702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>
              <a:off x="12485283" y="28893649"/>
              <a:ext cx="1" cy="99978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2485284" y="30476233"/>
              <a:ext cx="0" cy="100330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11520296" y="30402623"/>
              <a:ext cx="646034" cy="13713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12710819" y="31204148"/>
              <a:ext cx="731327" cy="36162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H="1" flipV="1">
              <a:off x="13901342" y="31188463"/>
              <a:ext cx="739453" cy="37731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13901342" y="31982145"/>
              <a:ext cx="739453" cy="37731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12710819" y="31982145"/>
              <a:ext cx="739453" cy="37731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>
              <a:off x="12675936" y="29592977"/>
              <a:ext cx="771102" cy="38543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 flipV="1">
              <a:off x="12675937" y="30386659"/>
              <a:ext cx="771101" cy="35778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13881456" y="30402623"/>
              <a:ext cx="759340" cy="34182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H="1" flipV="1">
              <a:off x="13925462" y="29574316"/>
              <a:ext cx="715333" cy="4119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14866330" y="28893650"/>
              <a:ext cx="0" cy="1006369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14866330" y="30488857"/>
              <a:ext cx="0" cy="99068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15185284" y="30402623"/>
              <a:ext cx="646034" cy="13713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 flipV="1">
              <a:off x="15185284" y="28599231"/>
              <a:ext cx="646034" cy="138702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>
              <a:off x="14002326" y="32580830"/>
              <a:ext cx="20520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11294760" y="30499129"/>
              <a:ext cx="1" cy="2088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11286000" y="32580830"/>
              <a:ext cx="20700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11294760" y="27763129"/>
              <a:ext cx="1" cy="2124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H="1">
              <a:off x="11304000" y="27791386"/>
              <a:ext cx="20700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13356853" y="29098491"/>
              <a:ext cx="637908" cy="590232"/>
              <a:chOff x="22872497" y="26697923"/>
              <a:chExt cx="868031" cy="803156"/>
            </a:xfrm>
          </p:grpSpPr>
          <p:sp>
            <p:nvSpPr>
              <p:cNvPr id="112" name="Oval 111"/>
              <p:cNvSpPr>
                <a:spLocks/>
              </p:cNvSpPr>
              <p:nvPr/>
            </p:nvSpPr>
            <p:spPr>
              <a:xfrm>
                <a:off x="22872497" y="26697923"/>
                <a:ext cx="868031" cy="801259"/>
              </a:xfrm>
              <a:prstGeom prst="ellipse">
                <a:avLst/>
              </a:prstGeom>
              <a:solidFill>
                <a:srgbClr val="F0F0A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23008475" y="26705349"/>
                <a:ext cx="561025" cy="795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3342967" y="30685842"/>
              <a:ext cx="651793" cy="593352"/>
              <a:chOff x="22853603" y="29897675"/>
              <a:chExt cx="886925" cy="807402"/>
            </a:xfrm>
          </p:grpSpPr>
          <p:sp>
            <p:nvSpPr>
              <p:cNvPr id="110" name="Oval 109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solidFill>
                <a:srgbClr val="FAC09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22853603" y="29909347"/>
                <a:ext cx="870769" cy="795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charset="0"/>
                    <a:ea typeface="Arial" charset="0"/>
                    <a:cs typeface="Arial" charset="0"/>
                  </a:rPr>
                  <a:t>12</a:t>
                </a:r>
              </a:p>
            </p:txBody>
          </p:sp>
        </p:grpSp>
        <p:sp>
          <p:nvSpPr>
            <p:cNvPr id="100" name="Oval 99"/>
            <p:cNvSpPr>
              <a:spLocks/>
            </p:cNvSpPr>
            <p:nvPr/>
          </p:nvSpPr>
          <p:spPr>
            <a:xfrm>
              <a:off x="12166330" y="29887396"/>
              <a:ext cx="637908" cy="588838"/>
            </a:xfrm>
            <a:prstGeom prst="ellipse">
              <a:avLst/>
            </a:prstGeom>
            <a:solidFill>
              <a:srgbClr val="DCFF8D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101" name="Oval 100"/>
            <p:cNvSpPr>
              <a:spLocks/>
            </p:cNvSpPr>
            <p:nvPr/>
          </p:nvSpPr>
          <p:spPr>
            <a:xfrm>
              <a:off x="14547376" y="29900019"/>
              <a:ext cx="637908" cy="588838"/>
            </a:xfrm>
            <a:prstGeom prst="ellipse">
              <a:avLst/>
            </a:prstGeom>
            <a:solidFill>
              <a:srgbClr val="B49687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2" name="Oval 101"/>
            <p:cNvSpPr>
              <a:spLocks/>
            </p:cNvSpPr>
            <p:nvPr/>
          </p:nvSpPr>
          <p:spPr>
            <a:xfrm>
              <a:off x="13356853" y="27511130"/>
              <a:ext cx="637908" cy="589745"/>
            </a:xfrm>
            <a:prstGeom prst="ellipse">
              <a:avLst/>
            </a:prstGeom>
            <a:solidFill>
              <a:srgbClr val="A0F0A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3" name="Oval 102"/>
            <p:cNvSpPr>
              <a:spLocks/>
            </p:cNvSpPr>
            <p:nvPr/>
          </p:nvSpPr>
          <p:spPr>
            <a:xfrm>
              <a:off x="13356853" y="32273222"/>
              <a:ext cx="637908" cy="588838"/>
            </a:xfrm>
            <a:prstGeom prst="ellipse">
              <a:avLst/>
            </a:prstGeom>
            <a:solidFill>
              <a:srgbClr val="CFCFE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4544000" y="31479540"/>
              <a:ext cx="641284" cy="588838"/>
              <a:chOff x="14544000" y="31479540"/>
              <a:chExt cx="641284" cy="588838"/>
            </a:xfrm>
          </p:grpSpPr>
          <p:sp>
            <p:nvSpPr>
              <p:cNvPr id="108" name="Oval 107"/>
              <p:cNvSpPr>
                <a:spLocks/>
              </p:cNvSpPr>
              <p:nvPr/>
            </p:nvSpPr>
            <p:spPr>
              <a:xfrm>
                <a:off x="14547376" y="31479540"/>
                <a:ext cx="637908" cy="588838"/>
              </a:xfrm>
              <a:prstGeom prst="ellipse">
                <a:avLst/>
              </a:prstGeom>
              <a:solidFill>
                <a:srgbClr val="CCAABB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4544000" y="31479540"/>
                <a:ext cx="6399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charset="0"/>
                    <a:ea typeface="Arial" charset="0"/>
                    <a:cs typeface="Arial" charset="0"/>
                  </a:rPr>
                  <a:t>10</a:t>
                </a: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2151519" y="31479540"/>
              <a:ext cx="637908" cy="614698"/>
              <a:chOff x="12151519" y="31479540"/>
              <a:chExt cx="637908" cy="614698"/>
            </a:xfrm>
          </p:grpSpPr>
          <p:sp>
            <p:nvSpPr>
              <p:cNvPr id="106" name="Oval 105"/>
              <p:cNvSpPr>
                <a:spLocks/>
              </p:cNvSpPr>
              <p:nvPr/>
            </p:nvSpPr>
            <p:spPr>
              <a:xfrm>
                <a:off x="12151519" y="31479540"/>
                <a:ext cx="637908" cy="588838"/>
              </a:xfrm>
              <a:prstGeom prst="ellipse">
                <a:avLst/>
              </a:prstGeom>
              <a:solidFill>
                <a:srgbClr val="ACCFE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2172174" y="31509463"/>
                <a:ext cx="60952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14453566" y="23769353"/>
            <a:ext cx="4147849" cy="4114381"/>
            <a:chOff x="26102688" y="22595881"/>
            <a:chExt cx="4147849" cy="4114381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02688" y="22595881"/>
              <a:ext cx="4140000" cy="4114381"/>
            </a:xfrm>
            <a:prstGeom prst="rect">
              <a:avLst/>
            </a:prstGeom>
          </p:spPr>
        </p:pic>
        <p:sp>
          <p:nvSpPr>
            <p:cNvPr id="116" name="TextBox 115"/>
            <p:cNvSpPr txBox="1"/>
            <p:nvPr/>
          </p:nvSpPr>
          <p:spPr>
            <a:xfrm>
              <a:off x="28542419" y="24653072"/>
              <a:ext cx="6864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latin typeface="Arial" charset="0"/>
                  <a:ea typeface="Arial" charset="0"/>
                  <a:cs typeface="Arial" charset="0"/>
                </a:rPr>
                <a:t>P1</a:t>
              </a:r>
              <a:endParaRPr lang="en-US" sz="32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7494915" y="25684536"/>
              <a:ext cx="6864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latin typeface="Arial" charset="0"/>
                  <a:ea typeface="Arial" charset="0"/>
                  <a:cs typeface="Arial" charset="0"/>
                </a:rPr>
                <a:t>P2</a:t>
              </a:r>
              <a:endParaRPr lang="en-US" sz="32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282244" y="25382569"/>
              <a:ext cx="6864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latin typeface="Arial" charset="0"/>
                  <a:ea typeface="Arial" charset="0"/>
                  <a:cs typeface="Arial" charset="0"/>
                </a:rPr>
                <a:t>P3</a:t>
              </a:r>
              <a:endParaRPr lang="en-US" sz="32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6216039" y="24256137"/>
              <a:ext cx="6864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latin typeface="Arial" charset="0"/>
                  <a:ea typeface="Arial" charset="0"/>
                  <a:cs typeface="Arial" charset="0"/>
                </a:rPr>
                <a:t>P4</a:t>
              </a:r>
              <a:endParaRPr lang="en-US" sz="32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7361995" y="23277074"/>
              <a:ext cx="6864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charset="0"/>
                  <a:ea typeface="Arial" charset="0"/>
                  <a:cs typeface="Arial" charset="0"/>
                </a:rPr>
                <a:t>P6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7246617" y="25097859"/>
              <a:ext cx="6864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latin typeface="Arial" charset="0"/>
                  <a:ea typeface="Arial" charset="0"/>
                  <a:cs typeface="Arial" charset="0"/>
                </a:rPr>
                <a:t>P5</a:t>
              </a:r>
              <a:endParaRPr lang="en-US" sz="32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9228825" y="23005721"/>
              <a:ext cx="6864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latin typeface="Arial" charset="0"/>
                  <a:ea typeface="Arial" charset="0"/>
                  <a:cs typeface="Arial" charset="0"/>
                </a:rPr>
                <a:t>P7</a:t>
              </a:r>
              <a:endParaRPr lang="en-US" sz="32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7125118" y="22624408"/>
              <a:ext cx="6864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latin typeface="Arial" charset="0"/>
                  <a:ea typeface="Arial" charset="0"/>
                  <a:cs typeface="Arial" charset="0"/>
                </a:rPr>
                <a:t>P8</a:t>
              </a:r>
              <a:endParaRPr lang="en-US" sz="32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9564131" y="23987971"/>
              <a:ext cx="6864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latin typeface="Arial" charset="0"/>
                  <a:ea typeface="Arial" charset="0"/>
                  <a:cs typeface="Arial" charset="0"/>
                </a:rPr>
                <a:t>P9</a:t>
              </a:r>
              <a:endParaRPr lang="en-US" sz="32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7776271" y="24785521"/>
              <a:ext cx="9140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latin typeface="Arial" charset="0"/>
                  <a:ea typeface="Arial" charset="0"/>
                  <a:cs typeface="Arial" charset="0"/>
                </a:rPr>
                <a:t>P10</a:t>
              </a:r>
              <a:endParaRPr lang="en-US" sz="32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7265415" y="24061777"/>
              <a:ext cx="9140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>
                  <a:latin typeface="Arial" charset="0"/>
                  <a:ea typeface="Arial" charset="0"/>
                  <a:cs typeface="Arial" charset="0"/>
                </a:rPr>
                <a:t>P11</a:t>
              </a:r>
              <a:endParaRPr lang="en-US" sz="32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8198648" y="22595881"/>
              <a:ext cx="9140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charset="0"/>
                  <a:ea typeface="Arial" charset="0"/>
                  <a:cs typeface="Arial" charset="0"/>
                </a:rPr>
                <a:t>P12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20545401" y="23791070"/>
            <a:ext cx="4147849" cy="4114381"/>
            <a:chOff x="26102688" y="22595881"/>
            <a:chExt cx="4147849" cy="4114381"/>
          </a:xfrm>
        </p:grpSpPr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02688" y="22595881"/>
              <a:ext cx="4140000" cy="4114381"/>
            </a:xfrm>
            <a:prstGeom prst="rect">
              <a:avLst/>
            </a:prstGeom>
          </p:spPr>
        </p:pic>
        <p:sp>
          <p:nvSpPr>
            <p:cNvPr id="130" name="TextBox 129"/>
            <p:cNvSpPr txBox="1"/>
            <p:nvPr/>
          </p:nvSpPr>
          <p:spPr>
            <a:xfrm>
              <a:off x="28542419" y="24653072"/>
              <a:ext cx="6864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altLang="zh-CN" sz="3200" dirty="0">
                  <a:latin typeface="Arial" charset="0"/>
                  <a:ea typeface="Arial" charset="0"/>
                  <a:cs typeface="Arial" charset="0"/>
                </a:rPr>
                <a:t>0</a:t>
              </a:r>
              <a:endParaRPr lang="en-US" sz="32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94915" y="25684536"/>
              <a:ext cx="6864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altLang="zh-CN" sz="3200" dirty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9282244" y="25382569"/>
              <a:ext cx="6864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altLang="zh-CN" sz="3200" dirty="0"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2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6216039" y="24256137"/>
              <a:ext cx="6864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altLang="zh-CN" sz="3200" dirty="0"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2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7361995" y="23277074"/>
              <a:ext cx="6864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altLang="zh-CN" sz="3200" dirty="0"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32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7246617" y="25097859"/>
              <a:ext cx="6864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altLang="zh-CN" sz="3200" dirty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32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9228825" y="23005721"/>
              <a:ext cx="6864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altLang="zh-CN" sz="3200" dirty="0"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32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7125118" y="22624408"/>
              <a:ext cx="6864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altLang="zh-CN" sz="3200" dirty="0"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32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9564131" y="23987971"/>
              <a:ext cx="6864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altLang="zh-CN" sz="3200" dirty="0"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32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7776271" y="24785521"/>
              <a:ext cx="6864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charset="0"/>
                  <a:ea typeface="Arial" charset="0"/>
                  <a:cs typeface="Arial" charset="0"/>
                </a:rPr>
                <a:t>P</a:t>
              </a:r>
              <a:r>
                <a:rPr lang="en-US" altLang="zh-CN" sz="3200" dirty="0">
                  <a:latin typeface="Arial" charset="0"/>
                  <a:ea typeface="Arial" charset="0"/>
                  <a:cs typeface="Arial" charset="0"/>
                </a:rPr>
                <a:t>9</a:t>
              </a:r>
              <a:endParaRPr lang="en-US" sz="32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7265415" y="24061777"/>
              <a:ext cx="9140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charset="0"/>
                  <a:ea typeface="Arial" charset="0"/>
                  <a:cs typeface="Arial" charset="0"/>
                </a:rPr>
                <a:t>P1</a:t>
              </a:r>
              <a:r>
                <a:rPr lang="en-US" altLang="zh-CN" sz="3200" dirty="0">
                  <a:latin typeface="Arial" charset="0"/>
                  <a:ea typeface="Arial" charset="0"/>
                  <a:cs typeface="Arial" charset="0"/>
                </a:rPr>
                <a:t>0</a:t>
              </a:r>
              <a:endParaRPr lang="en-US" sz="32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8198648" y="22595881"/>
              <a:ext cx="9140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charset="0"/>
                  <a:ea typeface="Arial" charset="0"/>
                  <a:cs typeface="Arial" charset="0"/>
                </a:rPr>
                <a:t>P1</a:t>
              </a:r>
              <a:r>
                <a:rPr lang="en-US" altLang="zh-CN" sz="3200" dirty="0"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20152986" y="29020073"/>
            <a:ext cx="5400000" cy="5350930"/>
            <a:chOff x="12600000" y="21600001"/>
            <a:chExt cx="5400000" cy="5350930"/>
          </a:xfrm>
        </p:grpSpPr>
        <p:sp>
          <p:nvSpPr>
            <p:cNvPr id="143" name="Oval 142"/>
            <p:cNvSpPr>
              <a:spLocks/>
            </p:cNvSpPr>
            <p:nvPr/>
          </p:nvSpPr>
          <p:spPr>
            <a:xfrm>
              <a:off x="12600000" y="23988890"/>
              <a:ext cx="637908" cy="5888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44" name="Straight Arrow Connector 143"/>
            <p:cNvCxnSpPr/>
            <p:nvPr/>
          </p:nvCxnSpPr>
          <p:spPr>
            <a:xfrm>
              <a:off x="17661014" y="24559837"/>
              <a:ext cx="1" cy="2124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flipH="1">
              <a:off x="15611047" y="21880257"/>
              <a:ext cx="20520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H="1">
              <a:off x="14335012" y="22103380"/>
              <a:ext cx="739453" cy="3765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17661014" y="21872817"/>
              <a:ext cx="1" cy="2124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>
              <a:spLocks/>
            </p:cNvSpPr>
            <p:nvPr/>
          </p:nvSpPr>
          <p:spPr>
            <a:xfrm>
              <a:off x="13790523" y="25568411"/>
              <a:ext cx="637908" cy="5888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9" name="Oval 148"/>
            <p:cNvSpPr>
              <a:spLocks/>
            </p:cNvSpPr>
            <p:nvPr/>
          </p:nvSpPr>
          <p:spPr>
            <a:xfrm>
              <a:off x="16171569" y="22393683"/>
              <a:ext cx="637908" cy="5888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0" name="Oval 149"/>
            <p:cNvSpPr>
              <a:spLocks/>
            </p:cNvSpPr>
            <p:nvPr/>
          </p:nvSpPr>
          <p:spPr>
            <a:xfrm>
              <a:off x="13790523" y="22393683"/>
              <a:ext cx="637908" cy="5888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  <a:endParaRPr lang="en-US" sz="3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1" name="Oval 150"/>
            <p:cNvSpPr>
              <a:spLocks/>
            </p:cNvSpPr>
            <p:nvPr/>
          </p:nvSpPr>
          <p:spPr>
            <a:xfrm>
              <a:off x="17362092" y="23988890"/>
              <a:ext cx="637908" cy="5888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  <a:endParaRPr lang="en-US" sz="3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2" name="Oval 151"/>
            <p:cNvSpPr>
              <a:spLocks/>
            </p:cNvSpPr>
            <p:nvPr/>
          </p:nvSpPr>
          <p:spPr>
            <a:xfrm>
              <a:off x="14981046" y="21600001"/>
              <a:ext cx="637908" cy="58974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3" name="Oval 152"/>
            <p:cNvSpPr>
              <a:spLocks/>
            </p:cNvSpPr>
            <p:nvPr/>
          </p:nvSpPr>
          <p:spPr>
            <a:xfrm>
              <a:off x="14981046" y="26362093"/>
              <a:ext cx="637908" cy="5888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 flipH="1" flipV="1">
              <a:off x="15525535" y="22103380"/>
              <a:ext cx="739453" cy="3765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flipH="1" flipV="1">
              <a:off x="14335012" y="22896287"/>
              <a:ext cx="785719" cy="35053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H="1">
              <a:off x="15470033" y="22896287"/>
              <a:ext cx="794956" cy="350529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flipH="1">
              <a:off x="13144489" y="22688102"/>
              <a:ext cx="646034" cy="138702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H="1">
              <a:off x="14109476" y="22982520"/>
              <a:ext cx="1" cy="99978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14109477" y="24565104"/>
              <a:ext cx="0" cy="1003307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13144489" y="24491494"/>
              <a:ext cx="646034" cy="13713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H="1">
              <a:off x="14335012" y="25293019"/>
              <a:ext cx="731327" cy="36162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H="1" flipV="1">
              <a:off x="15525535" y="25277334"/>
              <a:ext cx="739453" cy="37731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 flipH="1">
              <a:off x="15525535" y="26071016"/>
              <a:ext cx="739453" cy="37731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 flipH="1" flipV="1">
              <a:off x="14335012" y="26071016"/>
              <a:ext cx="739453" cy="37731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H="1">
              <a:off x="14300129" y="23681848"/>
              <a:ext cx="771102" cy="38543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H="1" flipV="1">
              <a:off x="14300130" y="24475530"/>
              <a:ext cx="771101" cy="357785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 flipH="1">
              <a:off x="15505649" y="24491494"/>
              <a:ext cx="759340" cy="34182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 flipH="1" flipV="1">
              <a:off x="15549655" y="23663187"/>
              <a:ext cx="715333" cy="4119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>
            <a:xfrm flipV="1">
              <a:off x="16490523" y="22982521"/>
              <a:ext cx="0" cy="1006369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 flipV="1">
              <a:off x="16490523" y="24577728"/>
              <a:ext cx="0" cy="990683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flipV="1">
              <a:off x="16809477" y="24491494"/>
              <a:ext cx="646034" cy="1371336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 flipH="1" flipV="1">
              <a:off x="16809477" y="22688102"/>
              <a:ext cx="646034" cy="1387021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 flipH="1">
              <a:off x="15626519" y="26669701"/>
              <a:ext cx="20520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12918953" y="24588000"/>
              <a:ext cx="1" cy="2088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 flipH="1">
              <a:off x="12887999" y="26669701"/>
              <a:ext cx="20880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12918953" y="21852000"/>
              <a:ext cx="1" cy="212400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H="1">
              <a:off x="12888000" y="21880257"/>
              <a:ext cx="2088000" cy="0"/>
            </a:xfrm>
            <a:prstGeom prst="straightConnector1">
              <a:avLst/>
            </a:prstGeom>
            <a:ln w="50800">
              <a:solidFill>
                <a:schemeClr val="bg1">
                  <a:lumMod val="75000"/>
                </a:schemeClr>
              </a:solidFill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/>
          </p:nvGrpSpPr>
          <p:grpSpPr>
            <a:xfrm>
              <a:off x="14981027" y="23187362"/>
              <a:ext cx="637907" cy="590232"/>
              <a:chOff x="22872509" y="26697923"/>
              <a:chExt cx="868031" cy="803156"/>
            </a:xfrm>
          </p:grpSpPr>
          <p:sp>
            <p:nvSpPr>
              <p:cNvPr id="187" name="Oval 186"/>
              <p:cNvSpPr>
                <a:spLocks/>
              </p:cNvSpPr>
              <p:nvPr/>
            </p:nvSpPr>
            <p:spPr>
              <a:xfrm>
                <a:off x="22872509" y="26697923"/>
                <a:ext cx="868031" cy="80125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22882256" y="26705349"/>
                <a:ext cx="829413" cy="795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Arial" charset="0"/>
                    <a:ea typeface="Arial" charset="0"/>
                    <a:cs typeface="Arial" charset="0"/>
                  </a:rPr>
                  <a:t>11</a:t>
                </a:r>
                <a:endParaRPr lang="en-US" sz="3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14981070" y="24774723"/>
              <a:ext cx="637909" cy="593353"/>
              <a:chOff x="22872497" y="29897675"/>
              <a:chExt cx="868031" cy="807403"/>
            </a:xfrm>
          </p:grpSpPr>
          <p:sp>
            <p:nvSpPr>
              <p:cNvPr id="185" name="Oval 184"/>
              <p:cNvSpPr>
                <a:spLocks/>
              </p:cNvSpPr>
              <p:nvPr/>
            </p:nvSpPr>
            <p:spPr>
              <a:xfrm>
                <a:off x="22872497" y="29897675"/>
                <a:ext cx="868031" cy="80125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aseline="-25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23016369" y="29909347"/>
                <a:ext cx="561024" cy="795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Arial" charset="0"/>
                    <a:ea typeface="Arial" charset="0"/>
                    <a:cs typeface="Arial" charset="0"/>
                  </a:rPr>
                  <a:t>9</a:t>
                </a:r>
                <a:endParaRPr lang="en-US" sz="3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13789516" y="23976267"/>
              <a:ext cx="639920" cy="590812"/>
              <a:chOff x="13789516" y="23976267"/>
              <a:chExt cx="639920" cy="590812"/>
            </a:xfrm>
          </p:grpSpPr>
          <p:sp>
            <p:nvSpPr>
              <p:cNvPr id="183" name="Oval 182"/>
              <p:cNvSpPr>
                <a:spLocks/>
              </p:cNvSpPr>
              <p:nvPr/>
            </p:nvSpPr>
            <p:spPr>
              <a:xfrm>
                <a:off x="13790523" y="23976267"/>
                <a:ext cx="637908" cy="58883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13789516" y="23982304"/>
                <a:ext cx="6399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latin typeface="Arial" charset="0"/>
                    <a:ea typeface="Arial" charset="0"/>
                    <a:cs typeface="Arial" charset="0"/>
                  </a:rPr>
                  <a:t>1</a:t>
                </a:r>
                <a:r>
                  <a:rPr lang="en-US" altLang="zh-CN" sz="3200" dirty="0">
                    <a:latin typeface="Arial" charset="0"/>
                    <a:ea typeface="Arial" charset="0"/>
                    <a:cs typeface="Arial" charset="0"/>
                  </a:rPr>
                  <a:t>0</a:t>
                </a:r>
                <a:endParaRPr lang="en-US" sz="32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81" name="Oval 180"/>
            <p:cNvSpPr>
              <a:spLocks/>
            </p:cNvSpPr>
            <p:nvPr/>
          </p:nvSpPr>
          <p:spPr>
            <a:xfrm>
              <a:off x="16171569" y="23988890"/>
              <a:ext cx="637908" cy="5888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2" name="Oval 181"/>
            <p:cNvSpPr>
              <a:spLocks/>
            </p:cNvSpPr>
            <p:nvPr/>
          </p:nvSpPr>
          <p:spPr>
            <a:xfrm>
              <a:off x="16171569" y="25568411"/>
              <a:ext cx="637908" cy="5888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US" sz="3200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2681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3144</TotalTime>
  <Words>1111</Words>
  <Application>Microsoft Macintosh PowerPoint</Application>
  <PresentationFormat>Custom</PresentationFormat>
  <Paragraphs>987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Mangal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SongPeng</dc:creator>
  <cp:lastModifiedBy>Microsoft Office User</cp:lastModifiedBy>
  <cp:revision>445</cp:revision>
  <dcterms:created xsi:type="dcterms:W3CDTF">2006-08-16T00:00:00Z</dcterms:created>
  <dcterms:modified xsi:type="dcterms:W3CDTF">2018-05-27T15:21:53Z</dcterms:modified>
</cp:coreProperties>
</file>