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297" r:id="rId3"/>
  </p:sldIdLst>
  <p:sldSz cx="43200638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0F0A0"/>
    <a:srgbClr val="96F1F1"/>
    <a:srgbClr val="C896F0"/>
    <a:srgbClr val="FFA0DA"/>
    <a:srgbClr val="A0A0F0"/>
    <a:srgbClr val="A0F0A1"/>
    <a:srgbClr val="F564F5"/>
    <a:srgbClr val="F56464"/>
    <a:srgbClr val="00A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011"/>
  </p:normalViewPr>
  <p:slideViewPr>
    <p:cSldViewPr>
      <p:cViewPr>
        <p:scale>
          <a:sx n="51" d="100"/>
          <a:sy n="51" d="100"/>
        </p:scale>
        <p:origin x="-1856" y="144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9" y="8946803"/>
            <a:ext cx="36720542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105" y="16320245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3" y="1153356"/>
            <a:ext cx="9720144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4" y="1153356"/>
            <a:ext cx="28440420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4" y="18506946"/>
            <a:ext cx="36720542" cy="5720084"/>
          </a:xfrm>
        </p:spPr>
        <p:txBody>
          <a:bodyPr anchor="t"/>
          <a:lstStyle>
            <a:lvl1pPr algn="l">
              <a:defRPr sz="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4" y="12206856"/>
            <a:ext cx="36720542" cy="6300092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6720104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4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446766"/>
            <a:ext cx="19087784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9133470"/>
            <a:ext cx="19087784" cy="16593581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7" y="6446766"/>
            <a:ext cx="19095282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7" y="9133470"/>
            <a:ext cx="19095282" cy="16593581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5" y="1146683"/>
            <a:ext cx="14212712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3" y="1146692"/>
            <a:ext cx="24150357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1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5" y="6026761"/>
            <a:ext cx="14212712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7" y="20160302"/>
            <a:ext cx="2592038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7" y="2573377"/>
            <a:ext cx="2592038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52" indent="0">
              <a:buNone/>
              <a:defRPr sz="2450"/>
            </a:lvl2pPr>
            <a:lvl3pPr marL="800101" indent="0">
              <a:buNone/>
              <a:defRPr sz="2101"/>
            </a:lvl3pPr>
            <a:lvl4pPr marL="1200152" indent="0">
              <a:buNone/>
              <a:defRPr sz="1750"/>
            </a:lvl4pPr>
            <a:lvl5pPr marL="1600203" indent="0">
              <a:buNone/>
              <a:defRPr sz="1750"/>
            </a:lvl5pPr>
            <a:lvl6pPr marL="2000254" indent="0">
              <a:buNone/>
              <a:defRPr sz="1750"/>
            </a:lvl6pPr>
            <a:lvl7pPr marL="2400304" indent="0">
              <a:buNone/>
              <a:defRPr sz="1750"/>
            </a:lvl7pPr>
            <a:lvl8pPr marL="2800355" indent="0">
              <a:buNone/>
              <a:defRPr sz="1750"/>
            </a:lvl8pPr>
            <a:lvl9pPr marL="320040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7" y="22540337"/>
            <a:ext cx="2592038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6"/>
            <a:ext cx="38880574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4"/>
            <a:ext cx="38880574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42" y="26693732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26693732"/>
            <a:ext cx="13680202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7" y="26693732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10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9" indent="-300039" algn="l" defTabSz="8001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83" indent="-250032" algn="l" defTabSz="80010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8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7" indent="-200026" algn="l" defTabSz="80010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9" indent="-200026" algn="l" defTabSz="80010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9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3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432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1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3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5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6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6.jpeg"/><Relationship Id="rId13" Type="http://schemas.microsoft.com/office/2007/relationships/hdphoto" Target="../media/hdphoto6.wdp"/><Relationship Id="rId14" Type="http://schemas.openxmlformats.org/officeDocument/2006/relationships/image" Target="../media/image7.jpeg"/><Relationship Id="rId15" Type="http://schemas.microsoft.com/office/2007/relationships/hdphoto" Target="../media/hdphoto7.wdp"/><Relationship Id="rId16" Type="http://schemas.openxmlformats.org/officeDocument/2006/relationships/image" Target="../media/image8.jpe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8" Type="http://schemas.openxmlformats.org/officeDocument/2006/relationships/image" Target="../media/image4.jpeg"/><Relationship Id="rId9" Type="http://schemas.microsoft.com/office/2007/relationships/hdphoto" Target="../media/hdphoto4.wdp"/><Relationship Id="rId10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13.wdp"/><Relationship Id="rId12" Type="http://schemas.openxmlformats.org/officeDocument/2006/relationships/image" Target="../media/image15.jpeg"/><Relationship Id="rId13" Type="http://schemas.microsoft.com/office/2007/relationships/hdphoto" Target="../media/hdphoto14.wdp"/><Relationship Id="rId14" Type="http://schemas.openxmlformats.org/officeDocument/2006/relationships/image" Target="../media/image16.jpeg"/><Relationship Id="rId15" Type="http://schemas.microsoft.com/office/2007/relationships/hdphoto" Target="../media/hdphoto15.wdp"/><Relationship Id="rId16" Type="http://schemas.openxmlformats.org/officeDocument/2006/relationships/image" Target="../media/image17.jpeg"/><Relationship Id="rId17" Type="http://schemas.microsoft.com/office/2007/relationships/hdphoto" Target="../media/hdphoto16.wdp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microsoft.com/office/2007/relationships/hdphoto" Target="../media/hdphoto9.wdp"/><Relationship Id="rId4" Type="http://schemas.openxmlformats.org/officeDocument/2006/relationships/image" Target="../media/image11.jpeg"/><Relationship Id="rId5" Type="http://schemas.microsoft.com/office/2007/relationships/hdphoto" Target="../media/hdphoto10.wdp"/><Relationship Id="rId6" Type="http://schemas.openxmlformats.org/officeDocument/2006/relationships/image" Target="../media/image12.jpeg"/><Relationship Id="rId7" Type="http://schemas.microsoft.com/office/2007/relationships/hdphoto" Target="../media/hdphoto11.wdp"/><Relationship Id="rId8" Type="http://schemas.openxmlformats.org/officeDocument/2006/relationships/image" Target="../media/image13.jpeg"/><Relationship Id="rId9" Type="http://schemas.microsoft.com/office/2007/relationships/hdphoto" Target="../media/hdphoto12.wdp"/><Relationship Id="rId10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8" t="26123" r="28430" b="16890"/>
          <a:stretch/>
        </p:blipFill>
        <p:spPr>
          <a:xfrm>
            <a:off x="38149315" y="1190454"/>
            <a:ext cx="4068000" cy="3646645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32705184" y="1228906"/>
            <a:ext cx="4135135" cy="3600000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27752184" y="1228906"/>
            <a:ext cx="4135135" cy="3600000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1026319" y="1228906"/>
            <a:ext cx="4135135" cy="360000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7579519" y="1228906"/>
            <a:ext cx="4135135" cy="3600000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12761119" y="1228906"/>
            <a:ext cx="4135135" cy="3600000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17790319" y="1228906"/>
            <a:ext cx="4135135" cy="3600000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26110" r="28932" b="18391"/>
          <a:stretch/>
        </p:blipFill>
        <p:spPr>
          <a:xfrm>
            <a:off x="22743319" y="1228906"/>
            <a:ext cx="4135135" cy="3600000"/>
          </a:xfrm>
          <a:prstGeom prst="rect">
            <a:avLst/>
          </a:prstGeom>
        </p:spPr>
      </p:pic>
      <p:grpSp>
        <p:nvGrpSpPr>
          <p:cNvPr id="492" name="Group 491"/>
          <p:cNvGrpSpPr/>
          <p:nvPr/>
        </p:nvGrpSpPr>
        <p:grpSpPr>
          <a:xfrm>
            <a:off x="1225970" y="5803074"/>
            <a:ext cx="4111861" cy="3469774"/>
            <a:chOff x="1219978" y="5295681"/>
            <a:chExt cx="3988446" cy="3365630"/>
          </a:xfrm>
        </p:grpSpPr>
        <p:sp>
          <p:nvSpPr>
            <p:cNvPr id="28" name="Oval 27"/>
            <p:cNvSpPr>
              <a:spLocks/>
            </p:cNvSpPr>
            <p:nvPr/>
          </p:nvSpPr>
          <p:spPr>
            <a:xfrm>
              <a:off x="2597301" y="5869949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537770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4592297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58" idx="6"/>
              <a:endCxn id="33" idx="2"/>
            </p:cNvCxnSpPr>
            <p:nvPr/>
          </p:nvCxnSpPr>
          <p:spPr>
            <a:xfrm>
              <a:off x="3213428" y="73722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>
              <a:spLocks/>
            </p:cNvSpPr>
            <p:nvPr/>
          </p:nvSpPr>
          <p:spPr>
            <a:xfrm>
              <a:off x="2597301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>
              <a:stCxn id="29" idx="0"/>
              <a:endCxn id="30" idx="4"/>
            </p:cNvCxnSpPr>
            <p:nvPr/>
          </p:nvCxnSpPr>
          <p:spPr>
            <a:xfrm flipV="1">
              <a:off x="1845834" y="58644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1" idx="2"/>
              <a:endCxn id="33" idx="6"/>
            </p:cNvCxnSpPr>
            <p:nvPr/>
          </p:nvCxnSpPr>
          <p:spPr>
            <a:xfrm flipH="1">
              <a:off x="4217824" y="7372280"/>
              <a:ext cx="374473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32" idx="2"/>
              <a:endCxn id="29" idx="5"/>
            </p:cNvCxnSpPr>
            <p:nvPr/>
          </p:nvCxnSpPr>
          <p:spPr>
            <a:xfrm flipH="1" flipV="1">
              <a:off x="2063667" y="75733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8" idx="3"/>
              <a:endCxn id="29" idx="7"/>
            </p:cNvCxnSpPr>
            <p:nvPr/>
          </p:nvCxnSpPr>
          <p:spPr>
            <a:xfrm flipH="1">
              <a:off x="2063667" y="6355392"/>
              <a:ext cx="623864" cy="81581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1" idx="1"/>
              <a:endCxn id="28" idx="6"/>
            </p:cNvCxnSpPr>
            <p:nvPr/>
          </p:nvCxnSpPr>
          <p:spPr>
            <a:xfrm flipH="1" flipV="1">
              <a:off x="3213428" y="6154315"/>
              <a:ext cx="1469099" cy="10168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58" idx="0"/>
              <a:endCxn id="28" idx="4"/>
            </p:cNvCxnSpPr>
            <p:nvPr/>
          </p:nvCxnSpPr>
          <p:spPr>
            <a:xfrm flipV="1">
              <a:off x="2905365" y="6438681"/>
              <a:ext cx="0" cy="6492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32" idx="0"/>
              <a:endCxn id="58" idx="4"/>
            </p:cNvCxnSpPr>
            <p:nvPr/>
          </p:nvCxnSpPr>
          <p:spPr>
            <a:xfrm flipV="1">
              <a:off x="2905365" y="76566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28" idx="1"/>
            </p:cNvCxnSpPr>
            <p:nvPr/>
          </p:nvCxnSpPr>
          <p:spPr>
            <a:xfrm flipH="1" flipV="1">
              <a:off x="2143248" y="5668872"/>
              <a:ext cx="544283" cy="28436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58" idx="1"/>
            </p:cNvCxnSpPr>
            <p:nvPr/>
          </p:nvCxnSpPr>
          <p:spPr>
            <a:xfrm>
              <a:off x="2018174" y="58393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4903530" y="5448080"/>
              <a:ext cx="16340" cy="163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230778" y="85373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144703" y="5470989"/>
              <a:ext cx="277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219978" y="54709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1248778" y="54900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3144497" y="8537355"/>
              <a:ext cx="180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H="1" flipV="1">
              <a:off x="4903530" y="7640669"/>
              <a:ext cx="16340" cy="90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/>
            </p:cNvSpPr>
            <p:nvPr/>
          </p:nvSpPr>
          <p:spPr>
            <a:xfrm>
              <a:off x="3601697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128360" y="5580047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 flipH="1" flipV="1">
              <a:off x="3888000" y="5752881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/>
            </p:cNvSpPr>
            <p:nvPr/>
          </p:nvSpPr>
          <p:spPr>
            <a:xfrm>
              <a:off x="2597301" y="8092579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1537770" y="5295681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054023" y="1040811"/>
            <a:ext cx="31266034" cy="8406928"/>
          </a:xfrm>
          <a:prstGeom prst="roundRect">
            <a:avLst>
              <a:gd name="adj" fmla="val 2366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035325" y="3409156"/>
            <a:ext cx="2295847" cy="1923256"/>
            <a:chOff x="612400" y="4745672"/>
            <a:chExt cx="2677440" cy="224291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66504" y="621151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9466" y="4745672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2400" y="584505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991927" y="1798993"/>
            <a:ext cx="769664" cy="7711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594655" y="1850791"/>
            <a:ext cx="769664" cy="7711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5526" y="5135542"/>
            <a:ext cx="2675898" cy="66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Parts-graph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36752" y="2994614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5422" y="2625958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3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25913" y="1259583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00096" y="2065615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4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1999" y="3089360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6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87913" y="2486039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5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11713" y="3400439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509874" y="5795735"/>
            <a:ext cx="4119284" cy="3469774"/>
            <a:chOff x="8155873" y="5752881"/>
            <a:chExt cx="3995646" cy="3365630"/>
          </a:xfrm>
        </p:grpSpPr>
        <p:cxnSp>
          <p:nvCxnSpPr>
            <p:cNvPr id="494" name="Straight Arrow Connector 493"/>
            <p:cNvCxnSpPr/>
            <p:nvPr/>
          </p:nvCxnSpPr>
          <p:spPr>
            <a:xfrm>
              <a:off x="9077851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H="1" flipV="1">
              <a:off x="10837491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>
              <a:spLocks/>
            </p:cNvSpPr>
            <p:nvPr/>
          </p:nvSpPr>
          <p:spPr>
            <a:xfrm>
              <a:off x="9540396" y="632714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8" name="Oval 207"/>
            <p:cNvSpPr>
              <a:spLocks/>
            </p:cNvSpPr>
            <p:nvPr/>
          </p:nvSpPr>
          <p:spPr>
            <a:xfrm>
              <a:off x="8480865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1" name="Oval 210"/>
            <p:cNvSpPr>
              <a:spLocks/>
            </p:cNvSpPr>
            <p:nvPr/>
          </p:nvSpPr>
          <p:spPr>
            <a:xfrm>
              <a:off x="105447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101565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>
              <a:spLocks/>
            </p:cNvSpPr>
            <p:nvPr/>
          </p:nvSpPr>
          <p:spPr>
            <a:xfrm>
              <a:off x="95403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8788929" y="63216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H="1">
              <a:off x="11160919" y="782948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H="1" flipV="1">
              <a:off x="9006762" y="80305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9006762" y="6812592"/>
              <a:ext cx="623864" cy="81581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 flipV="1">
              <a:off x="10156523" y="6611515"/>
              <a:ext cx="1469099" cy="10168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V="1">
              <a:off x="9848460" y="6895881"/>
              <a:ext cx="0" cy="6492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98484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 flipV="1">
              <a:off x="9086343" y="6126072"/>
              <a:ext cx="544283" cy="28436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961269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11846625" y="5929200"/>
              <a:ext cx="16340" cy="16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8173873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9079200" y="5928189"/>
              <a:ext cx="27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8155873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8191873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0062000" y="8994555"/>
              <a:ext cx="18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 flipV="1">
              <a:off x="11846625" y="8097869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>
              <a:spLocks/>
            </p:cNvSpPr>
            <p:nvPr/>
          </p:nvSpPr>
          <p:spPr>
            <a:xfrm>
              <a:off x="115353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564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95403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7" name="Oval 206"/>
            <p:cNvSpPr>
              <a:spLocks/>
            </p:cNvSpPr>
            <p:nvPr/>
          </p:nvSpPr>
          <p:spPr>
            <a:xfrm>
              <a:off x="848086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10466053" y="1570579"/>
            <a:ext cx="199265" cy="552942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698556" y="1665180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426360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 flipH="1">
            <a:off x="13432981" y="1519280"/>
            <a:ext cx="831517" cy="279713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612613" y="1772627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3671663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2785547" y="5795735"/>
            <a:ext cx="4106988" cy="3469774"/>
            <a:chOff x="13273200" y="5752881"/>
            <a:chExt cx="3983719" cy="3365630"/>
          </a:xfrm>
        </p:grpSpPr>
        <p:cxnSp>
          <p:nvCxnSpPr>
            <p:cNvPr id="498" name="Straight Arrow Connector 497"/>
            <p:cNvCxnSpPr/>
            <p:nvPr/>
          </p:nvCxnSpPr>
          <p:spPr>
            <a:xfrm>
              <a:off x="14185539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 flipV="1">
              <a:off x="15945179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H="1" flipV="1">
              <a:off x="17055140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14066669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>
              <a:spLocks/>
            </p:cNvSpPr>
            <p:nvPr/>
          </p:nvSpPr>
          <p:spPr>
            <a:xfrm>
              <a:off x="14645796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4" name="Oval 243"/>
            <p:cNvSpPr>
              <a:spLocks/>
            </p:cNvSpPr>
            <p:nvPr/>
          </p:nvSpPr>
          <p:spPr>
            <a:xfrm>
              <a:off x="13586265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5" name="Oval 244"/>
            <p:cNvSpPr>
              <a:spLocks/>
            </p:cNvSpPr>
            <p:nvPr/>
          </p:nvSpPr>
          <p:spPr>
            <a:xfrm>
              <a:off x="156501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2619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>
              <a:spLocks/>
            </p:cNvSpPr>
            <p:nvPr/>
          </p:nvSpPr>
          <p:spPr>
            <a:xfrm>
              <a:off x="146457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3894329" y="63216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H="1">
              <a:off x="16266319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 flipV="1">
              <a:off x="14112162" y="80305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112162" y="6812592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endCxn id="242" idx="5"/>
            </p:cNvCxnSpPr>
            <p:nvPr/>
          </p:nvCxnSpPr>
          <p:spPr>
            <a:xfrm flipH="1" flipV="1">
              <a:off x="15171693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14953860" y="6895881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149538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 flipV="1">
              <a:off x="14191743" y="6126072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16911830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>
              <a:off x="13279273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4148000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273200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13297273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15167399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16952025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>
              <a:spLocks/>
            </p:cNvSpPr>
            <p:nvPr/>
          </p:nvSpPr>
          <p:spPr>
            <a:xfrm>
              <a:off x="146457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4" name="Oval 263"/>
            <p:cNvSpPr>
              <a:spLocks/>
            </p:cNvSpPr>
            <p:nvPr/>
          </p:nvSpPr>
          <p:spPr>
            <a:xfrm>
              <a:off x="166407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1" name="Straight Arrow Connector 270"/>
            <p:cNvCxnSpPr/>
            <p:nvPr/>
          </p:nvCxnSpPr>
          <p:spPr>
            <a:xfrm flipH="1" flipV="1">
              <a:off x="15257442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H="1">
              <a:off x="16266318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5257441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4195400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H="1" flipV="1">
              <a:off x="17038800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>
              <a:spLocks/>
            </p:cNvSpPr>
            <p:nvPr/>
          </p:nvSpPr>
          <p:spPr>
            <a:xfrm>
              <a:off x="1358626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12" name="Straight Arrow Connector 311"/>
          <p:cNvCxnSpPr/>
          <p:nvPr/>
        </p:nvCxnSpPr>
        <p:spPr>
          <a:xfrm flipV="1">
            <a:off x="19255198" y="1966604"/>
            <a:ext cx="124274" cy="725208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13011563" y="989012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8717442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648513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V="1">
            <a:off x="25234254" y="1924839"/>
            <a:ext cx="146772" cy="523795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5280293" y="2098766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788494" y="5795735"/>
            <a:ext cx="4106988" cy="3469774"/>
            <a:chOff x="18125986" y="5752881"/>
            <a:chExt cx="3983719" cy="3365630"/>
          </a:xfrm>
        </p:grpSpPr>
        <p:cxnSp>
          <p:nvCxnSpPr>
            <p:cNvPr id="501" name="Straight Arrow Connector 500"/>
            <p:cNvCxnSpPr/>
            <p:nvPr/>
          </p:nvCxnSpPr>
          <p:spPr>
            <a:xfrm>
              <a:off x="19044000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/>
            <p:nvPr/>
          </p:nvCxnSpPr>
          <p:spPr>
            <a:xfrm flipH="1" flipV="1">
              <a:off x="20803640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 flipV="1">
              <a:off x="21907926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18919455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>
              <a:spLocks/>
            </p:cNvSpPr>
            <p:nvPr/>
          </p:nvSpPr>
          <p:spPr>
            <a:xfrm>
              <a:off x="19498582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18439051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20502978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8" name="Straight Arrow Connector 287"/>
            <p:cNvCxnSpPr/>
            <p:nvPr/>
          </p:nvCxnSpPr>
          <p:spPr>
            <a:xfrm>
              <a:off x="20114709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>
              <a:spLocks/>
            </p:cNvSpPr>
            <p:nvPr/>
          </p:nvSpPr>
          <p:spPr>
            <a:xfrm>
              <a:off x="1949858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90" name="Straight Arrow Connector 289"/>
            <p:cNvCxnSpPr/>
            <p:nvPr/>
          </p:nvCxnSpPr>
          <p:spPr>
            <a:xfrm flipV="1">
              <a:off x="18747115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21119105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8964948" y="8030557"/>
              <a:ext cx="533634" cy="803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H="1">
              <a:off x="18905533" y="6764836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 flipH="1" flipV="1">
              <a:off x="20024479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V="1">
              <a:off x="19868400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V="1">
              <a:off x="19806646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H="1" flipV="1">
              <a:off x="19043005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21764616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18132059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19000786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18125986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V="1">
              <a:off x="18150059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20020185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21804811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>
              <a:spLocks/>
            </p:cNvSpPr>
            <p:nvPr/>
          </p:nvSpPr>
          <p:spPr>
            <a:xfrm>
              <a:off x="19498582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6" name="Oval 305"/>
            <p:cNvSpPr>
              <a:spLocks/>
            </p:cNvSpPr>
            <p:nvPr/>
          </p:nvSpPr>
          <p:spPr>
            <a:xfrm>
              <a:off x="21493578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H="1" flipV="1">
              <a:off x="20110228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1119104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20110227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9048186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H="1" flipV="1">
              <a:off x="21891586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>
              <a:spLocks/>
            </p:cNvSpPr>
            <p:nvPr/>
          </p:nvSpPr>
          <p:spPr>
            <a:xfrm>
              <a:off x="18439051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flipH="1">
              <a:off x="19020133" y="6848125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 flipV="1">
              <a:off x="18987216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9735200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2762397" y="5795735"/>
            <a:ext cx="4106988" cy="3469774"/>
            <a:chOff x="22950600" y="5752881"/>
            <a:chExt cx="3983719" cy="3365630"/>
          </a:xfrm>
        </p:grpSpPr>
        <p:grpSp>
          <p:nvGrpSpPr>
            <p:cNvPr id="503" name="Group 502"/>
            <p:cNvGrpSpPr/>
            <p:nvPr/>
          </p:nvGrpSpPr>
          <p:grpSpPr>
            <a:xfrm>
              <a:off x="23868000" y="6040800"/>
              <a:ext cx="1775980" cy="1519200"/>
              <a:chOff x="2280760" y="6196766"/>
              <a:chExt cx="1775980" cy="1519200"/>
            </a:xfrm>
          </p:grpSpPr>
          <p:cxnSp>
            <p:nvCxnSpPr>
              <p:cNvPr id="504" name="Straight Arrow Connector 503"/>
              <p:cNvCxnSpPr/>
              <p:nvPr/>
            </p:nvCxnSpPr>
            <p:spPr>
              <a:xfrm>
                <a:off x="2280760" y="6196766"/>
                <a:ext cx="1775980" cy="1604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H="1" flipV="1">
                <a:off x="4040400" y="6347966"/>
                <a:ext cx="16340" cy="13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Arrow Connector 332"/>
            <p:cNvCxnSpPr/>
            <p:nvPr/>
          </p:nvCxnSpPr>
          <p:spPr>
            <a:xfrm flipH="1" flipV="1">
              <a:off x="26732540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3744069" y="6296509"/>
              <a:ext cx="669357" cy="13318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Oval 334"/>
            <p:cNvSpPr>
              <a:spLocks/>
            </p:cNvSpPr>
            <p:nvPr/>
          </p:nvSpPr>
          <p:spPr>
            <a:xfrm>
              <a:off x="24323196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6" name="Oval 335"/>
            <p:cNvSpPr>
              <a:spLocks/>
            </p:cNvSpPr>
            <p:nvPr/>
          </p:nvSpPr>
          <p:spPr>
            <a:xfrm>
              <a:off x="23263665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7" name="Oval 336"/>
            <p:cNvSpPr>
              <a:spLocks/>
            </p:cNvSpPr>
            <p:nvPr/>
          </p:nvSpPr>
          <p:spPr>
            <a:xfrm>
              <a:off x="253275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249393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/>
            <p:cNvSpPr>
              <a:spLocks/>
            </p:cNvSpPr>
            <p:nvPr/>
          </p:nvSpPr>
          <p:spPr>
            <a:xfrm>
              <a:off x="243231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 flipV="1">
              <a:off x="23490000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 flipH="1">
              <a:off x="25943719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 flipH="1" flipV="1">
              <a:off x="23789565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23730147" y="6764836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 flipV="1">
              <a:off x="24849093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V="1">
              <a:off x="24693014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V="1">
              <a:off x="246312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 flipV="1">
              <a:off x="23867619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26589230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2956673" y="8994555"/>
              <a:ext cx="14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3825400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2950600" y="5928189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22974673" y="5947245"/>
              <a:ext cx="0" cy="30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4844799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flipH="1" flipV="1">
              <a:off x="26629425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>
              <a:spLocks/>
            </p:cNvSpPr>
            <p:nvPr/>
          </p:nvSpPr>
          <p:spPr>
            <a:xfrm>
              <a:off x="243231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6" name="Oval 355"/>
            <p:cNvSpPr>
              <a:spLocks/>
            </p:cNvSpPr>
            <p:nvPr/>
          </p:nvSpPr>
          <p:spPr>
            <a:xfrm>
              <a:off x="263181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 flipH="1" flipV="1">
              <a:off x="24934842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H="1">
              <a:off x="25943718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24934841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3872800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26716200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23263665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H="1">
              <a:off x="23844747" y="6848125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 flipV="1">
              <a:off x="23811830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24559814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 flipV="1">
              <a:off x="23626800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 flipH="1" flipV="1">
              <a:off x="23675148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/>
          <p:cNvSpPr txBox="1"/>
          <p:nvPr/>
        </p:nvSpPr>
        <p:spPr>
          <a:xfrm>
            <a:off x="28833332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05" name="Straight Arrow Connector 404"/>
          <p:cNvCxnSpPr/>
          <p:nvPr/>
        </p:nvCxnSpPr>
        <p:spPr>
          <a:xfrm flipH="1">
            <a:off x="29519341" y="2625519"/>
            <a:ext cx="560521" cy="509565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29818612" y="2629048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33948441" y="5103812"/>
            <a:ext cx="2192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52" name="Straight Arrow Connector 451"/>
          <p:cNvCxnSpPr/>
          <p:nvPr/>
        </p:nvCxnSpPr>
        <p:spPr>
          <a:xfrm flipH="1">
            <a:off x="34419160" y="3320517"/>
            <a:ext cx="560522" cy="564164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34739496" y="3395054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9140474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14515462" y="9403831"/>
            <a:ext cx="884474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19484945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4434091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29697469" y="9403831"/>
            <a:ext cx="75226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(f)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34646615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(g)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2738934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39659719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7761029" y="5795735"/>
            <a:ext cx="4236597" cy="3469774"/>
            <a:chOff x="27799200" y="5752881"/>
            <a:chExt cx="4109438" cy="3365630"/>
          </a:xfrm>
        </p:grpSpPr>
        <p:cxnSp>
          <p:nvCxnSpPr>
            <p:cNvPr id="369" name="Straight Arrow Connector 368"/>
            <p:cNvCxnSpPr/>
            <p:nvPr/>
          </p:nvCxnSpPr>
          <p:spPr>
            <a:xfrm flipH="1" flipV="1">
              <a:off x="31706859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28648808" y="6306265"/>
              <a:ext cx="740116" cy="1322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/>
            <p:cNvSpPr>
              <a:spLocks/>
            </p:cNvSpPr>
            <p:nvPr/>
          </p:nvSpPr>
          <p:spPr>
            <a:xfrm>
              <a:off x="29297515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2" name="Oval 371"/>
            <p:cNvSpPr>
              <a:spLocks/>
            </p:cNvSpPr>
            <p:nvPr/>
          </p:nvSpPr>
          <p:spPr>
            <a:xfrm>
              <a:off x="28237984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3" name="Oval 372"/>
            <p:cNvSpPr>
              <a:spLocks/>
            </p:cNvSpPr>
            <p:nvPr/>
          </p:nvSpPr>
          <p:spPr>
            <a:xfrm>
              <a:off x="30301911" y="7545114"/>
              <a:ext cx="616127" cy="568732"/>
            </a:xfrm>
            <a:prstGeom prst="ellipse">
              <a:avLst/>
            </a:prstGeom>
            <a:solidFill>
              <a:srgbClr val="A0A0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>
              <a:off x="29913642" y="7829480"/>
              <a:ext cx="388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>
              <a:spLocks/>
            </p:cNvSpPr>
            <p:nvPr/>
          </p:nvSpPr>
          <p:spPr>
            <a:xfrm>
              <a:off x="2929751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 flipV="1">
              <a:off x="28464319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>
              <a:off x="30918038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H="1" flipV="1">
              <a:off x="28763884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>
              <a:off x="28704466" y="6739200"/>
              <a:ext cx="634798" cy="8414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 flipH="1" flipV="1">
              <a:off x="29823412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29667333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V="1">
              <a:off x="29605579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28841938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 flipV="1">
              <a:off x="31563549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27936000" y="8881200"/>
              <a:ext cx="13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28799719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>
              <a:off x="27936000" y="5986800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27950400" y="5972400"/>
              <a:ext cx="0" cy="291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>
              <a:off x="29819118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 flipH="1" flipV="1">
              <a:off x="31603744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/>
            <p:cNvSpPr>
              <a:spLocks/>
            </p:cNvSpPr>
            <p:nvPr/>
          </p:nvSpPr>
          <p:spPr>
            <a:xfrm>
              <a:off x="29297515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2" name="Oval 391"/>
            <p:cNvSpPr>
              <a:spLocks/>
            </p:cNvSpPr>
            <p:nvPr/>
          </p:nvSpPr>
          <p:spPr>
            <a:xfrm>
              <a:off x="31292511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H="1" flipV="1">
              <a:off x="29909161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>
              <a:off x="30918037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>
              <a:off x="29909160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28847119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H="1" flipV="1">
              <a:off x="31690519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>
              <a:spLocks/>
            </p:cNvSpPr>
            <p:nvPr/>
          </p:nvSpPr>
          <p:spPr>
            <a:xfrm>
              <a:off x="28237984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9" name="Straight Arrow Connector 398"/>
            <p:cNvCxnSpPr/>
            <p:nvPr/>
          </p:nvCxnSpPr>
          <p:spPr>
            <a:xfrm flipH="1">
              <a:off x="28813080" y="6848125"/>
              <a:ext cx="629850" cy="8280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H="1" flipV="1">
              <a:off x="28786149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flipV="1">
              <a:off x="29534133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28601119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28649467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28754154" y="6255952"/>
              <a:ext cx="728855" cy="130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27799200" y="5865810"/>
              <a:ext cx="5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27813600" y="5865809"/>
              <a:ext cx="0" cy="31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27799200" y="9003600"/>
              <a:ext cx="154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/>
            <p:nvPr/>
          </p:nvCxnSpPr>
          <p:spPr>
            <a:xfrm>
              <a:off x="28839319" y="6094412"/>
              <a:ext cx="1713873" cy="1694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/>
            <p:cNvCxnSpPr/>
            <p:nvPr/>
          </p:nvCxnSpPr>
          <p:spPr>
            <a:xfrm flipH="1" flipV="1">
              <a:off x="30558487" y="6257676"/>
              <a:ext cx="16340" cy="126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28858513" y="6018664"/>
              <a:ext cx="1802107" cy="1602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/>
            <p:nvPr/>
          </p:nvCxnSpPr>
          <p:spPr>
            <a:xfrm flipH="1" flipV="1">
              <a:off x="30651779" y="6176560"/>
              <a:ext cx="16340" cy="13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2840547" y="5795735"/>
            <a:ext cx="4236597" cy="3469774"/>
            <a:chOff x="32726259" y="5752881"/>
            <a:chExt cx="4109438" cy="3365630"/>
          </a:xfrm>
        </p:grpSpPr>
        <p:cxnSp>
          <p:nvCxnSpPr>
            <p:cNvPr id="412" name="Straight Arrow Connector 411"/>
            <p:cNvCxnSpPr/>
            <p:nvPr/>
          </p:nvCxnSpPr>
          <p:spPr>
            <a:xfrm flipH="1" flipV="1">
              <a:off x="36633918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>
              <a:off x="33575867" y="6306265"/>
              <a:ext cx="740116" cy="1322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Oval 413"/>
            <p:cNvSpPr>
              <a:spLocks/>
            </p:cNvSpPr>
            <p:nvPr/>
          </p:nvSpPr>
          <p:spPr>
            <a:xfrm>
              <a:off x="34224574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5" name="Oval 414"/>
            <p:cNvSpPr>
              <a:spLocks/>
            </p:cNvSpPr>
            <p:nvPr/>
          </p:nvSpPr>
          <p:spPr>
            <a:xfrm>
              <a:off x="33165043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6" name="Oval 415"/>
            <p:cNvSpPr>
              <a:spLocks/>
            </p:cNvSpPr>
            <p:nvPr/>
          </p:nvSpPr>
          <p:spPr>
            <a:xfrm>
              <a:off x="35228970" y="7545114"/>
              <a:ext cx="616127" cy="568732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7" name="Straight Arrow Connector 416"/>
            <p:cNvCxnSpPr/>
            <p:nvPr/>
          </p:nvCxnSpPr>
          <p:spPr>
            <a:xfrm>
              <a:off x="34840701" y="7829480"/>
              <a:ext cx="388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>
              <a:spLocks/>
            </p:cNvSpPr>
            <p:nvPr/>
          </p:nvSpPr>
          <p:spPr>
            <a:xfrm>
              <a:off x="34224574" y="7545114"/>
              <a:ext cx="616127" cy="568732"/>
            </a:xfrm>
            <a:prstGeom prst="ellipse">
              <a:avLst/>
            </a:prstGeom>
            <a:solidFill>
              <a:srgbClr val="FFA0DA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9" name="Straight Arrow Connector 418"/>
            <p:cNvCxnSpPr/>
            <p:nvPr/>
          </p:nvCxnSpPr>
          <p:spPr>
            <a:xfrm flipV="1">
              <a:off x="33391378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/>
            <p:nvPr/>
          </p:nvCxnSpPr>
          <p:spPr>
            <a:xfrm flipH="1">
              <a:off x="35845097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 flipH="1" flipV="1">
              <a:off x="33690943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33631525" y="6739200"/>
              <a:ext cx="634798" cy="8414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 flipH="1" flipV="1">
              <a:off x="34750471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V="1">
              <a:off x="34594392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V="1">
              <a:off x="34532638" y="8113846"/>
              <a:ext cx="0" cy="4359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 flipH="1" flipV="1">
              <a:off x="33768997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 flipH="1" flipV="1">
              <a:off x="36490608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32863059" y="8881200"/>
              <a:ext cx="13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/>
            <p:nvPr/>
          </p:nvCxnSpPr>
          <p:spPr>
            <a:xfrm>
              <a:off x="33726778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/>
            <p:cNvCxnSpPr/>
            <p:nvPr/>
          </p:nvCxnSpPr>
          <p:spPr>
            <a:xfrm>
              <a:off x="32863059" y="5986800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 flipV="1">
              <a:off x="32877459" y="5972400"/>
              <a:ext cx="0" cy="291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34746177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 flipH="1" flipV="1">
              <a:off x="36530803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Oval 433"/>
            <p:cNvSpPr>
              <a:spLocks/>
            </p:cNvSpPr>
            <p:nvPr/>
          </p:nvSpPr>
          <p:spPr>
            <a:xfrm>
              <a:off x="34224574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36219570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 flipH="1" flipV="1">
              <a:off x="34836220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35845096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34836219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>
              <a:off x="33774178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 flipH="1" flipV="1">
              <a:off x="36617578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Oval 440"/>
            <p:cNvSpPr>
              <a:spLocks/>
            </p:cNvSpPr>
            <p:nvPr/>
          </p:nvSpPr>
          <p:spPr>
            <a:xfrm>
              <a:off x="33165043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 flipH="1">
              <a:off x="33740139" y="6848125"/>
              <a:ext cx="629850" cy="8280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H="1" flipV="1">
              <a:off x="33713208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34461192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V="1">
              <a:off x="33528178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 flipH="1" flipV="1">
              <a:off x="33576526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>
              <a:off x="33681213" y="6255952"/>
              <a:ext cx="728855" cy="130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>
              <a:off x="32726259" y="5865810"/>
              <a:ext cx="5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 flipV="1">
              <a:off x="32740659" y="5865809"/>
              <a:ext cx="0" cy="31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>
              <a:off x="32726259" y="9003600"/>
              <a:ext cx="154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/>
            <p:nvPr/>
          </p:nvCxnSpPr>
          <p:spPr>
            <a:xfrm>
              <a:off x="33795178" y="6094412"/>
              <a:ext cx="1713873" cy="1694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/>
            <p:cNvCxnSpPr/>
            <p:nvPr/>
          </p:nvCxnSpPr>
          <p:spPr>
            <a:xfrm flipH="1" flipV="1">
              <a:off x="35507806" y="6251049"/>
              <a:ext cx="16340" cy="129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>
              <a:off x="33795803" y="6019723"/>
              <a:ext cx="1802107" cy="1602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/>
            <p:nvPr/>
          </p:nvCxnSpPr>
          <p:spPr>
            <a:xfrm flipH="1" flipV="1">
              <a:off x="35607638" y="6163200"/>
              <a:ext cx="16340" cy="138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9" name="TextBox 518"/>
          <p:cNvSpPr txBox="1"/>
          <p:nvPr/>
        </p:nvSpPr>
        <p:spPr>
          <a:xfrm>
            <a:off x="10889320" y="3102666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14470234" y="1278191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P2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8425855" y="2704909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P3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24190791" y="2040744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P4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30279340" y="2451747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P5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34702378" y="1966604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P6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34173319" y="4146374"/>
            <a:ext cx="1673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= 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6569" r="18248" b="15927"/>
          <a:stretch/>
        </p:blipFill>
        <p:spPr>
          <a:xfrm>
            <a:off x="37794919" y="6094412"/>
            <a:ext cx="4608000" cy="29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roup 491"/>
          <p:cNvGrpSpPr/>
          <p:nvPr/>
        </p:nvGrpSpPr>
        <p:grpSpPr>
          <a:xfrm>
            <a:off x="1225970" y="5803074"/>
            <a:ext cx="4111861" cy="3469774"/>
            <a:chOff x="1219978" y="5295681"/>
            <a:chExt cx="3988446" cy="3365630"/>
          </a:xfrm>
        </p:grpSpPr>
        <p:sp>
          <p:nvSpPr>
            <p:cNvPr id="28" name="Oval 27"/>
            <p:cNvSpPr>
              <a:spLocks/>
            </p:cNvSpPr>
            <p:nvPr/>
          </p:nvSpPr>
          <p:spPr>
            <a:xfrm>
              <a:off x="2597301" y="5869949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537770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4592297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58" idx="6"/>
              <a:endCxn id="33" idx="2"/>
            </p:cNvCxnSpPr>
            <p:nvPr/>
          </p:nvCxnSpPr>
          <p:spPr>
            <a:xfrm>
              <a:off x="3213428" y="73722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>
              <a:spLocks/>
            </p:cNvSpPr>
            <p:nvPr/>
          </p:nvSpPr>
          <p:spPr>
            <a:xfrm>
              <a:off x="2597301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>
              <a:stCxn id="29" idx="0"/>
              <a:endCxn id="30" idx="4"/>
            </p:cNvCxnSpPr>
            <p:nvPr/>
          </p:nvCxnSpPr>
          <p:spPr>
            <a:xfrm flipV="1">
              <a:off x="1845834" y="58644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1" idx="2"/>
              <a:endCxn id="33" idx="6"/>
            </p:cNvCxnSpPr>
            <p:nvPr/>
          </p:nvCxnSpPr>
          <p:spPr>
            <a:xfrm flipH="1">
              <a:off x="4217824" y="7372280"/>
              <a:ext cx="374473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32" idx="2"/>
              <a:endCxn id="29" idx="5"/>
            </p:cNvCxnSpPr>
            <p:nvPr/>
          </p:nvCxnSpPr>
          <p:spPr>
            <a:xfrm flipH="1" flipV="1">
              <a:off x="2063667" y="75733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8" idx="3"/>
              <a:endCxn id="29" idx="7"/>
            </p:cNvCxnSpPr>
            <p:nvPr/>
          </p:nvCxnSpPr>
          <p:spPr>
            <a:xfrm flipH="1">
              <a:off x="2063667" y="6355392"/>
              <a:ext cx="623864" cy="81581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1" idx="1"/>
              <a:endCxn id="28" idx="6"/>
            </p:cNvCxnSpPr>
            <p:nvPr/>
          </p:nvCxnSpPr>
          <p:spPr>
            <a:xfrm flipH="1" flipV="1">
              <a:off x="3213428" y="6154315"/>
              <a:ext cx="1469099" cy="10168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58" idx="0"/>
              <a:endCxn id="28" idx="4"/>
            </p:cNvCxnSpPr>
            <p:nvPr/>
          </p:nvCxnSpPr>
          <p:spPr>
            <a:xfrm flipV="1">
              <a:off x="2905365" y="6438681"/>
              <a:ext cx="0" cy="6492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32" idx="0"/>
              <a:endCxn id="58" idx="4"/>
            </p:cNvCxnSpPr>
            <p:nvPr/>
          </p:nvCxnSpPr>
          <p:spPr>
            <a:xfrm flipV="1">
              <a:off x="2905365" y="76566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28" idx="1"/>
            </p:cNvCxnSpPr>
            <p:nvPr/>
          </p:nvCxnSpPr>
          <p:spPr>
            <a:xfrm flipH="1" flipV="1">
              <a:off x="2143248" y="5668872"/>
              <a:ext cx="544283" cy="28436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58" idx="1"/>
            </p:cNvCxnSpPr>
            <p:nvPr/>
          </p:nvCxnSpPr>
          <p:spPr>
            <a:xfrm>
              <a:off x="2018174" y="58393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4903530" y="5448080"/>
              <a:ext cx="16340" cy="163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230778" y="85373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144703" y="5470989"/>
              <a:ext cx="277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219978" y="54709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1248778" y="54900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3144497" y="8537355"/>
              <a:ext cx="180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H="1" flipV="1">
              <a:off x="4903530" y="7640669"/>
              <a:ext cx="16340" cy="90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/>
            </p:cNvSpPr>
            <p:nvPr/>
          </p:nvSpPr>
          <p:spPr>
            <a:xfrm>
              <a:off x="3601697" y="7087914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128360" y="5580047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 flipH="1" flipV="1">
              <a:off x="3888000" y="5752881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/>
            </p:cNvSpPr>
            <p:nvPr/>
          </p:nvSpPr>
          <p:spPr>
            <a:xfrm>
              <a:off x="2597301" y="8092579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1537770" y="5295681"/>
              <a:ext cx="616127" cy="568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65" y="1290341"/>
            <a:ext cx="4082535" cy="370276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9" y="1290341"/>
            <a:ext cx="4082535" cy="370276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054023" y="1113739"/>
            <a:ext cx="31266034" cy="8333999"/>
          </a:xfrm>
          <a:prstGeom prst="roundRect">
            <a:avLst>
              <a:gd name="adj" fmla="val 2366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5975465" y="3462640"/>
            <a:ext cx="2355708" cy="1923256"/>
            <a:chOff x="542590" y="4745672"/>
            <a:chExt cx="2747250" cy="224291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66504" y="621151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9466" y="4745672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2590" y="584505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991927" y="1850791"/>
            <a:ext cx="769664" cy="7711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77173" y="1850791"/>
            <a:ext cx="769664" cy="7711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85526" y="5135542"/>
            <a:ext cx="2675898" cy="66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Parts-graph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44125" y="2096959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5776" y="2175517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3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5605" y="1311381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2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2856" y="2018402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4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2761" y="2007907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6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66992" y="2557812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5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66992" y="3589559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7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84" y="1290341"/>
            <a:ext cx="4082535" cy="3702765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031" y="1290341"/>
            <a:ext cx="4082535" cy="3702765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4" y="1290341"/>
            <a:ext cx="4082535" cy="3702765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492" y="1290341"/>
            <a:ext cx="4082535" cy="3702765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226" y="1290341"/>
            <a:ext cx="4082535" cy="370276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119" y="1290341"/>
            <a:ext cx="4082535" cy="3702765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7509874" y="5795735"/>
            <a:ext cx="4119284" cy="3469774"/>
            <a:chOff x="8155873" y="5752881"/>
            <a:chExt cx="3995646" cy="3365630"/>
          </a:xfrm>
        </p:grpSpPr>
        <p:cxnSp>
          <p:nvCxnSpPr>
            <p:cNvPr id="494" name="Straight Arrow Connector 493"/>
            <p:cNvCxnSpPr/>
            <p:nvPr/>
          </p:nvCxnSpPr>
          <p:spPr>
            <a:xfrm>
              <a:off x="9077851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H="1" flipV="1">
              <a:off x="10837491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>
              <a:spLocks/>
            </p:cNvSpPr>
            <p:nvPr/>
          </p:nvSpPr>
          <p:spPr>
            <a:xfrm>
              <a:off x="9540396" y="632714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8" name="Oval 207"/>
            <p:cNvSpPr>
              <a:spLocks/>
            </p:cNvSpPr>
            <p:nvPr/>
          </p:nvSpPr>
          <p:spPr>
            <a:xfrm>
              <a:off x="8480865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1" name="Oval 210"/>
            <p:cNvSpPr>
              <a:spLocks/>
            </p:cNvSpPr>
            <p:nvPr/>
          </p:nvSpPr>
          <p:spPr>
            <a:xfrm>
              <a:off x="105447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101565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>
              <a:spLocks/>
            </p:cNvSpPr>
            <p:nvPr/>
          </p:nvSpPr>
          <p:spPr>
            <a:xfrm>
              <a:off x="95403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8788929" y="63216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H="1">
              <a:off x="11160919" y="782948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H="1" flipV="1">
              <a:off x="9006762" y="80305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9006762" y="6812592"/>
              <a:ext cx="623864" cy="81581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 flipV="1">
              <a:off x="10156523" y="6611515"/>
              <a:ext cx="1469099" cy="10168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V="1">
              <a:off x="9848460" y="6895881"/>
              <a:ext cx="0" cy="6492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98484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 flipV="1">
              <a:off x="9086343" y="6126072"/>
              <a:ext cx="544283" cy="28436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961269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11846625" y="5929200"/>
              <a:ext cx="16340" cy="16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8173873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9079200" y="5928189"/>
              <a:ext cx="27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8155873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8191873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0062000" y="8994555"/>
              <a:ext cx="18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 flipV="1">
              <a:off x="11846625" y="8097869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>
              <a:spLocks/>
            </p:cNvSpPr>
            <p:nvPr/>
          </p:nvSpPr>
          <p:spPr>
            <a:xfrm>
              <a:off x="115353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564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95403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7" name="Oval 206"/>
            <p:cNvSpPr>
              <a:spLocks/>
            </p:cNvSpPr>
            <p:nvPr/>
          </p:nvSpPr>
          <p:spPr>
            <a:xfrm>
              <a:off x="848086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10085329" y="1603122"/>
            <a:ext cx="326369" cy="553619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309188" y="1641785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426360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 flipH="1">
            <a:off x="12884143" y="1548010"/>
            <a:ext cx="831517" cy="279713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405836" y="2175319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3671663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2785547" y="5795735"/>
            <a:ext cx="4106988" cy="3469774"/>
            <a:chOff x="13273200" y="5752881"/>
            <a:chExt cx="3983719" cy="3365630"/>
          </a:xfrm>
        </p:grpSpPr>
        <p:cxnSp>
          <p:nvCxnSpPr>
            <p:cNvPr id="498" name="Straight Arrow Connector 497"/>
            <p:cNvCxnSpPr/>
            <p:nvPr/>
          </p:nvCxnSpPr>
          <p:spPr>
            <a:xfrm>
              <a:off x="14185539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 flipV="1">
              <a:off x="15945179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H="1" flipV="1">
              <a:off x="17055140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14066669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>
              <a:spLocks/>
            </p:cNvSpPr>
            <p:nvPr/>
          </p:nvSpPr>
          <p:spPr>
            <a:xfrm>
              <a:off x="14645796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4" name="Oval 243"/>
            <p:cNvSpPr>
              <a:spLocks/>
            </p:cNvSpPr>
            <p:nvPr/>
          </p:nvSpPr>
          <p:spPr>
            <a:xfrm>
              <a:off x="13586265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5" name="Oval 244"/>
            <p:cNvSpPr>
              <a:spLocks/>
            </p:cNvSpPr>
            <p:nvPr/>
          </p:nvSpPr>
          <p:spPr>
            <a:xfrm>
              <a:off x="156501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2619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>
              <a:spLocks/>
            </p:cNvSpPr>
            <p:nvPr/>
          </p:nvSpPr>
          <p:spPr>
            <a:xfrm>
              <a:off x="146457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3894329" y="6321613"/>
              <a:ext cx="0" cy="122350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H="1">
              <a:off x="16266319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 flipV="1">
              <a:off x="14112162" y="8030557"/>
              <a:ext cx="533634" cy="8035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112162" y="6812592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endCxn id="242" idx="5"/>
            </p:cNvCxnSpPr>
            <p:nvPr/>
          </p:nvCxnSpPr>
          <p:spPr>
            <a:xfrm flipH="1" flipV="1">
              <a:off x="15171693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14953860" y="6895881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149538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 flipV="1">
              <a:off x="14191743" y="6126072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16911830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>
              <a:off x="13279273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4148000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273200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13297273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>
              <a:off x="15167399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16952025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>
              <a:spLocks/>
            </p:cNvSpPr>
            <p:nvPr/>
          </p:nvSpPr>
          <p:spPr>
            <a:xfrm>
              <a:off x="146457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4" name="Oval 263"/>
            <p:cNvSpPr>
              <a:spLocks/>
            </p:cNvSpPr>
            <p:nvPr/>
          </p:nvSpPr>
          <p:spPr>
            <a:xfrm>
              <a:off x="166407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1" name="Straight Arrow Connector 270"/>
            <p:cNvCxnSpPr/>
            <p:nvPr/>
          </p:nvCxnSpPr>
          <p:spPr>
            <a:xfrm flipH="1" flipV="1">
              <a:off x="15257442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H="1">
              <a:off x="16266318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5257441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4195400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H="1" flipV="1">
              <a:off x="17038800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>
              <a:spLocks/>
            </p:cNvSpPr>
            <p:nvPr/>
          </p:nvSpPr>
          <p:spPr>
            <a:xfrm>
              <a:off x="1358626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12" name="Straight Arrow Connector 311"/>
          <p:cNvCxnSpPr/>
          <p:nvPr/>
        </p:nvCxnSpPr>
        <p:spPr>
          <a:xfrm flipV="1">
            <a:off x="19099703" y="2096959"/>
            <a:ext cx="79491" cy="725207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12393065" y="1057010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8717442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648513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V="1">
            <a:off x="25110457" y="1736975"/>
            <a:ext cx="204762" cy="708248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5096267" y="1965664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788494" y="5795735"/>
            <a:ext cx="4106988" cy="3469774"/>
            <a:chOff x="18125986" y="5752881"/>
            <a:chExt cx="3983719" cy="3365630"/>
          </a:xfrm>
        </p:grpSpPr>
        <p:cxnSp>
          <p:nvCxnSpPr>
            <p:cNvPr id="501" name="Straight Arrow Connector 500"/>
            <p:cNvCxnSpPr/>
            <p:nvPr/>
          </p:nvCxnSpPr>
          <p:spPr>
            <a:xfrm>
              <a:off x="19044000" y="6040800"/>
              <a:ext cx="1775980" cy="16046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/>
            <p:nvPr/>
          </p:nvCxnSpPr>
          <p:spPr>
            <a:xfrm flipH="1" flipV="1">
              <a:off x="20803640" y="6213634"/>
              <a:ext cx="16340" cy="13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 flipV="1">
              <a:off x="21907926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18919455" y="6296509"/>
              <a:ext cx="669357" cy="133189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>
              <a:spLocks/>
            </p:cNvSpPr>
            <p:nvPr/>
          </p:nvSpPr>
          <p:spPr>
            <a:xfrm>
              <a:off x="19498582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18439051" y="5752881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20502978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8" name="Straight Arrow Connector 287"/>
            <p:cNvCxnSpPr/>
            <p:nvPr/>
          </p:nvCxnSpPr>
          <p:spPr>
            <a:xfrm>
              <a:off x="20114709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>
              <a:spLocks/>
            </p:cNvSpPr>
            <p:nvPr/>
          </p:nvSpPr>
          <p:spPr>
            <a:xfrm>
              <a:off x="1949858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90" name="Straight Arrow Connector 289"/>
            <p:cNvCxnSpPr/>
            <p:nvPr/>
          </p:nvCxnSpPr>
          <p:spPr>
            <a:xfrm flipV="1">
              <a:off x="18747115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21119105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8964948" y="8030557"/>
              <a:ext cx="533634" cy="803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H="1">
              <a:off x="18905533" y="6764836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 flipH="1" flipV="1">
              <a:off x="20024479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V="1">
              <a:off x="19868400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V="1">
              <a:off x="19806646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H="1" flipV="1">
              <a:off x="19043005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21764616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18132059" y="8994555"/>
              <a:ext cx="140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19000786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18125986" y="5928189"/>
              <a:ext cx="324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V="1">
              <a:off x="18150059" y="5947245"/>
              <a:ext cx="0" cy="3060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20020185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flipH="1" flipV="1">
              <a:off x="21804811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>
              <a:spLocks/>
            </p:cNvSpPr>
            <p:nvPr/>
          </p:nvSpPr>
          <p:spPr>
            <a:xfrm>
              <a:off x="19498582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6" name="Oval 305"/>
            <p:cNvSpPr>
              <a:spLocks/>
            </p:cNvSpPr>
            <p:nvPr/>
          </p:nvSpPr>
          <p:spPr>
            <a:xfrm>
              <a:off x="21493578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H="1" flipV="1">
              <a:off x="20110228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H="1">
              <a:off x="21119104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20110227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9048186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H="1" flipV="1">
              <a:off x="21891586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>
              <a:spLocks/>
            </p:cNvSpPr>
            <p:nvPr/>
          </p:nvSpPr>
          <p:spPr>
            <a:xfrm>
              <a:off x="18439051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flipH="1">
              <a:off x="19020133" y="6848125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 flipV="1">
              <a:off x="18987216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9735200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2762397" y="5795735"/>
            <a:ext cx="4106988" cy="3469774"/>
            <a:chOff x="22950600" y="5752881"/>
            <a:chExt cx="3983719" cy="3365630"/>
          </a:xfrm>
        </p:grpSpPr>
        <p:grpSp>
          <p:nvGrpSpPr>
            <p:cNvPr id="503" name="Group 502"/>
            <p:cNvGrpSpPr/>
            <p:nvPr/>
          </p:nvGrpSpPr>
          <p:grpSpPr>
            <a:xfrm>
              <a:off x="23868000" y="6040800"/>
              <a:ext cx="1775980" cy="1519200"/>
              <a:chOff x="2280760" y="6196766"/>
              <a:chExt cx="1775980" cy="1519200"/>
            </a:xfrm>
          </p:grpSpPr>
          <p:cxnSp>
            <p:nvCxnSpPr>
              <p:cNvPr id="504" name="Straight Arrow Connector 503"/>
              <p:cNvCxnSpPr/>
              <p:nvPr/>
            </p:nvCxnSpPr>
            <p:spPr>
              <a:xfrm>
                <a:off x="2280760" y="6196766"/>
                <a:ext cx="1775980" cy="1604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H="1" flipV="1">
                <a:off x="4040400" y="6347966"/>
                <a:ext cx="16340" cy="13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Arrow Connector 332"/>
            <p:cNvCxnSpPr/>
            <p:nvPr/>
          </p:nvCxnSpPr>
          <p:spPr>
            <a:xfrm flipH="1" flipV="1">
              <a:off x="26732540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3744069" y="6296509"/>
              <a:ext cx="669357" cy="13318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Oval 334"/>
            <p:cNvSpPr>
              <a:spLocks/>
            </p:cNvSpPr>
            <p:nvPr/>
          </p:nvSpPr>
          <p:spPr>
            <a:xfrm>
              <a:off x="24323196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6" name="Oval 335"/>
            <p:cNvSpPr>
              <a:spLocks/>
            </p:cNvSpPr>
            <p:nvPr/>
          </p:nvSpPr>
          <p:spPr>
            <a:xfrm>
              <a:off x="23263665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7" name="Oval 336"/>
            <p:cNvSpPr>
              <a:spLocks/>
            </p:cNvSpPr>
            <p:nvPr/>
          </p:nvSpPr>
          <p:spPr>
            <a:xfrm>
              <a:off x="25327592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24939323" y="7829480"/>
              <a:ext cx="38826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/>
            <p:cNvSpPr>
              <a:spLocks/>
            </p:cNvSpPr>
            <p:nvPr/>
          </p:nvSpPr>
          <p:spPr>
            <a:xfrm>
              <a:off x="24323196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 flipV="1">
              <a:off x="23490000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 flipH="1">
              <a:off x="25943719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 flipH="1" flipV="1">
              <a:off x="23789565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23730147" y="6764836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 flipV="1">
              <a:off x="24849093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V="1">
              <a:off x="24693014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V="1">
              <a:off x="24631260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 flipV="1">
              <a:off x="23867619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26589230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2956673" y="8994555"/>
              <a:ext cx="14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3825400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2950600" y="5928189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22974673" y="5947245"/>
              <a:ext cx="0" cy="306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4844799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flipH="1" flipV="1">
              <a:off x="26629425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>
              <a:spLocks/>
            </p:cNvSpPr>
            <p:nvPr/>
          </p:nvSpPr>
          <p:spPr>
            <a:xfrm>
              <a:off x="24323196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6" name="Oval 355"/>
            <p:cNvSpPr>
              <a:spLocks/>
            </p:cNvSpPr>
            <p:nvPr/>
          </p:nvSpPr>
          <p:spPr>
            <a:xfrm>
              <a:off x="26318192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 flipH="1" flipV="1">
              <a:off x="24934842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H="1">
              <a:off x="25943718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24934841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3872800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26716200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23263665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H="1">
              <a:off x="23844747" y="6848125"/>
              <a:ext cx="623864" cy="8158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 flipV="1">
              <a:off x="23811830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24559814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 flipV="1">
              <a:off x="23626800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 flipH="1" flipV="1">
              <a:off x="23675148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/>
          <p:cNvSpPr txBox="1"/>
          <p:nvPr/>
        </p:nvSpPr>
        <p:spPr>
          <a:xfrm>
            <a:off x="28833332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05" name="Straight Arrow Connector 404"/>
          <p:cNvCxnSpPr/>
          <p:nvPr/>
        </p:nvCxnSpPr>
        <p:spPr>
          <a:xfrm flipH="1">
            <a:off x="29398728" y="2632158"/>
            <a:ext cx="560521" cy="509565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29677519" y="2697622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33914523" y="5103812"/>
            <a:ext cx="2260103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52" name="Straight Arrow Connector 451"/>
          <p:cNvCxnSpPr/>
          <p:nvPr/>
        </p:nvCxnSpPr>
        <p:spPr>
          <a:xfrm flipH="1">
            <a:off x="34419160" y="3372315"/>
            <a:ext cx="560522" cy="564164"/>
          </a:xfrm>
          <a:prstGeom prst="straightConnector1">
            <a:avLst/>
          </a:prstGeom>
          <a:ln w="5080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34739496" y="3446852"/>
            <a:ext cx="681204" cy="72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9140474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14515462" y="9403831"/>
            <a:ext cx="884474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19484945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4434091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29697469" y="9403831"/>
            <a:ext cx="75226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(f)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34646615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(g)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2738934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39659719" y="9403831"/>
            <a:ext cx="917526" cy="80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7761029" y="5795735"/>
            <a:ext cx="4236597" cy="3469774"/>
            <a:chOff x="27799200" y="5752881"/>
            <a:chExt cx="4109438" cy="3365630"/>
          </a:xfrm>
        </p:grpSpPr>
        <p:cxnSp>
          <p:nvCxnSpPr>
            <p:cNvPr id="369" name="Straight Arrow Connector 368"/>
            <p:cNvCxnSpPr/>
            <p:nvPr/>
          </p:nvCxnSpPr>
          <p:spPr>
            <a:xfrm flipH="1" flipV="1">
              <a:off x="31706859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28648808" y="6306265"/>
              <a:ext cx="740116" cy="1322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/>
            <p:cNvSpPr>
              <a:spLocks/>
            </p:cNvSpPr>
            <p:nvPr/>
          </p:nvSpPr>
          <p:spPr>
            <a:xfrm>
              <a:off x="29297515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2" name="Oval 371"/>
            <p:cNvSpPr>
              <a:spLocks/>
            </p:cNvSpPr>
            <p:nvPr/>
          </p:nvSpPr>
          <p:spPr>
            <a:xfrm>
              <a:off x="28237984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3" name="Oval 372"/>
            <p:cNvSpPr>
              <a:spLocks/>
            </p:cNvSpPr>
            <p:nvPr/>
          </p:nvSpPr>
          <p:spPr>
            <a:xfrm>
              <a:off x="30301911" y="7545114"/>
              <a:ext cx="616127" cy="568732"/>
            </a:xfrm>
            <a:prstGeom prst="ellipse">
              <a:avLst/>
            </a:prstGeom>
            <a:solidFill>
              <a:srgbClr val="A0A0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>
              <a:off x="29913642" y="7829480"/>
              <a:ext cx="388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>
              <a:spLocks/>
            </p:cNvSpPr>
            <p:nvPr/>
          </p:nvSpPr>
          <p:spPr>
            <a:xfrm>
              <a:off x="29297515" y="7545114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 flipV="1">
              <a:off x="28464319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>
              <a:off x="30918038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H="1" flipV="1">
              <a:off x="28763884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>
              <a:off x="28704466" y="6739200"/>
              <a:ext cx="634798" cy="8414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 flipH="1" flipV="1">
              <a:off x="29823412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29667333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V="1">
              <a:off x="29605579" y="8113846"/>
              <a:ext cx="0" cy="4359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28841938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 flipV="1">
              <a:off x="31563549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27936000" y="8881200"/>
              <a:ext cx="13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28799719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>
              <a:off x="27936000" y="5986800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27950400" y="5972400"/>
              <a:ext cx="0" cy="291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>
              <a:off x="29819118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 flipH="1" flipV="1">
              <a:off x="31603744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/>
            <p:cNvSpPr>
              <a:spLocks/>
            </p:cNvSpPr>
            <p:nvPr/>
          </p:nvSpPr>
          <p:spPr>
            <a:xfrm>
              <a:off x="29297515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2" name="Oval 391"/>
            <p:cNvSpPr>
              <a:spLocks/>
            </p:cNvSpPr>
            <p:nvPr/>
          </p:nvSpPr>
          <p:spPr>
            <a:xfrm>
              <a:off x="31292511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H="1" flipV="1">
              <a:off x="29909161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>
              <a:off x="30918037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>
              <a:off x="29909160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28847119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H="1" flipV="1">
              <a:off x="31690519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>
              <a:spLocks/>
            </p:cNvSpPr>
            <p:nvPr/>
          </p:nvSpPr>
          <p:spPr>
            <a:xfrm>
              <a:off x="28237984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99" name="Straight Arrow Connector 398"/>
            <p:cNvCxnSpPr/>
            <p:nvPr/>
          </p:nvCxnSpPr>
          <p:spPr>
            <a:xfrm flipH="1">
              <a:off x="28813080" y="6848125"/>
              <a:ext cx="629850" cy="8280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H="1" flipV="1">
              <a:off x="28786149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flipV="1">
              <a:off x="29534133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28601119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28649467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28754154" y="6255952"/>
              <a:ext cx="728855" cy="130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27799200" y="5865810"/>
              <a:ext cx="5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27813600" y="5865809"/>
              <a:ext cx="0" cy="31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27799200" y="9003600"/>
              <a:ext cx="154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/>
            <p:nvPr/>
          </p:nvCxnSpPr>
          <p:spPr>
            <a:xfrm>
              <a:off x="28839319" y="6094412"/>
              <a:ext cx="1713873" cy="1694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/>
            <p:cNvCxnSpPr/>
            <p:nvPr/>
          </p:nvCxnSpPr>
          <p:spPr>
            <a:xfrm flipH="1" flipV="1">
              <a:off x="30558487" y="6257676"/>
              <a:ext cx="16340" cy="126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28858513" y="6018664"/>
              <a:ext cx="1802107" cy="1602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/>
            <p:nvPr/>
          </p:nvCxnSpPr>
          <p:spPr>
            <a:xfrm flipH="1" flipV="1">
              <a:off x="30651779" y="6176560"/>
              <a:ext cx="16340" cy="13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2840547" y="5795735"/>
            <a:ext cx="4236597" cy="3469774"/>
            <a:chOff x="32726259" y="5752881"/>
            <a:chExt cx="4109438" cy="3365630"/>
          </a:xfrm>
        </p:grpSpPr>
        <p:cxnSp>
          <p:nvCxnSpPr>
            <p:cNvPr id="412" name="Straight Arrow Connector 411"/>
            <p:cNvCxnSpPr/>
            <p:nvPr/>
          </p:nvCxnSpPr>
          <p:spPr>
            <a:xfrm flipH="1" flipV="1">
              <a:off x="36633918" y="8087347"/>
              <a:ext cx="1634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>
              <a:off x="33575867" y="6306265"/>
              <a:ext cx="740116" cy="1322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Oval 413"/>
            <p:cNvSpPr>
              <a:spLocks/>
            </p:cNvSpPr>
            <p:nvPr/>
          </p:nvSpPr>
          <p:spPr>
            <a:xfrm>
              <a:off x="34224574" y="6327149"/>
              <a:ext cx="616127" cy="568732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5" name="Oval 414"/>
            <p:cNvSpPr>
              <a:spLocks/>
            </p:cNvSpPr>
            <p:nvPr/>
          </p:nvSpPr>
          <p:spPr>
            <a:xfrm>
              <a:off x="33165043" y="575288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6" name="Oval 415"/>
            <p:cNvSpPr>
              <a:spLocks/>
            </p:cNvSpPr>
            <p:nvPr/>
          </p:nvSpPr>
          <p:spPr>
            <a:xfrm>
              <a:off x="35228970" y="7545114"/>
              <a:ext cx="616127" cy="568732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7" name="Straight Arrow Connector 416"/>
            <p:cNvCxnSpPr/>
            <p:nvPr/>
          </p:nvCxnSpPr>
          <p:spPr>
            <a:xfrm>
              <a:off x="34840701" y="7829480"/>
              <a:ext cx="388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>
              <a:spLocks/>
            </p:cNvSpPr>
            <p:nvPr/>
          </p:nvSpPr>
          <p:spPr>
            <a:xfrm>
              <a:off x="34224574" y="7545114"/>
              <a:ext cx="616127" cy="568732"/>
            </a:xfrm>
            <a:prstGeom prst="ellipse">
              <a:avLst/>
            </a:prstGeom>
            <a:solidFill>
              <a:srgbClr val="FFA0DA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9" name="Straight Arrow Connector 418"/>
            <p:cNvCxnSpPr/>
            <p:nvPr/>
          </p:nvCxnSpPr>
          <p:spPr>
            <a:xfrm flipV="1">
              <a:off x="33391378" y="6321613"/>
              <a:ext cx="0" cy="12235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/>
            <p:nvPr/>
          </p:nvCxnSpPr>
          <p:spPr>
            <a:xfrm flipH="1">
              <a:off x="35845097" y="7786800"/>
              <a:ext cx="374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 flipH="1" flipV="1">
              <a:off x="33690943" y="8030559"/>
              <a:ext cx="596242" cy="6413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33631525" y="6739200"/>
              <a:ext cx="634798" cy="8414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 flipH="1" flipV="1">
              <a:off x="34750471" y="6812592"/>
              <a:ext cx="1559330" cy="8158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V="1">
              <a:off x="34594392" y="6894000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V="1">
              <a:off x="34532638" y="8113846"/>
              <a:ext cx="0" cy="4359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 flipH="1" flipV="1">
              <a:off x="33768997" y="6091278"/>
              <a:ext cx="579805" cy="29551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 flipH="1" flipV="1">
              <a:off x="36490608" y="6001200"/>
              <a:ext cx="16340" cy="154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32863059" y="8881200"/>
              <a:ext cx="13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/>
            <p:nvPr/>
          </p:nvCxnSpPr>
          <p:spPr>
            <a:xfrm>
              <a:off x="33726778" y="5865812"/>
              <a:ext cx="289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/>
            <p:cNvCxnSpPr/>
            <p:nvPr/>
          </p:nvCxnSpPr>
          <p:spPr>
            <a:xfrm>
              <a:off x="32863059" y="5986800"/>
              <a:ext cx="3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 flipV="1">
              <a:off x="32877459" y="5972400"/>
              <a:ext cx="0" cy="291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34746177" y="8994555"/>
              <a:ext cx="19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 flipH="1" flipV="1">
              <a:off x="36530803" y="8097869"/>
              <a:ext cx="1634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Oval 433"/>
            <p:cNvSpPr>
              <a:spLocks/>
            </p:cNvSpPr>
            <p:nvPr/>
          </p:nvSpPr>
          <p:spPr>
            <a:xfrm>
              <a:off x="34224574" y="8549779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36219570" y="7545114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 flipH="1" flipV="1">
              <a:off x="34836220" y="6697932"/>
              <a:ext cx="1587174" cy="8512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35845096" y="790920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34836219" y="8881200"/>
              <a:ext cx="169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>
              <a:off x="33774178" y="5986800"/>
              <a:ext cx="27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 flipH="1" flipV="1">
              <a:off x="36617578" y="5865810"/>
              <a:ext cx="16340" cy="169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Oval 440"/>
            <p:cNvSpPr>
              <a:spLocks/>
            </p:cNvSpPr>
            <p:nvPr/>
          </p:nvSpPr>
          <p:spPr>
            <a:xfrm>
              <a:off x="33165043" y="7545114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4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 flipH="1">
              <a:off x="33740139" y="6848125"/>
              <a:ext cx="629850" cy="8280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H="1" flipV="1">
              <a:off x="33713208" y="6206277"/>
              <a:ext cx="544283" cy="2843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34461192" y="6887548"/>
              <a:ext cx="0" cy="649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V="1">
              <a:off x="33528178" y="6334308"/>
              <a:ext cx="0" cy="120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 flipH="1" flipV="1">
              <a:off x="33576526" y="8103226"/>
              <a:ext cx="648048" cy="7309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>
              <a:off x="33681213" y="6255952"/>
              <a:ext cx="728855" cy="130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>
              <a:off x="32726259" y="5865810"/>
              <a:ext cx="5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 flipV="1">
              <a:off x="32740659" y="5865809"/>
              <a:ext cx="0" cy="31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>
              <a:off x="32726259" y="9003600"/>
              <a:ext cx="154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/>
            <p:nvPr/>
          </p:nvCxnSpPr>
          <p:spPr>
            <a:xfrm>
              <a:off x="33795178" y="6094412"/>
              <a:ext cx="1713873" cy="1694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/>
            <p:cNvCxnSpPr/>
            <p:nvPr/>
          </p:nvCxnSpPr>
          <p:spPr>
            <a:xfrm flipH="1" flipV="1">
              <a:off x="35507806" y="6251049"/>
              <a:ext cx="16340" cy="129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>
              <a:off x="33795803" y="6019723"/>
              <a:ext cx="1802107" cy="1602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/>
            <p:nvPr/>
          </p:nvCxnSpPr>
          <p:spPr>
            <a:xfrm flipH="1" flipV="1">
              <a:off x="35607638" y="6163200"/>
              <a:ext cx="16340" cy="138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9" name="TextBox 518"/>
          <p:cNvSpPr txBox="1"/>
          <p:nvPr/>
        </p:nvSpPr>
        <p:spPr>
          <a:xfrm>
            <a:off x="10753377" y="3141723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13948163" y="1311381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P2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7989967" y="2886940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P3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24072540" y="1786800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P4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30058519" y="2428947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P5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35392519" y="3503612"/>
            <a:ext cx="686406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P6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34196590" y="4198172"/>
            <a:ext cx="1673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6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= d</a:t>
            </a:r>
            <a:r>
              <a:rPr lang="en-US" sz="40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sz="4000" baseline="-25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719" y="6254860"/>
            <a:ext cx="4785639" cy="281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11919" y="4722812"/>
            <a:ext cx="3752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TODO: Re-render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parts &amp; model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260</Words>
  <Application>Microsoft Macintosh PowerPoint</Application>
  <PresentationFormat>Custom</PresentationFormat>
  <Paragraphs>178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454</cp:revision>
  <dcterms:created xsi:type="dcterms:W3CDTF">2006-08-16T00:00:00Z</dcterms:created>
  <dcterms:modified xsi:type="dcterms:W3CDTF">2018-06-02T17:03:38Z</dcterms:modified>
</cp:coreProperties>
</file>