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1" r:id="rId2"/>
    <p:sldId id="280" r:id="rId3"/>
    <p:sldId id="279" r:id="rId4"/>
  </p:sldIdLst>
  <p:sldSz cx="43200638" cy="25199975"/>
  <p:notesSz cx="6858000" cy="9144000"/>
  <p:defaultTextStyle>
    <a:defPPr>
      <a:defRPr lang="en-US"/>
    </a:defPPr>
    <a:lvl1pPr marL="0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1pPr>
    <a:lvl2pPr marL="2057171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2pPr>
    <a:lvl3pPr marL="4114343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3pPr>
    <a:lvl4pPr marL="6171514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4pPr>
    <a:lvl5pPr marL="8228686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5pPr>
    <a:lvl6pPr marL="10285857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6pPr>
    <a:lvl7pPr marL="12343028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7pPr>
    <a:lvl8pPr marL="14400200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8pPr>
    <a:lvl9pPr marL="16457371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37" userDrawn="1">
          <p15:clr>
            <a:srgbClr val="A4A3A4"/>
          </p15:clr>
        </p15:guide>
        <p15:guide id="2" pos="136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68C"/>
    <a:srgbClr val="E65050"/>
    <a:srgbClr val="E4A050"/>
    <a:srgbClr val="E4A064"/>
    <a:srgbClr val="E650B4"/>
    <a:srgbClr val="FA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7"/>
    <p:restoredTop sz="94674"/>
  </p:normalViewPr>
  <p:slideViewPr>
    <p:cSldViewPr>
      <p:cViewPr>
        <p:scale>
          <a:sx n="33" d="100"/>
          <a:sy n="33" d="100"/>
        </p:scale>
        <p:origin x="184" y="208"/>
      </p:cViewPr>
      <p:guideLst>
        <p:guide orient="horz" pos="7937"/>
        <p:guide pos="136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F51B-0D5B-BD48-9512-DDCE424B6B65}" type="datetimeFigureOut">
              <a:rPr lang="en-US" smtClean="0"/>
              <a:t>5/26/18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4225" y="1143000"/>
            <a:ext cx="5289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3C1E-005F-E245-8EB5-437506773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7828328"/>
            <a:ext cx="36720542" cy="54016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98" y="14279987"/>
            <a:ext cx="30240447" cy="64399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0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0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0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0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0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0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20462" y="1009170"/>
            <a:ext cx="9720144" cy="215016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0032" y="1009170"/>
            <a:ext cx="28440420" cy="215016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553" y="16193320"/>
            <a:ext cx="36720542" cy="5004994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553" y="10680827"/>
            <a:ext cx="36720542" cy="5512493"/>
          </a:xfrm>
        </p:spPr>
        <p:txBody>
          <a:bodyPr anchor="b"/>
          <a:lstStyle>
            <a:lvl1pPr marL="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1pPr>
            <a:lvl2pPr marL="400036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8000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0107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4pPr>
            <a:lvl5pPr marL="1600143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5pPr>
            <a:lvl6pPr marL="2000179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6pPr>
            <a:lvl7pPr marL="2400214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7pPr>
            <a:lvl8pPr marL="280025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8pPr>
            <a:lvl9pPr marL="3200286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032" y="5879996"/>
            <a:ext cx="19080282" cy="16630819"/>
          </a:xfrm>
        </p:spPr>
        <p:txBody>
          <a:bodyPr/>
          <a:lstStyle>
            <a:lvl1pPr>
              <a:defRPr sz="2450"/>
            </a:lvl1pPr>
            <a:lvl2pPr>
              <a:defRPr sz="2100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0324" y="5879996"/>
            <a:ext cx="19080282" cy="16630819"/>
          </a:xfrm>
        </p:spPr>
        <p:txBody>
          <a:bodyPr/>
          <a:lstStyle>
            <a:lvl1pPr>
              <a:defRPr sz="2450"/>
            </a:lvl1pPr>
            <a:lvl2pPr>
              <a:defRPr sz="2100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2" y="5640830"/>
            <a:ext cx="19087784" cy="2350829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36" indent="0">
              <a:buNone/>
              <a:defRPr sz="1750" b="1"/>
            </a:lvl2pPr>
            <a:lvl3pPr marL="800071" indent="0">
              <a:buNone/>
              <a:defRPr sz="1575" b="1"/>
            </a:lvl3pPr>
            <a:lvl4pPr marL="1200107" indent="0">
              <a:buNone/>
              <a:defRPr sz="1400" b="1"/>
            </a:lvl4pPr>
            <a:lvl5pPr marL="1600143" indent="0">
              <a:buNone/>
              <a:defRPr sz="1400" b="1"/>
            </a:lvl5pPr>
            <a:lvl6pPr marL="2000179" indent="0">
              <a:buNone/>
              <a:defRPr sz="1400" b="1"/>
            </a:lvl6pPr>
            <a:lvl7pPr marL="2400214" indent="0">
              <a:buNone/>
              <a:defRPr sz="1400" b="1"/>
            </a:lvl7pPr>
            <a:lvl8pPr marL="2800250" indent="0">
              <a:buNone/>
              <a:defRPr sz="1400" b="1"/>
            </a:lvl8pPr>
            <a:lvl9pPr marL="320028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032" y="7991659"/>
            <a:ext cx="19087784" cy="14519154"/>
          </a:xfrm>
        </p:spPr>
        <p:txBody>
          <a:bodyPr/>
          <a:lstStyle>
            <a:lvl1pPr>
              <a:defRPr sz="2100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5326" y="5640830"/>
            <a:ext cx="19095282" cy="2350829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36" indent="0">
              <a:buNone/>
              <a:defRPr sz="1750" b="1"/>
            </a:lvl2pPr>
            <a:lvl3pPr marL="800071" indent="0">
              <a:buNone/>
              <a:defRPr sz="1575" b="1"/>
            </a:lvl3pPr>
            <a:lvl4pPr marL="1200107" indent="0">
              <a:buNone/>
              <a:defRPr sz="1400" b="1"/>
            </a:lvl4pPr>
            <a:lvl5pPr marL="1600143" indent="0">
              <a:buNone/>
              <a:defRPr sz="1400" b="1"/>
            </a:lvl5pPr>
            <a:lvl6pPr marL="2000179" indent="0">
              <a:buNone/>
              <a:defRPr sz="1400" b="1"/>
            </a:lvl6pPr>
            <a:lvl7pPr marL="2400214" indent="0">
              <a:buNone/>
              <a:defRPr sz="1400" b="1"/>
            </a:lvl7pPr>
            <a:lvl8pPr marL="2800250" indent="0">
              <a:buNone/>
              <a:defRPr sz="1400" b="1"/>
            </a:lvl8pPr>
            <a:lvl9pPr marL="320028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5326" y="7991659"/>
            <a:ext cx="19095282" cy="14519154"/>
          </a:xfrm>
        </p:spPr>
        <p:txBody>
          <a:bodyPr/>
          <a:lstStyle>
            <a:lvl1pPr>
              <a:defRPr sz="2100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034" y="1003332"/>
            <a:ext cx="14212712" cy="4269996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0250" y="1003336"/>
            <a:ext cx="24150357" cy="21507481"/>
          </a:xfrm>
        </p:spPr>
        <p:txBody>
          <a:bodyPr/>
          <a:lstStyle>
            <a:lvl1pPr>
              <a:defRPr sz="2800"/>
            </a:lvl1pPr>
            <a:lvl2pPr>
              <a:defRPr sz="2450"/>
            </a:lvl2pPr>
            <a:lvl3pPr>
              <a:defRPr sz="2100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034" y="5273331"/>
            <a:ext cx="14212712" cy="17237485"/>
          </a:xfrm>
        </p:spPr>
        <p:txBody>
          <a:bodyPr/>
          <a:lstStyle>
            <a:lvl1pPr marL="0" indent="0">
              <a:buNone/>
              <a:defRPr sz="1225"/>
            </a:lvl1pPr>
            <a:lvl2pPr marL="400036" indent="0">
              <a:buNone/>
              <a:defRPr sz="1050"/>
            </a:lvl2pPr>
            <a:lvl3pPr marL="800071" indent="0">
              <a:buNone/>
              <a:defRPr sz="875"/>
            </a:lvl3pPr>
            <a:lvl4pPr marL="1200107" indent="0">
              <a:buNone/>
              <a:defRPr sz="788"/>
            </a:lvl4pPr>
            <a:lvl5pPr marL="1600143" indent="0">
              <a:buNone/>
              <a:defRPr sz="788"/>
            </a:lvl5pPr>
            <a:lvl6pPr marL="2000179" indent="0">
              <a:buNone/>
              <a:defRPr sz="788"/>
            </a:lvl6pPr>
            <a:lvl7pPr marL="2400214" indent="0">
              <a:buNone/>
              <a:defRPr sz="788"/>
            </a:lvl7pPr>
            <a:lvl8pPr marL="2800250" indent="0">
              <a:buNone/>
              <a:defRPr sz="788"/>
            </a:lvl8pPr>
            <a:lvl9pPr marL="3200286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7629" y="17639984"/>
            <a:ext cx="25920383" cy="2082499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7629" y="2251665"/>
            <a:ext cx="25920383" cy="15119985"/>
          </a:xfrm>
        </p:spPr>
        <p:txBody>
          <a:bodyPr/>
          <a:lstStyle>
            <a:lvl1pPr marL="0" indent="0">
              <a:buNone/>
              <a:defRPr sz="2800"/>
            </a:lvl1pPr>
            <a:lvl2pPr marL="400036" indent="0">
              <a:buNone/>
              <a:defRPr sz="2450"/>
            </a:lvl2pPr>
            <a:lvl3pPr marL="800071" indent="0">
              <a:buNone/>
              <a:defRPr sz="2100"/>
            </a:lvl3pPr>
            <a:lvl4pPr marL="1200107" indent="0">
              <a:buNone/>
              <a:defRPr sz="1750"/>
            </a:lvl4pPr>
            <a:lvl5pPr marL="1600143" indent="0">
              <a:buNone/>
              <a:defRPr sz="1750"/>
            </a:lvl5pPr>
            <a:lvl6pPr marL="2000179" indent="0">
              <a:buNone/>
              <a:defRPr sz="1750"/>
            </a:lvl6pPr>
            <a:lvl7pPr marL="2400214" indent="0">
              <a:buNone/>
              <a:defRPr sz="1750"/>
            </a:lvl7pPr>
            <a:lvl8pPr marL="2800250" indent="0">
              <a:buNone/>
              <a:defRPr sz="1750"/>
            </a:lvl8pPr>
            <a:lvl9pPr marL="3200286" indent="0">
              <a:buNone/>
              <a:defRPr sz="17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7629" y="19722483"/>
            <a:ext cx="25920383" cy="2957496"/>
          </a:xfrm>
        </p:spPr>
        <p:txBody>
          <a:bodyPr/>
          <a:lstStyle>
            <a:lvl1pPr marL="0" indent="0">
              <a:buNone/>
              <a:defRPr sz="1225"/>
            </a:lvl1pPr>
            <a:lvl2pPr marL="400036" indent="0">
              <a:buNone/>
              <a:defRPr sz="1050"/>
            </a:lvl2pPr>
            <a:lvl3pPr marL="800071" indent="0">
              <a:buNone/>
              <a:defRPr sz="875"/>
            </a:lvl3pPr>
            <a:lvl4pPr marL="1200107" indent="0">
              <a:buNone/>
              <a:defRPr sz="788"/>
            </a:lvl4pPr>
            <a:lvl5pPr marL="1600143" indent="0">
              <a:buNone/>
              <a:defRPr sz="788"/>
            </a:lvl5pPr>
            <a:lvl6pPr marL="2000179" indent="0">
              <a:buNone/>
              <a:defRPr sz="788"/>
            </a:lvl6pPr>
            <a:lvl7pPr marL="2400214" indent="0">
              <a:buNone/>
              <a:defRPr sz="788"/>
            </a:lvl7pPr>
            <a:lvl8pPr marL="2800250" indent="0">
              <a:buNone/>
              <a:defRPr sz="788"/>
            </a:lvl8pPr>
            <a:lvl9pPr marL="3200286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032" y="1009168"/>
            <a:ext cx="38880574" cy="4199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2" y="5879996"/>
            <a:ext cx="38880574" cy="16630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034" y="23356645"/>
            <a:ext cx="10080149" cy="1341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0218" y="23356645"/>
            <a:ext cx="13680202" cy="1341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0459" y="23356645"/>
            <a:ext cx="10080149" cy="1341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0071" rtl="0" eaLnBrk="1" latinLnBrk="0" hangingPunct="1">
        <a:spcBef>
          <a:spcPct val="0"/>
        </a:spcBef>
        <a:buNone/>
        <a:defRPr sz="3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027" indent="-300027" algn="l" defTabSz="80007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0058" indent="-250023" algn="l" defTabSz="800071" rtl="0" eaLnBrk="1" latinLnBrk="0" hangingPunct="1">
        <a:spcBef>
          <a:spcPct val="20000"/>
        </a:spcBef>
        <a:buFont typeface="Arial" pitchFamily="34" charset="0"/>
        <a:buChar char="–"/>
        <a:defRPr sz="2450" kern="1200">
          <a:solidFill>
            <a:schemeClr val="tx1"/>
          </a:solidFill>
          <a:latin typeface="+mn-lt"/>
          <a:ea typeface="+mn-ea"/>
          <a:cs typeface="+mn-cs"/>
        </a:defRPr>
      </a:lvl2pPr>
      <a:lvl3pPr marL="1000090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0125" indent="-200018" algn="l" defTabSz="800071" rtl="0" eaLnBrk="1" latinLnBrk="0" hangingPunct="1">
        <a:spcBef>
          <a:spcPct val="20000"/>
        </a:spcBef>
        <a:buFont typeface="Arial" pitchFamily="34" charset="0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800161" indent="-200018" algn="l" defTabSz="800071" rtl="0" eaLnBrk="1" latinLnBrk="0" hangingPunct="1">
        <a:spcBef>
          <a:spcPct val="20000"/>
        </a:spcBef>
        <a:buFont typeface="Arial" pitchFamily="34" charset="0"/>
        <a:buChar char="»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200197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600233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000268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400304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0036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00071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07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00143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00179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00214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00250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00286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9789319" y="3379787"/>
            <a:ext cx="21945600" cy="17804207"/>
            <a:chOff x="14121300" y="6654034"/>
            <a:chExt cx="13575019" cy="110132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70000"/>
                      </a14:imgEffect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6719" y="8789987"/>
              <a:ext cx="10883900" cy="88773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4894719" y="14200187"/>
              <a:ext cx="12801600" cy="3429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4500698">
              <a:off x="21447406" y="9435334"/>
              <a:ext cx="8991600" cy="3429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6300000">
              <a:off x="11340000" y="9790494"/>
              <a:ext cx="8991600" cy="3429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18864249" y="9779807"/>
              <a:ext cx="3883292" cy="79440"/>
            </a:xfrm>
            <a:prstGeom prst="straightConnector1">
              <a:avLst/>
            </a:prstGeom>
            <a:ln w="1524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7887306" y="10323787"/>
              <a:ext cx="900407" cy="3353013"/>
            </a:xfrm>
            <a:prstGeom prst="straightConnector1">
              <a:avLst/>
            </a:prstGeom>
            <a:ln w="1524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21804384" y="10297338"/>
              <a:ext cx="67519" cy="3363798"/>
            </a:xfrm>
            <a:prstGeom prst="straightConnector1">
              <a:avLst/>
            </a:prstGeom>
            <a:ln w="1524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23077042" y="10389375"/>
              <a:ext cx="773799" cy="3329727"/>
            </a:xfrm>
            <a:prstGeom prst="straightConnector1">
              <a:avLst/>
            </a:prstGeom>
            <a:ln w="1524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0047331" y="10896227"/>
              <a:ext cx="1149438" cy="1580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16000" baseline="-25000" dirty="0" smtClean="0"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1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14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9789319" y="3379787"/>
            <a:ext cx="21945600" cy="17804207"/>
            <a:chOff x="14121300" y="6654034"/>
            <a:chExt cx="13575019" cy="110132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6719" y="8789987"/>
              <a:ext cx="10883900" cy="88773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4894719" y="14200187"/>
              <a:ext cx="12801600" cy="3429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4500698">
              <a:off x="21447406" y="9435334"/>
              <a:ext cx="8991600" cy="3429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6300000">
              <a:off x="11340000" y="9790494"/>
              <a:ext cx="8991600" cy="3429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18864249" y="9701147"/>
              <a:ext cx="3883292" cy="79440"/>
            </a:xfrm>
            <a:prstGeom prst="straightConnector1">
              <a:avLst/>
            </a:prstGeom>
            <a:ln w="1270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7797868" y="10323787"/>
              <a:ext cx="900407" cy="3353013"/>
            </a:xfrm>
            <a:prstGeom prst="straightConnector1">
              <a:avLst/>
            </a:prstGeom>
            <a:ln w="1270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21851519" y="10297338"/>
              <a:ext cx="67519" cy="3363798"/>
            </a:xfrm>
            <a:prstGeom prst="straightConnector1">
              <a:avLst/>
            </a:prstGeom>
            <a:ln w="1270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23104546" y="10389375"/>
              <a:ext cx="773799" cy="3329727"/>
            </a:xfrm>
            <a:prstGeom prst="straightConnector1">
              <a:avLst/>
            </a:prstGeom>
            <a:ln w="1270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0047331" y="11149834"/>
              <a:ext cx="889645" cy="1199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12000" baseline="-25000" dirty="0" smtClean="0"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12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85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rapezoid 24"/>
          <p:cNvSpPr/>
          <p:nvPr/>
        </p:nvSpPr>
        <p:spPr>
          <a:xfrm>
            <a:off x="21677511" y="10019697"/>
            <a:ext cx="12421126" cy="6968346"/>
          </a:xfrm>
          <a:prstGeom prst="trapezoid">
            <a:avLst>
              <a:gd name="adj" fmla="val 48091"/>
            </a:avLst>
          </a:prstGeom>
          <a:solidFill>
            <a:schemeClr val="accent6">
              <a:lumMod val="20000"/>
              <a:lumOff val="80000"/>
            </a:schemeClr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1605119" y="10009187"/>
            <a:ext cx="12492000" cy="7061377"/>
            <a:chOff x="13590000" y="10203791"/>
            <a:chExt cx="12492000" cy="4709183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6917881" y="10203791"/>
              <a:ext cx="5832000" cy="33994"/>
            </a:xfrm>
            <a:prstGeom prst="line">
              <a:avLst/>
            </a:prstGeom>
            <a:ln w="203200">
              <a:solidFill>
                <a:srgbClr val="F0B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3652073" y="10223765"/>
              <a:ext cx="3300046" cy="4662223"/>
            </a:xfrm>
            <a:prstGeom prst="line">
              <a:avLst/>
            </a:prstGeom>
            <a:ln w="203200">
              <a:solidFill>
                <a:srgbClr val="F0B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22665826" y="10203791"/>
              <a:ext cx="3345302" cy="4682197"/>
            </a:xfrm>
            <a:prstGeom prst="line">
              <a:avLst/>
            </a:prstGeom>
            <a:ln w="203200">
              <a:solidFill>
                <a:srgbClr val="F0B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3590000" y="14885987"/>
              <a:ext cx="12492000" cy="0"/>
            </a:xfrm>
            <a:prstGeom prst="line">
              <a:avLst/>
            </a:prstGeom>
            <a:ln w="203200">
              <a:solidFill>
                <a:srgbClr val="F0B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6952119" y="10250750"/>
              <a:ext cx="2996864" cy="4662224"/>
            </a:xfrm>
            <a:prstGeom prst="line">
              <a:avLst/>
            </a:prstGeom>
            <a:ln w="203200">
              <a:solidFill>
                <a:srgbClr val="F0B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 flipV="1">
            <a:off x="23411108" y="9768726"/>
            <a:ext cx="863940" cy="182880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567102" y="9450056"/>
            <a:ext cx="96212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6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8600" baseline="-25000" dirty="0" smtClean="0">
                <a:latin typeface="Arial" charset="0"/>
                <a:ea typeface="Arial" charset="0"/>
                <a:cs typeface="Arial" charset="0"/>
              </a:rPr>
              <a:t>i</a:t>
            </a:r>
            <a:endParaRPr lang="en-US" sz="8600" baseline="-25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1757519" y="10161587"/>
            <a:ext cx="12492000" cy="7061377"/>
            <a:chOff x="13590000" y="10203791"/>
            <a:chExt cx="12492000" cy="4709183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16917881" y="10203791"/>
              <a:ext cx="5832000" cy="33994"/>
            </a:xfrm>
            <a:prstGeom prst="line">
              <a:avLst/>
            </a:prstGeom>
            <a:ln w="203200">
              <a:solidFill>
                <a:srgbClr val="F0B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13652073" y="10223765"/>
              <a:ext cx="3300046" cy="4662223"/>
            </a:xfrm>
            <a:prstGeom prst="line">
              <a:avLst/>
            </a:prstGeom>
            <a:ln w="203200">
              <a:solidFill>
                <a:srgbClr val="F0B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22665826" y="10203791"/>
              <a:ext cx="3345302" cy="4682197"/>
            </a:xfrm>
            <a:prstGeom prst="line">
              <a:avLst/>
            </a:prstGeom>
            <a:ln w="203200">
              <a:solidFill>
                <a:srgbClr val="F0B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3590000" y="14885987"/>
              <a:ext cx="12492000" cy="0"/>
            </a:xfrm>
            <a:prstGeom prst="line">
              <a:avLst/>
            </a:prstGeom>
            <a:ln w="203200">
              <a:solidFill>
                <a:srgbClr val="F0B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6952119" y="10250750"/>
              <a:ext cx="2996864" cy="4662224"/>
            </a:xfrm>
            <a:prstGeom prst="line">
              <a:avLst/>
            </a:prstGeom>
            <a:ln w="203200">
              <a:solidFill>
                <a:srgbClr val="F0B6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478969" y="10009187"/>
            <a:ext cx="12644400" cy="7213777"/>
            <a:chOff x="20990719" y="10009187"/>
            <a:chExt cx="12644400" cy="7213777"/>
          </a:xfrm>
        </p:grpSpPr>
        <p:sp>
          <p:nvSpPr>
            <p:cNvPr id="31" name="Trapezoid 30"/>
            <p:cNvSpPr/>
            <p:nvPr/>
          </p:nvSpPr>
          <p:spPr>
            <a:xfrm>
              <a:off x="21063111" y="10019697"/>
              <a:ext cx="12421126" cy="6968346"/>
            </a:xfrm>
            <a:prstGeom prst="trapezoid">
              <a:avLst>
                <a:gd name="adj" fmla="val 48091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143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0990719" y="10009187"/>
              <a:ext cx="12492000" cy="7061377"/>
              <a:chOff x="13590000" y="10203791"/>
              <a:chExt cx="12492000" cy="4709183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16917881" y="10203791"/>
                <a:ext cx="5832000" cy="33994"/>
              </a:xfrm>
              <a:prstGeom prst="line">
                <a:avLst/>
              </a:prstGeom>
              <a:ln w="203200">
                <a:solidFill>
                  <a:srgbClr val="F0B6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13652073" y="10223765"/>
                <a:ext cx="3300046" cy="4662223"/>
              </a:xfrm>
              <a:prstGeom prst="line">
                <a:avLst/>
              </a:prstGeom>
              <a:ln w="203200">
                <a:solidFill>
                  <a:srgbClr val="F0B6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22665826" y="10203791"/>
                <a:ext cx="3345302" cy="4682197"/>
              </a:xfrm>
              <a:prstGeom prst="line">
                <a:avLst/>
              </a:prstGeom>
              <a:ln w="203200">
                <a:solidFill>
                  <a:srgbClr val="F0B6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3590000" y="14885987"/>
                <a:ext cx="12492000" cy="0"/>
              </a:xfrm>
              <a:prstGeom prst="line">
                <a:avLst/>
              </a:prstGeom>
              <a:ln w="203200">
                <a:solidFill>
                  <a:srgbClr val="F0B6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16952119" y="10250750"/>
                <a:ext cx="2996864" cy="4662224"/>
              </a:xfrm>
              <a:prstGeom prst="line">
                <a:avLst/>
              </a:prstGeom>
              <a:ln w="203200">
                <a:solidFill>
                  <a:srgbClr val="F0B6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28216650" y="13167240"/>
              <a:ext cx="122982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10000" baseline="-25000" dirty="0" smtClean="0"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10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669856" y="11597526"/>
              <a:ext cx="1255472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0" dirty="0" smtClean="0">
                  <a:latin typeface="Arial" charset="0"/>
                  <a:ea typeface="Arial" charset="0"/>
                  <a:cs typeface="Arial" charset="0"/>
                </a:rPr>
                <a:t>e1</a:t>
              </a:r>
              <a:endParaRPr lang="en-US" sz="75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167648" y="12357600"/>
              <a:ext cx="1519968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0" dirty="0" smtClean="0">
                  <a:latin typeface="Arial" charset="0"/>
                  <a:ea typeface="Arial" charset="0"/>
                  <a:cs typeface="Arial" charset="0"/>
                </a:rPr>
                <a:t>HV</a:t>
              </a:r>
              <a:endParaRPr lang="en-US" sz="7500" dirty="0"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1143119" y="10161587"/>
              <a:ext cx="12492000" cy="7061377"/>
              <a:chOff x="13590000" y="10203791"/>
              <a:chExt cx="12492000" cy="4709183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 flipV="1">
                <a:off x="16917881" y="10203791"/>
                <a:ext cx="5832000" cy="33994"/>
              </a:xfrm>
              <a:prstGeom prst="line">
                <a:avLst/>
              </a:prstGeom>
              <a:ln w="203200">
                <a:solidFill>
                  <a:srgbClr val="F0B6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13652073" y="10223765"/>
                <a:ext cx="3300046" cy="4662223"/>
              </a:xfrm>
              <a:prstGeom prst="line">
                <a:avLst/>
              </a:prstGeom>
              <a:ln w="203200">
                <a:solidFill>
                  <a:srgbClr val="F0B6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22665826" y="10203791"/>
                <a:ext cx="3345302" cy="4682197"/>
              </a:xfrm>
              <a:prstGeom prst="line">
                <a:avLst/>
              </a:prstGeom>
              <a:ln w="203200">
                <a:solidFill>
                  <a:srgbClr val="F0B6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3590000" y="14885987"/>
                <a:ext cx="12492000" cy="0"/>
              </a:xfrm>
              <a:prstGeom prst="line">
                <a:avLst/>
              </a:prstGeom>
              <a:ln w="203200">
                <a:solidFill>
                  <a:srgbClr val="F0B6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16952119" y="10250750"/>
                <a:ext cx="2996864" cy="4662224"/>
              </a:xfrm>
              <a:prstGeom prst="line">
                <a:avLst/>
              </a:prstGeom>
              <a:ln w="203200">
                <a:solidFill>
                  <a:srgbClr val="F0B6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28831050" y="13167240"/>
            <a:ext cx="12298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10000" baseline="-25000" dirty="0" smtClean="0">
                <a:latin typeface="Arial" charset="0"/>
                <a:ea typeface="Arial" charset="0"/>
                <a:cs typeface="Arial" charset="0"/>
              </a:rPr>
              <a:t>i</a:t>
            </a:r>
            <a:endParaRPr lang="en-US" sz="100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446097" y="9448492"/>
            <a:ext cx="157447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dirty="0" smtClean="0">
                <a:latin typeface="Arial" charset="0"/>
                <a:ea typeface="Arial" charset="0"/>
                <a:cs typeface="Arial" charset="0"/>
              </a:rPr>
              <a:t>MT</a:t>
            </a:r>
            <a:endParaRPr lang="en-US" sz="7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747351" y="12357600"/>
            <a:ext cx="151996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dirty="0" smtClean="0">
                <a:latin typeface="Arial" charset="0"/>
                <a:ea typeface="Arial" charset="0"/>
                <a:cs typeface="Arial" charset="0"/>
              </a:rPr>
              <a:t>HV</a:t>
            </a:r>
            <a:endParaRPr lang="en-US" sz="7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871551" y="12357600"/>
            <a:ext cx="151996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dirty="0" smtClean="0">
                <a:latin typeface="Arial" charset="0"/>
                <a:ea typeface="Arial" charset="0"/>
                <a:cs typeface="Arial" charset="0"/>
              </a:rPr>
              <a:t>HV</a:t>
            </a:r>
            <a:endParaRPr lang="en-US" sz="7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6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10</Words>
  <Application>Microsoft Macintosh PowerPoint</Application>
  <PresentationFormat>Custom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SongPeng</dc:creator>
  <cp:lastModifiedBy>Microsoft Office User</cp:lastModifiedBy>
  <cp:revision>124</cp:revision>
  <dcterms:created xsi:type="dcterms:W3CDTF">2006-08-16T00:00:00Z</dcterms:created>
  <dcterms:modified xsi:type="dcterms:W3CDTF">2018-05-26T16:59:14Z</dcterms:modified>
</cp:coreProperties>
</file>