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2" r:id="rId3"/>
    <p:sldId id="261" r:id="rId4"/>
    <p:sldId id="260" r:id="rId5"/>
  </p:sldIdLst>
  <p:sldSz cx="28803600" cy="16202025"/>
  <p:notesSz cx="6858000" cy="9144000"/>
  <p:defaultTextStyle>
    <a:defPPr>
      <a:defRPr lang="en-US"/>
    </a:defPPr>
    <a:lvl1pPr marL="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285875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57175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857625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14350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429375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71525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001125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28700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D661"/>
    <a:srgbClr val="00F26D"/>
    <a:srgbClr val="FF7C80"/>
    <a:srgbClr val="969664"/>
    <a:srgbClr val="C8C896"/>
    <a:srgbClr val="F0F0C8"/>
    <a:srgbClr val="F0F064"/>
    <a:srgbClr val="50B0F0"/>
    <a:srgbClr val="3C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9"/>
    <p:restoredTop sz="94607"/>
  </p:normalViewPr>
  <p:slideViewPr>
    <p:cSldViewPr>
      <p:cViewPr>
        <p:scale>
          <a:sx n="43" d="100"/>
          <a:sy n="43" d="100"/>
        </p:scale>
        <p:origin x="720" y="616"/>
      </p:cViewPr>
      <p:guideLst>
        <p:guide orient="horz" pos="5103"/>
        <p:guide pos="9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66D7-8C01-DD40-A5A3-B2463C11D506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53C3-7D09-AA41-BA6A-F1C280E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5033130"/>
            <a:ext cx="24483060" cy="3472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9181147"/>
            <a:ext cx="20162520" cy="41405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8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429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001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648833"/>
            <a:ext cx="6480810" cy="13824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648833"/>
            <a:ext cx="18962370" cy="13824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10411303"/>
            <a:ext cx="24483060" cy="3217902"/>
          </a:xfrm>
        </p:spPr>
        <p:txBody>
          <a:bodyPr anchor="t"/>
          <a:lstStyle>
            <a:lvl1pPr algn="l">
              <a:defRPr sz="1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6867111"/>
            <a:ext cx="24483060" cy="3544192"/>
          </a:xfrm>
        </p:spPr>
        <p:txBody>
          <a:bodyPr anchor="b"/>
          <a:lstStyle>
            <a:lvl1pPr marL="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1pPr>
            <a:lvl2pPr marL="128587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5717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85762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4pPr>
            <a:lvl5pPr marL="514350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5pPr>
            <a:lvl6pPr marL="642937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6pPr>
            <a:lvl7pPr marL="771525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7pPr>
            <a:lvl8pPr marL="900112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8pPr>
            <a:lvl9pPr marL="1028700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3780473"/>
            <a:ext cx="12721590" cy="10692588"/>
          </a:xfrm>
        </p:spPr>
        <p:txBody>
          <a:bodyPr/>
          <a:lstStyle>
            <a:lvl1pPr>
              <a:defRPr sz="7900"/>
            </a:lvl1pPr>
            <a:lvl2pPr>
              <a:defRPr sz="6800"/>
            </a:lvl2pPr>
            <a:lvl3pPr>
              <a:defRPr sz="56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3780473"/>
            <a:ext cx="12721590" cy="10692588"/>
          </a:xfrm>
        </p:spPr>
        <p:txBody>
          <a:bodyPr/>
          <a:lstStyle>
            <a:lvl1pPr>
              <a:defRPr sz="7900"/>
            </a:lvl1pPr>
            <a:lvl2pPr>
              <a:defRPr sz="6800"/>
            </a:lvl2pPr>
            <a:lvl3pPr>
              <a:defRPr sz="56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3626704"/>
            <a:ext cx="12726592" cy="1511438"/>
          </a:xfrm>
        </p:spPr>
        <p:txBody>
          <a:bodyPr anchor="b"/>
          <a:lstStyle>
            <a:lvl1pPr marL="0" indent="0">
              <a:buNone/>
              <a:defRPr sz="6800" b="1"/>
            </a:lvl1pPr>
            <a:lvl2pPr marL="1285875" indent="0">
              <a:buNone/>
              <a:defRPr sz="5600" b="1"/>
            </a:lvl2pPr>
            <a:lvl3pPr marL="2571750" indent="0">
              <a:buNone/>
              <a:defRPr sz="5100" b="1"/>
            </a:lvl3pPr>
            <a:lvl4pPr marL="3857625" indent="0">
              <a:buNone/>
              <a:defRPr sz="4500" b="1"/>
            </a:lvl4pPr>
            <a:lvl5pPr marL="5143500" indent="0">
              <a:buNone/>
              <a:defRPr sz="4500" b="1"/>
            </a:lvl5pPr>
            <a:lvl6pPr marL="6429375" indent="0">
              <a:buNone/>
              <a:defRPr sz="4500" b="1"/>
            </a:lvl6pPr>
            <a:lvl7pPr marL="7715250" indent="0">
              <a:buNone/>
              <a:defRPr sz="4500" b="1"/>
            </a:lvl7pPr>
            <a:lvl8pPr marL="9001125" indent="0">
              <a:buNone/>
              <a:defRPr sz="4500" b="1"/>
            </a:lvl8pPr>
            <a:lvl9pPr marL="10287000" indent="0">
              <a:buNone/>
              <a:defRPr sz="4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5138142"/>
            <a:ext cx="12726592" cy="9334918"/>
          </a:xfrm>
        </p:spPr>
        <p:txBody>
          <a:bodyPr/>
          <a:lstStyle>
            <a:lvl1pPr>
              <a:defRPr sz="6800"/>
            </a:lvl1pPr>
            <a:lvl2pPr>
              <a:defRPr sz="5600"/>
            </a:lvl2pPr>
            <a:lvl3pPr>
              <a:defRPr sz="51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0" y="3626704"/>
            <a:ext cx="12731591" cy="1511438"/>
          </a:xfrm>
        </p:spPr>
        <p:txBody>
          <a:bodyPr anchor="b"/>
          <a:lstStyle>
            <a:lvl1pPr marL="0" indent="0">
              <a:buNone/>
              <a:defRPr sz="6800" b="1"/>
            </a:lvl1pPr>
            <a:lvl2pPr marL="1285875" indent="0">
              <a:buNone/>
              <a:defRPr sz="5600" b="1"/>
            </a:lvl2pPr>
            <a:lvl3pPr marL="2571750" indent="0">
              <a:buNone/>
              <a:defRPr sz="5100" b="1"/>
            </a:lvl3pPr>
            <a:lvl4pPr marL="3857625" indent="0">
              <a:buNone/>
              <a:defRPr sz="4500" b="1"/>
            </a:lvl4pPr>
            <a:lvl5pPr marL="5143500" indent="0">
              <a:buNone/>
              <a:defRPr sz="4500" b="1"/>
            </a:lvl5pPr>
            <a:lvl6pPr marL="6429375" indent="0">
              <a:buNone/>
              <a:defRPr sz="4500" b="1"/>
            </a:lvl6pPr>
            <a:lvl7pPr marL="7715250" indent="0">
              <a:buNone/>
              <a:defRPr sz="4500" b="1"/>
            </a:lvl7pPr>
            <a:lvl8pPr marL="9001125" indent="0">
              <a:buNone/>
              <a:defRPr sz="4500" b="1"/>
            </a:lvl8pPr>
            <a:lvl9pPr marL="10287000" indent="0">
              <a:buNone/>
              <a:defRPr sz="4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0" y="5138142"/>
            <a:ext cx="12731591" cy="9334918"/>
          </a:xfrm>
        </p:spPr>
        <p:txBody>
          <a:bodyPr/>
          <a:lstStyle>
            <a:lvl1pPr>
              <a:defRPr sz="6800"/>
            </a:lvl1pPr>
            <a:lvl2pPr>
              <a:defRPr sz="5600"/>
            </a:lvl2pPr>
            <a:lvl3pPr>
              <a:defRPr sz="51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645081"/>
            <a:ext cx="9476186" cy="2745343"/>
          </a:xfrm>
        </p:spPr>
        <p:txBody>
          <a:bodyPr anchor="b"/>
          <a:lstStyle>
            <a:lvl1pPr algn="l">
              <a:defRPr sz="5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645082"/>
            <a:ext cx="16102013" cy="13827979"/>
          </a:xfrm>
        </p:spPr>
        <p:txBody>
          <a:bodyPr/>
          <a:lstStyle>
            <a:lvl1pPr>
              <a:defRPr sz="9000"/>
            </a:lvl1pPr>
            <a:lvl2pPr>
              <a:defRPr sz="7900"/>
            </a:lvl2pPr>
            <a:lvl3pPr>
              <a:defRPr sz="68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3390425"/>
            <a:ext cx="9476186" cy="11082636"/>
          </a:xfrm>
        </p:spPr>
        <p:txBody>
          <a:bodyPr/>
          <a:lstStyle>
            <a:lvl1pPr marL="0" indent="0">
              <a:buNone/>
              <a:defRPr sz="3900"/>
            </a:lvl1pPr>
            <a:lvl2pPr marL="1285875" indent="0">
              <a:buNone/>
              <a:defRPr sz="3400"/>
            </a:lvl2pPr>
            <a:lvl3pPr marL="2571750" indent="0">
              <a:buNone/>
              <a:defRPr sz="2800"/>
            </a:lvl3pPr>
            <a:lvl4pPr marL="3857625" indent="0">
              <a:buNone/>
              <a:defRPr sz="2500"/>
            </a:lvl4pPr>
            <a:lvl5pPr marL="5143500" indent="0">
              <a:buNone/>
              <a:defRPr sz="2500"/>
            </a:lvl5pPr>
            <a:lvl6pPr marL="6429375" indent="0">
              <a:buNone/>
              <a:defRPr sz="2500"/>
            </a:lvl6pPr>
            <a:lvl7pPr marL="7715250" indent="0">
              <a:buNone/>
              <a:defRPr sz="2500"/>
            </a:lvl7pPr>
            <a:lvl8pPr marL="9001125" indent="0">
              <a:buNone/>
              <a:defRPr sz="2500"/>
            </a:lvl8pPr>
            <a:lvl9pPr marL="10287000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11341417"/>
            <a:ext cx="17282160" cy="1338919"/>
          </a:xfrm>
        </p:spPr>
        <p:txBody>
          <a:bodyPr anchor="b"/>
          <a:lstStyle>
            <a:lvl1pPr algn="l">
              <a:defRPr sz="5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1447681"/>
            <a:ext cx="17282160" cy="9721215"/>
          </a:xfrm>
        </p:spPr>
        <p:txBody>
          <a:bodyPr/>
          <a:lstStyle>
            <a:lvl1pPr marL="0" indent="0">
              <a:buNone/>
              <a:defRPr sz="9000"/>
            </a:lvl1pPr>
            <a:lvl2pPr marL="1285875" indent="0">
              <a:buNone/>
              <a:defRPr sz="7900"/>
            </a:lvl2pPr>
            <a:lvl3pPr marL="2571750" indent="0">
              <a:buNone/>
              <a:defRPr sz="6800"/>
            </a:lvl3pPr>
            <a:lvl4pPr marL="3857625" indent="0">
              <a:buNone/>
              <a:defRPr sz="5600"/>
            </a:lvl4pPr>
            <a:lvl5pPr marL="5143500" indent="0">
              <a:buNone/>
              <a:defRPr sz="5600"/>
            </a:lvl5pPr>
            <a:lvl6pPr marL="6429375" indent="0">
              <a:buNone/>
              <a:defRPr sz="5600"/>
            </a:lvl6pPr>
            <a:lvl7pPr marL="7715250" indent="0">
              <a:buNone/>
              <a:defRPr sz="5600"/>
            </a:lvl7pPr>
            <a:lvl8pPr marL="9001125" indent="0">
              <a:buNone/>
              <a:defRPr sz="5600"/>
            </a:lvl8pPr>
            <a:lvl9pPr marL="10287000" indent="0">
              <a:buNone/>
              <a:defRPr sz="5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12680336"/>
            <a:ext cx="17282160" cy="1901486"/>
          </a:xfrm>
        </p:spPr>
        <p:txBody>
          <a:bodyPr/>
          <a:lstStyle>
            <a:lvl1pPr marL="0" indent="0">
              <a:buNone/>
              <a:defRPr sz="3900"/>
            </a:lvl1pPr>
            <a:lvl2pPr marL="1285875" indent="0">
              <a:buNone/>
              <a:defRPr sz="3400"/>
            </a:lvl2pPr>
            <a:lvl3pPr marL="2571750" indent="0">
              <a:buNone/>
              <a:defRPr sz="2800"/>
            </a:lvl3pPr>
            <a:lvl4pPr marL="3857625" indent="0">
              <a:buNone/>
              <a:defRPr sz="2500"/>
            </a:lvl4pPr>
            <a:lvl5pPr marL="5143500" indent="0">
              <a:buNone/>
              <a:defRPr sz="2500"/>
            </a:lvl5pPr>
            <a:lvl6pPr marL="6429375" indent="0">
              <a:buNone/>
              <a:defRPr sz="2500"/>
            </a:lvl6pPr>
            <a:lvl7pPr marL="7715250" indent="0">
              <a:buNone/>
              <a:defRPr sz="2500"/>
            </a:lvl7pPr>
            <a:lvl8pPr marL="9001125" indent="0">
              <a:buNone/>
              <a:defRPr sz="2500"/>
            </a:lvl8pPr>
            <a:lvl9pPr marL="10287000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648832"/>
            <a:ext cx="25923240" cy="2700338"/>
          </a:xfrm>
          <a:prstGeom prst="rect">
            <a:avLst/>
          </a:prstGeom>
        </p:spPr>
        <p:txBody>
          <a:bodyPr vert="horz" lIns="257175" tIns="128588" rIns="257175" bIns="1285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3780473"/>
            <a:ext cx="25923240" cy="10692588"/>
          </a:xfrm>
          <a:prstGeom prst="rect">
            <a:avLst/>
          </a:prstGeom>
        </p:spPr>
        <p:txBody>
          <a:bodyPr vert="horz" lIns="257175" tIns="128588" rIns="257175" bIns="1285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15016878"/>
            <a:ext cx="6720840" cy="862608"/>
          </a:xfrm>
          <a:prstGeom prst="rect">
            <a:avLst/>
          </a:prstGeom>
        </p:spPr>
        <p:txBody>
          <a:bodyPr vert="horz" lIns="257175" tIns="128588" rIns="257175" bIns="128588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15016878"/>
            <a:ext cx="9121140" cy="862608"/>
          </a:xfrm>
          <a:prstGeom prst="rect">
            <a:avLst/>
          </a:prstGeom>
        </p:spPr>
        <p:txBody>
          <a:bodyPr vert="horz" lIns="257175" tIns="128588" rIns="257175" bIns="128588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15016878"/>
            <a:ext cx="6720840" cy="862608"/>
          </a:xfrm>
          <a:prstGeom prst="rect">
            <a:avLst/>
          </a:prstGeom>
        </p:spPr>
        <p:txBody>
          <a:bodyPr vert="horz" lIns="257175" tIns="128588" rIns="257175" bIns="128588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71750" rtl="0" eaLnBrk="1" latinLnBrk="0" hangingPunct="1">
        <a:spcBef>
          <a:spcPct val="0"/>
        </a:spcBef>
        <a:buNone/>
        <a:defRPr sz="1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06" indent="-964406" algn="l" defTabSz="257175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547" indent="-803672" algn="l" defTabSz="2571750" rtl="0" eaLnBrk="1" latinLnBrk="0" hangingPunct="1">
        <a:spcBef>
          <a:spcPct val="20000"/>
        </a:spcBef>
        <a:buFont typeface="Arial" pitchFamily="34" charset="0"/>
        <a:buChar char="–"/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214688" indent="-642938" algn="l" defTabSz="257175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4500563" indent="-642938" algn="l" defTabSz="257175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38" indent="-642938" algn="l" defTabSz="2571750" rtl="0" eaLnBrk="1" latinLnBrk="0" hangingPunct="1">
        <a:spcBef>
          <a:spcPct val="20000"/>
        </a:spcBef>
        <a:buFont typeface="Arial" pitchFamily="34" charset="0"/>
        <a:buChar char="»"/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072313" indent="-642938" algn="l" defTabSz="2571750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358188" indent="-642938" algn="l" defTabSz="2571750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644063" indent="-642938" algn="l" defTabSz="2571750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29938" indent="-642938" algn="l" defTabSz="2571750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857625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429375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71525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28700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2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microsoft.com/office/2007/relationships/hdphoto" Target="../media/hdphoto1.wdp"/><Relationship Id="rId4" Type="http://schemas.openxmlformats.org/officeDocument/2006/relationships/image" Target="../media/image14.png"/><Relationship Id="rId5" Type="http://schemas.microsoft.com/office/2007/relationships/hdphoto" Target="../media/hdphoto2.wdp"/><Relationship Id="rId6" Type="http://schemas.openxmlformats.org/officeDocument/2006/relationships/image" Target="../media/image15.png"/><Relationship Id="rId7" Type="http://schemas.microsoft.com/office/2007/relationships/hdphoto" Target="../media/hdphoto3.wdp"/><Relationship Id="rId8" Type="http://schemas.openxmlformats.org/officeDocument/2006/relationships/image" Target="../media/image16.png"/><Relationship Id="rId9" Type="http://schemas.microsoft.com/office/2007/relationships/hdphoto" Target="../media/hdphoto4.wdp"/><Relationship Id="rId10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4600" y="5802713"/>
            <a:ext cx="6844500" cy="4680000"/>
            <a:chOff x="7481100" y="5845767"/>
            <a:chExt cx="6844500" cy="4680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00" t="24609" r="14500" b="15391"/>
            <a:stretch/>
          </p:blipFill>
          <p:spPr>
            <a:xfrm>
              <a:off x="7481100" y="5845767"/>
              <a:ext cx="6844500" cy="4680000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 flipV="1">
              <a:off x="10971060" y="8089774"/>
              <a:ext cx="1601940" cy="316622"/>
            </a:xfrm>
            <a:prstGeom prst="straightConnector1">
              <a:avLst/>
            </a:prstGeom>
            <a:ln w="1270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24609" r="26560" b="15391"/>
          <a:stretch/>
        </p:blipFill>
        <p:spPr>
          <a:xfrm>
            <a:off x="9296400" y="5802713"/>
            <a:ext cx="5433483" cy="46800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8458200" y="7567612"/>
            <a:ext cx="954875" cy="7969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07114" y="9625012"/>
            <a:ext cx="11560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24609" r="28550" b="15391"/>
          <a:stretch/>
        </p:blipFill>
        <p:spPr>
          <a:xfrm>
            <a:off x="21774150" y="5802713"/>
            <a:ext cx="5200650" cy="4680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015775" y="5802713"/>
            <a:ext cx="6844500" cy="4680000"/>
            <a:chOff x="18987300" y="5845767"/>
            <a:chExt cx="6844500" cy="468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00" t="24609" r="14500" b="15391"/>
            <a:stretch/>
          </p:blipFill>
          <p:spPr>
            <a:xfrm>
              <a:off x="18987300" y="5845767"/>
              <a:ext cx="6844500" cy="468000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22161542" y="7498080"/>
              <a:ext cx="1064218" cy="908316"/>
            </a:xfrm>
            <a:prstGeom prst="straightConnector1">
              <a:avLst/>
            </a:prstGeom>
            <a:ln w="1270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20838325" y="7567612"/>
            <a:ext cx="954875" cy="7969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697950" y="9625012"/>
            <a:ext cx="11560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61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24609" r="28550" b="15391"/>
          <a:stretch/>
        </p:blipFill>
        <p:spPr>
          <a:xfrm>
            <a:off x="15601950" y="5845767"/>
            <a:ext cx="5200650" cy="46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24609" r="14500" b="15391"/>
          <a:stretch/>
        </p:blipFill>
        <p:spPr>
          <a:xfrm>
            <a:off x="20892300" y="5845767"/>
            <a:ext cx="6844500" cy="46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24609" r="26560" b="15391"/>
          <a:stretch/>
        </p:blipFill>
        <p:spPr>
          <a:xfrm>
            <a:off x="2223477" y="5845767"/>
            <a:ext cx="5433483" cy="46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24609" r="14500" b="15391"/>
          <a:stretch/>
        </p:blipFill>
        <p:spPr>
          <a:xfrm>
            <a:off x="7481100" y="5845767"/>
            <a:ext cx="6844500" cy="4680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23851199" y="7555737"/>
            <a:ext cx="1240013" cy="937004"/>
          </a:xfrm>
          <a:prstGeom prst="straightConnector1">
            <a:avLst/>
          </a:prstGeom>
          <a:ln w="101600"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0891471" y="8032412"/>
            <a:ext cx="1567395" cy="306737"/>
          </a:xfrm>
          <a:prstGeom prst="straightConnector1">
            <a:avLst/>
          </a:prstGeom>
          <a:ln w="101600"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6629400" y="7456029"/>
            <a:ext cx="954875" cy="7969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016500" y="9950172"/>
            <a:ext cx="11560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8914" y="9950172"/>
            <a:ext cx="11560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49000" y="9950172"/>
            <a:ext cx="11560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059400" y="9950172"/>
            <a:ext cx="11112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4859000" y="6171843"/>
            <a:ext cx="0" cy="426515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0" y="6119812"/>
            <a:ext cx="1674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removal</a:t>
            </a:r>
          </a:p>
          <a:p>
            <a:pPr algn="ctr"/>
            <a:r>
              <a:rPr lang="en-US" sz="3200" dirty="0"/>
              <a:t>d</a:t>
            </a:r>
            <a:r>
              <a:rPr lang="en-US" sz="3200" dirty="0" smtClean="0"/>
              <a:t>irection</a:t>
            </a:r>
          </a:p>
          <a:p>
            <a:pPr algn="ctr"/>
            <a:r>
              <a:rPr lang="en-US" sz="3200" dirty="0" smtClean="0"/>
              <a:t>(-    )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517576" y="7860114"/>
            <a:ext cx="545242" cy="31171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914318" y="8185781"/>
            <a:ext cx="590215" cy="340981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non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21480000" flipH="1">
            <a:off x="16167725" y="9162271"/>
            <a:ext cx="698886" cy="36797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21480000" flipH="1">
            <a:off x="16885930" y="8627601"/>
            <a:ext cx="882708" cy="484839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non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7713209" y="8468113"/>
            <a:ext cx="190712" cy="18609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6995" y="7123419"/>
            <a:ext cx="360968" cy="4476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H="1" flipV="1">
            <a:off x="5596002" y="7860114"/>
            <a:ext cx="42318" cy="94734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9870" y="7783319"/>
            <a:ext cx="309041" cy="38472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0" y="9677808"/>
            <a:ext cx="374340" cy="464182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20076325" y="7456029"/>
            <a:ext cx="954875" cy="7969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8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89" y="5804212"/>
            <a:ext cx="7160851" cy="504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5804212"/>
            <a:ext cx="7160851" cy="504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37"/>
          <a:stretch/>
        </p:blipFill>
        <p:spPr>
          <a:xfrm>
            <a:off x="8582689" y="5804212"/>
            <a:ext cx="5819111" cy="50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6"/>
          <a:stretch/>
        </p:blipFill>
        <p:spPr>
          <a:xfrm>
            <a:off x="22462752" y="5804212"/>
            <a:ext cx="5883648" cy="50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566222" y="6926057"/>
            <a:ext cx="1240013" cy="937004"/>
          </a:xfrm>
          <a:prstGeom prst="straightConnector1">
            <a:avLst/>
          </a:prstGeom>
          <a:ln w="101600">
            <a:solidFill>
              <a:srgbClr val="00D661"/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774819" y="8867647"/>
            <a:ext cx="1567395" cy="306737"/>
          </a:xfrm>
          <a:prstGeom prst="straightConnector1">
            <a:avLst/>
          </a:prstGeom>
          <a:ln w="101600">
            <a:solidFill>
              <a:srgbClr val="00D661"/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0196069" y="7464562"/>
            <a:ext cx="954875" cy="79699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266435" y="7402229"/>
            <a:ext cx="954875" cy="79699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688800" y="10201566"/>
            <a:ext cx="11560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0201566"/>
            <a:ext cx="11560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173666" y="6746483"/>
                <a:ext cx="2251480" cy="736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zh-CN" sz="3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=120°</a:t>
                </a:r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3666" y="6746483"/>
                <a:ext cx="2251480" cy="736298"/>
              </a:xfrm>
              <a:prstGeom prst="rect">
                <a:avLst/>
              </a:prstGeom>
              <a:blipFill rotWithShape="0">
                <a:blip r:embed="rId6"/>
                <a:stretch>
                  <a:fillRect t="-158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/>
          <p:cNvSpPr/>
          <p:nvPr/>
        </p:nvSpPr>
        <p:spPr>
          <a:xfrm rot="20942047">
            <a:off x="17925389" y="7675318"/>
            <a:ext cx="1945503" cy="1965857"/>
          </a:xfrm>
          <a:prstGeom prst="arc">
            <a:avLst>
              <a:gd name="adj1" fmla="val 15189215"/>
              <a:gd name="adj2" fmla="val 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1201400" y="10201566"/>
            <a:ext cx="11560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72198" y="10201566"/>
            <a:ext cx="11112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5087600" y="6171843"/>
            <a:ext cx="0" cy="426515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17319" y="6348412"/>
            <a:ext cx="1674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removal</a:t>
            </a:r>
          </a:p>
          <a:p>
            <a:pPr algn="ctr"/>
            <a:r>
              <a:rPr lang="en-US" sz="3200" dirty="0"/>
              <a:t>d</a:t>
            </a:r>
            <a:r>
              <a:rPr lang="en-US" sz="3200" dirty="0" smtClean="0"/>
              <a:t>irection</a:t>
            </a:r>
          </a:p>
          <a:p>
            <a:pPr algn="ctr"/>
            <a:r>
              <a:rPr lang="en-US" sz="3200" dirty="0" smtClean="0"/>
              <a:t>(-    )</a:t>
            </a:r>
            <a:endParaRPr lang="en-US" sz="3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1810370" y="7877523"/>
            <a:ext cx="545242" cy="311710"/>
          </a:xfrm>
          <a:prstGeom prst="straightConnector1">
            <a:avLst/>
          </a:prstGeom>
          <a:ln w="63500">
            <a:solidFill>
              <a:srgbClr val="00D661"/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1207112" y="8203190"/>
            <a:ext cx="590215" cy="340981"/>
          </a:xfrm>
          <a:prstGeom prst="straightConnector1">
            <a:avLst/>
          </a:prstGeom>
          <a:ln w="63500">
            <a:solidFill>
              <a:srgbClr val="00D661"/>
            </a:solidFill>
            <a:prstDash val="sysDot"/>
            <a:tailEnd type="non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21480000" flipH="1">
            <a:off x="9460519" y="9179680"/>
            <a:ext cx="698886" cy="367978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21480000" flipH="1">
            <a:off x="10178724" y="8645010"/>
            <a:ext cx="882708" cy="484839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prstDash val="sysDot"/>
            <a:tailEnd type="non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1006003" y="8485522"/>
            <a:ext cx="190712" cy="18609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6314" y="7352019"/>
            <a:ext cx="360968" cy="4476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4867840" y="8729998"/>
            <a:ext cx="1474111" cy="195170"/>
          </a:xfrm>
          <a:prstGeom prst="straightConnector1">
            <a:avLst/>
          </a:prstGeom>
          <a:ln w="63500">
            <a:solidFill>
              <a:srgbClr val="00D661"/>
            </a:solidFill>
            <a:tailEnd type="arrow"/>
          </a:ln>
          <a:effectLst>
            <a:glow rad="762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902389" y="8769720"/>
            <a:ext cx="1233545" cy="499991"/>
          </a:xfrm>
          <a:prstGeom prst="straightConnector1">
            <a:avLst/>
          </a:prstGeom>
          <a:ln w="63500">
            <a:solidFill>
              <a:srgbClr val="00D661"/>
            </a:solidFill>
            <a:tailEnd type="arrow"/>
          </a:ln>
          <a:effectLst>
            <a:glow rad="762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930504" y="8578569"/>
            <a:ext cx="1411447" cy="134550"/>
          </a:xfrm>
          <a:prstGeom prst="straightConnector1">
            <a:avLst/>
          </a:prstGeom>
          <a:ln w="63500">
            <a:solidFill>
              <a:srgbClr val="00D661"/>
            </a:solidFill>
            <a:tailEnd type="arrow"/>
          </a:ln>
          <a:effectLst>
            <a:glow rad="762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930504" y="8739044"/>
            <a:ext cx="814287" cy="750090"/>
          </a:xfrm>
          <a:prstGeom prst="straightConnector1">
            <a:avLst/>
          </a:prstGeom>
          <a:ln w="63500">
            <a:solidFill>
              <a:srgbClr val="00D661"/>
            </a:solidFill>
            <a:tailEnd type="arrow"/>
          </a:ln>
          <a:effectLst>
            <a:glow rad="762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4835148" y="8622508"/>
            <a:ext cx="190712" cy="18609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501281" y="6714845"/>
            <a:ext cx="1872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removal</a:t>
            </a:r>
          </a:p>
          <a:p>
            <a:pPr algn="ctr"/>
            <a:r>
              <a:rPr lang="en-US" sz="3200" dirty="0" smtClean="0"/>
              <a:t>directions</a:t>
            </a:r>
          </a:p>
          <a:p>
            <a:pPr algn="ctr"/>
            <a:r>
              <a:rPr lang="en-US" sz="3200" dirty="0" smtClean="0"/>
              <a:t>around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20682932" y="8369955"/>
            <a:ext cx="42318" cy="947348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64355" y="7753923"/>
            <a:ext cx="309041" cy="3847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96800" y="8293160"/>
            <a:ext cx="309041" cy="384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10387" y="9649418"/>
            <a:ext cx="374340" cy="4641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84086" y="5949636"/>
            <a:ext cx="7191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TODO: re-render 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the model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54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0000"/>
                    </a14:imgEffect>
                    <a14:imgEffect>
                      <a14:brightnessContrast bright="5000"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6016945"/>
            <a:ext cx="7562678" cy="4685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  <a14:imgEffect>
                      <a14:brightnessContrast bright="5000"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26404" y="6034841"/>
            <a:ext cx="7253188" cy="45007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114833" y="7824199"/>
            <a:ext cx="1258432" cy="718122"/>
          </a:xfrm>
          <a:prstGeom prst="straightConnector1">
            <a:avLst/>
          </a:prstGeom>
          <a:ln w="101600">
            <a:solidFill>
              <a:srgbClr val="00D661"/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9345869" y="8893798"/>
            <a:ext cx="1567395" cy="306737"/>
          </a:xfrm>
          <a:prstGeom prst="straightConnector1">
            <a:avLst/>
          </a:prstGeom>
          <a:ln w="101600">
            <a:solidFill>
              <a:srgbClr val="00D661"/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1000071" y="7464562"/>
            <a:ext cx="954875" cy="79699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266435" y="7402229"/>
            <a:ext cx="954875" cy="79699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659697" y="10201566"/>
            <a:ext cx="11560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6206" y="10201566"/>
            <a:ext cx="11560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80000"/>
                    </a14:imgEffect>
                    <a14:imgEffect>
                      <a14:brightnessContrast bright="5000"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35281" y="6034841"/>
            <a:ext cx="5619336" cy="45007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0000"/>
                    </a14:imgEffect>
                    <a14:imgEffect>
                      <a14:brightnessContrast bright="5000"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8491" y="5967412"/>
            <a:ext cx="5595391" cy="4601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977668" y="6746483"/>
                <a:ext cx="2251480" cy="736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zh-CN" sz="3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=120°</a:t>
                </a:r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7668" y="6746483"/>
                <a:ext cx="2251480" cy="736298"/>
              </a:xfrm>
              <a:prstGeom prst="rect">
                <a:avLst/>
              </a:prstGeom>
              <a:blipFill rotWithShape="0">
                <a:blip r:embed="rId10"/>
                <a:stretch>
                  <a:fillRect t="-158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/>
          <p:cNvSpPr/>
          <p:nvPr/>
        </p:nvSpPr>
        <p:spPr>
          <a:xfrm>
            <a:off x="18187799" y="7466917"/>
            <a:ext cx="1569741" cy="1965857"/>
          </a:xfrm>
          <a:prstGeom prst="arc">
            <a:avLst>
              <a:gd name="adj1" fmla="val 15310439"/>
              <a:gd name="adj2" fmla="val 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568491" y="5972656"/>
            <a:ext cx="5592201" cy="459862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1108744" y="10201566"/>
            <a:ext cx="11560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89537" y="10201566"/>
            <a:ext cx="11112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5031949" y="6171843"/>
            <a:ext cx="0" cy="426515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17319" y="6348412"/>
            <a:ext cx="1674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removal</a:t>
            </a:r>
          </a:p>
          <a:p>
            <a:pPr algn="ctr"/>
            <a:r>
              <a:rPr lang="en-US" sz="3200" dirty="0"/>
              <a:t>d</a:t>
            </a:r>
            <a:r>
              <a:rPr lang="en-US" sz="3200" dirty="0" smtClean="0"/>
              <a:t>irection</a:t>
            </a:r>
          </a:p>
          <a:p>
            <a:pPr algn="ctr"/>
            <a:r>
              <a:rPr lang="en-US" sz="3200" dirty="0" smtClean="0"/>
              <a:t>(-    )</a:t>
            </a:r>
            <a:endParaRPr lang="en-US" sz="3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1810370" y="7877523"/>
            <a:ext cx="545242" cy="311710"/>
          </a:xfrm>
          <a:prstGeom prst="straightConnector1">
            <a:avLst/>
          </a:prstGeom>
          <a:ln w="63500">
            <a:solidFill>
              <a:srgbClr val="00D661"/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1207112" y="8203190"/>
            <a:ext cx="590215" cy="340981"/>
          </a:xfrm>
          <a:prstGeom prst="straightConnector1">
            <a:avLst/>
          </a:prstGeom>
          <a:ln w="63500">
            <a:solidFill>
              <a:srgbClr val="00D661"/>
            </a:solidFill>
            <a:prstDash val="sysDot"/>
            <a:tailEnd type="non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21480000" flipH="1">
            <a:off x="9460519" y="9179680"/>
            <a:ext cx="698886" cy="367978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21480000" flipH="1">
            <a:off x="10178724" y="8645010"/>
            <a:ext cx="882708" cy="484839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prstDash val="sysDot"/>
            <a:tailEnd type="non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1006003" y="8485522"/>
            <a:ext cx="190712" cy="18609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56314" y="7352019"/>
            <a:ext cx="360968" cy="4476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4792306" y="8729998"/>
            <a:ext cx="1474111" cy="195170"/>
          </a:xfrm>
          <a:prstGeom prst="straightConnector1">
            <a:avLst/>
          </a:prstGeom>
          <a:ln w="63500">
            <a:solidFill>
              <a:srgbClr val="00D661"/>
            </a:solidFill>
            <a:tailEnd type="arrow"/>
          </a:ln>
          <a:effectLst>
            <a:glow rad="762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826855" y="8769720"/>
            <a:ext cx="1233545" cy="499991"/>
          </a:xfrm>
          <a:prstGeom prst="straightConnector1">
            <a:avLst/>
          </a:prstGeom>
          <a:ln w="63500">
            <a:solidFill>
              <a:srgbClr val="00D661"/>
            </a:solidFill>
            <a:tailEnd type="arrow"/>
          </a:ln>
          <a:effectLst>
            <a:glow rad="762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854970" y="8578569"/>
            <a:ext cx="1411447" cy="134550"/>
          </a:xfrm>
          <a:prstGeom prst="straightConnector1">
            <a:avLst/>
          </a:prstGeom>
          <a:ln w="63500">
            <a:solidFill>
              <a:srgbClr val="00D661"/>
            </a:solidFill>
            <a:tailEnd type="arrow"/>
          </a:ln>
          <a:effectLst>
            <a:glow rad="762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854970" y="8739044"/>
            <a:ext cx="814287" cy="750090"/>
          </a:xfrm>
          <a:prstGeom prst="straightConnector1">
            <a:avLst/>
          </a:prstGeom>
          <a:ln w="63500">
            <a:solidFill>
              <a:srgbClr val="00D661"/>
            </a:solidFill>
            <a:tailEnd type="arrow"/>
          </a:ln>
          <a:effectLst>
            <a:glow rad="762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4759614" y="8622508"/>
            <a:ext cx="190712" cy="18609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425747" y="6714845"/>
            <a:ext cx="1872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removal</a:t>
            </a:r>
          </a:p>
          <a:p>
            <a:pPr algn="ctr"/>
            <a:r>
              <a:rPr lang="en-US" sz="3200" dirty="0" smtClean="0"/>
              <a:t>directions</a:t>
            </a:r>
          </a:p>
          <a:p>
            <a:pPr algn="ctr"/>
            <a:r>
              <a:rPr lang="en-US" sz="3200" dirty="0" smtClean="0"/>
              <a:t>around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21486934" y="8369955"/>
            <a:ext cx="42318" cy="947348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88821" y="7753923"/>
            <a:ext cx="309041" cy="3847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00802" y="8293160"/>
            <a:ext cx="309041" cy="384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10387" y="9649418"/>
            <a:ext cx="374340" cy="4641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84086" y="5949636"/>
            <a:ext cx="63442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TODO: use correct joint 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geometry and re-render 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the model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6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7C80"/>
          </a:solidFill>
          <a:headEnd type="triangle" w="med" len="med"/>
          <a:tailEnd type="triangle" w="med" len="med"/>
        </a:ln>
        <a:effectLst>
          <a:glow rad="101600">
            <a:schemeClr val="bg1">
              <a:alpha val="60000"/>
            </a:schemeClr>
          </a:glo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83</Words>
  <Application>Microsoft Macintosh PowerPoint</Application>
  <PresentationFormat>Custom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Cambria Math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191</cp:revision>
  <dcterms:created xsi:type="dcterms:W3CDTF">2006-08-16T00:00:00Z</dcterms:created>
  <dcterms:modified xsi:type="dcterms:W3CDTF">2018-06-03T14:21:25Z</dcterms:modified>
</cp:coreProperties>
</file>