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2" r:id="rId2"/>
    <p:sldId id="291" r:id="rId3"/>
    <p:sldId id="290" r:id="rId4"/>
    <p:sldId id="289" r:id="rId5"/>
    <p:sldId id="288" r:id="rId6"/>
    <p:sldId id="287" r:id="rId7"/>
    <p:sldId id="286" r:id="rId8"/>
    <p:sldId id="284" r:id="rId9"/>
  </p:sldIdLst>
  <p:sldSz cx="43200638" cy="28800425"/>
  <p:notesSz cx="6858000" cy="9144000"/>
  <p:defaultTextStyle>
    <a:defPPr>
      <a:defRPr lang="en-US"/>
    </a:defPPr>
    <a:lvl1pPr marL="0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1pPr>
    <a:lvl2pPr marL="2057171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2pPr>
    <a:lvl3pPr marL="4114343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3pPr>
    <a:lvl4pPr marL="6171514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4pPr>
    <a:lvl5pPr marL="8228686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5pPr>
    <a:lvl6pPr marL="10285857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6pPr>
    <a:lvl7pPr marL="12343028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7pPr>
    <a:lvl8pPr marL="14400200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8pPr>
    <a:lvl9pPr marL="16457371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1" userDrawn="1">
          <p15:clr>
            <a:srgbClr val="A4A3A4"/>
          </p15:clr>
        </p15:guide>
        <p15:guide id="2" pos="136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464"/>
    <a:srgbClr val="E65050"/>
    <a:srgbClr val="F5C8C8"/>
    <a:srgbClr val="E650B4"/>
    <a:srgbClr val="F0DCBE"/>
    <a:srgbClr val="C8C8F0"/>
    <a:srgbClr val="96E6E6"/>
    <a:srgbClr val="C8F0C8"/>
    <a:srgbClr val="95F697"/>
    <a:srgbClr val="E4A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72"/>
    <p:restoredTop sz="94651"/>
  </p:normalViewPr>
  <p:slideViewPr>
    <p:cSldViewPr>
      <p:cViewPr>
        <p:scale>
          <a:sx n="53" d="100"/>
          <a:sy n="53" d="100"/>
        </p:scale>
        <p:origin x="-1744" y="-1264"/>
      </p:cViewPr>
      <p:guideLst>
        <p:guide orient="horz" pos="9071"/>
        <p:guide pos="136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F51B-0D5B-BD48-9512-DDCE424B6B65}" type="datetimeFigureOut">
              <a:rPr lang="en-US" smtClean="0"/>
              <a:t>6/6/18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3C1E-005F-E245-8EB5-437506773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8946801"/>
            <a:ext cx="36720542" cy="61734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99" y="16320242"/>
            <a:ext cx="30240447" cy="73601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0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0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01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0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0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0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320462" y="1153355"/>
            <a:ext cx="9720144" cy="245736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0032" y="1153355"/>
            <a:ext cx="28440420" cy="245736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553" y="18506943"/>
            <a:ext cx="36720542" cy="5720083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553" y="12206852"/>
            <a:ext cx="36720542" cy="6300091"/>
          </a:xfrm>
        </p:spPr>
        <p:txBody>
          <a:bodyPr anchor="b"/>
          <a:lstStyle>
            <a:lvl1pPr marL="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1pPr>
            <a:lvl2pPr marL="400036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8000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0107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4pPr>
            <a:lvl5pPr marL="1600143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5pPr>
            <a:lvl6pPr marL="2000179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6pPr>
            <a:lvl7pPr marL="2400214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7pPr>
            <a:lvl8pPr marL="2800250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8pPr>
            <a:lvl9pPr marL="3200286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0032" y="6720102"/>
            <a:ext cx="19080282" cy="19006950"/>
          </a:xfrm>
        </p:spPr>
        <p:txBody>
          <a:bodyPr/>
          <a:lstStyle>
            <a:lvl1pPr>
              <a:defRPr sz="2450"/>
            </a:lvl1pPr>
            <a:lvl2pPr>
              <a:defRPr sz="2100"/>
            </a:lvl2pPr>
            <a:lvl3pPr>
              <a:defRPr sz="175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60324" y="6720102"/>
            <a:ext cx="19080282" cy="19006950"/>
          </a:xfrm>
        </p:spPr>
        <p:txBody>
          <a:bodyPr/>
          <a:lstStyle>
            <a:lvl1pPr>
              <a:defRPr sz="2450"/>
            </a:lvl1pPr>
            <a:lvl2pPr>
              <a:defRPr sz="2100"/>
            </a:lvl2pPr>
            <a:lvl3pPr>
              <a:defRPr sz="175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032" y="6446765"/>
            <a:ext cx="19087784" cy="2686704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036" indent="0">
              <a:buNone/>
              <a:defRPr sz="1750" b="1"/>
            </a:lvl2pPr>
            <a:lvl3pPr marL="800071" indent="0">
              <a:buNone/>
              <a:defRPr sz="1575" b="1"/>
            </a:lvl3pPr>
            <a:lvl4pPr marL="1200107" indent="0">
              <a:buNone/>
              <a:defRPr sz="1400" b="1"/>
            </a:lvl4pPr>
            <a:lvl5pPr marL="1600143" indent="0">
              <a:buNone/>
              <a:defRPr sz="1400" b="1"/>
            </a:lvl5pPr>
            <a:lvl6pPr marL="2000179" indent="0">
              <a:buNone/>
              <a:defRPr sz="1400" b="1"/>
            </a:lvl6pPr>
            <a:lvl7pPr marL="2400214" indent="0">
              <a:buNone/>
              <a:defRPr sz="1400" b="1"/>
            </a:lvl7pPr>
            <a:lvl8pPr marL="2800250" indent="0">
              <a:buNone/>
              <a:defRPr sz="1400" b="1"/>
            </a:lvl8pPr>
            <a:lvl9pPr marL="320028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032" y="9133469"/>
            <a:ext cx="19087784" cy="16593580"/>
          </a:xfrm>
        </p:spPr>
        <p:txBody>
          <a:bodyPr/>
          <a:lstStyle>
            <a:lvl1pPr>
              <a:defRPr sz="2100"/>
            </a:lvl1pPr>
            <a:lvl2pPr>
              <a:defRPr sz="1750"/>
            </a:lvl2pPr>
            <a:lvl3pPr>
              <a:defRPr sz="1575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5326" y="6446765"/>
            <a:ext cx="19095282" cy="2686704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036" indent="0">
              <a:buNone/>
              <a:defRPr sz="1750" b="1"/>
            </a:lvl2pPr>
            <a:lvl3pPr marL="800071" indent="0">
              <a:buNone/>
              <a:defRPr sz="1575" b="1"/>
            </a:lvl3pPr>
            <a:lvl4pPr marL="1200107" indent="0">
              <a:buNone/>
              <a:defRPr sz="1400" b="1"/>
            </a:lvl4pPr>
            <a:lvl5pPr marL="1600143" indent="0">
              <a:buNone/>
              <a:defRPr sz="1400" b="1"/>
            </a:lvl5pPr>
            <a:lvl6pPr marL="2000179" indent="0">
              <a:buNone/>
              <a:defRPr sz="1400" b="1"/>
            </a:lvl6pPr>
            <a:lvl7pPr marL="2400214" indent="0">
              <a:buNone/>
              <a:defRPr sz="1400" b="1"/>
            </a:lvl7pPr>
            <a:lvl8pPr marL="2800250" indent="0">
              <a:buNone/>
              <a:defRPr sz="1400" b="1"/>
            </a:lvl8pPr>
            <a:lvl9pPr marL="320028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5326" y="9133469"/>
            <a:ext cx="19095282" cy="16593580"/>
          </a:xfrm>
        </p:spPr>
        <p:txBody>
          <a:bodyPr/>
          <a:lstStyle>
            <a:lvl1pPr>
              <a:defRPr sz="2100"/>
            </a:lvl1pPr>
            <a:lvl2pPr>
              <a:defRPr sz="1750"/>
            </a:lvl2pPr>
            <a:lvl3pPr>
              <a:defRPr sz="1575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034" y="1146683"/>
            <a:ext cx="14212712" cy="4880072"/>
          </a:xfrm>
        </p:spPr>
        <p:txBody>
          <a:bodyPr anchor="b"/>
          <a:lstStyle>
            <a:lvl1pPr algn="l">
              <a:defRPr sz="175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0250" y="1146689"/>
            <a:ext cx="24150357" cy="24580365"/>
          </a:xfrm>
        </p:spPr>
        <p:txBody>
          <a:bodyPr/>
          <a:lstStyle>
            <a:lvl1pPr>
              <a:defRPr sz="2800"/>
            </a:lvl1pPr>
            <a:lvl2pPr>
              <a:defRPr sz="2450"/>
            </a:lvl2pPr>
            <a:lvl3pPr>
              <a:defRPr sz="2100"/>
            </a:lvl3pPr>
            <a:lvl4pPr>
              <a:defRPr sz="1750"/>
            </a:lvl4pPr>
            <a:lvl5pPr>
              <a:defRPr sz="1750"/>
            </a:lvl5pPr>
            <a:lvl6pPr>
              <a:defRPr sz="1750"/>
            </a:lvl6pPr>
            <a:lvl7pPr>
              <a:defRPr sz="1750"/>
            </a:lvl7pPr>
            <a:lvl8pPr>
              <a:defRPr sz="1750"/>
            </a:lvl8pPr>
            <a:lvl9pPr>
              <a:defRPr sz="17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034" y="6026760"/>
            <a:ext cx="14212712" cy="19700293"/>
          </a:xfrm>
        </p:spPr>
        <p:txBody>
          <a:bodyPr/>
          <a:lstStyle>
            <a:lvl1pPr marL="0" indent="0">
              <a:buNone/>
              <a:defRPr sz="1225"/>
            </a:lvl1pPr>
            <a:lvl2pPr marL="400036" indent="0">
              <a:buNone/>
              <a:defRPr sz="1050"/>
            </a:lvl2pPr>
            <a:lvl3pPr marL="800071" indent="0">
              <a:buNone/>
              <a:defRPr sz="875"/>
            </a:lvl3pPr>
            <a:lvl4pPr marL="1200107" indent="0">
              <a:buNone/>
              <a:defRPr sz="788"/>
            </a:lvl4pPr>
            <a:lvl5pPr marL="1600143" indent="0">
              <a:buNone/>
              <a:defRPr sz="788"/>
            </a:lvl5pPr>
            <a:lvl6pPr marL="2000179" indent="0">
              <a:buNone/>
              <a:defRPr sz="788"/>
            </a:lvl6pPr>
            <a:lvl7pPr marL="2400214" indent="0">
              <a:buNone/>
              <a:defRPr sz="788"/>
            </a:lvl7pPr>
            <a:lvl8pPr marL="2800250" indent="0">
              <a:buNone/>
              <a:defRPr sz="788"/>
            </a:lvl8pPr>
            <a:lvl9pPr marL="3200286" indent="0">
              <a:buNone/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7630" y="20160300"/>
            <a:ext cx="25920383" cy="2380036"/>
          </a:xfrm>
        </p:spPr>
        <p:txBody>
          <a:bodyPr anchor="b"/>
          <a:lstStyle>
            <a:lvl1pPr algn="l">
              <a:defRPr sz="175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7630" y="2573373"/>
            <a:ext cx="25920383" cy="17280255"/>
          </a:xfrm>
        </p:spPr>
        <p:txBody>
          <a:bodyPr/>
          <a:lstStyle>
            <a:lvl1pPr marL="0" indent="0">
              <a:buNone/>
              <a:defRPr sz="2800"/>
            </a:lvl1pPr>
            <a:lvl2pPr marL="400036" indent="0">
              <a:buNone/>
              <a:defRPr sz="2450"/>
            </a:lvl2pPr>
            <a:lvl3pPr marL="800071" indent="0">
              <a:buNone/>
              <a:defRPr sz="2100"/>
            </a:lvl3pPr>
            <a:lvl4pPr marL="1200107" indent="0">
              <a:buNone/>
              <a:defRPr sz="1750"/>
            </a:lvl4pPr>
            <a:lvl5pPr marL="1600143" indent="0">
              <a:buNone/>
              <a:defRPr sz="1750"/>
            </a:lvl5pPr>
            <a:lvl6pPr marL="2000179" indent="0">
              <a:buNone/>
              <a:defRPr sz="1750"/>
            </a:lvl6pPr>
            <a:lvl7pPr marL="2400214" indent="0">
              <a:buNone/>
              <a:defRPr sz="1750"/>
            </a:lvl7pPr>
            <a:lvl8pPr marL="2800250" indent="0">
              <a:buNone/>
              <a:defRPr sz="1750"/>
            </a:lvl8pPr>
            <a:lvl9pPr marL="3200286" indent="0">
              <a:buNone/>
              <a:defRPr sz="17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7630" y="22540335"/>
            <a:ext cx="25920383" cy="3380049"/>
          </a:xfrm>
        </p:spPr>
        <p:txBody>
          <a:bodyPr/>
          <a:lstStyle>
            <a:lvl1pPr marL="0" indent="0">
              <a:buNone/>
              <a:defRPr sz="1225"/>
            </a:lvl1pPr>
            <a:lvl2pPr marL="400036" indent="0">
              <a:buNone/>
              <a:defRPr sz="1050"/>
            </a:lvl2pPr>
            <a:lvl3pPr marL="800071" indent="0">
              <a:buNone/>
              <a:defRPr sz="875"/>
            </a:lvl3pPr>
            <a:lvl4pPr marL="1200107" indent="0">
              <a:buNone/>
              <a:defRPr sz="788"/>
            </a:lvl4pPr>
            <a:lvl5pPr marL="1600143" indent="0">
              <a:buNone/>
              <a:defRPr sz="788"/>
            </a:lvl5pPr>
            <a:lvl6pPr marL="2000179" indent="0">
              <a:buNone/>
              <a:defRPr sz="788"/>
            </a:lvl6pPr>
            <a:lvl7pPr marL="2400214" indent="0">
              <a:buNone/>
              <a:defRPr sz="788"/>
            </a:lvl7pPr>
            <a:lvl8pPr marL="2800250" indent="0">
              <a:buNone/>
              <a:defRPr sz="788"/>
            </a:lvl8pPr>
            <a:lvl9pPr marL="3200286" indent="0">
              <a:buNone/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032" y="1153353"/>
            <a:ext cx="38880574" cy="4800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032" y="6720102"/>
            <a:ext cx="38880574" cy="19006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0035" y="26693729"/>
            <a:ext cx="10080149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0218" y="26693729"/>
            <a:ext cx="13680202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60460" y="26693729"/>
            <a:ext cx="10080149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00071" rtl="0" eaLnBrk="1" latinLnBrk="0" hangingPunct="1">
        <a:spcBef>
          <a:spcPct val="0"/>
        </a:spcBef>
        <a:buNone/>
        <a:defRPr sz="3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027" indent="-300027" algn="l" defTabSz="800071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0058" indent="-250023" algn="l" defTabSz="800071" rtl="0" eaLnBrk="1" latinLnBrk="0" hangingPunct="1">
        <a:spcBef>
          <a:spcPct val="20000"/>
        </a:spcBef>
        <a:buFont typeface="Arial" pitchFamily="34" charset="0"/>
        <a:buChar char="–"/>
        <a:defRPr sz="2450" kern="1200">
          <a:solidFill>
            <a:schemeClr val="tx1"/>
          </a:solidFill>
          <a:latin typeface="+mn-lt"/>
          <a:ea typeface="+mn-ea"/>
          <a:cs typeface="+mn-cs"/>
        </a:defRPr>
      </a:lvl2pPr>
      <a:lvl3pPr marL="1000090" indent="-200018" algn="l" defTabSz="80007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0125" indent="-200018" algn="l" defTabSz="800071" rtl="0" eaLnBrk="1" latinLnBrk="0" hangingPunct="1">
        <a:spcBef>
          <a:spcPct val="20000"/>
        </a:spcBef>
        <a:buFont typeface="Arial" pitchFamily="34" charset="0"/>
        <a:buChar char="–"/>
        <a:defRPr sz="1750" kern="1200">
          <a:solidFill>
            <a:schemeClr val="tx1"/>
          </a:solidFill>
          <a:latin typeface="+mn-lt"/>
          <a:ea typeface="+mn-ea"/>
          <a:cs typeface="+mn-cs"/>
        </a:defRPr>
      </a:lvl4pPr>
      <a:lvl5pPr marL="1800161" indent="-200018" algn="l" defTabSz="800071" rtl="0" eaLnBrk="1" latinLnBrk="0" hangingPunct="1">
        <a:spcBef>
          <a:spcPct val="20000"/>
        </a:spcBef>
        <a:buFont typeface="Arial" pitchFamily="34" charset="0"/>
        <a:buChar char="»"/>
        <a:defRPr sz="1750" kern="1200">
          <a:solidFill>
            <a:schemeClr val="tx1"/>
          </a:solidFill>
          <a:latin typeface="+mn-lt"/>
          <a:ea typeface="+mn-ea"/>
          <a:cs typeface="+mn-cs"/>
        </a:defRPr>
      </a:lvl5pPr>
      <a:lvl6pPr marL="2200197" indent="-200018" algn="l" defTabSz="80007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6pPr>
      <a:lvl7pPr marL="2600233" indent="-200018" algn="l" defTabSz="80007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7pPr>
      <a:lvl8pPr marL="3000268" indent="-200018" algn="l" defTabSz="80007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8pPr>
      <a:lvl9pPr marL="3400304" indent="-200018" algn="l" defTabSz="80007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400036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800071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00107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00143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000179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400214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800250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200286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ight Arrow 94"/>
          <p:cNvSpPr/>
          <p:nvPr/>
        </p:nvSpPr>
        <p:spPr>
          <a:xfrm>
            <a:off x="15580519" y="13579632"/>
            <a:ext cx="981759" cy="11899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3291134" y="11964813"/>
            <a:ext cx="1921716" cy="4419599"/>
            <a:chOff x="6082574" y="12266612"/>
            <a:chExt cx="1921716" cy="4419599"/>
          </a:xfrm>
        </p:grpSpPr>
        <p:sp>
          <p:nvSpPr>
            <p:cNvPr id="148" name="Oval 147"/>
            <p:cNvSpPr>
              <a:spLocks/>
            </p:cNvSpPr>
            <p:nvPr/>
          </p:nvSpPr>
          <p:spPr>
            <a:xfrm>
              <a:off x="6082574" y="15242798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67" name="Straight Arrow Connector 166"/>
            <p:cNvCxnSpPr>
              <a:cxnSpLocks/>
            </p:cNvCxnSpPr>
            <p:nvPr/>
          </p:nvCxnSpPr>
          <p:spPr>
            <a:xfrm>
              <a:off x="6765389" y="13694302"/>
              <a:ext cx="7026" cy="1563721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cxnSpLocks/>
            </p:cNvCxnSpPr>
            <p:nvPr/>
          </p:nvCxnSpPr>
          <p:spPr>
            <a:xfrm>
              <a:off x="7288967" y="13694302"/>
              <a:ext cx="3125" cy="1532277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>
              <a:spLocks/>
            </p:cNvSpPr>
            <p:nvPr/>
          </p:nvSpPr>
          <p:spPr>
            <a:xfrm>
              <a:off x="6096290" y="12266612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6952119" y="11765273"/>
            <a:ext cx="5040000" cy="4818679"/>
            <a:chOff x="15504319" y="9680199"/>
            <a:chExt cx="5040000" cy="4818679"/>
          </a:xfrm>
        </p:grpSpPr>
        <p:cxnSp>
          <p:nvCxnSpPr>
            <p:cNvPr id="266" name="Straight Arrow Connector 265"/>
            <p:cNvCxnSpPr>
              <a:cxnSpLocks/>
              <a:stCxn id="92" idx="3"/>
              <a:endCxn id="121" idx="1"/>
            </p:cNvCxnSpPr>
            <p:nvPr/>
          </p:nvCxnSpPr>
          <p:spPr>
            <a:xfrm flipH="1">
              <a:off x="16242410" y="10912229"/>
              <a:ext cx="1107329" cy="1450373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>
              <a:cxnSpLocks/>
              <a:stCxn id="92" idx="5"/>
              <a:endCxn id="121" idx="7"/>
            </p:cNvCxnSpPr>
            <p:nvPr/>
          </p:nvCxnSpPr>
          <p:spPr>
            <a:xfrm>
              <a:off x="18698899" y="10912229"/>
              <a:ext cx="1107329" cy="1450373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16020871" y="12584698"/>
              <a:ext cx="4134064" cy="1358314"/>
              <a:chOff x="16020871" y="12121684"/>
              <a:chExt cx="4134064" cy="1358314"/>
            </a:xfrm>
          </p:grpSpPr>
          <p:sp>
            <p:nvSpPr>
              <p:cNvPr id="264" name="Oval 263"/>
              <p:cNvSpPr>
                <a:spLocks noChangeAspect="1"/>
              </p:cNvSpPr>
              <p:nvPr/>
            </p:nvSpPr>
            <p:spPr>
              <a:xfrm>
                <a:off x="16020871" y="12121684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71" name="Oval 270"/>
              <p:cNvSpPr>
                <a:spLocks noChangeAspect="1"/>
              </p:cNvSpPr>
              <p:nvPr/>
            </p:nvSpPr>
            <p:spPr>
              <a:xfrm>
                <a:off x="18589958" y="12121684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37" name="Straight Arrow Connector 36"/>
              <p:cNvCxnSpPr>
                <a:cxnSpLocks/>
              </p:cNvCxnSpPr>
              <p:nvPr/>
            </p:nvCxnSpPr>
            <p:spPr>
              <a:xfrm flipH="1">
                <a:off x="17571670" y="12635074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cxnSpLocks/>
              </p:cNvCxnSpPr>
              <p:nvPr/>
            </p:nvCxnSpPr>
            <p:spPr>
              <a:xfrm flipH="1">
                <a:off x="17573502" y="13015691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15504319" y="11996075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>
              <a:spLocks/>
            </p:cNvSpPr>
            <p:nvPr/>
          </p:nvSpPr>
          <p:spPr>
            <a:xfrm>
              <a:off x="17070319" y="9680199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755539" y="11765273"/>
            <a:ext cx="5040000" cy="4818679"/>
            <a:chOff x="23050606" y="9680199"/>
            <a:chExt cx="5040000" cy="4818679"/>
          </a:xfrm>
        </p:grpSpPr>
        <p:cxnSp>
          <p:nvCxnSpPr>
            <p:cNvPr id="50" name="Straight Arrow Connector 49"/>
            <p:cNvCxnSpPr>
              <a:cxnSpLocks/>
              <a:stCxn id="96" idx="3"/>
              <a:endCxn id="49" idx="0"/>
            </p:cNvCxnSpPr>
            <p:nvPr/>
          </p:nvCxnSpPr>
          <p:spPr>
            <a:xfrm flipH="1">
              <a:off x="24312900" y="10912229"/>
              <a:ext cx="583126" cy="1672469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cxnSpLocks/>
              <a:stCxn id="96" idx="5"/>
              <a:endCxn id="56" idx="0"/>
            </p:cNvCxnSpPr>
            <p:nvPr/>
          </p:nvCxnSpPr>
          <p:spPr>
            <a:xfrm>
              <a:off x="26245186" y="10912229"/>
              <a:ext cx="636801" cy="1672469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23530411" y="12584698"/>
              <a:ext cx="4134064" cy="1358314"/>
              <a:chOff x="27022324" y="12121682"/>
              <a:chExt cx="4134064" cy="1358314"/>
            </a:xfrm>
          </p:grpSpPr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27022324" y="12121682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>
                <a:off x="29591411" y="12121682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57" name="Straight Arrow Connector 56"/>
              <p:cNvCxnSpPr>
                <a:cxnSpLocks/>
                <a:stCxn id="56" idx="2"/>
                <a:endCxn id="49" idx="6"/>
              </p:cNvCxnSpPr>
              <p:nvPr/>
            </p:nvCxnSpPr>
            <p:spPr>
              <a:xfrm flipH="1">
                <a:off x="28587302" y="12800839"/>
                <a:ext cx="1004110" cy="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3050606" y="11996075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>
              <a:spLocks/>
            </p:cNvSpPr>
            <p:nvPr/>
          </p:nvSpPr>
          <p:spPr>
            <a:xfrm>
              <a:off x="24616606" y="9680199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699139" y="11765273"/>
            <a:ext cx="5040000" cy="4818679"/>
            <a:chOff x="28102142" y="9680199"/>
            <a:chExt cx="5040000" cy="4818679"/>
          </a:xfrm>
        </p:grpSpPr>
        <p:cxnSp>
          <p:nvCxnSpPr>
            <p:cNvPr id="118" name="Straight Arrow Connector 117"/>
            <p:cNvCxnSpPr>
              <a:cxnSpLocks/>
              <a:stCxn id="126" idx="3"/>
            </p:cNvCxnSpPr>
            <p:nvPr/>
          </p:nvCxnSpPr>
          <p:spPr>
            <a:xfrm flipH="1">
              <a:off x="29364436" y="10912229"/>
              <a:ext cx="583126" cy="1672469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cxnSpLocks/>
              <a:stCxn id="126" idx="5"/>
            </p:cNvCxnSpPr>
            <p:nvPr/>
          </p:nvCxnSpPr>
          <p:spPr>
            <a:xfrm>
              <a:off x="31296722" y="10912229"/>
              <a:ext cx="636801" cy="1672469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/>
            <p:cNvGrpSpPr/>
            <p:nvPr/>
          </p:nvGrpSpPr>
          <p:grpSpPr>
            <a:xfrm>
              <a:off x="28581947" y="12584698"/>
              <a:ext cx="4134064" cy="1358314"/>
              <a:chOff x="27022324" y="12121682"/>
              <a:chExt cx="4134064" cy="1358314"/>
            </a:xfrm>
          </p:grpSpPr>
          <p:sp>
            <p:nvSpPr>
              <p:cNvPr id="127" name="Oval 126"/>
              <p:cNvSpPr>
                <a:spLocks noChangeAspect="1"/>
              </p:cNvSpPr>
              <p:nvPr/>
            </p:nvSpPr>
            <p:spPr>
              <a:xfrm>
                <a:off x="27022324" y="12121682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8" name="Oval 127"/>
              <p:cNvSpPr>
                <a:spLocks noChangeAspect="1"/>
              </p:cNvSpPr>
              <p:nvPr/>
            </p:nvSpPr>
            <p:spPr>
              <a:xfrm>
                <a:off x="29591411" y="12121682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29" name="Straight Arrow Connector 128"/>
              <p:cNvCxnSpPr>
                <a:cxnSpLocks/>
              </p:cNvCxnSpPr>
              <p:nvPr/>
            </p:nvCxnSpPr>
            <p:spPr>
              <a:xfrm flipH="1">
                <a:off x="28587302" y="12800839"/>
                <a:ext cx="1004110" cy="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Oval 124"/>
            <p:cNvSpPr>
              <a:spLocks noChangeAspect="1"/>
            </p:cNvSpPr>
            <p:nvPr/>
          </p:nvSpPr>
          <p:spPr>
            <a:xfrm>
              <a:off x="28102142" y="11996075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>
              <a:spLocks/>
            </p:cNvSpPr>
            <p:nvPr/>
          </p:nvSpPr>
          <p:spPr>
            <a:xfrm>
              <a:off x="29668142" y="9680199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60" name="Rounded Rectangle 59"/>
          <p:cNvSpPr/>
          <p:nvPr/>
        </p:nvSpPr>
        <p:spPr>
          <a:xfrm>
            <a:off x="12913519" y="11510612"/>
            <a:ext cx="27279600" cy="5328000"/>
          </a:xfrm>
          <a:prstGeom prst="roundRect">
            <a:avLst>
              <a:gd name="adj" fmla="val 7923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4062783" y="5794209"/>
            <a:ext cx="10415336" cy="5328000"/>
            <a:chOff x="23886319" y="5794209"/>
            <a:chExt cx="10415336" cy="5328000"/>
          </a:xfrm>
        </p:grpSpPr>
        <p:grpSp>
          <p:nvGrpSpPr>
            <p:cNvPr id="53" name="Group 52"/>
            <p:cNvGrpSpPr/>
            <p:nvPr/>
          </p:nvGrpSpPr>
          <p:grpSpPr>
            <a:xfrm>
              <a:off x="24206205" y="6295142"/>
              <a:ext cx="1921716" cy="4419599"/>
              <a:chOff x="6082574" y="12266612"/>
              <a:chExt cx="1921716" cy="4419599"/>
            </a:xfrm>
          </p:grpSpPr>
          <p:sp>
            <p:nvSpPr>
              <p:cNvPr id="54" name="Oval 53"/>
              <p:cNvSpPr>
                <a:spLocks/>
              </p:cNvSpPr>
              <p:nvPr/>
            </p:nvSpPr>
            <p:spPr>
              <a:xfrm>
                <a:off x="6082574" y="15242798"/>
                <a:ext cx="1908000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i-1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58" name="Straight Arrow Connector 57"/>
              <p:cNvCxnSpPr>
                <a:cxnSpLocks/>
              </p:cNvCxnSpPr>
              <p:nvPr/>
            </p:nvCxnSpPr>
            <p:spPr>
              <a:xfrm flipH="1">
                <a:off x="7036574" y="13710025"/>
                <a:ext cx="13716" cy="1532773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>
                <a:spLocks/>
              </p:cNvSpPr>
              <p:nvPr/>
            </p:nvSpPr>
            <p:spPr>
              <a:xfrm>
                <a:off x="6096290" y="12266612"/>
                <a:ext cx="1908000" cy="144341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i-1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28043499" y="6095602"/>
              <a:ext cx="5040000" cy="4818679"/>
              <a:chOff x="15504319" y="9680199"/>
              <a:chExt cx="5040000" cy="4818679"/>
            </a:xfrm>
          </p:grpSpPr>
          <p:cxnSp>
            <p:nvCxnSpPr>
              <p:cNvPr id="73" name="Straight Arrow Connector 72"/>
              <p:cNvCxnSpPr>
                <a:cxnSpLocks/>
              </p:cNvCxnSpPr>
              <p:nvPr/>
            </p:nvCxnSpPr>
            <p:spPr>
              <a:xfrm>
                <a:off x="18024319" y="11123612"/>
                <a:ext cx="0" cy="872463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4" name="Group 73"/>
              <p:cNvGrpSpPr/>
              <p:nvPr/>
            </p:nvGrpSpPr>
            <p:grpSpPr>
              <a:xfrm>
                <a:off x="16020871" y="12584698"/>
                <a:ext cx="4134064" cy="1358314"/>
                <a:chOff x="16020871" y="12121684"/>
                <a:chExt cx="4134064" cy="1358314"/>
              </a:xfrm>
            </p:grpSpPr>
            <p:sp>
              <p:nvSpPr>
                <p:cNvPr id="77" name="Oval 76"/>
                <p:cNvSpPr>
                  <a:spLocks noChangeAspect="1"/>
                </p:cNvSpPr>
                <p:nvPr/>
              </p:nvSpPr>
              <p:spPr>
                <a:xfrm>
                  <a:off x="16020871" y="12121684"/>
                  <a:ext cx="1564977" cy="1358314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200" dirty="0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P</a:t>
                  </a:r>
                  <a:r>
                    <a:rPr lang="en-US" sz="6200" baseline="-25000" dirty="0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i</a:t>
                  </a:r>
                  <a:endPara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78" name="Oval 77"/>
                <p:cNvSpPr>
                  <a:spLocks noChangeAspect="1"/>
                </p:cNvSpPr>
                <p:nvPr/>
              </p:nvSpPr>
              <p:spPr>
                <a:xfrm>
                  <a:off x="18589958" y="12121684"/>
                  <a:ext cx="1564977" cy="1358314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200" dirty="0" err="1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R</a:t>
                  </a:r>
                  <a:r>
                    <a:rPr lang="en-US" sz="6200" baseline="-25000" dirty="0" err="1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i</a:t>
                  </a:r>
                  <a:endPara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cxnSp>
              <p:nvCxnSpPr>
                <p:cNvPr id="79" name="Straight Arrow Connector 78"/>
                <p:cNvCxnSpPr>
                  <a:cxnSpLocks/>
                </p:cNvCxnSpPr>
                <p:nvPr/>
              </p:nvCxnSpPr>
              <p:spPr>
                <a:xfrm flipH="1">
                  <a:off x="17571670" y="12635074"/>
                  <a:ext cx="1018288" cy="23810"/>
                </a:xfrm>
                <a:prstGeom prst="straightConnector1">
                  <a:avLst/>
                </a:prstGeom>
                <a:ln w="101600">
                  <a:solidFill>
                    <a:srgbClr val="00B0F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>
                  <a:cxnSpLocks/>
                </p:cNvCxnSpPr>
                <p:nvPr/>
              </p:nvCxnSpPr>
              <p:spPr>
                <a:xfrm flipH="1">
                  <a:off x="17573502" y="13015691"/>
                  <a:ext cx="1018288" cy="23810"/>
                </a:xfrm>
                <a:prstGeom prst="straightConnector1">
                  <a:avLst/>
                </a:prstGeom>
                <a:ln w="101600">
                  <a:solidFill>
                    <a:srgbClr val="00B0F0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5" name="Oval 74"/>
              <p:cNvSpPr>
                <a:spLocks noChangeAspect="1"/>
              </p:cNvSpPr>
              <p:nvPr/>
            </p:nvSpPr>
            <p:spPr>
              <a:xfrm>
                <a:off x="15504319" y="11996075"/>
                <a:ext cx="5040000" cy="250280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>
                <a:spLocks/>
              </p:cNvSpPr>
              <p:nvPr/>
            </p:nvSpPr>
            <p:spPr>
              <a:xfrm>
                <a:off x="17070319" y="9680199"/>
                <a:ext cx="1908000" cy="1443413"/>
              </a:xfrm>
              <a:prstGeom prst="ellipse">
                <a:avLst/>
              </a:prstGeom>
              <a:solidFill>
                <a:schemeClr val="bg1"/>
              </a:solidFill>
              <a:ln w="101600">
                <a:solidFill>
                  <a:srgbClr val="F5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i-1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32877919" y="5839138"/>
              <a:ext cx="122020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Arial" charset="0"/>
                  <a:ea typeface="Arial" charset="0"/>
                  <a:cs typeface="Arial" charset="0"/>
                </a:rPr>
                <a:t>(b)</a:t>
              </a:r>
              <a:endParaRPr lang="en-US" sz="66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3" name="Right Arrow 82"/>
            <p:cNvSpPr/>
            <p:nvPr/>
          </p:nvSpPr>
          <p:spPr>
            <a:xfrm>
              <a:off x="26530299" y="7909961"/>
              <a:ext cx="981759" cy="118996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23886319" y="5794209"/>
              <a:ext cx="10415336" cy="5328000"/>
            </a:xfrm>
            <a:prstGeom prst="roundRect">
              <a:avLst>
                <a:gd name="adj" fmla="val 7923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3291134" y="6295142"/>
            <a:ext cx="1921716" cy="4419599"/>
            <a:chOff x="6082574" y="12266612"/>
            <a:chExt cx="1921716" cy="4419599"/>
          </a:xfrm>
        </p:grpSpPr>
        <p:sp>
          <p:nvSpPr>
            <p:cNvPr id="107" name="Oval 106"/>
            <p:cNvSpPr>
              <a:spLocks/>
            </p:cNvSpPr>
            <p:nvPr/>
          </p:nvSpPr>
          <p:spPr>
            <a:xfrm>
              <a:off x="6082574" y="15242798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9" name="Oval 108"/>
            <p:cNvSpPr>
              <a:spLocks/>
            </p:cNvSpPr>
            <p:nvPr/>
          </p:nvSpPr>
          <p:spPr>
            <a:xfrm>
              <a:off x="6096290" y="12266612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6952119" y="6095602"/>
            <a:ext cx="5040000" cy="4818679"/>
            <a:chOff x="15504319" y="9680199"/>
            <a:chExt cx="5040000" cy="4818679"/>
          </a:xfrm>
        </p:grpSpPr>
        <p:grpSp>
          <p:nvGrpSpPr>
            <p:cNvPr id="112" name="Group 111"/>
            <p:cNvGrpSpPr/>
            <p:nvPr/>
          </p:nvGrpSpPr>
          <p:grpSpPr>
            <a:xfrm>
              <a:off x="16020871" y="12584698"/>
              <a:ext cx="4134064" cy="1358314"/>
              <a:chOff x="16020871" y="12121684"/>
              <a:chExt cx="4134064" cy="1358314"/>
            </a:xfrm>
          </p:grpSpPr>
          <p:sp>
            <p:nvSpPr>
              <p:cNvPr id="115" name="Oval 114"/>
              <p:cNvSpPr>
                <a:spLocks noChangeAspect="1"/>
              </p:cNvSpPr>
              <p:nvPr/>
            </p:nvSpPr>
            <p:spPr>
              <a:xfrm>
                <a:off x="16020871" y="12121684"/>
                <a:ext cx="1564977" cy="1358314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6" name="Oval 115"/>
              <p:cNvSpPr>
                <a:spLocks noChangeAspect="1"/>
              </p:cNvSpPr>
              <p:nvPr/>
            </p:nvSpPr>
            <p:spPr>
              <a:xfrm>
                <a:off x="18589958" y="12121684"/>
                <a:ext cx="1564977" cy="1358314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17" name="Straight Arrow Connector 116"/>
              <p:cNvCxnSpPr>
                <a:cxnSpLocks/>
              </p:cNvCxnSpPr>
              <p:nvPr/>
            </p:nvCxnSpPr>
            <p:spPr>
              <a:xfrm flipH="1">
                <a:off x="17571670" y="12635074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>
                <a:cxnSpLocks/>
              </p:cNvCxnSpPr>
              <p:nvPr/>
            </p:nvCxnSpPr>
            <p:spPr>
              <a:xfrm flipH="1">
                <a:off x="17573502" y="13015691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Oval 112"/>
            <p:cNvSpPr>
              <a:spLocks noChangeAspect="1"/>
            </p:cNvSpPr>
            <p:nvPr/>
          </p:nvSpPr>
          <p:spPr>
            <a:xfrm>
              <a:off x="15504319" y="11996075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>
              <a:spLocks/>
            </p:cNvSpPr>
            <p:nvPr/>
          </p:nvSpPr>
          <p:spPr>
            <a:xfrm>
              <a:off x="17070319" y="9680199"/>
              <a:ext cx="1908000" cy="1443413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21066919" y="5839138"/>
            <a:ext cx="12202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Arial" charset="0"/>
                <a:ea typeface="Arial" charset="0"/>
                <a:cs typeface="Arial" charset="0"/>
              </a:rPr>
              <a:t>(a)</a:t>
            </a:r>
            <a:endParaRPr lang="en-US" sz="6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1" name="Right Arrow 130"/>
          <p:cNvSpPr/>
          <p:nvPr/>
        </p:nvSpPr>
        <p:spPr>
          <a:xfrm>
            <a:off x="15580519" y="7521023"/>
            <a:ext cx="981759" cy="11899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12913518" y="5794209"/>
            <a:ext cx="9432879" cy="5328000"/>
          </a:xfrm>
          <a:prstGeom prst="roundRect">
            <a:avLst>
              <a:gd name="adj" fmla="val 7923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38768358" y="11521056"/>
            <a:ext cx="11721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Arial" charset="0"/>
                <a:ea typeface="Arial" charset="0"/>
                <a:cs typeface="Arial" charset="0"/>
              </a:rPr>
              <a:t>(c)</a:t>
            </a:r>
            <a:endParaRPr lang="en-US" sz="66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34557321" y="11765273"/>
            <a:ext cx="5040000" cy="4818679"/>
            <a:chOff x="30543552" y="19641717"/>
            <a:chExt cx="5040000" cy="4818679"/>
          </a:xfrm>
        </p:grpSpPr>
        <p:grpSp>
          <p:nvGrpSpPr>
            <p:cNvPr id="72" name="Group 71"/>
            <p:cNvGrpSpPr/>
            <p:nvPr/>
          </p:nvGrpSpPr>
          <p:grpSpPr>
            <a:xfrm>
              <a:off x="30543552" y="19641717"/>
              <a:ext cx="5040000" cy="4818679"/>
              <a:chOff x="28102142" y="9680199"/>
              <a:chExt cx="5040000" cy="4818679"/>
            </a:xfrm>
          </p:grpSpPr>
          <p:cxnSp>
            <p:nvCxnSpPr>
              <p:cNvPr id="86" name="Straight Arrow Connector 85"/>
              <p:cNvCxnSpPr>
                <a:cxnSpLocks/>
              </p:cNvCxnSpPr>
              <p:nvPr/>
            </p:nvCxnSpPr>
            <p:spPr>
              <a:xfrm flipH="1">
                <a:off x="29304804" y="10875530"/>
                <a:ext cx="583126" cy="1672469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cxnSpLocks/>
              </p:cNvCxnSpPr>
              <p:nvPr/>
            </p:nvCxnSpPr>
            <p:spPr>
              <a:xfrm>
                <a:off x="31288747" y="10911891"/>
                <a:ext cx="636801" cy="1672469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8" name="Group 87"/>
              <p:cNvGrpSpPr/>
              <p:nvPr/>
            </p:nvGrpSpPr>
            <p:grpSpPr>
              <a:xfrm>
                <a:off x="28581947" y="12584698"/>
                <a:ext cx="4134064" cy="1358314"/>
                <a:chOff x="27022324" y="12121682"/>
                <a:chExt cx="4134064" cy="1358314"/>
              </a:xfrm>
            </p:grpSpPr>
            <p:sp>
              <p:nvSpPr>
                <p:cNvPr id="93" name="Oval 92"/>
                <p:cNvSpPr>
                  <a:spLocks noChangeAspect="1"/>
                </p:cNvSpPr>
                <p:nvPr/>
              </p:nvSpPr>
              <p:spPr>
                <a:xfrm>
                  <a:off x="27022324" y="12121682"/>
                  <a:ext cx="1564977" cy="1358314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200" dirty="0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P</a:t>
                  </a:r>
                  <a:r>
                    <a:rPr lang="en-US" sz="6200" baseline="-25000" dirty="0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i</a:t>
                  </a:r>
                  <a:endPara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94" name="Oval 93"/>
                <p:cNvSpPr>
                  <a:spLocks noChangeAspect="1"/>
                </p:cNvSpPr>
                <p:nvPr/>
              </p:nvSpPr>
              <p:spPr>
                <a:xfrm>
                  <a:off x="29591411" y="12121682"/>
                  <a:ext cx="1564977" cy="1358314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200" dirty="0" err="1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R</a:t>
                  </a:r>
                  <a:r>
                    <a:rPr lang="en-US" sz="6200" baseline="-25000" dirty="0" err="1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i</a:t>
                  </a:r>
                  <a:endPara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90" name="Oval 89"/>
              <p:cNvSpPr>
                <a:spLocks noChangeAspect="1"/>
              </p:cNvSpPr>
              <p:nvPr/>
            </p:nvSpPr>
            <p:spPr>
              <a:xfrm>
                <a:off x="28102142" y="11996075"/>
                <a:ext cx="5040000" cy="250280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>
                <a:spLocks/>
              </p:cNvSpPr>
              <p:nvPr/>
            </p:nvSpPr>
            <p:spPr>
              <a:xfrm>
                <a:off x="29668142" y="9680199"/>
                <a:ext cx="1908000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i-1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cxnSp>
          <p:nvCxnSpPr>
            <p:cNvPr id="82" name="Straight Arrow Connector 81"/>
            <p:cNvCxnSpPr>
              <a:cxnSpLocks/>
            </p:cNvCxnSpPr>
            <p:nvPr/>
          </p:nvCxnSpPr>
          <p:spPr>
            <a:xfrm flipH="1">
              <a:off x="32167654" y="21069407"/>
              <a:ext cx="525024" cy="1505827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cxnSpLocks/>
            </p:cNvCxnSpPr>
            <p:nvPr/>
          </p:nvCxnSpPr>
          <p:spPr>
            <a:xfrm>
              <a:off x="33377854" y="21068087"/>
              <a:ext cx="595395" cy="1563721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574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ight Arrow 94"/>
          <p:cNvSpPr/>
          <p:nvPr/>
        </p:nvSpPr>
        <p:spPr>
          <a:xfrm>
            <a:off x="15580519" y="13579632"/>
            <a:ext cx="981759" cy="11899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3291134" y="11964813"/>
            <a:ext cx="1921716" cy="4419599"/>
            <a:chOff x="6082574" y="12266612"/>
            <a:chExt cx="1921716" cy="4419599"/>
          </a:xfrm>
        </p:grpSpPr>
        <p:sp>
          <p:nvSpPr>
            <p:cNvPr id="148" name="Oval 147"/>
            <p:cNvSpPr>
              <a:spLocks/>
            </p:cNvSpPr>
            <p:nvPr/>
          </p:nvSpPr>
          <p:spPr>
            <a:xfrm>
              <a:off x="6082574" y="15242798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67" name="Straight Arrow Connector 166"/>
            <p:cNvCxnSpPr>
              <a:cxnSpLocks/>
            </p:cNvCxnSpPr>
            <p:nvPr/>
          </p:nvCxnSpPr>
          <p:spPr>
            <a:xfrm>
              <a:off x="6765389" y="13694302"/>
              <a:ext cx="7026" cy="1563721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cxnSpLocks/>
            </p:cNvCxnSpPr>
            <p:nvPr/>
          </p:nvCxnSpPr>
          <p:spPr>
            <a:xfrm>
              <a:off x="7288967" y="13694302"/>
              <a:ext cx="3125" cy="1532277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>
              <a:spLocks/>
            </p:cNvSpPr>
            <p:nvPr/>
          </p:nvSpPr>
          <p:spPr>
            <a:xfrm>
              <a:off x="6096290" y="12266612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6952119" y="11765273"/>
            <a:ext cx="5040000" cy="4818679"/>
            <a:chOff x="15504319" y="9680199"/>
            <a:chExt cx="5040000" cy="4818679"/>
          </a:xfrm>
        </p:grpSpPr>
        <p:cxnSp>
          <p:nvCxnSpPr>
            <p:cNvPr id="266" name="Straight Arrow Connector 265"/>
            <p:cNvCxnSpPr>
              <a:cxnSpLocks/>
              <a:stCxn id="92" idx="3"/>
              <a:endCxn id="121" idx="1"/>
            </p:cNvCxnSpPr>
            <p:nvPr/>
          </p:nvCxnSpPr>
          <p:spPr>
            <a:xfrm flipH="1">
              <a:off x="16242410" y="10912229"/>
              <a:ext cx="1107329" cy="1450373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>
              <a:cxnSpLocks/>
              <a:stCxn id="92" idx="5"/>
              <a:endCxn id="121" idx="7"/>
            </p:cNvCxnSpPr>
            <p:nvPr/>
          </p:nvCxnSpPr>
          <p:spPr>
            <a:xfrm>
              <a:off x="18698899" y="10912229"/>
              <a:ext cx="1107329" cy="1450373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16020871" y="12584698"/>
              <a:ext cx="4134064" cy="1358314"/>
              <a:chOff x="16020871" y="12121684"/>
              <a:chExt cx="4134064" cy="1358314"/>
            </a:xfrm>
          </p:grpSpPr>
          <p:sp>
            <p:nvSpPr>
              <p:cNvPr id="264" name="Oval 263"/>
              <p:cNvSpPr>
                <a:spLocks noChangeAspect="1"/>
              </p:cNvSpPr>
              <p:nvPr/>
            </p:nvSpPr>
            <p:spPr>
              <a:xfrm>
                <a:off x="16020871" y="12121684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71" name="Oval 270"/>
              <p:cNvSpPr>
                <a:spLocks noChangeAspect="1"/>
              </p:cNvSpPr>
              <p:nvPr/>
            </p:nvSpPr>
            <p:spPr>
              <a:xfrm>
                <a:off x="18589958" y="12121684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37" name="Straight Arrow Connector 36"/>
              <p:cNvCxnSpPr>
                <a:cxnSpLocks/>
              </p:cNvCxnSpPr>
              <p:nvPr/>
            </p:nvCxnSpPr>
            <p:spPr>
              <a:xfrm flipH="1">
                <a:off x="17571670" y="12635074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cxnSpLocks/>
              </p:cNvCxnSpPr>
              <p:nvPr/>
            </p:nvCxnSpPr>
            <p:spPr>
              <a:xfrm flipH="1">
                <a:off x="17573502" y="13015691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15504319" y="11996075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>
              <a:spLocks/>
            </p:cNvSpPr>
            <p:nvPr/>
          </p:nvSpPr>
          <p:spPr>
            <a:xfrm>
              <a:off x="17070319" y="9680199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755539" y="11765273"/>
            <a:ext cx="5040000" cy="4818679"/>
            <a:chOff x="23050606" y="9680199"/>
            <a:chExt cx="5040000" cy="4818679"/>
          </a:xfrm>
        </p:grpSpPr>
        <p:cxnSp>
          <p:nvCxnSpPr>
            <p:cNvPr id="50" name="Straight Arrow Connector 49"/>
            <p:cNvCxnSpPr>
              <a:cxnSpLocks/>
              <a:stCxn id="96" idx="3"/>
              <a:endCxn id="49" idx="0"/>
            </p:cNvCxnSpPr>
            <p:nvPr/>
          </p:nvCxnSpPr>
          <p:spPr>
            <a:xfrm flipH="1">
              <a:off x="24312900" y="10912229"/>
              <a:ext cx="583126" cy="1672469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cxnSpLocks/>
              <a:stCxn id="96" idx="5"/>
              <a:endCxn id="56" idx="0"/>
            </p:cNvCxnSpPr>
            <p:nvPr/>
          </p:nvCxnSpPr>
          <p:spPr>
            <a:xfrm>
              <a:off x="26245186" y="10912229"/>
              <a:ext cx="636801" cy="1672469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23530411" y="12584698"/>
              <a:ext cx="4134064" cy="1358314"/>
              <a:chOff x="27022324" y="12121682"/>
              <a:chExt cx="4134064" cy="1358314"/>
            </a:xfrm>
          </p:grpSpPr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27022324" y="12121682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>
                <a:off x="29591411" y="12121682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57" name="Straight Arrow Connector 56"/>
              <p:cNvCxnSpPr>
                <a:cxnSpLocks/>
                <a:stCxn id="56" idx="2"/>
                <a:endCxn id="49" idx="6"/>
              </p:cNvCxnSpPr>
              <p:nvPr/>
            </p:nvCxnSpPr>
            <p:spPr>
              <a:xfrm flipH="1">
                <a:off x="28587302" y="12800839"/>
                <a:ext cx="1004110" cy="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3050606" y="11996075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>
              <a:spLocks/>
            </p:cNvSpPr>
            <p:nvPr/>
          </p:nvSpPr>
          <p:spPr>
            <a:xfrm>
              <a:off x="24616606" y="9680199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699139" y="11765273"/>
            <a:ext cx="5040000" cy="4818679"/>
            <a:chOff x="28102142" y="9680199"/>
            <a:chExt cx="5040000" cy="4818679"/>
          </a:xfrm>
        </p:grpSpPr>
        <p:cxnSp>
          <p:nvCxnSpPr>
            <p:cNvPr id="118" name="Straight Arrow Connector 117"/>
            <p:cNvCxnSpPr>
              <a:cxnSpLocks/>
              <a:stCxn id="126" idx="3"/>
            </p:cNvCxnSpPr>
            <p:nvPr/>
          </p:nvCxnSpPr>
          <p:spPr>
            <a:xfrm flipH="1">
              <a:off x="29364436" y="10912229"/>
              <a:ext cx="583126" cy="1672469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cxnSpLocks/>
              <a:stCxn id="126" idx="5"/>
            </p:cNvCxnSpPr>
            <p:nvPr/>
          </p:nvCxnSpPr>
          <p:spPr>
            <a:xfrm>
              <a:off x="31296722" y="10912229"/>
              <a:ext cx="636801" cy="1672469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/>
            <p:cNvGrpSpPr/>
            <p:nvPr/>
          </p:nvGrpSpPr>
          <p:grpSpPr>
            <a:xfrm>
              <a:off x="28581947" y="12584698"/>
              <a:ext cx="4134064" cy="1358314"/>
              <a:chOff x="27022324" y="12121682"/>
              <a:chExt cx="4134064" cy="1358314"/>
            </a:xfrm>
          </p:grpSpPr>
          <p:sp>
            <p:nvSpPr>
              <p:cNvPr id="127" name="Oval 126"/>
              <p:cNvSpPr>
                <a:spLocks noChangeAspect="1"/>
              </p:cNvSpPr>
              <p:nvPr/>
            </p:nvSpPr>
            <p:spPr>
              <a:xfrm>
                <a:off x="27022324" y="12121682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8" name="Oval 127"/>
              <p:cNvSpPr>
                <a:spLocks noChangeAspect="1"/>
              </p:cNvSpPr>
              <p:nvPr/>
            </p:nvSpPr>
            <p:spPr>
              <a:xfrm>
                <a:off x="29591411" y="12121682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29" name="Straight Arrow Connector 128"/>
              <p:cNvCxnSpPr>
                <a:cxnSpLocks/>
              </p:cNvCxnSpPr>
              <p:nvPr/>
            </p:nvCxnSpPr>
            <p:spPr>
              <a:xfrm flipH="1">
                <a:off x="28587302" y="12800839"/>
                <a:ext cx="1004110" cy="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Oval 124"/>
            <p:cNvSpPr>
              <a:spLocks noChangeAspect="1"/>
            </p:cNvSpPr>
            <p:nvPr/>
          </p:nvSpPr>
          <p:spPr>
            <a:xfrm>
              <a:off x="28102142" y="11996075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>
              <a:spLocks/>
            </p:cNvSpPr>
            <p:nvPr/>
          </p:nvSpPr>
          <p:spPr>
            <a:xfrm>
              <a:off x="29668142" y="9680199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60" name="Rounded Rectangle 59"/>
          <p:cNvSpPr/>
          <p:nvPr/>
        </p:nvSpPr>
        <p:spPr>
          <a:xfrm>
            <a:off x="12913519" y="11510612"/>
            <a:ext cx="21564600" cy="5328000"/>
          </a:xfrm>
          <a:prstGeom prst="roundRect">
            <a:avLst>
              <a:gd name="adj" fmla="val 7923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4062783" y="5794209"/>
            <a:ext cx="10415336" cy="5328000"/>
            <a:chOff x="23886319" y="5794209"/>
            <a:chExt cx="10415336" cy="5328000"/>
          </a:xfrm>
        </p:grpSpPr>
        <p:grpSp>
          <p:nvGrpSpPr>
            <p:cNvPr id="53" name="Group 52"/>
            <p:cNvGrpSpPr/>
            <p:nvPr/>
          </p:nvGrpSpPr>
          <p:grpSpPr>
            <a:xfrm>
              <a:off x="24206205" y="6295142"/>
              <a:ext cx="1921716" cy="4419599"/>
              <a:chOff x="6082574" y="12266612"/>
              <a:chExt cx="1921716" cy="4419599"/>
            </a:xfrm>
          </p:grpSpPr>
          <p:sp>
            <p:nvSpPr>
              <p:cNvPr id="54" name="Oval 53"/>
              <p:cNvSpPr>
                <a:spLocks/>
              </p:cNvSpPr>
              <p:nvPr/>
            </p:nvSpPr>
            <p:spPr>
              <a:xfrm>
                <a:off x="6082574" y="15242798"/>
                <a:ext cx="1908000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i-1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58" name="Straight Arrow Connector 57"/>
              <p:cNvCxnSpPr>
                <a:cxnSpLocks/>
              </p:cNvCxnSpPr>
              <p:nvPr/>
            </p:nvCxnSpPr>
            <p:spPr>
              <a:xfrm flipH="1">
                <a:off x="7036574" y="13710025"/>
                <a:ext cx="13716" cy="1532773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>
                <a:spLocks/>
              </p:cNvSpPr>
              <p:nvPr/>
            </p:nvSpPr>
            <p:spPr>
              <a:xfrm>
                <a:off x="6096290" y="12266612"/>
                <a:ext cx="1908000" cy="144341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i-1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28043499" y="6095602"/>
              <a:ext cx="5040000" cy="4818679"/>
              <a:chOff x="15504319" y="9680199"/>
              <a:chExt cx="5040000" cy="4818679"/>
            </a:xfrm>
          </p:grpSpPr>
          <p:cxnSp>
            <p:nvCxnSpPr>
              <p:cNvPr id="73" name="Straight Arrow Connector 72"/>
              <p:cNvCxnSpPr>
                <a:cxnSpLocks/>
              </p:cNvCxnSpPr>
              <p:nvPr/>
            </p:nvCxnSpPr>
            <p:spPr>
              <a:xfrm>
                <a:off x="18024319" y="11123612"/>
                <a:ext cx="0" cy="872463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4" name="Group 73"/>
              <p:cNvGrpSpPr/>
              <p:nvPr/>
            </p:nvGrpSpPr>
            <p:grpSpPr>
              <a:xfrm>
                <a:off x="16020871" y="12584698"/>
                <a:ext cx="4134064" cy="1358314"/>
                <a:chOff x="16020871" y="12121684"/>
                <a:chExt cx="4134064" cy="1358314"/>
              </a:xfrm>
            </p:grpSpPr>
            <p:sp>
              <p:nvSpPr>
                <p:cNvPr id="77" name="Oval 76"/>
                <p:cNvSpPr>
                  <a:spLocks noChangeAspect="1"/>
                </p:cNvSpPr>
                <p:nvPr/>
              </p:nvSpPr>
              <p:spPr>
                <a:xfrm>
                  <a:off x="16020871" y="12121684"/>
                  <a:ext cx="1564977" cy="1358314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200" dirty="0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P</a:t>
                  </a:r>
                  <a:r>
                    <a:rPr lang="en-US" sz="6200" baseline="-25000" dirty="0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i</a:t>
                  </a:r>
                  <a:endPara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78" name="Oval 77"/>
                <p:cNvSpPr>
                  <a:spLocks noChangeAspect="1"/>
                </p:cNvSpPr>
                <p:nvPr/>
              </p:nvSpPr>
              <p:spPr>
                <a:xfrm>
                  <a:off x="18589958" y="12121684"/>
                  <a:ext cx="1564977" cy="1358314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200" dirty="0" err="1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R</a:t>
                  </a:r>
                  <a:r>
                    <a:rPr lang="en-US" sz="6200" baseline="-25000" dirty="0" err="1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i</a:t>
                  </a:r>
                  <a:endPara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cxnSp>
              <p:nvCxnSpPr>
                <p:cNvPr id="79" name="Straight Arrow Connector 78"/>
                <p:cNvCxnSpPr>
                  <a:cxnSpLocks/>
                </p:cNvCxnSpPr>
                <p:nvPr/>
              </p:nvCxnSpPr>
              <p:spPr>
                <a:xfrm flipH="1">
                  <a:off x="17571670" y="12635074"/>
                  <a:ext cx="1018288" cy="23810"/>
                </a:xfrm>
                <a:prstGeom prst="straightConnector1">
                  <a:avLst/>
                </a:prstGeom>
                <a:ln w="101600">
                  <a:solidFill>
                    <a:srgbClr val="00B0F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>
                  <a:cxnSpLocks/>
                </p:cNvCxnSpPr>
                <p:nvPr/>
              </p:nvCxnSpPr>
              <p:spPr>
                <a:xfrm flipH="1">
                  <a:off x="17573502" y="13015691"/>
                  <a:ext cx="1018288" cy="23810"/>
                </a:xfrm>
                <a:prstGeom prst="straightConnector1">
                  <a:avLst/>
                </a:prstGeom>
                <a:ln w="101600">
                  <a:solidFill>
                    <a:srgbClr val="00B0F0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5" name="Oval 74"/>
              <p:cNvSpPr>
                <a:spLocks noChangeAspect="1"/>
              </p:cNvSpPr>
              <p:nvPr/>
            </p:nvSpPr>
            <p:spPr>
              <a:xfrm>
                <a:off x="15504319" y="11996075"/>
                <a:ext cx="5040000" cy="250280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>
                <a:spLocks/>
              </p:cNvSpPr>
              <p:nvPr/>
            </p:nvSpPr>
            <p:spPr>
              <a:xfrm>
                <a:off x="17070319" y="9680199"/>
                <a:ext cx="1908000" cy="1443413"/>
              </a:xfrm>
              <a:prstGeom prst="ellipse">
                <a:avLst/>
              </a:prstGeom>
              <a:solidFill>
                <a:schemeClr val="bg1"/>
              </a:solidFill>
              <a:ln w="101600">
                <a:solidFill>
                  <a:srgbClr val="F5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i-1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32877919" y="5839138"/>
              <a:ext cx="122020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Arial" charset="0"/>
                  <a:ea typeface="Arial" charset="0"/>
                  <a:cs typeface="Arial" charset="0"/>
                </a:rPr>
                <a:t>(b)</a:t>
              </a:r>
              <a:endParaRPr lang="en-US" sz="66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3" name="Right Arrow 82"/>
            <p:cNvSpPr/>
            <p:nvPr/>
          </p:nvSpPr>
          <p:spPr>
            <a:xfrm>
              <a:off x="26530299" y="7909961"/>
              <a:ext cx="981759" cy="118996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23886319" y="5794209"/>
              <a:ext cx="10415336" cy="5328000"/>
            </a:xfrm>
            <a:prstGeom prst="roundRect">
              <a:avLst>
                <a:gd name="adj" fmla="val 7923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3291134" y="6295142"/>
            <a:ext cx="1921716" cy="4419599"/>
            <a:chOff x="6082574" y="12266612"/>
            <a:chExt cx="1921716" cy="4419599"/>
          </a:xfrm>
        </p:grpSpPr>
        <p:sp>
          <p:nvSpPr>
            <p:cNvPr id="107" name="Oval 106"/>
            <p:cNvSpPr>
              <a:spLocks/>
            </p:cNvSpPr>
            <p:nvPr/>
          </p:nvSpPr>
          <p:spPr>
            <a:xfrm>
              <a:off x="6082574" y="15242798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9" name="Oval 108"/>
            <p:cNvSpPr>
              <a:spLocks/>
            </p:cNvSpPr>
            <p:nvPr/>
          </p:nvSpPr>
          <p:spPr>
            <a:xfrm>
              <a:off x="6096290" y="12266612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6952119" y="6095602"/>
            <a:ext cx="5040000" cy="4818679"/>
            <a:chOff x="15504319" y="9680199"/>
            <a:chExt cx="5040000" cy="4818679"/>
          </a:xfrm>
        </p:grpSpPr>
        <p:grpSp>
          <p:nvGrpSpPr>
            <p:cNvPr id="112" name="Group 111"/>
            <p:cNvGrpSpPr/>
            <p:nvPr/>
          </p:nvGrpSpPr>
          <p:grpSpPr>
            <a:xfrm>
              <a:off x="16020871" y="12584698"/>
              <a:ext cx="4134064" cy="1358314"/>
              <a:chOff x="16020871" y="12121684"/>
              <a:chExt cx="4134064" cy="1358314"/>
            </a:xfrm>
          </p:grpSpPr>
          <p:sp>
            <p:nvSpPr>
              <p:cNvPr id="115" name="Oval 114"/>
              <p:cNvSpPr>
                <a:spLocks noChangeAspect="1"/>
              </p:cNvSpPr>
              <p:nvPr/>
            </p:nvSpPr>
            <p:spPr>
              <a:xfrm>
                <a:off x="16020871" y="12121684"/>
                <a:ext cx="1564977" cy="1358314"/>
              </a:xfrm>
              <a:prstGeom prst="ellipse">
                <a:avLst/>
              </a:prstGeom>
              <a:solidFill>
                <a:schemeClr val="bg1"/>
              </a:solidFill>
              <a:ln w="101600">
                <a:solidFill>
                  <a:srgbClr val="F5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6" name="Oval 115"/>
              <p:cNvSpPr>
                <a:spLocks noChangeAspect="1"/>
              </p:cNvSpPr>
              <p:nvPr/>
            </p:nvSpPr>
            <p:spPr>
              <a:xfrm>
                <a:off x="18589958" y="12121684"/>
                <a:ext cx="1564977" cy="1358314"/>
              </a:xfrm>
              <a:prstGeom prst="ellipse">
                <a:avLst/>
              </a:prstGeom>
              <a:solidFill>
                <a:schemeClr val="bg1"/>
              </a:solidFill>
              <a:ln w="101600">
                <a:solidFill>
                  <a:srgbClr val="F5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17" name="Straight Arrow Connector 116"/>
              <p:cNvCxnSpPr>
                <a:cxnSpLocks/>
              </p:cNvCxnSpPr>
              <p:nvPr/>
            </p:nvCxnSpPr>
            <p:spPr>
              <a:xfrm flipH="1">
                <a:off x="17571670" y="12635074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>
                <a:cxnSpLocks/>
              </p:cNvCxnSpPr>
              <p:nvPr/>
            </p:nvCxnSpPr>
            <p:spPr>
              <a:xfrm flipH="1">
                <a:off x="17573502" y="13015691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Oval 112"/>
            <p:cNvSpPr>
              <a:spLocks noChangeAspect="1"/>
            </p:cNvSpPr>
            <p:nvPr/>
          </p:nvSpPr>
          <p:spPr>
            <a:xfrm>
              <a:off x="15504319" y="11996075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>
              <a:spLocks/>
            </p:cNvSpPr>
            <p:nvPr/>
          </p:nvSpPr>
          <p:spPr>
            <a:xfrm>
              <a:off x="17070319" y="9680199"/>
              <a:ext cx="1908000" cy="1443413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21066919" y="5839138"/>
            <a:ext cx="12202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Arial" charset="0"/>
                <a:ea typeface="Arial" charset="0"/>
                <a:cs typeface="Arial" charset="0"/>
              </a:rPr>
              <a:t>(a)</a:t>
            </a:r>
            <a:endParaRPr lang="en-US" sz="6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1" name="Right Arrow 130"/>
          <p:cNvSpPr/>
          <p:nvPr/>
        </p:nvSpPr>
        <p:spPr>
          <a:xfrm>
            <a:off x="15580519" y="7521023"/>
            <a:ext cx="981759" cy="11899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12913518" y="5794209"/>
            <a:ext cx="9432879" cy="5328000"/>
          </a:xfrm>
          <a:prstGeom prst="roundRect">
            <a:avLst>
              <a:gd name="adj" fmla="val 7923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33182719" y="11521056"/>
            <a:ext cx="11721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Arial" charset="0"/>
                <a:ea typeface="Arial" charset="0"/>
                <a:cs typeface="Arial" charset="0"/>
              </a:rPr>
              <a:t>(c)</a:t>
            </a:r>
            <a:endParaRPr lang="en-US" sz="66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87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ight Arrow 94"/>
          <p:cNvSpPr/>
          <p:nvPr/>
        </p:nvSpPr>
        <p:spPr>
          <a:xfrm>
            <a:off x="15580519" y="13579632"/>
            <a:ext cx="981759" cy="11899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3291134" y="11964813"/>
            <a:ext cx="1921716" cy="4419599"/>
            <a:chOff x="6082574" y="12266612"/>
            <a:chExt cx="1921716" cy="4419599"/>
          </a:xfrm>
        </p:grpSpPr>
        <p:sp>
          <p:nvSpPr>
            <p:cNvPr id="148" name="Oval 147"/>
            <p:cNvSpPr>
              <a:spLocks/>
            </p:cNvSpPr>
            <p:nvPr/>
          </p:nvSpPr>
          <p:spPr>
            <a:xfrm>
              <a:off x="6082574" y="15242798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67" name="Straight Arrow Connector 166"/>
            <p:cNvCxnSpPr>
              <a:cxnSpLocks/>
            </p:cNvCxnSpPr>
            <p:nvPr/>
          </p:nvCxnSpPr>
          <p:spPr>
            <a:xfrm>
              <a:off x="6765389" y="13694302"/>
              <a:ext cx="7026" cy="1563721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cxnSpLocks/>
            </p:cNvCxnSpPr>
            <p:nvPr/>
          </p:nvCxnSpPr>
          <p:spPr>
            <a:xfrm>
              <a:off x="7288967" y="13694302"/>
              <a:ext cx="3125" cy="1532277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>
              <a:spLocks/>
            </p:cNvSpPr>
            <p:nvPr/>
          </p:nvSpPr>
          <p:spPr>
            <a:xfrm>
              <a:off x="6096290" y="12266612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6952119" y="11765273"/>
            <a:ext cx="5040000" cy="4818679"/>
            <a:chOff x="15504319" y="9680199"/>
            <a:chExt cx="5040000" cy="4818679"/>
          </a:xfrm>
        </p:grpSpPr>
        <p:cxnSp>
          <p:nvCxnSpPr>
            <p:cNvPr id="266" name="Straight Arrow Connector 265"/>
            <p:cNvCxnSpPr>
              <a:cxnSpLocks/>
              <a:stCxn id="92" idx="3"/>
              <a:endCxn id="121" idx="1"/>
            </p:cNvCxnSpPr>
            <p:nvPr/>
          </p:nvCxnSpPr>
          <p:spPr>
            <a:xfrm flipH="1">
              <a:off x="16242410" y="10912229"/>
              <a:ext cx="1107329" cy="1450373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>
              <a:cxnSpLocks/>
              <a:stCxn id="92" idx="5"/>
              <a:endCxn id="121" idx="7"/>
            </p:cNvCxnSpPr>
            <p:nvPr/>
          </p:nvCxnSpPr>
          <p:spPr>
            <a:xfrm>
              <a:off x="18698899" y="10912229"/>
              <a:ext cx="1107329" cy="1450373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16020871" y="12584698"/>
              <a:ext cx="4134064" cy="1358314"/>
              <a:chOff x="16020871" y="12121684"/>
              <a:chExt cx="4134064" cy="1358314"/>
            </a:xfrm>
          </p:grpSpPr>
          <p:sp>
            <p:nvSpPr>
              <p:cNvPr id="264" name="Oval 263"/>
              <p:cNvSpPr>
                <a:spLocks noChangeAspect="1"/>
              </p:cNvSpPr>
              <p:nvPr/>
            </p:nvSpPr>
            <p:spPr>
              <a:xfrm>
                <a:off x="16020871" y="12121684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71" name="Oval 270"/>
              <p:cNvSpPr>
                <a:spLocks noChangeAspect="1"/>
              </p:cNvSpPr>
              <p:nvPr/>
            </p:nvSpPr>
            <p:spPr>
              <a:xfrm>
                <a:off x="18589958" y="12121684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37" name="Straight Arrow Connector 36"/>
              <p:cNvCxnSpPr>
                <a:cxnSpLocks/>
              </p:cNvCxnSpPr>
              <p:nvPr/>
            </p:nvCxnSpPr>
            <p:spPr>
              <a:xfrm flipH="1">
                <a:off x="17571670" y="12635074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cxnSpLocks/>
              </p:cNvCxnSpPr>
              <p:nvPr/>
            </p:nvCxnSpPr>
            <p:spPr>
              <a:xfrm flipH="1">
                <a:off x="17573502" y="13015691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15504319" y="11996075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>
              <a:spLocks/>
            </p:cNvSpPr>
            <p:nvPr/>
          </p:nvSpPr>
          <p:spPr>
            <a:xfrm>
              <a:off x="17070319" y="9680199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755539" y="11765273"/>
            <a:ext cx="5040000" cy="4818679"/>
            <a:chOff x="23050606" y="9680199"/>
            <a:chExt cx="5040000" cy="4818679"/>
          </a:xfrm>
        </p:grpSpPr>
        <p:cxnSp>
          <p:nvCxnSpPr>
            <p:cNvPr id="50" name="Straight Arrow Connector 49"/>
            <p:cNvCxnSpPr>
              <a:cxnSpLocks/>
              <a:stCxn id="96" idx="3"/>
              <a:endCxn id="49" idx="0"/>
            </p:cNvCxnSpPr>
            <p:nvPr/>
          </p:nvCxnSpPr>
          <p:spPr>
            <a:xfrm flipH="1">
              <a:off x="24312900" y="10912229"/>
              <a:ext cx="583126" cy="1672469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cxnSpLocks/>
              <a:stCxn id="96" idx="5"/>
              <a:endCxn id="56" idx="0"/>
            </p:cNvCxnSpPr>
            <p:nvPr/>
          </p:nvCxnSpPr>
          <p:spPr>
            <a:xfrm>
              <a:off x="26245186" y="10912229"/>
              <a:ext cx="636801" cy="1672469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23530411" y="12584698"/>
              <a:ext cx="4134064" cy="1358314"/>
              <a:chOff x="27022324" y="12121682"/>
              <a:chExt cx="4134064" cy="1358314"/>
            </a:xfrm>
          </p:grpSpPr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27022324" y="12121682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>
                <a:off x="29591411" y="12121682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57" name="Straight Arrow Connector 56"/>
              <p:cNvCxnSpPr>
                <a:cxnSpLocks/>
                <a:stCxn id="56" idx="2"/>
                <a:endCxn id="49" idx="6"/>
              </p:cNvCxnSpPr>
              <p:nvPr/>
            </p:nvCxnSpPr>
            <p:spPr>
              <a:xfrm flipH="1">
                <a:off x="28587302" y="12800839"/>
                <a:ext cx="1004110" cy="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3050606" y="11996075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>
              <a:spLocks/>
            </p:cNvSpPr>
            <p:nvPr/>
          </p:nvSpPr>
          <p:spPr>
            <a:xfrm>
              <a:off x="24616606" y="9680199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699139" y="11765273"/>
            <a:ext cx="5040000" cy="4818679"/>
            <a:chOff x="28102142" y="9680199"/>
            <a:chExt cx="5040000" cy="4818679"/>
          </a:xfrm>
        </p:grpSpPr>
        <p:cxnSp>
          <p:nvCxnSpPr>
            <p:cNvPr id="118" name="Straight Arrow Connector 117"/>
            <p:cNvCxnSpPr>
              <a:cxnSpLocks/>
              <a:stCxn id="126" idx="3"/>
            </p:cNvCxnSpPr>
            <p:nvPr/>
          </p:nvCxnSpPr>
          <p:spPr>
            <a:xfrm flipH="1">
              <a:off x="29364436" y="10912229"/>
              <a:ext cx="583126" cy="1672469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cxnSpLocks/>
              <a:stCxn id="126" idx="5"/>
            </p:cNvCxnSpPr>
            <p:nvPr/>
          </p:nvCxnSpPr>
          <p:spPr>
            <a:xfrm>
              <a:off x="31296722" y="10912229"/>
              <a:ext cx="636801" cy="1672469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/>
            <p:cNvGrpSpPr/>
            <p:nvPr/>
          </p:nvGrpSpPr>
          <p:grpSpPr>
            <a:xfrm>
              <a:off x="28581947" y="12584698"/>
              <a:ext cx="4134064" cy="1358314"/>
              <a:chOff x="27022324" y="12121682"/>
              <a:chExt cx="4134064" cy="1358314"/>
            </a:xfrm>
          </p:grpSpPr>
          <p:sp>
            <p:nvSpPr>
              <p:cNvPr id="127" name="Oval 126"/>
              <p:cNvSpPr>
                <a:spLocks noChangeAspect="1"/>
              </p:cNvSpPr>
              <p:nvPr/>
            </p:nvSpPr>
            <p:spPr>
              <a:xfrm>
                <a:off x="27022324" y="12121682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8" name="Oval 127"/>
              <p:cNvSpPr>
                <a:spLocks noChangeAspect="1"/>
              </p:cNvSpPr>
              <p:nvPr/>
            </p:nvSpPr>
            <p:spPr>
              <a:xfrm>
                <a:off x="29591411" y="12121682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29" name="Straight Arrow Connector 128"/>
              <p:cNvCxnSpPr>
                <a:cxnSpLocks/>
              </p:cNvCxnSpPr>
              <p:nvPr/>
            </p:nvCxnSpPr>
            <p:spPr>
              <a:xfrm flipH="1">
                <a:off x="28587302" y="12800839"/>
                <a:ext cx="1004110" cy="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Oval 124"/>
            <p:cNvSpPr>
              <a:spLocks noChangeAspect="1"/>
            </p:cNvSpPr>
            <p:nvPr/>
          </p:nvSpPr>
          <p:spPr>
            <a:xfrm>
              <a:off x="28102142" y="11996075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>
              <a:spLocks/>
            </p:cNvSpPr>
            <p:nvPr/>
          </p:nvSpPr>
          <p:spPr>
            <a:xfrm>
              <a:off x="29668142" y="9680199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60" name="Rounded Rectangle 59"/>
          <p:cNvSpPr/>
          <p:nvPr/>
        </p:nvSpPr>
        <p:spPr>
          <a:xfrm>
            <a:off x="12913519" y="11510612"/>
            <a:ext cx="21822316" cy="5328000"/>
          </a:xfrm>
          <a:prstGeom prst="roundRect">
            <a:avLst>
              <a:gd name="adj" fmla="val 7923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3467225" y="6295142"/>
            <a:ext cx="1921716" cy="4419599"/>
            <a:chOff x="6082574" y="12266612"/>
            <a:chExt cx="1921716" cy="4419599"/>
          </a:xfrm>
        </p:grpSpPr>
        <p:sp>
          <p:nvSpPr>
            <p:cNvPr id="54" name="Oval 53"/>
            <p:cNvSpPr>
              <a:spLocks/>
            </p:cNvSpPr>
            <p:nvPr/>
          </p:nvSpPr>
          <p:spPr>
            <a:xfrm>
              <a:off x="6082574" y="15242798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58" name="Straight Arrow Connector 57"/>
            <p:cNvCxnSpPr>
              <a:cxnSpLocks/>
            </p:cNvCxnSpPr>
            <p:nvPr/>
          </p:nvCxnSpPr>
          <p:spPr>
            <a:xfrm flipH="1">
              <a:off x="7036574" y="13710025"/>
              <a:ext cx="13716" cy="1532773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>
              <a:spLocks/>
            </p:cNvSpPr>
            <p:nvPr/>
          </p:nvSpPr>
          <p:spPr>
            <a:xfrm>
              <a:off x="6096290" y="12266612"/>
              <a:ext cx="1908000" cy="144341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7304519" y="6095602"/>
            <a:ext cx="5040000" cy="4818679"/>
            <a:chOff x="15504319" y="9680199"/>
            <a:chExt cx="5040000" cy="4818679"/>
          </a:xfrm>
        </p:grpSpPr>
        <p:cxnSp>
          <p:nvCxnSpPr>
            <p:cNvPr id="73" name="Straight Arrow Connector 72"/>
            <p:cNvCxnSpPr>
              <a:cxnSpLocks/>
            </p:cNvCxnSpPr>
            <p:nvPr/>
          </p:nvCxnSpPr>
          <p:spPr>
            <a:xfrm>
              <a:off x="18024319" y="11123612"/>
              <a:ext cx="0" cy="872463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16020871" y="12584698"/>
              <a:ext cx="4134064" cy="1358314"/>
              <a:chOff x="16020871" y="12121684"/>
              <a:chExt cx="4134064" cy="1358314"/>
            </a:xfrm>
          </p:grpSpPr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>
                <a:off x="16020871" y="12121684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8" name="Oval 77"/>
              <p:cNvSpPr>
                <a:spLocks noChangeAspect="1"/>
              </p:cNvSpPr>
              <p:nvPr/>
            </p:nvSpPr>
            <p:spPr>
              <a:xfrm>
                <a:off x="18589958" y="12121684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79" name="Straight Arrow Connector 78"/>
              <p:cNvCxnSpPr>
                <a:cxnSpLocks/>
              </p:cNvCxnSpPr>
              <p:nvPr/>
            </p:nvCxnSpPr>
            <p:spPr>
              <a:xfrm flipH="1">
                <a:off x="17571670" y="12635074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cxnSpLocks/>
              </p:cNvCxnSpPr>
              <p:nvPr/>
            </p:nvCxnSpPr>
            <p:spPr>
              <a:xfrm flipH="1">
                <a:off x="17573502" y="13015691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15504319" y="11996075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>
              <a:spLocks/>
            </p:cNvSpPr>
            <p:nvPr/>
          </p:nvSpPr>
          <p:spPr>
            <a:xfrm>
              <a:off x="17070319" y="9680199"/>
              <a:ext cx="1908000" cy="1443413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38744313" y="5839138"/>
            <a:ext cx="12202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Arial" charset="0"/>
                <a:ea typeface="Arial" charset="0"/>
                <a:cs typeface="Arial" charset="0"/>
              </a:rPr>
              <a:t>(b)</a:t>
            </a:r>
            <a:endParaRPr lang="en-US" sz="6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3" name="Right Arrow 82"/>
          <p:cNvSpPr/>
          <p:nvPr/>
        </p:nvSpPr>
        <p:spPr>
          <a:xfrm>
            <a:off x="25791319" y="7909961"/>
            <a:ext cx="981759" cy="11899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23200519" y="5794209"/>
            <a:ext cx="16898836" cy="5328000"/>
          </a:xfrm>
          <a:prstGeom prst="roundRect">
            <a:avLst>
              <a:gd name="adj" fmla="val 7923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13291134" y="6295142"/>
            <a:ext cx="1921716" cy="4419599"/>
            <a:chOff x="6082574" y="12266612"/>
            <a:chExt cx="1921716" cy="4419599"/>
          </a:xfrm>
        </p:grpSpPr>
        <p:sp>
          <p:nvSpPr>
            <p:cNvPr id="107" name="Oval 106"/>
            <p:cNvSpPr>
              <a:spLocks/>
            </p:cNvSpPr>
            <p:nvPr/>
          </p:nvSpPr>
          <p:spPr>
            <a:xfrm>
              <a:off x="6082574" y="15242798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9" name="Oval 108"/>
            <p:cNvSpPr>
              <a:spLocks/>
            </p:cNvSpPr>
            <p:nvPr/>
          </p:nvSpPr>
          <p:spPr>
            <a:xfrm>
              <a:off x="6096290" y="12266612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6952119" y="6095602"/>
            <a:ext cx="5040000" cy="4818679"/>
            <a:chOff x="15504319" y="9680199"/>
            <a:chExt cx="5040000" cy="4818679"/>
          </a:xfrm>
        </p:grpSpPr>
        <p:grpSp>
          <p:nvGrpSpPr>
            <p:cNvPr id="112" name="Group 111"/>
            <p:cNvGrpSpPr/>
            <p:nvPr/>
          </p:nvGrpSpPr>
          <p:grpSpPr>
            <a:xfrm>
              <a:off x="16020871" y="12584698"/>
              <a:ext cx="4134064" cy="1358314"/>
              <a:chOff x="16020871" y="12121684"/>
              <a:chExt cx="4134064" cy="1358314"/>
            </a:xfrm>
          </p:grpSpPr>
          <p:sp>
            <p:nvSpPr>
              <p:cNvPr id="115" name="Oval 114"/>
              <p:cNvSpPr>
                <a:spLocks noChangeAspect="1"/>
              </p:cNvSpPr>
              <p:nvPr/>
            </p:nvSpPr>
            <p:spPr>
              <a:xfrm>
                <a:off x="16020871" y="12121684"/>
                <a:ext cx="1564977" cy="1358314"/>
              </a:xfrm>
              <a:prstGeom prst="ellipse">
                <a:avLst/>
              </a:prstGeom>
              <a:solidFill>
                <a:schemeClr val="bg1"/>
              </a:solidFill>
              <a:ln w="101600">
                <a:solidFill>
                  <a:srgbClr val="F5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6" name="Oval 115"/>
              <p:cNvSpPr>
                <a:spLocks noChangeAspect="1"/>
              </p:cNvSpPr>
              <p:nvPr/>
            </p:nvSpPr>
            <p:spPr>
              <a:xfrm>
                <a:off x="18589958" y="12121684"/>
                <a:ext cx="1564977" cy="1358314"/>
              </a:xfrm>
              <a:prstGeom prst="ellipse">
                <a:avLst/>
              </a:prstGeom>
              <a:solidFill>
                <a:schemeClr val="bg1"/>
              </a:solidFill>
              <a:ln w="101600">
                <a:solidFill>
                  <a:srgbClr val="F5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17" name="Straight Arrow Connector 116"/>
              <p:cNvCxnSpPr>
                <a:cxnSpLocks/>
              </p:cNvCxnSpPr>
              <p:nvPr/>
            </p:nvCxnSpPr>
            <p:spPr>
              <a:xfrm flipH="1">
                <a:off x="17571670" y="12635074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>
                <a:cxnSpLocks/>
              </p:cNvCxnSpPr>
              <p:nvPr/>
            </p:nvCxnSpPr>
            <p:spPr>
              <a:xfrm flipH="1">
                <a:off x="17573502" y="13015691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Oval 112"/>
            <p:cNvSpPr>
              <a:spLocks noChangeAspect="1"/>
            </p:cNvSpPr>
            <p:nvPr/>
          </p:nvSpPr>
          <p:spPr>
            <a:xfrm>
              <a:off x="15504319" y="11996075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>
              <a:spLocks/>
            </p:cNvSpPr>
            <p:nvPr/>
          </p:nvSpPr>
          <p:spPr>
            <a:xfrm>
              <a:off x="17070319" y="9680199"/>
              <a:ext cx="1908000" cy="1443413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F5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21066919" y="5839138"/>
            <a:ext cx="12202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Arial" charset="0"/>
                <a:ea typeface="Arial" charset="0"/>
                <a:cs typeface="Arial" charset="0"/>
              </a:rPr>
              <a:t>(a)</a:t>
            </a:r>
            <a:endParaRPr lang="en-US" sz="6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1" name="Right Arrow 130"/>
          <p:cNvSpPr/>
          <p:nvPr/>
        </p:nvSpPr>
        <p:spPr>
          <a:xfrm>
            <a:off x="15580519" y="7521023"/>
            <a:ext cx="981759" cy="11899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474435" y="6095602"/>
            <a:ext cx="6261484" cy="4818679"/>
            <a:chOff x="24559035" y="12019933"/>
            <a:chExt cx="6261484" cy="4818679"/>
          </a:xfrm>
        </p:grpSpPr>
        <p:cxnSp>
          <p:nvCxnSpPr>
            <p:cNvPr id="71" name="Straight Arrow Connector 70"/>
            <p:cNvCxnSpPr>
              <a:cxnSpLocks/>
            </p:cNvCxnSpPr>
            <p:nvPr/>
          </p:nvCxnSpPr>
          <p:spPr>
            <a:xfrm>
              <a:off x="28300519" y="13463346"/>
              <a:ext cx="0" cy="872463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26297071" y="14924432"/>
              <a:ext cx="4134064" cy="1358314"/>
              <a:chOff x="16020871" y="12121684"/>
              <a:chExt cx="4134064" cy="1358314"/>
            </a:xfrm>
          </p:grpSpPr>
          <p:sp>
            <p:nvSpPr>
              <p:cNvPr id="86" name="Oval 85"/>
              <p:cNvSpPr>
                <a:spLocks noChangeAspect="1"/>
              </p:cNvSpPr>
              <p:nvPr/>
            </p:nvSpPr>
            <p:spPr>
              <a:xfrm>
                <a:off x="16020871" y="12121684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7" name="Oval 86"/>
              <p:cNvSpPr>
                <a:spLocks noChangeAspect="1"/>
              </p:cNvSpPr>
              <p:nvPr/>
            </p:nvSpPr>
            <p:spPr>
              <a:xfrm>
                <a:off x="18589958" y="12121684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88" name="Straight Arrow Connector 87"/>
              <p:cNvCxnSpPr>
                <a:cxnSpLocks/>
              </p:cNvCxnSpPr>
              <p:nvPr/>
            </p:nvCxnSpPr>
            <p:spPr>
              <a:xfrm flipH="1">
                <a:off x="17571670" y="12635074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cxnSpLocks/>
              </p:cNvCxnSpPr>
              <p:nvPr/>
            </p:nvCxnSpPr>
            <p:spPr>
              <a:xfrm flipH="1">
                <a:off x="17573502" y="13015691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25780519" y="14335809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>
              <a:spLocks/>
            </p:cNvSpPr>
            <p:nvPr/>
          </p:nvSpPr>
          <p:spPr>
            <a:xfrm>
              <a:off x="27346519" y="12019933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1" name="Oval 90"/>
            <p:cNvSpPr>
              <a:spLocks/>
            </p:cNvSpPr>
            <p:nvPr/>
          </p:nvSpPr>
          <p:spPr>
            <a:xfrm>
              <a:off x="24559035" y="12019933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i-2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93" name="Straight Arrow Connector 92"/>
            <p:cNvCxnSpPr>
              <a:cxnSpLocks/>
              <a:stCxn id="91" idx="6"/>
              <a:endCxn id="85" idx="2"/>
            </p:cNvCxnSpPr>
            <p:nvPr/>
          </p:nvCxnSpPr>
          <p:spPr>
            <a:xfrm>
              <a:off x="26467035" y="12741640"/>
              <a:ext cx="879484" cy="0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cxnSpLocks/>
              <a:stCxn id="82" idx="1"/>
              <a:endCxn id="91" idx="4"/>
            </p:cNvCxnSpPr>
            <p:nvPr/>
          </p:nvCxnSpPr>
          <p:spPr>
            <a:xfrm flipH="1" flipV="1">
              <a:off x="25513035" y="13463346"/>
              <a:ext cx="1005575" cy="1238990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ounded Rectangle 96"/>
          <p:cNvSpPr/>
          <p:nvPr/>
        </p:nvSpPr>
        <p:spPr>
          <a:xfrm>
            <a:off x="12913518" y="5794209"/>
            <a:ext cx="9432879" cy="5328000"/>
          </a:xfrm>
          <a:prstGeom prst="roundRect">
            <a:avLst>
              <a:gd name="adj" fmla="val 7923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33458403" y="11521056"/>
            <a:ext cx="11721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Arial" charset="0"/>
                <a:ea typeface="Arial" charset="0"/>
                <a:cs typeface="Arial" charset="0"/>
              </a:rPr>
              <a:t>(c)</a:t>
            </a:r>
            <a:endParaRPr lang="en-US" sz="66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3030319" y="6170612"/>
            <a:ext cx="0" cy="4646797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83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ight Arrow 94"/>
          <p:cNvSpPr/>
          <p:nvPr/>
        </p:nvSpPr>
        <p:spPr>
          <a:xfrm>
            <a:off x="15580519" y="13579632"/>
            <a:ext cx="981759" cy="11899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3291134" y="11964813"/>
            <a:ext cx="1921716" cy="4419599"/>
            <a:chOff x="6082574" y="12266612"/>
            <a:chExt cx="1921716" cy="4419599"/>
          </a:xfrm>
        </p:grpSpPr>
        <p:sp>
          <p:nvSpPr>
            <p:cNvPr id="148" name="Oval 147"/>
            <p:cNvSpPr>
              <a:spLocks/>
            </p:cNvSpPr>
            <p:nvPr/>
          </p:nvSpPr>
          <p:spPr>
            <a:xfrm>
              <a:off x="6082574" y="15242798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67" name="Straight Arrow Connector 166"/>
            <p:cNvCxnSpPr>
              <a:cxnSpLocks/>
            </p:cNvCxnSpPr>
            <p:nvPr/>
          </p:nvCxnSpPr>
          <p:spPr>
            <a:xfrm>
              <a:off x="6765389" y="13694302"/>
              <a:ext cx="7026" cy="1563721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cxnSpLocks/>
            </p:cNvCxnSpPr>
            <p:nvPr/>
          </p:nvCxnSpPr>
          <p:spPr>
            <a:xfrm>
              <a:off x="7288967" y="13694302"/>
              <a:ext cx="3125" cy="1532277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>
              <a:spLocks/>
            </p:cNvSpPr>
            <p:nvPr/>
          </p:nvSpPr>
          <p:spPr>
            <a:xfrm>
              <a:off x="6096290" y="12266612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6952119" y="11765273"/>
            <a:ext cx="5040000" cy="4818679"/>
            <a:chOff x="15504319" y="9680199"/>
            <a:chExt cx="5040000" cy="4818679"/>
          </a:xfrm>
        </p:grpSpPr>
        <p:cxnSp>
          <p:nvCxnSpPr>
            <p:cNvPr id="266" name="Straight Arrow Connector 265"/>
            <p:cNvCxnSpPr>
              <a:cxnSpLocks/>
              <a:stCxn id="92" idx="3"/>
              <a:endCxn id="121" idx="1"/>
            </p:cNvCxnSpPr>
            <p:nvPr/>
          </p:nvCxnSpPr>
          <p:spPr>
            <a:xfrm flipH="1">
              <a:off x="16242410" y="10912229"/>
              <a:ext cx="1107329" cy="1450373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>
              <a:cxnSpLocks/>
              <a:stCxn id="92" idx="5"/>
              <a:endCxn id="121" idx="7"/>
            </p:cNvCxnSpPr>
            <p:nvPr/>
          </p:nvCxnSpPr>
          <p:spPr>
            <a:xfrm>
              <a:off x="18698899" y="10912229"/>
              <a:ext cx="1107329" cy="1450373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16020871" y="12584698"/>
              <a:ext cx="4134064" cy="1358314"/>
              <a:chOff x="16020871" y="12121684"/>
              <a:chExt cx="4134064" cy="1358314"/>
            </a:xfrm>
          </p:grpSpPr>
          <p:sp>
            <p:nvSpPr>
              <p:cNvPr id="264" name="Oval 263"/>
              <p:cNvSpPr>
                <a:spLocks noChangeAspect="1"/>
              </p:cNvSpPr>
              <p:nvPr/>
            </p:nvSpPr>
            <p:spPr>
              <a:xfrm>
                <a:off x="16020871" y="12121684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71" name="Oval 270"/>
              <p:cNvSpPr>
                <a:spLocks noChangeAspect="1"/>
              </p:cNvSpPr>
              <p:nvPr/>
            </p:nvSpPr>
            <p:spPr>
              <a:xfrm>
                <a:off x="18589958" y="12121684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37" name="Straight Arrow Connector 36"/>
              <p:cNvCxnSpPr>
                <a:cxnSpLocks/>
              </p:cNvCxnSpPr>
              <p:nvPr/>
            </p:nvCxnSpPr>
            <p:spPr>
              <a:xfrm flipH="1">
                <a:off x="17571670" y="12635074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cxnSpLocks/>
              </p:cNvCxnSpPr>
              <p:nvPr/>
            </p:nvCxnSpPr>
            <p:spPr>
              <a:xfrm flipH="1">
                <a:off x="17573502" y="13015691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15504319" y="11996075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>
              <a:spLocks/>
            </p:cNvSpPr>
            <p:nvPr/>
          </p:nvSpPr>
          <p:spPr>
            <a:xfrm>
              <a:off x="17070319" y="9680199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755539" y="11765273"/>
            <a:ext cx="5040000" cy="4818679"/>
            <a:chOff x="23050606" y="9680199"/>
            <a:chExt cx="5040000" cy="4818679"/>
          </a:xfrm>
        </p:grpSpPr>
        <p:cxnSp>
          <p:nvCxnSpPr>
            <p:cNvPr id="50" name="Straight Arrow Connector 49"/>
            <p:cNvCxnSpPr>
              <a:cxnSpLocks/>
              <a:stCxn id="96" idx="3"/>
              <a:endCxn id="49" idx="0"/>
            </p:cNvCxnSpPr>
            <p:nvPr/>
          </p:nvCxnSpPr>
          <p:spPr>
            <a:xfrm flipH="1">
              <a:off x="24312900" y="10912229"/>
              <a:ext cx="583126" cy="1672469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cxnSpLocks/>
              <a:stCxn id="96" idx="5"/>
              <a:endCxn id="56" idx="0"/>
            </p:cNvCxnSpPr>
            <p:nvPr/>
          </p:nvCxnSpPr>
          <p:spPr>
            <a:xfrm>
              <a:off x="26245186" y="10912229"/>
              <a:ext cx="636801" cy="1672469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23530411" y="12584698"/>
              <a:ext cx="4134064" cy="1358314"/>
              <a:chOff x="27022324" y="12121682"/>
              <a:chExt cx="4134064" cy="1358314"/>
            </a:xfrm>
          </p:grpSpPr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27022324" y="12121682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>
                <a:off x="29591411" y="12121682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57" name="Straight Arrow Connector 56"/>
              <p:cNvCxnSpPr>
                <a:cxnSpLocks/>
                <a:stCxn id="56" idx="2"/>
                <a:endCxn id="49" idx="6"/>
              </p:cNvCxnSpPr>
              <p:nvPr/>
            </p:nvCxnSpPr>
            <p:spPr>
              <a:xfrm flipH="1">
                <a:off x="28587302" y="12800839"/>
                <a:ext cx="1004110" cy="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3050606" y="11996075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>
              <a:spLocks/>
            </p:cNvSpPr>
            <p:nvPr/>
          </p:nvSpPr>
          <p:spPr>
            <a:xfrm>
              <a:off x="24616606" y="9680199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699139" y="11765273"/>
            <a:ext cx="5040000" cy="4818679"/>
            <a:chOff x="28102142" y="9680199"/>
            <a:chExt cx="5040000" cy="4818679"/>
          </a:xfrm>
        </p:grpSpPr>
        <p:cxnSp>
          <p:nvCxnSpPr>
            <p:cNvPr id="118" name="Straight Arrow Connector 117"/>
            <p:cNvCxnSpPr>
              <a:cxnSpLocks/>
              <a:stCxn id="126" idx="3"/>
            </p:cNvCxnSpPr>
            <p:nvPr/>
          </p:nvCxnSpPr>
          <p:spPr>
            <a:xfrm flipH="1">
              <a:off x="29364436" y="10912229"/>
              <a:ext cx="583126" cy="1672469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cxnSpLocks/>
              <a:stCxn id="126" idx="5"/>
            </p:cNvCxnSpPr>
            <p:nvPr/>
          </p:nvCxnSpPr>
          <p:spPr>
            <a:xfrm>
              <a:off x="31296722" y="10912229"/>
              <a:ext cx="636801" cy="1672469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/>
            <p:cNvGrpSpPr/>
            <p:nvPr/>
          </p:nvGrpSpPr>
          <p:grpSpPr>
            <a:xfrm>
              <a:off x="28581947" y="12584698"/>
              <a:ext cx="4134064" cy="1358314"/>
              <a:chOff x="27022324" y="12121682"/>
              <a:chExt cx="4134064" cy="1358314"/>
            </a:xfrm>
          </p:grpSpPr>
          <p:sp>
            <p:nvSpPr>
              <p:cNvPr id="127" name="Oval 126"/>
              <p:cNvSpPr>
                <a:spLocks noChangeAspect="1"/>
              </p:cNvSpPr>
              <p:nvPr/>
            </p:nvSpPr>
            <p:spPr>
              <a:xfrm>
                <a:off x="27022324" y="12121682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8" name="Oval 127"/>
              <p:cNvSpPr>
                <a:spLocks noChangeAspect="1"/>
              </p:cNvSpPr>
              <p:nvPr/>
            </p:nvSpPr>
            <p:spPr>
              <a:xfrm>
                <a:off x="29591411" y="12121682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29" name="Straight Arrow Connector 128"/>
              <p:cNvCxnSpPr>
                <a:cxnSpLocks/>
              </p:cNvCxnSpPr>
              <p:nvPr/>
            </p:nvCxnSpPr>
            <p:spPr>
              <a:xfrm flipH="1">
                <a:off x="28587302" y="12800839"/>
                <a:ext cx="1004110" cy="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Oval 124"/>
            <p:cNvSpPr>
              <a:spLocks noChangeAspect="1"/>
            </p:cNvSpPr>
            <p:nvPr/>
          </p:nvSpPr>
          <p:spPr>
            <a:xfrm>
              <a:off x="28102142" y="11996075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>
              <a:spLocks/>
            </p:cNvSpPr>
            <p:nvPr/>
          </p:nvSpPr>
          <p:spPr>
            <a:xfrm>
              <a:off x="29668142" y="9680199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60" name="Rounded Rectangle 59"/>
          <p:cNvSpPr/>
          <p:nvPr/>
        </p:nvSpPr>
        <p:spPr>
          <a:xfrm>
            <a:off x="12913519" y="11510612"/>
            <a:ext cx="27185836" cy="5328000"/>
          </a:xfrm>
          <a:prstGeom prst="roundRect">
            <a:avLst>
              <a:gd name="adj" fmla="val 7923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3467225" y="6295142"/>
            <a:ext cx="1921716" cy="4419599"/>
            <a:chOff x="6082574" y="12266612"/>
            <a:chExt cx="1921716" cy="4419599"/>
          </a:xfrm>
        </p:grpSpPr>
        <p:sp>
          <p:nvSpPr>
            <p:cNvPr id="54" name="Oval 53"/>
            <p:cNvSpPr>
              <a:spLocks/>
            </p:cNvSpPr>
            <p:nvPr/>
          </p:nvSpPr>
          <p:spPr>
            <a:xfrm>
              <a:off x="6082574" y="15242798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58" name="Straight Arrow Connector 57"/>
            <p:cNvCxnSpPr>
              <a:cxnSpLocks/>
            </p:cNvCxnSpPr>
            <p:nvPr/>
          </p:nvCxnSpPr>
          <p:spPr>
            <a:xfrm flipH="1">
              <a:off x="7036574" y="13710025"/>
              <a:ext cx="13716" cy="1532773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>
              <a:spLocks/>
            </p:cNvSpPr>
            <p:nvPr/>
          </p:nvSpPr>
          <p:spPr>
            <a:xfrm>
              <a:off x="6096290" y="12266612"/>
              <a:ext cx="1908000" cy="144341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7304519" y="6095602"/>
            <a:ext cx="5040000" cy="4818679"/>
            <a:chOff x="15504319" y="9680199"/>
            <a:chExt cx="5040000" cy="4818679"/>
          </a:xfrm>
        </p:grpSpPr>
        <p:cxnSp>
          <p:nvCxnSpPr>
            <p:cNvPr id="73" name="Straight Arrow Connector 72"/>
            <p:cNvCxnSpPr>
              <a:cxnSpLocks/>
            </p:cNvCxnSpPr>
            <p:nvPr/>
          </p:nvCxnSpPr>
          <p:spPr>
            <a:xfrm>
              <a:off x="18024319" y="11123612"/>
              <a:ext cx="0" cy="872463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16020871" y="12584698"/>
              <a:ext cx="4134064" cy="1358314"/>
              <a:chOff x="16020871" y="12121684"/>
              <a:chExt cx="4134064" cy="1358314"/>
            </a:xfrm>
          </p:grpSpPr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>
                <a:off x="16020871" y="12121684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8" name="Oval 77"/>
              <p:cNvSpPr>
                <a:spLocks noChangeAspect="1"/>
              </p:cNvSpPr>
              <p:nvPr/>
            </p:nvSpPr>
            <p:spPr>
              <a:xfrm>
                <a:off x="18589958" y="12121684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79" name="Straight Arrow Connector 78"/>
              <p:cNvCxnSpPr>
                <a:cxnSpLocks/>
              </p:cNvCxnSpPr>
              <p:nvPr/>
            </p:nvCxnSpPr>
            <p:spPr>
              <a:xfrm flipH="1">
                <a:off x="17571670" y="12635074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cxnSpLocks/>
              </p:cNvCxnSpPr>
              <p:nvPr/>
            </p:nvCxnSpPr>
            <p:spPr>
              <a:xfrm flipH="1">
                <a:off x="17573502" y="13015691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15504319" y="11996075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>
              <a:spLocks/>
            </p:cNvSpPr>
            <p:nvPr/>
          </p:nvSpPr>
          <p:spPr>
            <a:xfrm>
              <a:off x="17070319" y="9680199"/>
              <a:ext cx="1908000" cy="1443413"/>
            </a:xfrm>
            <a:prstGeom prst="ellipse">
              <a:avLst/>
            </a:prstGeom>
            <a:solidFill>
              <a:srgbClr val="F5C8C8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38744313" y="5839138"/>
            <a:ext cx="12202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Arial" charset="0"/>
                <a:ea typeface="Arial" charset="0"/>
                <a:cs typeface="Arial" charset="0"/>
              </a:rPr>
              <a:t>(b)</a:t>
            </a:r>
            <a:endParaRPr lang="en-US" sz="6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3" name="Right Arrow 82"/>
          <p:cNvSpPr/>
          <p:nvPr/>
        </p:nvSpPr>
        <p:spPr>
          <a:xfrm>
            <a:off x="25791319" y="7909961"/>
            <a:ext cx="981759" cy="11899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23200519" y="5794209"/>
            <a:ext cx="16898836" cy="5328000"/>
          </a:xfrm>
          <a:prstGeom prst="roundRect">
            <a:avLst>
              <a:gd name="adj" fmla="val 7923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13291134" y="6295142"/>
            <a:ext cx="1921716" cy="4419599"/>
            <a:chOff x="6082574" y="12266612"/>
            <a:chExt cx="1921716" cy="4419599"/>
          </a:xfrm>
        </p:grpSpPr>
        <p:sp>
          <p:nvSpPr>
            <p:cNvPr id="107" name="Oval 106"/>
            <p:cNvSpPr>
              <a:spLocks/>
            </p:cNvSpPr>
            <p:nvPr/>
          </p:nvSpPr>
          <p:spPr>
            <a:xfrm>
              <a:off x="6082574" y="15242798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9" name="Oval 108"/>
            <p:cNvSpPr>
              <a:spLocks/>
            </p:cNvSpPr>
            <p:nvPr/>
          </p:nvSpPr>
          <p:spPr>
            <a:xfrm>
              <a:off x="6096290" y="12266612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6952119" y="6095602"/>
            <a:ext cx="5040000" cy="4818679"/>
            <a:chOff x="15504319" y="9680199"/>
            <a:chExt cx="5040000" cy="4818679"/>
          </a:xfrm>
        </p:grpSpPr>
        <p:grpSp>
          <p:nvGrpSpPr>
            <p:cNvPr id="112" name="Group 111"/>
            <p:cNvGrpSpPr/>
            <p:nvPr/>
          </p:nvGrpSpPr>
          <p:grpSpPr>
            <a:xfrm>
              <a:off x="16020871" y="12584698"/>
              <a:ext cx="4134064" cy="1358314"/>
              <a:chOff x="16020871" y="12121684"/>
              <a:chExt cx="4134064" cy="1358314"/>
            </a:xfrm>
          </p:grpSpPr>
          <p:sp>
            <p:nvSpPr>
              <p:cNvPr id="115" name="Oval 114"/>
              <p:cNvSpPr>
                <a:spLocks noChangeAspect="1"/>
              </p:cNvSpPr>
              <p:nvPr/>
            </p:nvSpPr>
            <p:spPr>
              <a:xfrm>
                <a:off x="16020871" y="12121684"/>
                <a:ext cx="1564977" cy="1358314"/>
              </a:xfrm>
              <a:prstGeom prst="ellipse">
                <a:avLst/>
              </a:prstGeom>
              <a:solidFill>
                <a:srgbClr val="F5C8C8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6" name="Oval 115"/>
              <p:cNvSpPr>
                <a:spLocks noChangeAspect="1"/>
              </p:cNvSpPr>
              <p:nvPr/>
            </p:nvSpPr>
            <p:spPr>
              <a:xfrm>
                <a:off x="18589958" y="12121684"/>
                <a:ext cx="1564977" cy="1358314"/>
              </a:xfrm>
              <a:prstGeom prst="ellipse">
                <a:avLst/>
              </a:prstGeom>
              <a:solidFill>
                <a:srgbClr val="F5C8C8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17" name="Straight Arrow Connector 116"/>
              <p:cNvCxnSpPr>
                <a:cxnSpLocks/>
              </p:cNvCxnSpPr>
              <p:nvPr/>
            </p:nvCxnSpPr>
            <p:spPr>
              <a:xfrm flipH="1">
                <a:off x="17571670" y="12635074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>
                <a:cxnSpLocks/>
              </p:cNvCxnSpPr>
              <p:nvPr/>
            </p:nvCxnSpPr>
            <p:spPr>
              <a:xfrm flipH="1">
                <a:off x="17573502" y="13015691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Oval 112"/>
            <p:cNvSpPr>
              <a:spLocks noChangeAspect="1"/>
            </p:cNvSpPr>
            <p:nvPr/>
          </p:nvSpPr>
          <p:spPr>
            <a:xfrm>
              <a:off x="15504319" y="11996075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>
              <a:spLocks/>
            </p:cNvSpPr>
            <p:nvPr/>
          </p:nvSpPr>
          <p:spPr>
            <a:xfrm>
              <a:off x="17070319" y="9680199"/>
              <a:ext cx="1908000" cy="1443413"/>
            </a:xfrm>
            <a:prstGeom prst="ellipse">
              <a:avLst/>
            </a:prstGeom>
            <a:solidFill>
              <a:srgbClr val="F5C8C8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21066919" y="5839138"/>
            <a:ext cx="12202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Arial" charset="0"/>
                <a:ea typeface="Arial" charset="0"/>
                <a:cs typeface="Arial" charset="0"/>
              </a:rPr>
              <a:t>(a)</a:t>
            </a:r>
            <a:endParaRPr lang="en-US" sz="6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1" name="Right Arrow 130"/>
          <p:cNvSpPr/>
          <p:nvPr/>
        </p:nvSpPr>
        <p:spPr>
          <a:xfrm>
            <a:off x="15580519" y="7521023"/>
            <a:ext cx="981759" cy="11899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474435" y="6095602"/>
            <a:ext cx="6261484" cy="4818679"/>
            <a:chOff x="24559035" y="12019933"/>
            <a:chExt cx="6261484" cy="4818679"/>
          </a:xfrm>
        </p:grpSpPr>
        <p:cxnSp>
          <p:nvCxnSpPr>
            <p:cNvPr id="71" name="Straight Arrow Connector 70"/>
            <p:cNvCxnSpPr>
              <a:cxnSpLocks/>
            </p:cNvCxnSpPr>
            <p:nvPr/>
          </p:nvCxnSpPr>
          <p:spPr>
            <a:xfrm>
              <a:off x="28300519" y="13463346"/>
              <a:ext cx="0" cy="872463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26297071" y="14924432"/>
              <a:ext cx="4134064" cy="1358314"/>
              <a:chOff x="16020871" y="12121684"/>
              <a:chExt cx="4134064" cy="1358314"/>
            </a:xfrm>
          </p:grpSpPr>
          <p:sp>
            <p:nvSpPr>
              <p:cNvPr id="86" name="Oval 85"/>
              <p:cNvSpPr>
                <a:spLocks noChangeAspect="1"/>
              </p:cNvSpPr>
              <p:nvPr/>
            </p:nvSpPr>
            <p:spPr>
              <a:xfrm>
                <a:off x="16020871" y="12121684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7" name="Oval 86"/>
              <p:cNvSpPr>
                <a:spLocks noChangeAspect="1"/>
              </p:cNvSpPr>
              <p:nvPr/>
            </p:nvSpPr>
            <p:spPr>
              <a:xfrm>
                <a:off x="18589958" y="12121684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88" name="Straight Arrow Connector 87"/>
              <p:cNvCxnSpPr>
                <a:cxnSpLocks/>
              </p:cNvCxnSpPr>
              <p:nvPr/>
            </p:nvCxnSpPr>
            <p:spPr>
              <a:xfrm flipH="1">
                <a:off x="17571670" y="12635074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cxnSpLocks/>
              </p:cNvCxnSpPr>
              <p:nvPr/>
            </p:nvCxnSpPr>
            <p:spPr>
              <a:xfrm flipH="1">
                <a:off x="17573502" y="13015691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25780519" y="14335809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>
              <a:spLocks/>
            </p:cNvSpPr>
            <p:nvPr/>
          </p:nvSpPr>
          <p:spPr>
            <a:xfrm>
              <a:off x="27346519" y="12019933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1" name="Oval 90"/>
            <p:cNvSpPr>
              <a:spLocks/>
            </p:cNvSpPr>
            <p:nvPr/>
          </p:nvSpPr>
          <p:spPr>
            <a:xfrm>
              <a:off x="24559035" y="12019933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i-2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93" name="Straight Arrow Connector 92"/>
            <p:cNvCxnSpPr>
              <a:cxnSpLocks/>
              <a:stCxn id="91" idx="6"/>
              <a:endCxn id="85" idx="2"/>
            </p:cNvCxnSpPr>
            <p:nvPr/>
          </p:nvCxnSpPr>
          <p:spPr>
            <a:xfrm>
              <a:off x="26467035" y="12741640"/>
              <a:ext cx="879484" cy="0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cxnSpLocks/>
              <a:stCxn id="82" idx="1"/>
              <a:endCxn id="91" idx="4"/>
            </p:cNvCxnSpPr>
            <p:nvPr/>
          </p:nvCxnSpPr>
          <p:spPr>
            <a:xfrm flipH="1" flipV="1">
              <a:off x="25513035" y="13463346"/>
              <a:ext cx="1005575" cy="1238990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ounded Rectangle 96"/>
          <p:cNvSpPr/>
          <p:nvPr/>
        </p:nvSpPr>
        <p:spPr>
          <a:xfrm>
            <a:off x="12913518" y="5841166"/>
            <a:ext cx="9432879" cy="5328000"/>
          </a:xfrm>
          <a:prstGeom prst="roundRect">
            <a:avLst>
              <a:gd name="adj" fmla="val 7923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38768358" y="11521056"/>
            <a:ext cx="11721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Arial" charset="0"/>
                <a:ea typeface="Arial" charset="0"/>
                <a:cs typeface="Arial" charset="0"/>
              </a:rPr>
              <a:t>(c)</a:t>
            </a:r>
            <a:endParaRPr lang="en-US" sz="66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4557321" y="11765273"/>
            <a:ext cx="5040000" cy="4818679"/>
            <a:chOff x="30543552" y="19641717"/>
            <a:chExt cx="5040000" cy="4818679"/>
          </a:xfrm>
        </p:grpSpPr>
        <p:grpSp>
          <p:nvGrpSpPr>
            <p:cNvPr id="99" name="Group 98"/>
            <p:cNvGrpSpPr/>
            <p:nvPr/>
          </p:nvGrpSpPr>
          <p:grpSpPr>
            <a:xfrm>
              <a:off x="30543552" y="19641717"/>
              <a:ext cx="5040000" cy="4818679"/>
              <a:chOff x="28102142" y="9680199"/>
              <a:chExt cx="5040000" cy="4818679"/>
            </a:xfrm>
          </p:grpSpPr>
          <p:cxnSp>
            <p:nvCxnSpPr>
              <p:cNvPr id="100" name="Straight Arrow Connector 99"/>
              <p:cNvCxnSpPr>
                <a:cxnSpLocks/>
              </p:cNvCxnSpPr>
              <p:nvPr/>
            </p:nvCxnSpPr>
            <p:spPr>
              <a:xfrm flipH="1">
                <a:off x="29304804" y="10875530"/>
                <a:ext cx="583126" cy="1672469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cxnSpLocks/>
              </p:cNvCxnSpPr>
              <p:nvPr/>
            </p:nvCxnSpPr>
            <p:spPr>
              <a:xfrm>
                <a:off x="31288747" y="10911891"/>
                <a:ext cx="636801" cy="1672469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" name="Group 101"/>
              <p:cNvGrpSpPr/>
              <p:nvPr/>
            </p:nvGrpSpPr>
            <p:grpSpPr>
              <a:xfrm>
                <a:off x="28581947" y="12584698"/>
                <a:ext cx="4134064" cy="1358314"/>
                <a:chOff x="27022324" y="12121682"/>
                <a:chExt cx="4134064" cy="1358314"/>
              </a:xfrm>
            </p:grpSpPr>
            <p:sp>
              <p:nvSpPr>
                <p:cNvPr id="105" name="Oval 104"/>
                <p:cNvSpPr>
                  <a:spLocks noChangeAspect="1"/>
                </p:cNvSpPr>
                <p:nvPr/>
              </p:nvSpPr>
              <p:spPr>
                <a:xfrm>
                  <a:off x="27022324" y="12121682"/>
                  <a:ext cx="1564977" cy="1358314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200" dirty="0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P</a:t>
                  </a:r>
                  <a:r>
                    <a:rPr lang="en-US" sz="6200" baseline="-25000" dirty="0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i</a:t>
                  </a:r>
                  <a:endPara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29591411" y="12121682"/>
                  <a:ext cx="1564977" cy="1358314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200" dirty="0" err="1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R</a:t>
                  </a:r>
                  <a:r>
                    <a:rPr lang="en-US" sz="6200" baseline="-25000" dirty="0" err="1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i</a:t>
                  </a:r>
                  <a:endPara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03" name="Oval 102"/>
              <p:cNvSpPr>
                <a:spLocks noChangeAspect="1"/>
              </p:cNvSpPr>
              <p:nvPr/>
            </p:nvSpPr>
            <p:spPr>
              <a:xfrm>
                <a:off x="28102142" y="11996075"/>
                <a:ext cx="5040000" cy="250280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>
                <a:spLocks/>
              </p:cNvSpPr>
              <p:nvPr/>
            </p:nvSpPr>
            <p:spPr>
              <a:xfrm>
                <a:off x="29668142" y="9680199"/>
                <a:ext cx="1908000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i-1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cxnSp>
          <p:nvCxnSpPr>
            <p:cNvPr id="130" name="Straight Arrow Connector 129"/>
            <p:cNvCxnSpPr>
              <a:cxnSpLocks/>
            </p:cNvCxnSpPr>
            <p:nvPr/>
          </p:nvCxnSpPr>
          <p:spPr>
            <a:xfrm flipH="1">
              <a:off x="32167654" y="21069407"/>
              <a:ext cx="525024" cy="1505827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cxnSpLocks/>
            </p:cNvCxnSpPr>
            <p:nvPr/>
          </p:nvCxnSpPr>
          <p:spPr>
            <a:xfrm>
              <a:off x="33377854" y="21068087"/>
              <a:ext cx="595395" cy="1563721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/>
        </p:nvCxnSpPr>
        <p:spPr>
          <a:xfrm>
            <a:off x="33030319" y="6170612"/>
            <a:ext cx="0" cy="4646797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4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257"/>
          <p:cNvSpPr txBox="1"/>
          <p:nvPr/>
        </p:nvSpPr>
        <p:spPr>
          <a:xfrm>
            <a:off x="11960295" y="17448212"/>
            <a:ext cx="11721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Arial" charset="0"/>
                <a:ea typeface="Arial" charset="0"/>
                <a:cs typeface="Arial" charset="0"/>
              </a:rPr>
              <a:t>(c)</a:t>
            </a:r>
            <a:endParaRPr lang="en-US" sz="6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5" name="Right Arrow 94"/>
          <p:cNvSpPr/>
          <p:nvPr/>
        </p:nvSpPr>
        <p:spPr>
          <a:xfrm>
            <a:off x="15778455" y="19496249"/>
            <a:ext cx="981759" cy="11899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3291134" y="17881430"/>
            <a:ext cx="1921716" cy="4419599"/>
            <a:chOff x="6082574" y="12266612"/>
            <a:chExt cx="1921716" cy="4419599"/>
          </a:xfrm>
        </p:grpSpPr>
        <p:sp>
          <p:nvSpPr>
            <p:cNvPr id="148" name="Oval 147"/>
            <p:cNvSpPr>
              <a:spLocks/>
            </p:cNvSpPr>
            <p:nvPr/>
          </p:nvSpPr>
          <p:spPr>
            <a:xfrm>
              <a:off x="6082574" y="15242798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67" name="Straight Arrow Connector 166"/>
            <p:cNvCxnSpPr>
              <a:cxnSpLocks/>
            </p:cNvCxnSpPr>
            <p:nvPr/>
          </p:nvCxnSpPr>
          <p:spPr>
            <a:xfrm>
              <a:off x="6765389" y="13694302"/>
              <a:ext cx="7026" cy="1563721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cxnSpLocks/>
            </p:cNvCxnSpPr>
            <p:nvPr/>
          </p:nvCxnSpPr>
          <p:spPr>
            <a:xfrm>
              <a:off x="7288967" y="13694302"/>
              <a:ext cx="3125" cy="1532277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>
              <a:spLocks/>
            </p:cNvSpPr>
            <p:nvPr/>
          </p:nvSpPr>
          <p:spPr>
            <a:xfrm>
              <a:off x="6096290" y="12266612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7256919" y="17681890"/>
            <a:ext cx="5040000" cy="4818679"/>
            <a:chOff x="15504319" y="9680199"/>
            <a:chExt cx="5040000" cy="4818679"/>
          </a:xfrm>
        </p:grpSpPr>
        <p:cxnSp>
          <p:nvCxnSpPr>
            <p:cNvPr id="266" name="Straight Arrow Connector 265"/>
            <p:cNvCxnSpPr>
              <a:cxnSpLocks/>
              <a:stCxn id="92" idx="3"/>
              <a:endCxn id="121" idx="1"/>
            </p:cNvCxnSpPr>
            <p:nvPr/>
          </p:nvCxnSpPr>
          <p:spPr>
            <a:xfrm flipH="1">
              <a:off x="16242410" y="10912229"/>
              <a:ext cx="1107329" cy="1450373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>
              <a:cxnSpLocks/>
              <a:stCxn id="92" idx="5"/>
              <a:endCxn id="121" idx="7"/>
            </p:cNvCxnSpPr>
            <p:nvPr/>
          </p:nvCxnSpPr>
          <p:spPr>
            <a:xfrm>
              <a:off x="18698899" y="10912229"/>
              <a:ext cx="1107329" cy="1450373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16020871" y="12584698"/>
              <a:ext cx="4134064" cy="1358314"/>
              <a:chOff x="16020871" y="12121684"/>
              <a:chExt cx="4134064" cy="1358314"/>
            </a:xfrm>
          </p:grpSpPr>
          <p:sp>
            <p:nvSpPr>
              <p:cNvPr id="264" name="Oval 263"/>
              <p:cNvSpPr>
                <a:spLocks noChangeAspect="1"/>
              </p:cNvSpPr>
              <p:nvPr/>
            </p:nvSpPr>
            <p:spPr>
              <a:xfrm>
                <a:off x="16020871" y="12121684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71" name="Oval 270"/>
              <p:cNvSpPr>
                <a:spLocks noChangeAspect="1"/>
              </p:cNvSpPr>
              <p:nvPr/>
            </p:nvSpPr>
            <p:spPr>
              <a:xfrm>
                <a:off x="18589958" y="12121684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37" name="Straight Arrow Connector 36"/>
              <p:cNvCxnSpPr>
                <a:cxnSpLocks/>
              </p:cNvCxnSpPr>
              <p:nvPr/>
            </p:nvCxnSpPr>
            <p:spPr>
              <a:xfrm flipH="1">
                <a:off x="17571670" y="12635074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cxnSpLocks/>
              </p:cNvCxnSpPr>
              <p:nvPr/>
            </p:nvCxnSpPr>
            <p:spPr>
              <a:xfrm flipH="1">
                <a:off x="17573502" y="13015691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15504319" y="11996075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>
              <a:spLocks/>
            </p:cNvSpPr>
            <p:nvPr/>
          </p:nvSpPr>
          <p:spPr>
            <a:xfrm>
              <a:off x="17070319" y="9680199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130214" y="17681890"/>
            <a:ext cx="5040000" cy="4818679"/>
            <a:chOff x="23050606" y="9680199"/>
            <a:chExt cx="5040000" cy="4818679"/>
          </a:xfrm>
        </p:grpSpPr>
        <p:cxnSp>
          <p:nvCxnSpPr>
            <p:cNvPr id="50" name="Straight Arrow Connector 49"/>
            <p:cNvCxnSpPr>
              <a:cxnSpLocks/>
              <a:stCxn id="96" idx="3"/>
              <a:endCxn id="49" idx="0"/>
            </p:cNvCxnSpPr>
            <p:nvPr/>
          </p:nvCxnSpPr>
          <p:spPr>
            <a:xfrm flipH="1">
              <a:off x="24312900" y="10912229"/>
              <a:ext cx="583126" cy="1672469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cxnSpLocks/>
              <a:stCxn id="96" idx="5"/>
              <a:endCxn id="56" idx="0"/>
            </p:cNvCxnSpPr>
            <p:nvPr/>
          </p:nvCxnSpPr>
          <p:spPr>
            <a:xfrm>
              <a:off x="26245186" y="10912229"/>
              <a:ext cx="636801" cy="1672469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23530411" y="12584698"/>
              <a:ext cx="4134064" cy="1358314"/>
              <a:chOff x="27022324" y="12121682"/>
              <a:chExt cx="4134064" cy="1358314"/>
            </a:xfrm>
          </p:grpSpPr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27022324" y="12121682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>
                <a:off x="29591411" y="12121682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57" name="Straight Arrow Connector 56"/>
              <p:cNvCxnSpPr>
                <a:cxnSpLocks/>
                <a:stCxn id="56" idx="2"/>
                <a:endCxn id="49" idx="6"/>
              </p:cNvCxnSpPr>
              <p:nvPr/>
            </p:nvCxnSpPr>
            <p:spPr>
              <a:xfrm flipH="1">
                <a:off x="28587302" y="12800839"/>
                <a:ext cx="1004110" cy="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3050606" y="11996075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>
              <a:spLocks/>
            </p:cNvSpPr>
            <p:nvPr/>
          </p:nvSpPr>
          <p:spPr>
            <a:xfrm>
              <a:off x="24616606" y="9680199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9155860" y="17681890"/>
            <a:ext cx="5040000" cy="4818679"/>
            <a:chOff x="28102142" y="9680199"/>
            <a:chExt cx="5040000" cy="4818679"/>
          </a:xfrm>
        </p:grpSpPr>
        <p:cxnSp>
          <p:nvCxnSpPr>
            <p:cNvPr id="118" name="Straight Arrow Connector 117"/>
            <p:cNvCxnSpPr>
              <a:cxnSpLocks/>
              <a:stCxn id="126" idx="3"/>
            </p:cNvCxnSpPr>
            <p:nvPr/>
          </p:nvCxnSpPr>
          <p:spPr>
            <a:xfrm flipH="1">
              <a:off x="29364436" y="10912229"/>
              <a:ext cx="583126" cy="1672469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cxnSpLocks/>
              <a:stCxn id="126" idx="5"/>
            </p:cNvCxnSpPr>
            <p:nvPr/>
          </p:nvCxnSpPr>
          <p:spPr>
            <a:xfrm>
              <a:off x="31296722" y="10912229"/>
              <a:ext cx="636801" cy="1672469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/>
            <p:cNvGrpSpPr/>
            <p:nvPr/>
          </p:nvGrpSpPr>
          <p:grpSpPr>
            <a:xfrm>
              <a:off x="28581947" y="12584698"/>
              <a:ext cx="4134064" cy="1358314"/>
              <a:chOff x="27022324" y="12121682"/>
              <a:chExt cx="4134064" cy="1358314"/>
            </a:xfrm>
          </p:grpSpPr>
          <p:sp>
            <p:nvSpPr>
              <p:cNvPr id="127" name="Oval 126"/>
              <p:cNvSpPr>
                <a:spLocks noChangeAspect="1"/>
              </p:cNvSpPr>
              <p:nvPr/>
            </p:nvSpPr>
            <p:spPr>
              <a:xfrm>
                <a:off x="27022324" y="12121682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8" name="Oval 127"/>
              <p:cNvSpPr>
                <a:spLocks noChangeAspect="1"/>
              </p:cNvSpPr>
              <p:nvPr/>
            </p:nvSpPr>
            <p:spPr>
              <a:xfrm>
                <a:off x="29591411" y="12121682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29" name="Straight Arrow Connector 128"/>
              <p:cNvCxnSpPr>
                <a:cxnSpLocks/>
              </p:cNvCxnSpPr>
              <p:nvPr/>
            </p:nvCxnSpPr>
            <p:spPr>
              <a:xfrm flipH="1">
                <a:off x="28587302" y="12800839"/>
                <a:ext cx="1004110" cy="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Oval 124"/>
            <p:cNvSpPr>
              <a:spLocks noChangeAspect="1"/>
            </p:cNvSpPr>
            <p:nvPr/>
          </p:nvSpPr>
          <p:spPr>
            <a:xfrm>
              <a:off x="28102142" y="11996075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>
              <a:spLocks/>
            </p:cNvSpPr>
            <p:nvPr/>
          </p:nvSpPr>
          <p:spPr>
            <a:xfrm>
              <a:off x="29668142" y="9680199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60" name="Rounded Rectangle 59"/>
          <p:cNvSpPr/>
          <p:nvPr/>
        </p:nvSpPr>
        <p:spPr>
          <a:xfrm>
            <a:off x="17028319" y="17427229"/>
            <a:ext cx="17373600" cy="5328000"/>
          </a:xfrm>
          <a:prstGeom prst="roundRect">
            <a:avLst>
              <a:gd name="adj" fmla="val 7923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13291134" y="12193413"/>
            <a:ext cx="1921716" cy="4419599"/>
            <a:chOff x="6082574" y="12266612"/>
            <a:chExt cx="1921716" cy="4419599"/>
          </a:xfrm>
        </p:grpSpPr>
        <p:sp>
          <p:nvSpPr>
            <p:cNvPr id="54" name="Oval 53"/>
            <p:cNvSpPr>
              <a:spLocks/>
            </p:cNvSpPr>
            <p:nvPr/>
          </p:nvSpPr>
          <p:spPr>
            <a:xfrm>
              <a:off x="6082574" y="15242798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58" name="Straight Arrow Connector 57"/>
            <p:cNvCxnSpPr>
              <a:cxnSpLocks/>
            </p:cNvCxnSpPr>
            <p:nvPr/>
          </p:nvCxnSpPr>
          <p:spPr>
            <a:xfrm flipH="1">
              <a:off x="7036574" y="13710025"/>
              <a:ext cx="13716" cy="1532773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>
              <a:spLocks/>
            </p:cNvSpPr>
            <p:nvPr/>
          </p:nvSpPr>
          <p:spPr>
            <a:xfrm>
              <a:off x="6096290" y="12266612"/>
              <a:ext cx="1908000" cy="144341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7256919" y="11993873"/>
            <a:ext cx="5040000" cy="4818679"/>
            <a:chOff x="15504319" y="9680199"/>
            <a:chExt cx="5040000" cy="4818679"/>
          </a:xfrm>
        </p:grpSpPr>
        <p:cxnSp>
          <p:nvCxnSpPr>
            <p:cNvPr id="73" name="Straight Arrow Connector 72"/>
            <p:cNvCxnSpPr>
              <a:cxnSpLocks/>
            </p:cNvCxnSpPr>
            <p:nvPr/>
          </p:nvCxnSpPr>
          <p:spPr>
            <a:xfrm>
              <a:off x="18024319" y="11123612"/>
              <a:ext cx="0" cy="872463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16020871" y="12584698"/>
              <a:ext cx="4134064" cy="1358314"/>
              <a:chOff x="16020871" y="12121684"/>
              <a:chExt cx="4134064" cy="1358314"/>
            </a:xfrm>
          </p:grpSpPr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>
                <a:off x="16020871" y="12121684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8" name="Oval 77"/>
              <p:cNvSpPr>
                <a:spLocks noChangeAspect="1"/>
              </p:cNvSpPr>
              <p:nvPr/>
            </p:nvSpPr>
            <p:spPr>
              <a:xfrm>
                <a:off x="18589958" y="12121684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79" name="Straight Arrow Connector 78"/>
              <p:cNvCxnSpPr>
                <a:cxnSpLocks/>
              </p:cNvCxnSpPr>
              <p:nvPr/>
            </p:nvCxnSpPr>
            <p:spPr>
              <a:xfrm flipH="1">
                <a:off x="17571670" y="12635074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cxnSpLocks/>
              </p:cNvCxnSpPr>
              <p:nvPr/>
            </p:nvCxnSpPr>
            <p:spPr>
              <a:xfrm flipH="1">
                <a:off x="17573502" y="13015691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15504319" y="11996075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>
              <a:spLocks/>
            </p:cNvSpPr>
            <p:nvPr/>
          </p:nvSpPr>
          <p:spPr>
            <a:xfrm>
              <a:off x="17070319" y="9680199"/>
              <a:ext cx="1908000" cy="1443413"/>
            </a:xfrm>
            <a:prstGeom prst="ellipse">
              <a:avLst/>
            </a:prstGeom>
            <a:solidFill>
              <a:srgbClr val="F5C8C8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1936250" y="11716738"/>
            <a:ext cx="12202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Arial" charset="0"/>
                <a:ea typeface="Arial" charset="0"/>
                <a:cs typeface="Arial" charset="0"/>
              </a:rPr>
              <a:t>(b)</a:t>
            </a:r>
            <a:endParaRPr lang="en-US" sz="6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3" name="Right Arrow 82"/>
          <p:cNvSpPr/>
          <p:nvPr/>
        </p:nvSpPr>
        <p:spPr>
          <a:xfrm>
            <a:off x="15778455" y="13808232"/>
            <a:ext cx="981759" cy="11899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22926367" y="11739212"/>
            <a:ext cx="6815693" cy="5328000"/>
          </a:xfrm>
          <a:prstGeom prst="roundRect">
            <a:avLst>
              <a:gd name="adj" fmla="val 7923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13291134" y="6142333"/>
            <a:ext cx="1921716" cy="4419599"/>
            <a:chOff x="6082574" y="12266612"/>
            <a:chExt cx="1921716" cy="4419599"/>
          </a:xfrm>
        </p:grpSpPr>
        <p:sp>
          <p:nvSpPr>
            <p:cNvPr id="107" name="Oval 106"/>
            <p:cNvSpPr>
              <a:spLocks/>
            </p:cNvSpPr>
            <p:nvPr/>
          </p:nvSpPr>
          <p:spPr>
            <a:xfrm>
              <a:off x="6082574" y="15242798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9" name="Oval 108"/>
            <p:cNvSpPr>
              <a:spLocks/>
            </p:cNvSpPr>
            <p:nvPr/>
          </p:nvSpPr>
          <p:spPr>
            <a:xfrm>
              <a:off x="6096290" y="12266612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7256919" y="6142333"/>
            <a:ext cx="5040000" cy="4818679"/>
            <a:chOff x="15504319" y="9680199"/>
            <a:chExt cx="5040000" cy="4818679"/>
          </a:xfrm>
        </p:grpSpPr>
        <p:grpSp>
          <p:nvGrpSpPr>
            <p:cNvPr id="112" name="Group 111"/>
            <p:cNvGrpSpPr/>
            <p:nvPr/>
          </p:nvGrpSpPr>
          <p:grpSpPr>
            <a:xfrm>
              <a:off x="16020871" y="12584698"/>
              <a:ext cx="4134064" cy="1358314"/>
              <a:chOff x="16020871" y="12121684"/>
              <a:chExt cx="4134064" cy="1358314"/>
            </a:xfrm>
          </p:grpSpPr>
          <p:sp>
            <p:nvSpPr>
              <p:cNvPr id="115" name="Oval 114"/>
              <p:cNvSpPr>
                <a:spLocks noChangeAspect="1"/>
              </p:cNvSpPr>
              <p:nvPr/>
            </p:nvSpPr>
            <p:spPr>
              <a:xfrm>
                <a:off x="16020871" y="12121684"/>
                <a:ext cx="1564977" cy="1358314"/>
              </a:xfrm>
              <a:prstGeom prst="ellipse">
                <a:avLst/>
              </a:prstGeom>
              <a:solidFill>
                <a:srgbClr val="F5C8C8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6" name="Oval 115"/>
              <p:cNvSpPr>
                <a:spLocks noChangeAspect="1"/>
              </p:cNvSpPr>
              <p:nvPr/>
            </p:nvSpPr>
            <p:spPr>
              <a:xfrm>
                <a:off x="18589958" y="12121684"/>
                <a:ext cx="1564977" cy="1358314"/>
              </a:xfrm>
              <a:prstGeom prst="ellipse">
                <a:avLst/>
              </a:prstGeom>
              <a:solidFill>
                <a:srgbClr val="F5C8C8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17" name="Straight Arrow Connector 116"/>
              <p:cNvCxnSpPr>
                <a:cxnSpLocks/>
              </p:cNvCxnSpPr>
              <p:nvPr/>
            </p:nvCxnSpPr>
            <p:spPr>
              <a:xfrm flipH="1">
                <a:off x="17571670" y="12635074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>
                <a:cxnSpLocks/>
              </p:cNvCxnSpPr>
              <p:nvPr/>
            </p:nvCxnSpPr>
            <p:spPr>
              <a:xfrm flipH="1">
                <a:off x="17573502" y="13015691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Oval 112"/>
            <p:cNvSpPr>
              <a:spLocks noChangeAspect="1"/>
            </p:cNvSpPr>
            <p:nvPr/>
          </p:nvSpPr>
          <p:spPr>
            <a:xfrm>
              <a:off x="15504319" y="11996075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>
              <a:spLocks/>
            </p:cNvSpPr>
            <p:nvPr/>
          </p:nvSpPr>
          <p:spPr>
            <a:xfrm>
              <a:off x="17070319" y="9680199"/>
              <a:ext cx="1908000" cy="1443413"/>
            </a:xfrm>
            <a:prstGeom prst="ellipse">
              <a:avLst/>
            </a:prstGeom>
            <a:solidFill>
              <a:srgbClr val="F5C8C8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11936250" y="5839138"/>
            <a:ext cx="12202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Arial" charset="0"/>
                <a:ea typeface="Arial" charset="0"/>
                <a:cs typeface="Arial" charset="0"/>
              </a:rPr>
              <a:t>(a)</a:t>
            </a:r>
            <a:endParaRPr lang="en-US" sz="6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1" name="Right Arrow 130"/>
          <p:cNvSpPr/>
          <p:nvPr/>
        </p:nvSpPr>
        <p:spPr>
          <a:xfrm>
            <a:off x="15778455" y="7521023"/>
            <a:ext cx="981759" cy="11899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3276719" y="11993873"/>
            <a:ext cx="6261484" cy="4818679"/>
            <a:chOff x="24559035" y="12019933"/>
            <a:chExt cx="6261484" cy="4818679"/>
          </a:xfrm>
        </p:grpSpPr>
        <p:cxnSp>
          <p:nvCxnSpPr>
            <p:cNvPr id="71" name="Straight Arrow Connector 70"/>
            <p:cNvCxnSpPr>
              <a:cxnSpLocks/>
            </p:cNvCxnSpPr>
            <p:nvPr/>
          </p:nvCxnSpPr>
          <p:spPr>
            <a:xfrm>
              <a:off x="28300519" y="13463346"/>
              <a:ext cx="0" cy="872463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26297071" y="14924432"/>
              <a:ext cx="4134064" cy="1358314"/>
              <a:chOff x="16020871" y="12121684"/>
              <a:chExt cx="4134064" cy="1358314"/>
            </a:xfrm>
          </p:grpSpPr>
          <p:sp>
            <p:nvSpPr>
              <p:cNvPr id="86" name="Oval 85"/>
              <p:cNvSpPr>
                <a:spLocks noChangeAspect="1"/>
              </p:cNvSpPr>
              <p:nvPr/>
            </p:nvSpPr>
            <p:spPr>
              <a:xfrm>
                <a:off x="16020871" y="12121684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7" name="Oval 86"/>
              <p:cNvSpPr>
                <a:spLocks noChangeAspect="1"/>
              </p:cNvSpPr>
              <p:nvPr/>
            </p:nvSpPr>
            <p:spPr>
              <a:xfrm>
                <a:off x="18589958" y="12121684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88" name="Straight Arrow Connector 87"/>
              <p:cNvCxnSpPr>
                <a:cxnSpLocks/>
              </p:cNvCxnSpPr>
              <p:nvPr/>
            </p:nvCxnSpPr>
            <p:spPr>
              <a:xfrm flipH="1">
                <a:off x="17571670" y="12635074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cxnSpLocks/>
              </p:cNvCxnSpPr>
              <p:nvPr/>
            </p:nvCxnSpPr>
            <p:spPr>
              <a:xfrm flipH="1">
                <a:off x="17573502" y="13015691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25780519" y="14335809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>
              <a:spLocks/>
            </p:cNvSpPr>
            <p:nvPr/>
          </p:nvSpPr>
          <p:spPr>
            <a:xfrm>
              <a:off x="27346519" y="12019933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1" name="Oval 90"/>
            <p:cNvSpPr>
              <a:spLocks/>
            </p:cNvSpPr>
            <p:nvPr/>
          </p:nvSpPr>
          <p:spPr>
            <a:xfrm>
              <a:off x="24559035" y="12019933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i-2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93" name="Straight Arrow Connector 92"/>
            <p:cNvCxnSpPr>
              <a:cxnSpLocks/>
              <a:stCxn id="91" idx="6"/>
              <a:endCxn id="85" idx="2"/>
            </p:cNvCxnSpPr>
            <p:nvPr/>
          </p:nvCxnSpPr>
          <p:spPr>
            <a:xfrm>
              <a:off x="26467035" y="12741640"/>
              <a:ext cx="879484" cy="0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cxnSpLocks/>
              <a:stCxn id="82" idx="1"/>
              <a:endCxn id="91" idx="4"/>
            </p:cNvCxnSpPr>
            <p:nvPr/>
          </p:nvCxnSpPr>
          <p:spPr>
            <a:xfrm flipH="1" flipV="1">
              <a:off x="25513035" y="13463346"/>
              <a:ext cx="1005575" cy="1238990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2780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257"/>
          <p:cNvSpPr txBox="1"/>
          <p:nvPr/>
        </p:nvSpPr>
        <p:spPr>
          <a:xfrm>
            <a:off x="11960295" y="17448212"/>
            <a:ext cx="11721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Arial" charset="0"/>
                <a:ea typeface="Arial" charset="0"/>
                <a:cs typeface="Arial" charset="0"/>
              </a:rPr>
              <a:t>(c)</a:t>
            </a:r>
            <a:endParaRPr lang="en-US" sz="6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5" name="Right Arrow 94"/>
          <p:cNvSpPr/>
          <p:nvPr/>
        </p:nvSpPr>
        <p:spPr>
          <a:xfrm>
            <a:off x="15778455" y="19398229"/>
            <a:ext cx="981759" cy="11899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3291134" y="17726216"/>
            <a:ext cx="1921716" cy="4419599"/>
            <a:chOff x="6082574" y="12266612"/>
            <a:chExt cx="1921716" cy="4419599"/>
          </a:xfrm>
        </p:grpSpPr>
        <p:sp>
          <p:nvSpPr>
            <p:cNvPr id="148" name="Oval 147"/>
            <p:cNvSpPr>
              <a:spLocks/>
            </p:cNvSpPr>
            <p:nvPr/>
          </p:nvSpPr>
          <p:spPr>
            <a:xfrm>
              <a:off x="6082574" y="15242798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67" name="Straight Arrow Connector 166"/>
            <p:cNvCxnSpPr>
              <a:cxnSpLocks/>
            </p:cNvCxnSpPr>
            <p:nvPr/>
          </p:nvCxnSpPr>
          <p:spPr>
            <a:xfrm>
              <a:off x="6765389" y="13694302"/>
              <a:ext cx="7026" cy="1563721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cxnSpLocks/>
            </p:cNvCxnSpPr>
            <p:nvPr/>
          </p:nvCxnSpPr>
          <p:spPr>
            <a:xfrm>
              <a:off x="7288967" y="13694302"/>
              <a:ext cx="3125" cy="1532277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>
              <a:spLocks/>
            </p:cNvSpPr>
            <p:nvPr/>
          </p:nvSpPr>
          <p:spPr>
            <a:xfrm>
              <a:off x="6096290" y="12266612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7256919" y="17726216"/>
            <a:ext cx="5040000" cy="4818679"/>
            <a:chOff x="15504319" y="9680199"/>
            <a:chExt cx="5040000" cy="4818679"/>
          </a:xfrm>
        </p:grpSpPr>
        <p:cxnSp>
          <p:nvCxnSpPr>
            <p:cNvPr id="266" name="Straight Arrow Connector 265"/>
            <p:cNvCxnSpPr>
              <a:cxnSpLocks/>
              <a:stCxn id="92" idx="3"/>
              <a:endCxn id="121" idx="1"/>
            </p:cNvCxnSpPr>
            <p:nvPr/>
          </p:nvCxnSpPr>
          <p:spPr>
            <a:xfrm flipH="1">
              <a:off x="16242410" y="10912229"/>
              <a:ext cx="1107329" cy="1450373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>
              <a:cxnSpLocks/>
              <a:stCxn id="92" idx="5"/>
              <a:endCxn id="121" idx="7"/>
            </p:cNvCxnSpPr>
            <p:nvPr/>
          </p:nvCxnSpPr>
          <p:spPr>
            <a:xfrm>
              <a:off x="18698899" y="10912229"/>
              <a:ext cx="1107329" cy="1450373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16020871" y="12584698"/>
              <a:ext cx="4134064" cy="1358314"/>
              <a:chOff x="16020871" y="12121684"/>
              <a:chExt cx="4134064" cy="1358314"/>
            </a:xfrm>
          </p:grpSpPr>
          <p:sp>
            <p:nvSpPr>
              <p:cNvPr id="264" name="Oval 263"/>
              <p:cNvSpPr>
                <a:spLocks noChangeAspect="1"/>
              </p:cNvSpPr>
              <p:nvPr/>
            </p:nvSpPr>
            <p:spPr>
              <a:xfrm>
                <a:off x="16020871" y="12121684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71" name="Oval 270"/>
              <p:cNvSpPr>
                <a:spLocks noChangeAspect="1"/>
              </p:cNvSpPr>
              <p:nvPr/>
            </p:nvSpPr>
            <p:spPr>
              <a:xfrm>
                <a:off x="18589958" y="12121684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37" name="Straight Arrow Connector 36"/>
              <p:cNvCxnSpPr>
                <a:cxnSpLocks/>
              </p:cNvCxnSpPr>
              <p:nvPr/>
            </p:nvCxnSpPr>
            <p:spPr>
              <a:xfrm flipH="1">
                <a:off x="17571670" y="12635074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cxnSpLocks/>
              </p:cNvCxnSpPr>
              <p:nvPr/>
            </p:nvCxnSpPr>
            <p:spPr>
              <a:xfrm flipH="1">
                <a:off x="17573502" y="13015691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15504319" y="11996075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>
              <a:spLocks/>
            </p:cNvSpPr>
            <p:nvPr/>
          </p:nvSpPr>
          <p:spPr>
            <a:xfrm>
              <a:off x="17070319" y="9680199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130214" y="17726216"/>
            <a:ext cx="5040000" cy="4818679"/>
            <a:chOff x="23050606" y="9680199"/>
            <a:chExt cx="5040000" cy="4818679"/>
          </a:xfrm>
        </p:grpSpPr>
        <p:cxnSp>
          <p:nvCxnSpPr>
            <p:cNvPr id="50" name="Straight Arrow Connector 49"/>
            <p:cNvCxnSpPr>
              <a:cxnSpLocks/>
              <a:stCxn id="96" idx="3"/>
              <a:endCxn id="49" idx="0"/>
            </p:cNvCxnSpPr>
            <p:nvPr/>
          </p:nvCxnSpPr>
          <p:spPr>
            <a:xfrm flipH="1">
              <a:off x="24312900" y="10912229"/>
              <a:ext cx="583126" cy="1672469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cxnSpLocks/>
              <a:stCxn id="96" idx="5"/>
              <a:endCxn id="56" idx="0"/>
            </p:cNvCxnSpPr>
            <p:nvPr/>
          </p:nvCxnSpPr>
          <p:spPr>
            <a:xfrm>
              <a:off x="26245186" y="10912229"/>
              <a:ext cx="636801" cy="1672469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23530411" y="12584698"/>
              <a:ext cx="4134064" cy="1358314"/>
              <a:chOff x="27022324" y="12121682"/>
              <a:chExt cx="4134064" cy="1358314"/>
            </a:xfrm>
          </p:grpSpPr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27022324" y="12121682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>
                <a:off x="29591411" y="12121682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57" name="Straight Arrow Connector 56"/>
              <p:cNvCxnSpPr>
                <a:cxnSpLocks/>
                <a:stCxn id="56" idx="2"/>
                <a:endCxn id="49" idx="6"/>
              </p:cNvCxnSpPr>
              <p:nvPr/>
            </p:nvCxnSpPr>
            <p:spPr>
              <a:xfrm flipH="1">
                <a:off x="28587302" y="12800839"/>
                <a:ext cx="1004110" cy="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3050606" y="11996075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>
              <a:spLocks/>
            </p:cNvSpPr>
            <p:nvPr/>
          </p:nvSpPr>
          <p:spPr>
            <a:xfrm>
              <a:off x="24616606" y="9680199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9155860" y="17726216"/>
            <a:ext cx="5040000" cy="4818679"/>
            <a:chOff x="28102142" y="9680199"/>
            <a:chExt cx="5040000" cy="4818679"/>
          </a:xfrm>
        </p:grpSpPr>
        <p:cxnSp>
          <p:nvCxnSpPr>
            <p:cNvPr id="118" name="Straight Arrow Connector 117"/>
            <p:cNvCxnSpPr>
              <a:cxnSpLocks/>
              <a:stCxn id="126" idx="3"/>
            </p:cNvCxnSpPr>
            <p:nvPr/>
          </p:nvCxnSpPr>
          <p:spPr>
            <a:xfrm flipH="1">
              <a:off x="29364436" y="10912229"/>
              <a:ext cx="583126" cy="1672469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cxnSpLocks/>
              <a:stCxn id="126" idx="5"/>
            </p:cNvCxnSpPr>
            <p:nvPr/>
          </p:nvCxnSpPr>
          <p:spPr>
            <a:xfrm>
              <a:off x="31296722" y="10912229"/>
              <a:ext cx="636801" cy="1672469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/>
            <p:cNvGrpSpPr/>
            <p:nvPr/>
          </p:nvGrpSpPr>
          <p:grpSpPr>
            <a:xfrm>
              <a:off x="28581947" y="12584698"/>
              <a:ext cx="4134064" cy="1358314"/>
              <a:chOff x="27022324" y="12121682"/>
              <a:chExt cx="4134064" cy="1358314"/>
            </a:xfrm>
          </p:grpSpPr>
          <p:sp>
            <p:nvSpPr>
              <p:cNvPr id="127" name="Oval 126"/>
              <p:cNvSpPr>
                <a:spLocks noChangeAspect="1"/>
              </p:cNvSpPr>
              <p:nvPr/>
            </p:nvSpPr>
            <p:spPr>
              <a:xfrm>
                <a:off x="27022324" y="12121682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8" name="Oval 127"/>
              <p:cNvSpPr>
                <a:spLocks noChangeAspect="1"/>
              </p:cNvSpPr>
              <p:nvPr/>
            </p:nvSpPr>
            <p:spPr>
              <a:xfrm>
                <a:off x="29591411" y="12121682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29" name="Straight Arrow Connector 128"/>
              <p:cNvCxnSpPr>
                <a:cxnSpLocks/>
              </p:cNvCxnSpPr>
              <p:nvPr/>
            </p:nvCxnSpPr>
            <p:spPr>
              <a:xfrm flipH="1">
                <a:off x="28587302" y="12800839"/>
                <a:ext cx="1004110" cy="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Oval 124"/>
            <p:cNvSpPr>
              <a:spLocks noChangeAspect="1"/>
            </p:cNvSpPr>
            <p:nvPr/>
          </p:nvSpPr>
          <p:spPr>
            <a:xfrm>
              <a:off x="28102142" y="11996075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>
              <a:spLocks/>
            </p:cNvSpPr>
            <p:nvPr/>
          </p:nvSpPr>
          <p:spPr>
            <a:xfrm>
              <a:off x="29668142" y="9680199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60" name="Rounded Rectangle 59"/>
          <p:cNvSpPr/>
          <p:nvPr/>
        </p:nvSpPr>
        <p:spPr>
          <a:xfrm>
            <a:off x="11949582" y="17427229"/>
            <a:ext cx="22528537" cy="5400000"/>
          </a:xfrm>
          <a:prstGeom prst="roundRect">
            <a:avLst>
              <a:gd name="adj" fmla="val 7923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13291134" y="12019933"/>
            <a:ext cx="1921716" cy="4419599"/>
            <a:chOff x="6082574" y="12266612"/>
            <a:chExt cx="1921716" cy="4419599"/>
          </a:xfrm>
        </p:grpSpPr>
        <p:sp>
          <p:nvSpPr>
            <p:cNvPr id="54" name="Oval 53"/>
            <p:cNvSpPr>
              <a:spLocks/>
            </p:cNvSpPr>
            <p:nvPr/>
          </p:nvSpPr>
          <p:spPr>
            <a:xfrm>
              <a:off x="6082574" y="15242798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58" name="Straight Arrow Connector 57"/>
            <p:cNvCxnSpPr>
              <a:cxnSpLocks/>
            </p:cNvCxnSpPr>
            <p:nvPr/>
          </p:nvCxnSpPr>
          <p:spPr>
            <a:xfrm flipH="1">
              <a:off x="7036574" y="13710025"/>
              <a:ext cx="13716" cy="1532773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>
              <a:spLocks/>
            </p:cNvSpPr>
            <p:nvPr/>
          </p:nvSpPr>
          <p:spPr>
            <a:xfrm>
              <a:off x="6096290" y="12266612"/>
              <a:ext cx="1908000" cy="144341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7256919" y="12019933"/>
            <a:ext cx="5040000" cy="4818679"/>
            <a:chOff x="15504319" y="9680199"/>
            <a:chExt cx="5040000" cy="4818679"/>
          </a:xfrm>
        </p:grpSpPr>
        <p:cxnSp>
          <p:nvCxnSpPr>
            <p:cNvPr id="73" name="Straight Arrow Connector 72"/>
            <p:cNvCxnSpPr>
              <a:cxnSpLocks/>
            </p:cNvCxnSpPr>
            <p:nvPr/>
          </p:nvCxnSpPr>
          <p:spPr>
            <a:xfrm>
              <a:off x="18024319" y="11123612"/>
              <a:ext cx="0" cy="872463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16020871" y="12584698"/>
              <a:ext cx="4134064" cy="1358314"/>
              <a:chOff x="16020871" y="12121684"/>
              <a:chExt cx="4134064" cy="1358314"/>
            </a:xfrm>
          </p:grpSpPr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>
                <a:off x="16020871" y="12121684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8" name="Oval 77"/>
              <p:cNvSpPr>
                <a:spLocks noChangeAspect="1"/>
              </p:cNvSpPr>
              <p:nvPr/>
            </p:nvSpPr>
            <p:spPr>
              <a:xfrm>
                <a:off x="18589958" y="12121684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79" name="Straight Arrow Connector 78"/>
              <p:cNvCxnSpPr>
                <a:cxnSpLocks/>
              </p:cNvCxnSpPr>
              <p:nvPr/>
            </p:nvCxnSpPr>
            <p:spPr>
              <a:xfrm flipH="1">
                <a:off x="17571670" y="12635074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cxnSpLocks/>
              </p:cNvCxnSpPr>
              <p:nvPr/>
            </p:nvCxnSpPr>
            <p:spPr>
              <a:xfrm flipH="1">
                <a:off x="17573502" y="13015691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15504319" y="11996075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>
              <a:spLocks/>
            </p:cNvSpPr>
            <p:nvPr/>
          </p:nvSpPr>
          <p:spPr>
            <a:xfrm>
              <a:off x="17070319" y="9680199"/>
              <a:ext cx="1908000" cy="1443413"/>
            </a:xfrm>
            <a:prstGeom prst="ellipse">
              <a:avLst/>
            </a:prstGeom>
            <a:solidFill>
              <a:srgbClr val="F5C8C8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1936250" y="11716738"/>
            <a:ext cx="12202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Arial" charset="0"/>
                <a:ea typeface="Arial" charset="0"/>
                <a:cs typeface="Arial" charset="0"/>
              </a:rPr>
              <a:t>(b)</a:t>
            </a:r>
            <a:endParaRPr lang="en-US" sz="6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3" name="Right Arrow 82"/>
          <p:cNvSpPr/>
          <p:nvPr/>
        </p:nvSpPr>
        <p:spPr>
          <a:xfrm>
            <a:off x="15778455" y="13398623"/>
            <a:ext cx="981759" cy="11899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11922920" y="11667212"/>
            <a:ext cx="11094552" cy="5400000"/>
          </a:xfrm>
          <a:prstGeom prst="roundRect">
            <a:avLst>
              <a:gd name="adj" fmla="val 7923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13291134" y="6142333"/>
            <a:ext cx="1921716" cy="4419599"/>
            <a:chOff x="6082574" y="12266612"/>
            <a:chExt cx="1921716" cy="4419599"/>
          </a:xfrm>
        </p:grpSpPr>
        <p:sp>
          <p:nvSpPr>
            <p:cNvPr id="107" name="Oval 106"/>
            <p:cNvSpPr>
              <a:spLocks/>
            </p:cNvSpPr>
            <p:nvPr/>
          </p:nvSpPr>
          <p:spPr>
            <a:xfrm>
              <a:off x="6082574" y="15242798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9" name="Oval 108"/>
            <p:cNvSpPr>
              <a:spLocks/>
            </p:cNvSpPr>
            <p:nvPr/>
          </p:nvSpPr>
          <p:spPr>
            <a:xfrm>
              <a:off x="6096290" y="12266612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7256919" y="6142333"/>
            <a:ext cx="5040000" cy="4818679"/>
            <a:chOff x="15504319" y="9680199"/>
            <a:chExt cx="5040000" cy="4818679"/>
          </a:xfrm>
        </p:grpSpPr>
        <p:grpSp>
          <p:nvGrpSpPr>
            <p:cNvPr id="112" name="Group 111"/>
            <p:cNvGrpSpPr/>
            <p:nvPr/>
          </p:nvGrpSpPr>
          <p:grpSpPr>
            <a:xfrm>
              <a:off x="16020871" y="12584698"/>
              <a:ext cx="4134064" cy="1358314"/>
              <a:chOff x="16020871" y="12121684"/>
              <a:chExt cx="4134064" cy="1358314"/>
            </a:xfrm>
          </p:grpSpPr>
          <p:sp>
            <p:nvSpPr>
              <p:cNvPr id="115" name="Oval 114"/>
              <p:cNvSpPr>
                <a:spLocks noChangeAspect="1"/>
              </p:cNvSpPr>
              <p:nvPr/>
            </p:nvSpPr>
            <p:spPr>
              <a:xfrm>
                <a:off x="16020871" y="12121684"/>
                <a:ext cx="1564977" cy="1358314"/>
              </a:xfrm>
              <a:prstGeom prst="ellipse">
                <a:avLst/>
              </a:prstGeom>
              <a:solidFill>
                <a:srgbClr val="F5C8C8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6" name="Oval 115"/>
              <p:cNvSpPr>
                <a:spLocks noChangeAspect="1"/>
              </p:cNvSpPr>
              <p:nvPr/>
            </p:nvSpPr>
            <p:spPr>
              <a:xfrm>
                <a:off x="18589958" y="12121684"/>
                <a:ext cx="1564977" cy="1358314"/>
              </a:xfrm>
              <a:prstGeom prst="ellipse">
                <a:avLst/>
              </a:prstGeom>
              <a:solidFill>
                <a:srgbClr val="F5C8C8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17" name="Straight Arrow Connector 116"/>
              <p:cNvCxnSpPr>
                <a:cxnSpLocks/>
              </p:cNvCxnSpPr>
              <p:nvPr/>
            </p:nvCxnSpPr>
            <p:spPr>
              <a:xfrm flipH="1">
                <a:off x="17571670" y="12635074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>
                <a:cxnSpLocks/>
              </p:cNvCxnSpPr>
              <p:nvPr/>
            </p:nvCxnSpPr>
            <p:spPr>
              <a:xfrm flipH="1">
                <a:off x="17573502" y="13015691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Oval 112"/>
            <p:cNvSpPr>
              <a:spLocks noChangeAspect="1"/>
            </p:cNvSpPr>
            <p:nvPr/>
          </p:nvSpPr>
          <p:spPr>
            <a:xfrm>
              <a:off x="15504319" y="11996075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>
              <a:spLocks/>
            </p:cNvSpPr>
            <p:nvPr/>
          </p:nvSpPr>
          <p:spPr>
            <a:xfrm>
              <a:off x="17070319" y="9680199"/>
              <a:ext cx="1908000" cy="1443413"/>
            </a:xfrm>
            <a:prstGeom prst="ellipse">
              <a:avLst/>
            </a:prstGeom>
            <a:solidFill>
              <a:srgbClr val="F5C8C8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11936250" y="5839138"/>
            <a:ext cx="12202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Arial" charset="0"/>
                <a:ea typeface="Arial" charset="0"/>
                <a:cs typeface="Arial" charset="0"/>
              </a:rPr>
              <a:t>(a)</a:t>
            </a:r>
            <a:endParaRPr lang="en-US" sz="6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1" name="Right Arrow 130"/>
          <p:cNvSpPr/>
          <p:nvPr/>
        </p:nvSpPr>
        <p:spPr>
          <a:xfrm>
            <a:off x="15778455" y="7521023"/>
            <a:ext cx="981759" cy="11899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>
            <a:off x="11949581" y="5789612"/>
            <a:ext cx="11160000" cy="5400000"/>
          </a:xfrm>
          <a:prstGeom prst="roundRect">
            <a:avLst>
              <a:gd name="adj" fmla="val 7923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4038719" y="12019933"/>
            <a:ext cx="6261484" cy="4818679"/>
            <a:chOff x="24559035" y="12019933"/>
            <a:chExt cx="6261484" cy="4818679"/>
          </a:xfrm>
        </p:grpSpPr>
        <p:cxnSp>
          <p:nvCxnSpPr>
            <p:cNvPr id="71" name="Straight Arrow Connector 70"/>
            <p:cNvCxnSpPr>
              <a:cxnSpLocks/>
            </p:cNvCxnSpPr>
            <p:nvPr/>
          </p:nvCxnSpPr>
          <p:spPr>
            <a:xfrm>
              <a:off x="28300519" y="13463346"/>
              <a:ext cx="0" cy="872463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26297071" y="14924432"/>
              <a:ext cx="4134064" cy="1358314"/>
              <a:chOff x="16020871" y="12121684"/>
              <a:chExt cx="4134064" cy="1358314"/>
            </a:xfrm>
          </p:grpSpPr>
          <p:sp>
            <p:nvSpPr>
              <p:cNvPr id="86" name="Oval 85"/>
              <p:cNvSpPr>
                <a:spLocks noChangeAspect="1"/>
              </p:cNvSpPr>
              <p:nvPr/>
            </p:nvSpPr>
            <p:spPr>
              <a:xfrm>
                <a:off x="16020871" y="12121684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7" name="Oval 86"/>
              <p:cNvSpPr>
                <a:spLocks noChangeAspect="1"/>
              </p:cNvSpPr>
              <p:nvPr/>
            </p:nvSpPr>
            <p:spPr>
              <a:xfrm>
                <a:off x="18589958" y="12121684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88" name="Straight Arrow Connector 87"/>
              <p:cNvCxnSpPr>
                <a:cxnSpLocks/>
              </p:cNvCxnSpPr>
              <p:nvPr/>
            </p:nvCxnSpPr>
            <p:spPr>
              <a:xfrm flipH="1">
                <a:off x="17571670" y="12635074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cxnSpLocks/>
              </p:cNvCxnSpPr>
              <p:nvPr/>
            </p:nvCxnSpPr>
            <p:spPr>
              <a:xfrm flipH="1">
                <a:off x="17573502" y="13015691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25780519" y="14335809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>
              <a:spLocks/>
            </p:cNvSpPr>
            <p:nvPr/>
          </p:nvSpPr>
          <p:spPr>
            <a:xfrm>
              <a:off x="27346519" y="12019933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1" name="Oval 90"/>
            <p:cNvSpPr>
              <a:spLocks/>
            </p:cNvSpPr>
            <p:nvPr/>
          </p:nvSpPr>
          <p:spPr>
            <a:xfrm>
              <a:off x="24559035" y="12019933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i-2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93" name="Straight Arrow Connector 92"/>
            <p:cNvCxnSpPr>
              <a:cxnSpLocks/>
              <a:stCxn id="91" idx="6"/>
              <a:endCxn id="85" idx="2"/>
            </p:cNvCxnSpPr>
            <p:nvPr/>
          </p:nvCxnSpPr>
          <p:spPr>
            <a:xfrm>
              <a:off x="26467035" y="12741640"/>
              <a:ext cx="879484" cy="0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cxnSpLocks/>
              <a:stCxn id="82" idx="1"/>
              <a:endCxn id="91" idx="4"/>
            </p:cNvCxnSpPr>
            <p:nvPr/>
          </p:nvCxnSpPr>
          <p:spPr>
            <a:xfrm flipH="1" flipV="1">
              <a:off x="25513035" y="13463346"/>
              <a:ext cx="1005575" cy="1238990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>
            <a:off x="34195860" y="8781268"/>
            <a:ext cx="0" cy="441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4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257"/>
          <p:cNvSpPr txBox="1"/>
          <p:nvPr/>
        </p:nvSpPr>
        <p:spPr>
          <a:xfrm>
            <a:off x="10779919" y="9497609"/>
            <a:ext cx="12202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Arial" charset="0"/>
                <a:ea typeface="Arial" charset="0"/>
                <a:cs typeface="Arial" charset="0"/>
              </a:rPr>
              <a:t>(a)</a:t>
            </a:r>
            <a:endParaRPr lang="en-US" sz="6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5" name="Right Arrow 94"/>
          <p:cNvSpPr/>
          <p:nvPr/>
        </p:nvSpPr>
        <p:spPr>
          <a:xfrm>
            <a:off x="14522560" y="11352212"/>
            <a:ext cx="981759" cy="11899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2134803" y="9680199"/>
            <a:ext cx="1921716" cy="4419599"/>
            <a:chOff x="6082574" y="12266612"/>
            <a:chExt cx="1921716" cy="4419599"/>
          </a:xfrm>
        </p:grpSpPr>
        <p:sp>
          <p:nvSpPr>
            <p:cNvPr id="148" name="Oval 147"/>
            <p:cNvSpPr>
              <a:spLocks/>
            </p:cNvSpPr>
            <p:nvPr/>
          </p:nvSpPr>
          <p:spPr>
            <a:xfrm>
              <a:off x="6082574" y="15242798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67" name="Straight Arrow Connector 166"/>
            <p:cNvCxnSpPr>
              <a:cxnSpLocks/>
            </p:cNvCxnSpPr>
            <p:nvPr/>
          </p:nvCxnSpPr>
          <p:spPr>
            <a:xfrm>
              <a:off x="6765389" y="13694302"/>
              <a:ext cx="7026" cy="1563721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cxnSpLocks/>
            </p:cNvCxnSpPr>
            <p:nvPr/>
          </p:nvCxnSpPr>
          <p:spPr>
            <a:xfrm>
              <a:off x="7288967" y="13694302"/>
              <a:ext cx="3125" cy="1532277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>
              <a:spLocks/>
            </p:cNvSpPr>
            <p:nvPr/>
          </p:nvSpPr>
          <p:spPr>
            <a:xfrm>
              <a:off x="6096290" y="12266612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5987175" y="9680199"/>
            <a:ext cx="5040000" cy="4818679"/>
            <a:chOff x="15504319" y="9680199"/>
            <a:chExt cx="5040000" cy="4818679"/>
          </a:xfrm>
        </p:grpSpPr>
        <p:cxnSp>
          <p:nvCxnSpPr>
            <p:cNvPr id="266" name="Straight Arrow Connector 265"/>
            <p:cNvCxnSpPr>
              <a:cxnSpLocks/>
              <a:stCxn id="92" idx="3"/>
              <a:endCxn id="121" idx="1"/>
            </p:cNvCxnSpPr>
            <p:nvPr/>
          </p:nvCxnSpPr>
          <p:spPr>
            <a:xfrm flipH="1">
              <a:off x="16242410" y="10912229"/>
              <a:ext cx="1107329" cy="1450373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>
              <a:cxnSpLocks/>
              <a:stCxn id="92" idx="5"/>
              <a:endCxn id="121" idx="7"/>
            </p:cNvCxnSpPr>
            <p:nvPr/>
          </p:nvCxnSpPr>
          <p:spPr>
            <a:xfrm>
              <a:off x="18698899" y="10912229"/>
              <a:ext cx="1107329" cy="1450373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16020871" y="12584698"/>
              <a:ext cx="4134064" cy="1358314"/>
              <a:chOff x="16020871" y="12121684"/>
              <a:chExt cx="4134064" cy="1358314"/>
            </a:xfrm>
          </p:grpSpPr>
          <p:sp>
            <p:nvSpPr>
              <p:cNvPr id="264" name="Oval 263"/>
              <p:cNvSpPr>
                <a:spLocks noChangeAspect="1"/>
              </p:cNvSpPr>
              <p:nvPr/>
            </p:nvSpPr>
            <p:spPr>
              <a:xfrm>
                <a:off x="16020871" y="12121684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71" name="Oval 270"/>
              <p:cNvSpPr>
                <a:spLocks noChangeAspect="1"/>
              </p:cNvSpPr>
              <p:nvPr/>
            </p:nvSpPr>
            <p:spPr>
              <a:xfrm>
                <a:off x="18589958" y="12121684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37" name="Straight Arrow Connector 36"/>
              <p:cNvCxnSpPr>
                <a:cxnSpLocks/>
              </p:cNvCxnSpPr>
              <p:nvPr/>
            </p:nvCxnSpPr>
            <p:spPr>
              <a:xfrm flipH="1">
                <a:off x="17571670" y="12635074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cxnSpLocks/>
              </p:cNvCxnSpPr>
              <p:nvPr/>
            </p:nvCxnSpPr>
            <p:spPr>
              <a:xfrm flipH="1">
                <a:off x="17573502" y="13015691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15504319" y="11996075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>
              <a:spLocks/>
            </p:cNvSpPr>
            <p:nvPr/>
          </p:nvSpPr>
          <p:spPr>
            <a:xfrm>
              <a:off x="17070319" y="9680199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1960552" y="9680199"/>
            <a:ext cx="5040000" cy="4818679"/>
            <a:chOff x="23050606" y="9680199"/>
            <a:chExt cx="5040000" cy="4818679"/>
          </a:xfrm>
        </p:grpSpPr>
        <p:cxnSp>
          <p:nvCxnSpPr>
            <p:cNvPr id="50" name="Straight Arrow Connector 49"/>
            <p:cNvCxnSpPr>
              <a:cxnSpLocks/>
              <a:stCxn id="96" idx="3"/>
              <a:endCxn id="49" idx="0"/>
            </p:cNvCxnSpPr>
            <p:nvPr/>
          </p:nvCxnSpPr>
          <p:spPr>
            <a:xfrm flipH="1">
              <a:off x="24312900" y="10912229"/>
              <a:ext cx="583126" cy="1672469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cxnSpLocks/>
              <a:stCxn id="96" idx="5"/>
              <a:endCxn id="56" idx="0"/>
            </p:cNvCxnSpPr>
            <p:nvPr/>
          </p:nvCxnSpPr>
          <p:spPr>
            <a:xfrm>
              <a:off x="26245186" y="10912229"/>
              <a:ext cx="636801" cy="1672469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23530411" y="12584698"/>
              <a:ext cx="4134064" cy="1358314"/>
              <a:chOff x="27022324" y="12121682"/>
              <a:chExt cx="4134064" cy="1358314"/>
            </a:xfrm>
          </p:grpSpPr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27022324" y="12121682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>
                <a:off x="29591411" y="12121682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57" name="Straight Arrow Connector 56"/>
              <p:cNvCxnSpPr>
                <a:cxnSpLocks/>
                <a:stCxn id="56" idx="2"/>
                <a:endCxn id="49" idx="6"/>
              </p:cNvCxnSpPr>
              <p:nvPr/>
            </p:nvCxnSpPr>
            <p:spPr>
              <a:xfrm flipH="1">
                <a:off x="28587302" y="12800839"/>
                <a:ext cx="1004110" cy="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3050606" y="11996075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>
              <a:spLocks/>
            </p:cNvSpPr>
            <p:nvPr/>
          </p:nvSpPr>
          <p:spPr>
            <a:xfrm>
              <a:off x="24616606" y="9680199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7986198" y="9680199"/>
            <a:ext cx="5040000" cy="4818679"/>
            <a:chOff x="28102142" y="9680199"/>
            <a:chExt cx="5040000" cy="4818679"/>
          </a:xfrm>
        </p:grpSpPr>
        <p:cxnSp>
          <p:nvCxnSpPr>
            <p:cNvPr id="118" name="Straight Arrow Connector 117"/>
            <p:cNvCxnSpPr>
              <a:cxnSpLocks/>
              <a:stCxn id="126" idx="3"/>
            </p:cNvCxnSpPr>
            <p:nvPr/>
          </p:nvCxnSpPr>
          <p:spPr>
            <a:xfrm flipH="1">
              <a:off x="29364436" y="10912229"/>
              <a:ext cx="583126" cy="1672469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cxnSpLocks/>
              <a:stCxn id="126" idx="5"/>
            </p:cNvCxnSpPr>
            <p:nvPr/>
          </p:nvCxnSpPr>
          <p:spPr>
            <a:xfrm>
              <a:off x="31296722" y="10912229"/>
              <a:ext cx="636801" cy="1672469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/>
            <p:cNvGrpSpPr/>
            <p:nvPr/>
          </p:nvGrpSpPr>
          <p:grpSpPr>
            <a:xfrm>
              <a:off x="28581947" y="12584698"/>
              <a:ext cx="4134064" cy="1358314"/>
              <a:chOff x="27022324" y="12121682"/>
              <a:chExt cx="4134064" cy="1358314"/>
            </a:xfrm>
          </p:grpSpPr>
          <p:sp>
            <p:nvSpPr>
              <p:cNvPr id="127" name="Oval 126"/>
              <p:cNvSpPr>
                <a:spLocks noChangeAspect="1"/>
              </p:cNvSpPr>
              <p:nvPr/>
            </p:nvSpPr>
            <p:spPr>
              <a:xfrm>
                <a:off x="27022324" y="12121682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8" name="Oval 127"/>
              <p:cNvSpPr>
                <a:spLocks noChangeAspect="1"/>
              </p:cNvSpPr>
              <p:nvPr/>
            </p:nvSpPr>
            <p:spPr>
              <a:xfrm>
                <a:off x="29591411" y="12121682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29" name="Straight Arrow Connector 128"/>
              <p:cNvCxnSpPr>
                <a:cxnSpLocks/>
              </p:cNvCxnSpPr>
              <p:nvPr/>
            </p:nvCxnSpPr>
            <p:spPr>
              <a:xfrm flipH="1">
                <a:off x="28587302" y="12800839"/>
                <a:ext cx="1004110" cy="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Oval 124"/>
            <p:cNvSpPr>
              <a:spLocks noChangeAspect="1"/>
            </p:cNvSpPr>
            <p:nvPr/>
          </p:nvSpPr>
          <p:spPr>
            <a:xfrm>
              <a:off x="28102142" y="11996075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>
              <a:spLocks/>
            </p:cNvSpPr>
            <p:nvPr/>
          </p:nvSpPr>
          <p:spPr>
            <a:xfrm>
              <a:off x="29668142" y="9680199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15758575" y="9497609"/>
            <a:ext cx="12202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smtClean="0">
                <a:latin typeface="Arial" charset="0"/>
                <a:ea typeface="Arial" charset="0"/>
                <a:cs typeface="Arial" charset="0"/>
              </a:rPr>
              <a:t>(b)</a:t>
            </a:r>
            <a:endParaRPr lang="en-US" sz="6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1818952" y="9497609"/>
            <a:ext cx="11721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smtClean="0">
                <a:latin typeface="Arial" charset="0"/>
                <a:ea typeface="Arial" charset="0"/>
                <a:cs typeface="Arial" charset="0"/>
              </a:rPr>
              <a:t>(c)</a:t>
            </a:r>
            <a:endParaRPr lang="en-US" sz="6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7771513" y="9497609"/>
            <a:ext cx="12202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Arial" charset="0"/>
                <a:ea typeface="Arial" charset="0"/>
                <a:cs typeface="Arial" charset="0"/>
              </a:rPr>
              <a:t>(d)</a:t>
            </a:r>
            <a:endParaRPr lang="en-US" sz="6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0779919" y="9381212"/>
            <a:ext cx="28459056" cy="5400000"/>
          </a:xfrm>
          <a:prstGeom prst="roundRect">
            <a:avLst>
              <a:gd name="adj" fmla="val 7923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33976707" y="9680199"/>
            <a:ext cx="5040000" cy="4818679"/>
            <a:chOff x="28102142" y="9680199"/>
            <a:chExt cx="5040000" cy="4818679"/>
          </a:xfrm>
        </p:grpSpPr>
        <p:cxnSp>
          <p:nvCxnSpPr>
            <p:cNvPr id="62" name="Straight Arrow Connector 61"/>
            <p:cNvCxnSpPr>
              <a:cxnSpLocks/>
            </p:cNvCxnSpPr>
            <p:nvPr/>
          </p:nvCxnSpPr>
          <p:spPr>
            <a:xfrm flipH="1">
              <a:off x="29304804" y="10875530"/>
              <a:ext cx="583126" cy="1672469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cxnSpLocks/>
            </p:cNvCxnSpPr>
            <p:nvPr/>
          </p:nvCxnSpPr>
          <p:spPr>
            <a:xfrm>
              <a:off x="31288747" y="10911891"/>
              <a:ext cx="636801" cy="1672469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28581947" y="12584698"/>
              <a:ext cx="4134064" cy="1358314"/>
              <a:chOff x="27022324" y="12121682"/>
              <a:chExt cx="4134064" cy="1358314"/>
            </a:xfrm>
          </p:grpSpPr>
          <p:sp>
            <p:nvSpPr>
              <p:cNvPr id="67" name="Oval 66"/>
              <p:cNvSpPr>
                <a:spLocks noChangeAspect="1"/>
              </p:cNvSpPr>
              <p:nvPr/>
            </p:nvSpPr>
            <p:spPr>
              <a:xfrm>
                <a:off x="27022324" y="12121682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8" name="Oval 67"/>
              <p:cNvSpPr>
                <a:spLocks noChangeAspect="1"/>
              </p:cNvSpPr>
              <p:nvPr/>
            </p:nvSpPr>
            <p:spPr>
              <a:xfrm>
                <a:off x="29591411" y="12121682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28102142" y="11996075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>
              <a:spLocks/>
            </p:cNvSpPr>
            <p:nvPr/>
          </p:nvSpPr>
          <p:spPr>
            <a:xfrm>
              <a:off x="29668142" y="9680199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33792319" y="9497609"/>
            <a:ext cx="12202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altLang="zh-CN" sz="6600" dirty="0" smtClean="0">
                <a:latin typeface="Arial" charset="0"/>
                <a:ea typeface="Arial" charset="0"/>
                <a:cs typeface="Arial" charset="0"/>
              </a:rPr>
              <a:t>e</a:t>
            </a:r>
            <a:r>
              <a:rPr lang="en-US" sz="66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sz="66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1" name="Straight Arrow Connector 70"/>
          <p:cNvCxnSpPr>
            <a:cxnSpLocks/>
          </p:cNvCxnSpPr>
          <p:nvPr/>
        </p:nvCxnSpPr>
        <p:spPr>
          <a:xfrm flipH="1">
            <a:off x="35600809" y="11107889"/>
            <a:ext cx="525024" cy="1505827"/>
          </a:xfrm>
          <a:prstGeom prst="straightConnector1">
            <a:avLst/>
          </a:prstGeom>
          <a:ln w="1016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</p:cNvCxnSpPr>
          <p:nvPr/>
        </p:nvCxnSpPr>
        <p:spPr>
          <a:xfrm>
            <a:off x="36811009" y="11106569"/>
            <a:ext cx="595395" cy="1563721"/>
          </a:xfrm>
          <a:prstGeom prst="straightConnector1">
            <a:avLst/>
          </a:prstGeom>
          <a:ln w="1016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0410727" y="16013242"/>
            <a:ext cx="4876800" cy="4419599"/>
            <a:chOff x="10140577" y="17077492"/>
            <a:chExt cx="4876800" cy="4419599"/>
          </a:xfrm>
        </p:grpSpPr>
        <p:sp>
          <p:nvSpPr>
            <p:cNvPr id="101" name="Oval 100"/>
            <p:cNvSpPr>
              <a:spLocks/>
            </p:cNvSpPr>
            <p:nvPr/>
          </p:nvSpPr>
          <p:spPr>
            <a:xfrm>
              <a:off x="13095661" y="20053678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02" name="Straight Arrow Connector 101"/>
            <p:cNvCxnSpPr>
              <a:cxnSpLocks/>
            </p:cNvCxnSpPr>
            <p:nvPr/>
          </p:nvCxnSpPr>
          <p:spPr>
            <a:xfrm flipH="1">
              <a:off x="14049661" y="18520905"/>
              <a:ext cx="13716" cy="1532773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>
              <a:spLocks/>
            </p:cNvSpPr>
            <p:nvPr/>
          </p:nvSpPr>
          <p:spPr>
            <a:xfrm>
              <a:off x="13109377" y="17077492"/>
              <a:ext cx="1908000" cy="144341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1" name="Oval 110"/>
            <p:cNvSpPr>
              <a:spLocks/>
            </p:cNvSpPr>
            <p:nvPr/>
          </p:nvSpPr>
          <p:spPr>
            <a:xfrm>
              <a:off x="10140577" y="17077492"/>
              <a:ext cx="1908000" cy="144341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i-2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33" name="Straight Arrow Connector 132"/>
            <p:cNvCxnSpPr>
              <a:cxnSpLocks/>
              <a:stCxn id="111" idx="6"/>
              <a:endCxn id="103" idx="2"/>
            </p:cNvCxnSpPr>
            <p:nvPr/>
          </p:nvCxnSpPr>
          <p:spPr>
            <a:xfrm>
              <a:off x="12048577" y="17799199"/>
              <a:ext cx="1060800" cy="0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cxnSpLocks/>
              <a:stCxn id="101" idx="2"/>
              <a:endCxn id="111" idx="4"/>
            </p:cNvCxnSpPr>
            <p:nvPr/>
          </p:nvCxnSpPr>
          <p:spPr>
            <a:xfrm flipH="1" flipV="1">
              <a:off x="11094577" y="18520905"/>
              <a:ext cx="2001084" cy="2254480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6503727" y="16013242"/>
            <a:ext cx="4883907" cy="3325933"/>
            <a:chOff x="16263319" y="17424786"/>
            <a:chExt cx="4883907" cy="3325933"/>
          </a:xfrm>
        </p:grpSpPr>
        <p:cxnSp>
          <p:nvCxnSpPr>
            <p:cNvPr id="137" name="Straight Arrow Connector 136"/>
            <p:cNvCxnSpPr>
              <a:cxnSpLocks/>
            </p:cNvCxnSpPr>
            <p:nvPr/>
          </p:nvCxnSpPr>
          <p:spPr>
            <a:xfrm flipH="1">
              <a:off x="20179510" y="18868199"/>
              <a:ext cx="13716" cy="1532773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>
              <a:spLocks/>
            </p:cNvSpPr>
            <p:nvPr/>
          </p:nvSpPr>
          <p:spPr>
            <a:xfrm>
              <a:off x="19239226" y="17424786"/>
              <a:ext cx="1908000" cy="144341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9" name="Oval 138"/>
            <p:cNvSpPr>
              <a:spLocks/>
            </p:cNvSpPr>
            <p:nvPr/>
          </p:nvSpPr>
          <p:spPr>
            <a:xfrm>
              <a:off x="16263319" y="17424786"/>
              <a:ext cx="1908000" cy="144341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i-2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40" name="Straight Arrow Connector 139"/>
            <p:cNvCxnSpPr>
              <a:cxnSpLocks/>
              <a:stCxn id="139" idx="6"/>
            </p:cNvCxnSpPr>
            <p:nvPr/>
          </p:nvCxnSpPr>
          <p:spPr>
            <a:xfrm>
              <a:off x="18171319" y="18146493"/>
              <a:ext cx="1067907" cy="0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cxnSpLocks/>
              <a:stCxn id="147" idx="1"/>
              <a:endCxn id="139" idx="4"/>
            </p:cNvCxnSpPr>
            <p:nvPr/>
          </p:nvCxnSpPr>
          <p:spPr>
            <a:xfrm flipH="1" flipV="1">
              <a:off x="17217319" y="18868199"/>
              <a:ext cx="1073947" cy="1882520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7793583" y="18972648"/>
            <a:ext cx="5040000" cy="2502803"/>
            <a:chOff x="23957230" y="17534095"/>
            <a:chExt cx="5040000" cy="2502803"/>
          </a:xfrm>
        </p:grpSpPr>
        <p:sp>
          <p:nvSpPr>
            <p:cNvPr id="143" name="Oval 142"/>
            <p:cNvSpPr>
              <a:spLocks noChangeAspect="1"/>
            </p:cNvSpPr>
            <p:nvPr/>
          </p:nvSpPr>
          <p:spPr>
            <a:xfrm>
              <a:off x="24473782" y="18122718"/>
              <a:ext cx="1564977" cy="1358314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4" name="Oval 143"/>
            <p:cNvSpPr>
              <a:spLocks noChangeAspect="1"/>
            </p:cNvSpPr>
            <p:nvPr/>
          </p:nvSpPr>
          <p:spPr>
            <a:xfrm>
              <a:off x="27042869" y="18122718"/>
              <a:ext cx="1564977" cy="1358314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6200" baseline="-250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45" name="Straight Arrow Connector 144"/>
            <p:cNvCxnSpPr>
              <a:cxnSpLocks/>
            </p:cNvCxnSpPr>
            <p:nvPr/>
          </p:nvCxnSpPr>
          <p:spPr>
            <a:xfrm flipH="1">
              <a:off x="26024581" y="18636108"/>
              <a:ext cx="1018288" cy="23810"/>
            </a:xfrm>
            <a:prstGeom prst="straightConnector1">
              <a:avLst/>
            </a:prstGeom>
            <a:ln w="101600">
              <a:solidFill>
                <a:srgbClr val="00B0F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cxnSpLocks/>
            </p:cNvCxnSpPr>
            <p:nvPr/>
          </p:nvCxnSpPr>
          <p:spPr>
            <a:xfrm flipH="1">
              <a:off x="26026413" y="19016725"/>
              <a:ext cx="1018288" cy="23810"/>
            </a:xfrm>
            <a:prstGeom prst="straightConnector1">
              <a:avLst/>
            </a:prstGeom>
            <a:ln w="101600">
              <a:solidFill>
                <a:srgbClr val="00B0F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/>
            <p:cNvSpPr>
              <a:spLocks noChangeAspect="1"/>
            </p:cNvSpPr>
            <p:nvPr/>
          </p:nvSpPr>
          <p:spPr>
            <a:xfrm>
              <a:off x="23957230" y="17534095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0410727" y="22123314"/>
            <a:ext cx="4876800" cy="4419599"/>
            <a:chOff x="10410727" y="21475451"/>
            <a:chExt cx="4876800" cy="4419599"/>
          </a:xfrm>
        </p:grpSpPr>
        <p:sp>
          <p:nvSpPr>
            <p:cNvPr id="150" name="Oval 149"/>
            <p:cNvSpPr>
              <a:spLocks/>
            </p:cNvSpPr>
            <p:nvPr/>
          </p:nvSpPr>
          <p:spPr>
            <a:xfrm>
              <a:off x="13365811" y="24451637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2" name="Oval 151"/>
            <p:cNvSpPr>
              <a:spLocks/>
            </p:cNvSpPr>
            <p:nvPr/>
          </p:nvSpPr>
          <p:spPr>
            <a:xfrm>
              <a:off x="13379527" y="21475451"/>
              <a:ext cx="1908000" cy="144341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3" name="Oval 152"/>
            <p:cNvSpPr>
              <a:spLocks/>
            </p:cNvSpPr>
            <p:nvPr/>
          </p:nvSpPr>
          <p:spPr>
            <a:xfrm>
              <a:off x="10410727" y="21475451"/>
              <a:ext cx="1908000" cy="144341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i-2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54" name="Straight Arrow Connector 153"/>
            <p:cNvCxnSpPr>
              <a:cxnSpLocks/>
            </p:cNvCxnSpPr>
            <p:nvPr/>
          </p:nvCxnSpPr>
          <p:spPr>
            <a:xfrm>
              <a:off x="12352423" y="22401212"/>
              <a:ext cx="1060800" cy="0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cxnSpLocks/>
            </p:cNvCxnSpPr>
            <p:nvPr/>
          </p:nvCxnSpPr>
          <p:spPr>
            <a:xfrm flipH="1" flipV="1">
              <a:off x="11364727" y="22918864"/>
              <a:ext cx="2001084" cy="2254480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cxnSpLocks/>
            </p:cNvCxnSpPr>
            <p:nvPr/>
          </p:nvCxnSpPr>
          <p:spPr>
            <a:xfrm>
              <a:off x="12352423" y="22020212"/>
              <a:ext cx="1060800" cy="0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cxnSpLocks/>
            </p:cNvCxnSpPr>
            <p:nvPr/>
          </p:nvCxnSpPr>
          <p:spPr>
            <a:xfrm flipH="1" flipV="1">
              <a:off x="11813690" y="22881287"/>
              <a:ext cx="1694713" cy="1909313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16503727" y="22123314"/>
            <a:ext cx="4876800" cy="2685411"/>
            <a:chOff x="10410727" y="21475451"/>
            <a:chExt cx="4876800" cy="2685411"/>
          </a:xfrm>
        </p:grpSpPr>
        <p:sp>
          <p:nvSpPr>
            <p:cNvPr id="163" name="Oval 162"/>
            <p:cNvSpPr>
              <a:spLocks/>
            </p:cNvSpPr>
            <p:nvPr/>
          </p:nvSpPr>
          <p:spPr>
            <a:xfrm>
              <a:off x="13379527" y="21475451"/>
              <a:ext cx="1908000" cy="144341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4" name="Oval 163"/>
            <p:cNvSpPr>
              <a:spLocks/>
            </p:cNvSpPr>
            <p:nvPr/>
          </p:nvSpPr>
          <p:spPr>
            <a:xfrm>
              <a:off x="10410727" y="21475451"/>
              <a:ext cx="1908000" cy="144341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i-2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65" name="Straight Arrow Connector 164"/>
            <p:cNvCxnSpPr>
              <a:cxnSpLocks/>
            </p:cNvCxnSpPr>
            <p:nvPr/>
          </p:nvCxnSpPr>
          <p:spPr>
            <a:xfrm>
              <a:off x="12307375" y="22401212"/>
              <a:ext cx="1060800" cy="0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cxnSpLocks/>
            </p:cNvCxnSpPr>
            <p:nvPr/>
          </p:nvCxnSpPr>
          <p:spPr>
            <a:xfrm flipH="1" flipV="1">
              <a:off x="11460175" y="22972592"/>
              <a:ext cx="852408" cy="1188270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cxnSpLocks/>
            </p:cNvCxnSpPr>
            <p:nvPr/>
          </p:nvCxnSpPr>
          <p:spPr>
            <a:xfrm>
              <a:off x="12307375" y="22044855"/>
              <a:ext cx="1060800" cy="0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>
              <a:cxnSpLocks/>
            </p:cNvCxnSpPr>
            <p:nvPr/>
          </p:nvCxnSpPr>
          <p:spPr>
            <a:xfrm flipH="1" flipV="1">
              <a:off x="11796689" y="22881288"/>
              <a:ext cx="840892" cy="1164816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/>
          <p:cNvGrpSpPr/>
          <p:nvPr/>
        </p:nvGrpSpPr>
        <p:grpSpPr>
          <a:xfrm>
            <a:off x="17793583" y="24379073"/>
            <a:ext cx="5040000" cy="2502803"/>
            <a:chOff x="23957230" y="17534095"/>
            <a:chExt cx="5040000" cy="2502803"/>
          </a:xfrm>
        </p:grpSpPr>
        <p:sp>
          <p:nvSpPr>
            <p:cNvPr id="171" name="Oval 170"/>
            <p:cNvSpPr>
              <a:spLocks noChangeAspect="1"/>
            </p:cNvSpPr>
            <p:nvPr/>
          </p:nvSpPr>
          <p:spPr>
            <a:xfrm>
              <a:off x="24473782" y="18122718"/>
              <a:ext cx="1564977" cy="1358314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2" name="Oval 171"/>
            <p:cNvSpPr>
              <a:spLocks noChangeAspect="1"/>
            </p:cNvSpPr>
            <p:nvPr/>
          </p:nvSpPr>
          <p:spPr>
            <a:xfrm>
              <a:off x="27042869" y="18122718"/>
              <a:ext cx="1564977" cy="1358314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6200" baseline="-25000" dirty="0" err="1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73" name="Straight Arrow Connector 172"/>
            <p:cNvCxnSpPr>
              <a:cxnSpLocks/>
            </p:cNvCxnSpPr>
            <p:nvPr/>
          </p:nvCxnSpPr>
          <p:spPr>
            <a:xfrm flipH="1">
              <a:off x="26024581" y="18636108"/>
              <a:ext cx="1018288" cy="23810"/>
            </a:xfrm>
            <a:prstGeom prst="straightConnector1">
              <a:avLst/>
            </a:prstGeom>
            <a:ln w="101600">
              <a:solidFill>
                <a:srgbClr val="00B0F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cxnSpLocks/>
            </p:cNvCxnSpPr>
            <p:nvPr/>
          </p:nvCxnSpPr>
          <p:spPr>
            <a:xfrm flipH="1">
              <a:off x="26026413" y="19016725"/>
              <a:ext cx="1018288" cy="23810"/>
            </a:xfrm>
            <a:prstGeom prst="straightConnector1">
              <a:avLst/>
            </a:prstGeom>
            <a:ln w="101600">
              <a:solidFill>
                <a:srgbClr val="00B0F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>
              <a:spLocks noChangeAspect="1"/>
            </p:cNvSpPr>
            <p:nvPr/>
          </p:nvSpPr>
          <p:spPr>
            <a:xfrm>
              <a:off x="23957230" y="17534095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7139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257"/>
          <p:cNvSpPr txBox="1"/>
          <p:nvPr/>
        </p:nvSpPr>
        <p:spPr>
          <a:xfrm>
            <a:off x="10779919" y="9497609"/>
            <a:ext cx="12202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Arial" charset="0"/>
                <a:ea typeface="Arial" charset="0"/>
                <a:cs typeface="Arial" charset="0"/>
              </a:rPr>
              <a:t>(a)</a:t>
            </a:r>
            <a:endParaRPr lang="en-US" sz="6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5" name="Right Arrow 94"/>
          <p:cNvSpPr/>
          <p:nvPr/>
        </p:nvSpPr>
        <p:spPr>
          <a:xfrm>
            <a:off x="14446360" y="11352212"/>
            <a:ext cx="981759" cy="11899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2134803" y="9680199"/>
            <a:ext cx="1921716" cy="4419599"/>
            <a:chOff x="6082574" y="12266612"/>
            <a:chExt cx="1921716" cy="4419599"/>
          </a:xfrm>
        </p:grpSpPr>
        <p:sp>
          <p:nvSpPr>
            <p:cNvPr id="148" name="Oval 147"/>
            <p:cNvSpPr>
              <a:spLocks/>
            </p:cNvSpPr>
            <p:nvPr/>
          </p:nvSpPr>
          <p:spPr>
            <a:xfrm>
              <a:off x="6082574" y="15242798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67" name="Straight Arrow Connector 166"/>
            <p:cNvCxnSpPr>
              <a:cxnSpLocks/>
            </p:cNvCxnSpPr>
            <p:nvPr/>
          </p:nvCxnSpPr>
          <p:spPr>
            <a:xfrm>
              <a:off x="6765389" y="13694302"/>
              <a:ext cx="7026" cy="1563721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cxnSpLocks/>
            </p:cNvCxnSpPr>
            <p:nvPr/>
          </p:nvCxnSpPr>
          <p:spPr>
            <a:xfrm>
              <a:off x="7288967" y="13694302"/>
              <a:ext cx="3125" cy="1532277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>
              <a:spLocks/>
            </p:cNvSpPr>
            <p:nvPr/>
          </p:nvSpPr>
          <p:spPr>
            <a:xfrm>
              <a:off x="6096290" y="12266612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6342519" y="9680199"/>
            <a:ext cx="5040000" cy="4818679"/>
            <a:chOff x="15504319" y="9680199"/>
            <a:chExt cx="5040000" cy="4818679"/>
          </a:xfrm>
        </p:grpSpPr>
        <p:cxnSp>
          <p:nvCxnSpPr>
            <p:cNvPr id="266" name="Straight Arrow Connector 265"/>
            <p:cNvCxnSpPr>
              <a:cxnSpLocks/>
              <a:stCxn id="92" idx="3"/>
              <a:endCxn id="121" idx="1"/>
            </p:cNvCxnSpPr>
            <p:nvPr/>
          </p:nvCxnSpPr>
          <p:spPr>
            <a:xfrm flipH="1">
              <a:off x="16242410" y="10912229"/>
              <a:ext cx="1107329" cy="1450373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>
              <a:cxnSpLocks/>
              <a:stCxn id="92" idx="5"/>
              <a:endCxn id="121" idx="7"/>
            </p:cNvCxnSpPr>
            <p:nvPr/>
          </p:nvCxnSpPr>
          <p:spPr>
            <a:xfrm>
              <a:off x="18698899" y="10912229"/>
              <a:ext cx="1107329" cy="1450373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16020871" y="12584698"/>
              <a:ext cx="4134064" cy="1358314"/>
              <a:chOff x="16020871" y="12121684"/>
              <a:chExt cx="4134064" cy="1358314"/>
            </a:xfrm>
          </p:grpSpPr>
          <p:sp>
            <p:nvSpPr>
              <p:cNvPr id="264" name="Oval 263"/>
              <p:cNvSpPr>
                <a:spLocks noChangeAspect="1"/>
              </p:cNvSpPr>
              <p:nvPr/>
            </p:nvSpPr>
            <p:spPr>
              <a:xfrm>
                <a:off x="16020871" y="12121684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71" name="Oval 270"/>
              <p:cNvSpPr>
                <a:spLocks noChangeAspect="1"/>
              </p:cNvSpPr>
              <p:nvPr/>
            </p:nvSpPr>
            <p:spPr>
              <a:xfrm>
                <a:off x="18589958" y="12121684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37" name="Straight Arrow Connector 36"/>
              <p:cNvCxnSpPr>
                <a:cxnSpLocks/>
              </p:cNvCxnSpPr>
              <p:nvPr/>
            </p:nvCxnSpPr>
            <p:spPr>
              <a:xfrm flipH="1">
                <a:off x="17571670" y="12635074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cxnSpLocks/>
              </p:cNvCxnSpPr>
              <p:nvPr/>
            </p:nvCxnSpPr>
            <p:spPr>
              <a:xfrm flipH="1">
                <a:off x="17573502" y="13015691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15504319" y="11996075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>
              <a:spLocks/>
            </p:cNvSpPr>
            <p:nvPr/>
          </p:nvSpPr>
          <p:spPr>
            <a:xfrm>
              <a:off x="17070319" y="9680199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315896" y="9680199"/>
            <a:ext cx="5040000" cy="4818679"/>
            <a:chOff x="23050606" y="9680199"/>
            <a:chExt cx="5040000" cy="4818679"/>
          </a:xfrm>
        </p:grpSpPr>
        <p:cxnSp>
          <p:nvCxnSpPr>
            <p:cNvPr id="50" name="Straight Arrow Connector 49"/>
            <p:cNvCxnSpPr>
              <a:cxnSpLocks/>
              <a:stCxn id="96" idx="3"/>
              <a:endCxn id="49" idx="0"/>
            </p:cNvCxnSpPr>
            <p:nvPr/>
          </p:nvCxnSpPr>
          <p:spPr>
            <a:xfrm flipH="1">
              <a:off x="24312900" y="10912229"/>
              <a:ext cx="583126" cy="1672469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cxnSpLocks/>
              <a:stCxn id="96" idx="5"/>
              <a:endCxn id="56" idx="0"/>
            </p:cNvCxnSpPr>
            <p:nvPr/>
          </p:nvCxnSpPr>
          <p:spPr>
            <a:xfrm>
              <a:off x="26245186" y="10912229"/>
              <a:ext cx="636801" cy="1672469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23530411" y="12584698"/>
              <a:ext cx="4134064" cy="1358314"/>
              <a:chOff x="27022324" y="12121682"/>
              <a:chExt cx="4134064" cy="1358314"/>
            </a:xfrm>
          </p:grpSpPr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27022324" y="12121682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>
                <a:off x="29591411" y="12121682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57" name="Straight Arrow Connector 56"/>
              <p:cNvCxnSpPr>
                <a:cxnSpLocks/>
                <a:stCxn id="56" idx="2"/>
                <a:endCxn id="49" idx="6"/>
              </p:cNvCxnSpPr>
              <p:nvPr/>
            </p:nvCxnSpPr>
            <p:spPr>
              <a:xfrm flipH="1">
                <a:off x="28587302" y="12800839"/>
                <a:ext cx="1004110" cy="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3050606" y="11996075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>
              <a:spLocks/>
            </p:cNvSpPr>
            <p:nvPr/>
          </p:nvSpPr>
          <p:spPr>
            <a:xfrm>
              <a:off x="24616606" y="9680199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295119" y="9680199"/>
            <a:ext cx="5040000" cy="4818679"/>
            <a:chOff x="28102142" y="9680199"/>
            <a:chExt cx="5040000" cy="4818679"/>
          </a:xfrm>
        </p:grpSpPr>
        <p:cxnSp>
          <p:nvCxnSpPr>
            <p:cNvPr id="118" name="Straight Arrow Connector 117"/>
            <p:cNvCxnSpPr>
              <a:cxnSpLocks/>
              <a:stCxn id="126" idx="3"/>
            </p:cNvCxnSpPr>
            <p:nvPr/>
          </p:nvCxnSpPr>
          <p:spPr>
            <a:xfrm flipH="1">
              <a:off x="29364436" y="10912229"/>
              <a:ext cx="583126" cy="1672469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cxnSpLocks/>
              <a:stCxn id="126" idx="5"/>
            </p:cNvCxnSpPr>
            <p:nvPr/>
          </p:nvCxnSpPr>
          <p:spPr>
            <a:xfrm>
              <a:off x="31296722" y="10912229"/>
              <a:ext cx="636801" cy="1672469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/>
            <p:cNvGrpSpPr/>
            <p:nvPr/>
          </p:nvGrpSpPr>
          <p:grpSpPr>
            <a:xfrm>
              <a:off x="28581947" y="12584698"/>
              <a:ext cx="4134064" cy="1358314"/>
              <a:chOff x="27022324" y="12121682"/>
              <a:chExt cx="4134064" cy="1358314"/>
            </a:xfrm>
          </p:grpSpPr>
          <p:sp>
            <p:nvSpPr>
              <p:cNvPr id="127" name="Oval 126"/>
              <p:cNvSpPr>
                <a:spLocks noChangeAspect="1"/>
              </p:cNvSpPr>
              <p:nvPr/>
            </p:nvSpPr>
            <p:spPr>
              <a:xfrm>
                <a:off x="27022324" y="12121682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8" name="Oval 127"/>
              <p:cNvSpPr>
                <a:spLocks noChangeAspect="1"/>
              </p:cNvSpPr>
              <p:nvPr/>
            </p:nvSpPr>
            <p:spPr>
              <a:xfrm>
                <a:off x="29591411" y="12121682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29" name="Straight Arrow Connector 128"/>
              <p:cNvCxnSpPr>
                <a:cxnSpLocks/>
              </p:cNvCxnSpPr>
              <p:nvPr/>
            </p:nvCxnSpPr>
            <p:spPr>
              <a:xfrm flipH="1">
                <a:off x="28587302" y="12800839"/>
                <a:ext cx="1004110" cy="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Oval 124"/>
            <p:cNvSpPr>
              <a:spLocks noChangeAspect="1"/>
            </p:cNvSpPr>
            <p:nvPr/>
          </p:nvSpPr>
          <p:spPr>
            <a:xfrm>
              <a:off x="28102142" y="11996075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>
              <a:spLocks/>
            </p:cNvSpPr>
            <p:nvPr/>
          </p:nvSpPr>
          <p:spPr>
            <a:xfrm>
              <a:off x="29668142" y="9680199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12134803" y="15460410"/>
            <a:ext cx="1921716" cy="4419599"/>
            <a:chOff x="6082574" y="12266612"/>
            <a:chExt cx="1921716" cy="4419599"/>
          </a:xfrm>
        </p:grpSpPr>
        <p:sp>
          <p:nvSpPr>
            <p:cNvPr id="132" name="Oval 131"/>
            <p:cNvSpPr>
              <a:spLocks/>
            </p:cNvSpPr>
            <p:nvPr/>
          </p:nvSpPr>
          <p:spPr>
            <a:xfrm>
              <a:off x="6082574" y="15242798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33" name="Straight Arrow Connector 132"/>
            <p:cNvCxnSpPr>
              <a:cxnSpLocks/>
              <a:stCxn id="136" idx="4"/>
              <a:endCxn id="132" idx="0"/>
            </p:cNvCxnSpPr>
            <p:nvPr/>
          </p:nvCxnSpPr>
          <p:spPr>
            <a:xfrm flipH="1">
              <a:off x="7036574" y="13710025"/>
              <a:ext cx="13716" cy="1532773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/>
            <p:cNvSpPr>
              <a:spLocks/>
            </p:cNvSpPr>
            <p:nvPr/>
          </p:nvSpPr>
          <p:spPr>
            <a:xfrm>
              <a:off x="6096290" y="12266612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16399014" y="15460410"/>
            <a:ext cx="5040000" cy="4818679"/>
            <a:chOff x="15504319" y="9680199"/>
            <a:chExt cx="5040000" cy="4818679"/>
          </a:xfrm>
        </p:grpSpPr>
        <p:cxnSp>
          <p:nvCxnSpPr>
            <p:cNvPr id="138" name="Straight Arrow Connector 137"/>
            <p:cNvCxnSpPr>
              <a:cxnSpLocks/>
              <a:stCxn id="150" idx="4"/>
              <a:endCxn id="143" idx="0"/>
            </p:cNvCxnSpPr>
            <p:nvPr/>
          </p:nvCxnSpPr>
          <p:spPr>
            <a:xfrm>
              <a:off x="18024319" y="11123612"/>
              <a:ext cx="0" cy="872463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16020871" y="12584698"/>
              <a:ext cx="4134064" cy="1358314"/>
              <a:chOff x="16020871" y="12121684"/>
              <a:chExt cx="4134064" cy="1358314"/>
            </a:xfrm>
          </p:grpSpPr>
          <p:sp>
            <p:nvSpPr>
              <p:cNvPr id="151" name="Oval 150"/>
              <p:cNvSpPr>
                <a:spLocks noChangeAspect="1"/>
              </p:cNvSpPr>
              <p:nvPr/>
            </p:nvSpPr>
            <p:spPr>
              <a:xfrm>
                <a:off x="16020871" y="12121684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2" name="Oval 151"/>
              <p:cNvSpPr>
                <a:spLocks noChangeAspect="1"/>
              </p:cNvSpPr>
              <p:nvPr/>
            </p:nvSpPr>
            <p:spPr>
              <a:xfrm>
                <a:off x="18589958" y="12121684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53" name="Straight Arrow Connector 152"/>
              <p:cNvCxnSpPr>
                <a:cxnSpLocks/>
              </p:cNvCxnSpPr>
              <p:nvPr/>
            </p:nvCxnSpPr>
            <p:spPr>
              <a:xfrm flipH="1">
                <a:off x="17571670" y="12635074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>
                <a:cxnSpLocks/>
              </p:cNvCxnSpPr>
              <p:nvPr/>
            </p:nvCxnSpPr>
            <p:spPr>
              <a:xfrm flipH="1">
                <a:off x="17573502" y="13015691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Oval 142"/>
            <p:cNvSpPr>
              <a:spLocks noChangeAspect="1"/>
            </p:cNvSpPr>
            <p:nvPr/>
          </p:nvSpPr>
          <p:spPr>
            <a:xfrm>
              <a:off x="15504319" y="11996075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>
              <a:spLocks/>
            </p:cNvSpPr>
            <p:nvPr/>
          </p:nvSpPr>
          <p:spPr>
            <a:xfrm>
              <a:off x="17070319" y="9680199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10779919" y="15221938"/>
            <a:ext cx="12202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smtClean="0">
                <a:latin typeface="Arial" charset="0"/>
                <a:ea typeface="Arial" charset="0"/>
                <a:cs typeface="Arial" charset="0"/>
              </a:rPr>
              <a:t>(e)</a:t>
            </a:r>
            <a:endParaRPr lang="en-US" sz="6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6113919" y="9497609"/>
            <a:ext cx="12202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smtClean="0">
                <a:latin typeface="Arial" charset="0"/>
                <a:ea typeface="Arial" charset="0"/>
                <a:cs typeface="Arial" charset="0"/>
              </a:rPr>
              <a:t>(b)</a:t>
            </a:r>
            <a:endParaRPr lang="en-US" sz="6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2174296" y="9497609"/>
            <a:ext cx="11721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smtClean="0">
                <a:latin typeface="Arial" charset="0"/>
                <a:ea typeface="Arial" charset="0"/>
                <a:cs typeface="Arial" charset="0"/>
              </a:rPr>
              <a:t>(c)</a:t>
            </a:r>
            <a:endParaRPr lang="en-US" sz="6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7965496" y="9497609"/>
            <a:ext cx="12202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Arial" charset="0"/>
                <a:ea typeface="Arial" charset="0"/>
                <a:cs typeface="Arial" charset="0"/>
              </a:rPr>
              <a:t>(d)</a:t>
            </a:r>
            <a:endParaRPr lang="en-US" sz="6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6231740" y="15221938"/>
            <a:ext cx="9845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Arial" charset="0"/>
                <a:ea typeface="Arial" charset="0"/>
                <a:cs typeface="Arial" charset="0"/>
              </a:rPr>
              <a:t>(f)</a:t>
            </a:r>
            <a:endParaRPr lang="en-US" sz="6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2" name="Right Arrow 161"/>
          <p:cNvSpPr/>
          <p:nvPr/>
        </p:nvSpPr>
        <p:spPr>
          <a:xfrm>
            <a:off x="14446360" y="16903823"/>
            <a:ext cx="981759" cy="11899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15772663" y="9381212"/>
            <a:ext cx="24420456" cy="5400000"/>
          </a:xfrm>
          <a:prstGeom prst="roundRect">
            <a:avLst>
              <a:gd name="adj" fmla="val 7923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ounded Rectangle 162"/>
          <p:cNvSpPr/>
          <p:nvPr/>
        </p:nvSpPr>
        <p:spPr>
          <a:xfrm>
            <a:off x="15772663" y="15172412"/>
            <a:ext cx="17795623" cy="5400000"/>
          </a:xfrm>
          <a:prstGeom prst="roundRect">
            <a:avLst>
              <a:gd name="adj" fmla="val 7923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34249519" y="9680199"/>
            <a:ext cx="5040000" cy="4818679"/>
            <a:chOff x="28102142" y="9680199"/>
            <a:chExt cx="5040000" cy="4818679"/>
          </a:xfrm>
        </p:grpSpPr>
        <p:cxnSp>
          <p:nvCxnSpPr>
            <p:cNvPr id="62" name="Straight Arrow Connector 61"/>
            <p:cNvCxnSpPr>
              <a:cxnSpLocks/>
            </p:cNvCxnSpPr>
            <p:nvPr/>
          </p:nvCxnSpPr>
          <p:spPr>
            <a:xfrm flipH="1">
              <a:off x="29364436" y="10912229"/>
              <a:ext cx="583126" cy="1672469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cxnSpLocks/>
            </p:cNvCxnSpPr>
            <p:nvPr/>
          </p:nvCxnSpPr>
          <p:spPr>
            <a:xfrm>
              <a:off x="31205705" y="10915363"/>
              <a:ext cx="636801" cy="1672469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28581947" y="12584698"/>
              <a:ext cx="4134064" cy="1358314"/>
              <a:chOff x="27022324" y="12121682"/>
              <a:chExt cx="4134064" cy="1358314"/>
            </a:xfrm>
          </p:grpSpPr>
          <p:sp>
            <p:nvSpPr>
              <p:cNvPr id="67" name="Oval 66"/>
              <p:cNvSpPr>
                <a:spLocks noChangeAspect="1"/>
              </p:cNvSpPr>
              <p:nvPr/>
            </p:nvSpPr>
            <p:spPr>
              <a:xfrm>
                <a:off x="27022324" y="12121682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8" name="Oval 67"/>
              <p:cNvSpPr>
                <a:spLocks noChangeAspect="1"/>
              </p:cNvSpPr>
              <p:nvPr/>
            </p:nvSpPr>
            <p:spPr>
              <a:xfrm>
                <a:off x="29591411" y="12121682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28102142" y="11996075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>
              <a:spLocks/>
            </p:cNvSpPr>
            <p:nvPr/>
          </p:nvSpPr>
          <p:spPr>
            <a:xfrm>
              <a:off x="29668142" y="9680199"/>
              <a:ext cx="1908000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33872987" y="9497609"/>
            <a:ext cx="12202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altLang="zh-CN" sz="6600" dirty="0" smtClean="0">
                <a:latin typeface="Arial" charset="0"/>
                <a:ea typeface="Arial" charset="0"/>
                <a:cs typeface="Arial" charset="0"/>
              </a:rPr>
              <a:t>e</a:t>
            </a:r>
            <a:r>
              <a:rPr lang="en-US" sz="66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sz="66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1" name="Straight Arrow Connector 70"/>
          <p:cNvCxnSpPr>
            <a:cxnSpLocks/>
          </p:cNvCxnSpPr>
          <p:nvPr/>
        </p:nvCxnSpPr>
        <p:spPr>
          <a:xfrm flipH="1">
            <a:off x="35932982" y="11063292"/>
            <a:ext cx="554839" cy="1591337"/>
          </a:xfrm>
          <a:prstGeom prst="straightConnector1">
            <a:avLst/>
          </a:prstGeom>
          <a:ln w="1016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</p:cNvCxnSpPr>
          <p:nvPr/>
        </p:nvCxnSpPr>
        <p:spPr>
          <a:xfrm>
            <a:off x="37009339" y="11126987"/>
            <a:ext cx="593503" cy="1558753"/>
          </a:xfrm>
          <a:prstGeom prst="straightConnector1">
            <a:avLst/>
          </a:prstGeom>
          <a:ln w="1016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651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285</Words>
  <Application>Microsoft Macintosh PowerPoint</Application>
  <PresentationFormat>Custom</PresentationFormat>
  <Paragraphs>225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SongPeng</dc:creator>
  <cp:lastModifiedBy>Microsoft Office User</cp:lastModifiedBy>
  <cp:revision>197</cp:revision>
  <dcterms:created xsi:type="dcterms:W3CDTF">2006-08-16T00:00:00Z</dcterms:created>
  <dcterms:modified xsi:type="dcterms:W3CDTF">2018-06-05T22:40:20Z</dcterms:modified>
</cp:coreProperties>
</file>