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289" r:id="rId3"/>
    <p:sldId id="288" r:id="rId4"/>
    <p:sldId id="287" r:id="rId5"/>
    <p:sldId id="286" r:id="rId6"/>
    <p:sldId id="285" r:id="rId7"/>
    <p:sldId id="284" r:id="rId8"/>
    <p:sldId id="283" r:id="rId9"/>
    <p:sldId id="282" r:id="rId10"/>
  </p:sldIdLst>
  <p:sldSz cx="44999275" cy="2519997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14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B4"/>
    <a:srgbClr val="F0DCBE"/>
    <a:srgbClr val="DCDC96"/>
    <a:srgbClr val="E66464"/>
    <a:srgbClr val="C7F0C8"/>
    <a:srgbClr val="96C8F0"/>
    <a:srgbClr val="96B4F0"/>
    <a:srgbClr val="B4B4F0"/>
    <a:srgbClr val="6464F0"/>
    <a:srgbClr val="64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>
      <p:cViewPr>
        <p:scale>
          <a:sx n="40" d="100"/>
          <a:sy n="40" d="100"/>
        </p:scale>
        <p:origin x="432" y="-632"/>
      </p:cViewPr>
      <p:guideLst>
        <p:guide orient="horz" pos="7937"/>
        <p:guide pos="14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7828328"/>
            <a:ext cx="38249383" cy="540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896" y="14279987"/>
            <a:ext cx="31499493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24474" y="1009170"/>
            <a:ext cx="10124837" cy="215016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9964" y="1009170"/>
            <a:ext cx="29624523" cy="215016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633" y="16193320"/>
            <a:ext cx="38249383" cy="500499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4633" y="10680829"/>
            <a:ext cx="38249383" cy="5512493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964" y="5879997"/>
            <a:ext cx="19874680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4631" y="5879997"/>
            <a:ext cx="19874680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964" y="5640832"/>
            <a:ext cx="19882494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9964" y="7991659"/>
            <a:ext cx="19882494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008" y="5640832"/>
            <a:ext cx="19890305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008" y="7991659"/>
            <a:ext cx="19890305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966" y="1003332"/>
            <a:ext cx="14804451" cy="426999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468" y="1003338"/>
            <a:ext cx="25155845" cy="21507481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9966" y="5273333"/>
            <a:ext cx="14804451" cy="17237485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177" y="17639986"/>
            <a:ext cx="26999565" cy="2082499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20177" y="2251667"/>
            <a:ext cx="26999565" cy="1511998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177" y="19722483"/>
            <a:ext cx="26999565" cy="2957496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964" y="1009168"/>
            <a:ext cx="40499347" cy="419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964" y="5879997"/>
            <a:ext cx="40499347" cy="1663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9969" y="23356646"/>
            <a:ext cx="10499831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4753" y="23356646"/>
            <a:ext cx="14249770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49485" y="23356646"/>
            <a:ext cx="10499831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648844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555270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068653" y="17906692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33995402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26937" y="3760787"/>
            <a:ext cx="5817936" cy="4348211"/>
            <a:chOff x="12326937" y="8679202"/>
            <a:chExt cx="5817936" cy="434821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2384873" y="8679202"/>
              <a:ext cx="5760000" cy="4320508"/>
              <a:chOff x="6102312" y="10855185"/>
              <a:chExt cx="5760000" cy="4320508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55" name="Triangle 154"/>
            <p:cNvSpPr>
              <a:spLocks noChangeAspect="1"/>
            </p:cNvSpPr>
            <p:nvPr/>
          </p:nvSpPr>
          <p:spPr>
            <a:xfrm>
              <a:off x="12686302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Triangle 156"/>
            <p:cNvSpPr>
              <a:spLocks noChangeAspect="1"/>
            </p:cNvSpPr>
            <p:nvPr/>
          </p:nvSpPr>
          <p:spPr>
            <a:xfrm>
              <a:off x="14152531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17100000" y="11932996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17100000" y="1054958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3841334" y="11551414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iangle 175"/>
            <p:cNvSpPr>
              <a:spLocks noChangeAspect="1"/>
            </p:cNvSpPr>
            <p:nvPr/>
          </p:nvSpPr>
          <p:spPr>
            <a:xfrm>
              <a:off x="12686302" y="11972457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4210131" y="11972457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326937" y="11879602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3770985" y="11879602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26937" y="13632202"/>
            <a:ext cx="5817936" cy="4363775"/>
            <a:chOff x="12326937" y="13632202"/>
            <a:chExt cx="5817936" cy="4363775"/>
          </a:xfrm>
        </p:grpSpPr>
        <p:grpSp>
          <p:nvGrpSpPr>
            <p:cNvPr id="216" name="Group 215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217" name="Triangle 216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Triangle 21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riangle 211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234077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3783505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2" name="Triangle 241"/>
            <p:cNvSpPr>
              <a:spLocks noChangeAspect="1"/>
            </p:cNvSpPr>
            <p:nvPr/>
          </p:nvSpPr>
          <p:spPr>
            <a:xfrm>
              <a:off x="12686302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14210131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3783505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13793438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2326937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842037" y="3760787"/>
            <a:ext cx="5760000" cy="4320508"/>
            <a:chOff x="6102312" y="10855185"/>
            <a:chExt cx="5760000" cy="4320508"/>
          </a:xfrm>
        </p:grpSpPr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8842037" y="8782846"/>
            <a:ext cx="5760000" cy="4320508"/>
            <a:chOff x="6102312" y="10855185"/>
            <a:chExt cx="5760000" cy="4320508"/>
          </a:xfrm>
        </p:grpSpPr>
        <p:sp>
          <p:nvSpPr>
            <p:cNvPr id="309" name="Rectangle 30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8842037" y="13632202"/>
            <a:ext cx="5760000" cy="4320508"/>
            <a:chOff x="6102312" y="10855185"/>
            <a:chExt cx="5760000" cy="4320508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7215842" y="5358342"/>
            <a:ext cx="4844395" cy="1509283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7215842" y="10191235"/>
            <a:ext cx="4844395" cy="1509284"/>
            <a:chOff x="12243900" y="1877611"/>
            <a:chExt cx="5546419" cy="1728001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1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215842" y="15190787"/>
            <a:ext cx="4844395" cy="1509283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794698" y="3705953"/>
            <a:ext cx="4129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G(+x, A</a:t>
            </a:r>
            <a:r>
              <a:rPr lang="en-US" sz="80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9" name="Group 208"/>
          <p:cNvGrpSpPr>
            <a:grpSpLocks noChangeAspect="1"/>
          </p:cNvGrpSpPr>
          <p:nvPr/>
        </p:nvGrpSpPr>
        <p:grpSpPr>
          <a:xfrm>
            <a:off x="6022401" y="14879796"/>
            <a:ext cx="3242340" cy="3298924"/>
            <a:chOff x="4132347" y="7645033"/>
            <a:chExt cx="5133399" cy="5222978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2849830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5031800" y="9372097"/>
              <a:ext cx="0" cy="2849826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389703" y="10967606"/>
              <a:ext cx="1876043" cy="190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7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132347" y="7645033"/>
              <a:ext cx="1876043" cy="190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7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1844766" y="5358342"/>
            <a:ext cx="10558258" cy="2722953"/>
            <a:chOff x="36287646" y="4450078"/>
            <a:chExt cx="10558258" cy="2722953"/>
          </a:xfrm>
        </p:grpSpPr>
        <p:sp>
          <p:nvSpPr>
            <p:cNvPr id="267" name="Triangle 266"/>
            <p:cNvSpPr>
              <a:spLocks noChangeAspect="1"/>
            </p:cNvSpPr>
            <p:nvPr/>
          </p:nvSpPr>
          <p:spPr>
            <a:xfrm>
              <a:off x="36786128" y="4769378"/>
              <a:ext cx="720000" cy="62068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68" name="Rectangle 267"/>
            <p:cNvSpPr>
              <a:spLocks noChangeAspect="1"/>
            </p:cNvSpPr>
            <p:nvPr/>
          </p:nvSpPr>
          <p:spPr>
            <a:xfrm>
              <a:off x="36786128" y="6048354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975017" y="4605123"/>
              <a:ext cx="839845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Pixels assigned </a:t>
              </a:r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7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7975017" y="5900523"/>
              <a:ext cx="844654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smtClean="0">
                  <a:latin typeface="Arial" charset="0"/>
                  <a:ea typeface="Arial" charset="0"/>
                  <a:cs typeface="Arial" charset="0"/>
                </a:rPr>
                <a:t>Pixels assigned </a:t>
              </a:r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7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altLang="zh-CN" sz="7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6287646" y="4450078"/>
              <a:ext cx="10558258" cy="2722953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55905" y="8782846"/>
            <a:ext cx="5760000" cy="4320508"/>
            <a:chOff x="12384873" y="3753646"/>
            <a:chExt cx="5760000" cy="4320508"/>
          </a:xfrm>
        </p:grpSpPr>
        <p:grpSp>
          <p:nvGrpSpPr>
            <p:cNvPr id="187" name="Group 186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88" name="Triangle 187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iangle 188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320337" y="5193419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le 182"/>
            <p:cNvSpPr>
              <a:spLocks noChangeAspect="1"/>
            </p:cNvSpPr>
            <p:nvPr/>
          </p:nvSpPr>
          <p:spPr>
            <a:xfrm>
              <a:off x="15670214" y="5581061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4210131" y="5581061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5234077" y="5513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3783505" y="5513388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6" name="Rectangle 265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38219701" y="8814293"/>
            <a:ext cx="5760000" cy="4320508"/>
            <a:chOff x="6102312" y="10855185"/>
            <a:chExt cx="5760000" cy="4320508"/>
          </a:xfrm>
        </p:grpSpPr>
        <p:sp>
          <p:nvSpPr>
            <p:cNvPr id="364" name="Rectangle 36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31796037" y="13632202"/>
            <a:ext cx="5760000" cy="4363775"/>
            <a:chOff x="12384873" y="13632202"/>
            <a:chExt cx="5760000" cy="4363775"/>
          </a:xfrm>
        </p:grpSpPr>
        <p:grpSp>
          <p:nvGrpSpPr>
            <p:cNvPr id="377" name="Group 376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378" name="Triangle 377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" name="Triangle 37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riangle 382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5234077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3783505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Triangle 386"/>
            <p:cNvSpPr>
              <a:spLocks noChangeAspect="1"/>
            </p:cNvSpPr>
            <p:nvPr/>
          </p:nvSpPr>
          <p:spPr>
            <a:xfrm>
              <a:off x="14128608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>
              <a:off x="15652437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5225811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>
              <a:off x="15235744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/>
            <p:cNvSpPr txBox="1"/>
            <p:nvPr/>
          </p:nvSpPr>
          <p:spPr>
            <a:xfrm>
              <a:off x="13769243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8219701" y="13632202"/>
            <a:ext cx="5760000" cy="4320508"/>
            <a:chOff x="6102312" y="10855185"/>
            <a:chExt cx="5760000" cy="4320508"/>
          </a:xfrm>
        </p:grpSpPr>
        <p:sp>
          <p:nvSpPr>
            <p:cNvPr id="405" name="Rectangle 404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17" name="Right Arrow 416"/>
          <p:cNvSpPr/>
          <p:nvPr/>
        </p:nvSpPr>
        <p:spPr>
          <a:xfrm>
            <a:off x="18230487" y="1061026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8" name="Right Arrow 417"/>
          <p:cNvSpPr/>
          <p:nvPr/>
        </p:nvSpPr>
        <p:spPr>
          <a:xfrm>
            <a:off x="18230487" y="5538029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9" name="Right Arrow 418"/>
          <p:cNvSpPr/>
          <p:nvPr/>
        </p:nvSpPr>
        <p:spPr>
          <a:xfrm>
            <a:off x="18230487" y="15534413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0" name="Right Arrow 419"/>
          <p:cNvSpPr/>
          <p:nvPr/>
        </p:nvSpPr>
        <p:spPr>
          <a:xfrm>
            <a:off x="37626064" y="1055174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1" name="Right Arrow 420"/>
          <p:cNvSpPr/>
          <p:nvPr/>
        </p:nvSpPr>
        <p:spPr>
          <a:xfrm>
            <a:off x="37626064" y="15433492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2" name="TextBox 421"/>
          <p:cNvSpPr txBox="1"/>
          <p:nvPr/>
        </p:nvSpPr>
        <p:spPr>
          <a:xfrm>
            <a:off x="40419066" y="17906692"/>
            <a:ext cx="1152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23" name="Group 422"/>
          <p:cNvGrpSpPr/>
          <p:nvPr/>
        </p:nvGrpSpPr>
        <p:grpSpPr>
          <a:xfrm>
            <a:off x="31796037" y="8805721"/>
            <a:ext cx="5760000" cy="4329080"/>
            <a:chOff x="12384873" y="3745074"/>
            <a:chExt cx="5760000" cy="4329080"/>
          </a:xfrm>
        </p:grpSpPr>
        <p:grpSp>
          <p:nvGrpSpPr>
            <p:cNvPr id="424" name="Group 423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425" name="Triangle 424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6" name="Triangle 425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/>
            <p:nvPr/>
          </p:nvCxnSpPr>
          <p:spPr>
            <a:xfrm>
              <a:off x="16728099" y="3745074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riangle 428"/>
            <p:cNvSpPr>
              <a:spLocks noChangeAspect="1"/>
            </p:cNvSpPr>
            <p:nvPr/>
          </p:nvSpPr>
          <p:spPr>
            <a:xfrm>
              <a:off x="17077976" y="4132716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15617893" y="4132716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6641839" y="4110340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5191267" y="4110341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Cross 17"/>
          <p:cNvSpPr>
            <a:spLocks noChangeAspect="1"/>
          </p:cNvSpPr>
          <p:nvPr/>
        </p:nvSpPr>
        <p:spPr>
          <a:xfrm rot="2400000">
            <a:off x="42625241" y="8905363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Cross 446"/>
          <p:cNvSpPr>
            <a:spLocks noChangeAspect="1"/>
          </p:cNvSpPr>
          <p:nvPr/>
        </p:nvSpPr>
        <p:spPr>
          <a:xfrm rot="2400000">
            <a:off x="39771066" y="15220919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27469453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80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25242837" y="3760787"/>
            <a:ext cx="5760000" cy="4320508"/>
            <a:chOff x="6102312" y="10855185"/>
            <a:chExt cx="5760000" cy="4320508"/>
          </a:xfrm>
        </p:grpSpPr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5242837" y="8782846"/>
            <a:ext cx="5760000" cy="4320508"/>
            <a:chOff x="6102312" y="10855185"/>
            <a:chExt cx="5760000" cy="4320508"/>
          </a:xfrm>
        </p:grpSpPr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242837" y="13632202"/>
            <a:ext cx="5760000" cy="4320508"/>
            <a:chOff x="6102312" y="10855185"/>
            <a:chExt cx="5760000" cy="4320508"/>
          </a:xfrm>
        </p:grpSpPr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291" name="Right Arrow 290"/>
          <p:cNvSpPr/>
          <p:nvPr/>
        </p:nvSpPr>
        <p:spPr>
          <a:xfrm>
            <a:off x="24652699" y="1061026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304" name="Right Arrow 303"/>
          <p:cNvSpPr/>
          <p:nvPr/>
        </p:nvSpPr>
        <p:spPr>
          <a:xfrm>
            <a:off x="24652699" y="5538029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305" name="Right Arrow 304"/>
          <p:cNvSpPr/>
          <p:nvPr/>
        </p:nvSpPr>
        <p:spPr>
          <a:xfrm>
            <a:off x="24652699" y="15534413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" name="TextBox 5"/>
          <p:cNvSpPr txBox="1"/>
          <p:nvPr/>
        </p:nvSpPr>
        <p:spPr>
          <a:xfrm>
            <a:off x="25434849" y="3737815"/>
            <a:ext cx="1104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800" baseline="-25000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5434849" y="8692121"/>
            <a:ext cx="1104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800" baseline="-2500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434849" y="13518376"/>
            <a:ext cx="1104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800" baseline="-2500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29715696" y="6612386"/>
            <a:ext cx="1165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8800" baseline="-2500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9715696" y="11650583"/>
            <a:ext cx="1165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8800" baseline="-2500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9715696" y="16504890"/>
            <a:ext cx="1165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8800" baseline="-2500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648844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555270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068653" y="17906692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33995402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26937" y="3760787"/>
            <a:ext cx="5817936" cy="4348211"/>
            <a:chOff x="12326937" y="8679202"/>
            <a:chExt cx="5817936" cy="434821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2384873" y="8679202"/>
              <a:ext cx="5760000" cy="4320508"/>
              <a:chOff x="6102312" y="10855185"/>
              <a:chExt cx="5760000" cy="4320508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55" name="Triangle 154"/>
            <p:cNvSpPr>
              <a:spLocks noChangeAspect="1"/>
            </p:cNvSpPr>
            <p:nvPr/>
          </p:nvSpPr>
          <p:spPr>
            <a:xfrm>
              <a:off x="12686302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Triangle 156"/>
            <p:cNvSpPr>
              <a:spLocks noChangeAspect="1"/>
            </p:cNvSpPr>
            <p:nvPr/>
          </p:nvSpPr>
          <p:spPr>
            <a:xfrm>
              <a:off x="14152531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17100000" y="11932996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17100000" y="1054958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3841334" y="11551414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iangle 175"/>
            <p:cNvSpPr>
              <a:spLocks noChangeAspect="1"/>
            </p:cNvSpPr>
            <p:nvPr/>
          </p:nvSpPr>
          <p:spPr>
            <a:xfrm>
              <a:off x="12686302" y="11972457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4210131" y="11972457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326937" y="11879602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3770985" y="11879602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26937" y="13632202"/>
            <a:ext cx="5817936" cy="4363775"/>
            <a:chOff x="12326937" y="13632202"/>
            <a:chExt cx="5817936" cy="4363775"/>
          </a:xfrm>
        </p:grpSpPr>
        <p:grpSp>
          <p:nvGrpSpPr>
            <p:cNvPr id="216" name="Group 215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217" name="Triangle 216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Triangle 21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riangle 211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234077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3783505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2" name="Triangle 241"/>
            <p:cNvSpPr>
              <a:spLocks noChangeAspect="1"/>
            </p:cNvSpPr>
            <p:nvPr/>
          </p:nvSpPr>
          <p:spPr>
            <a:xfrm>
              <a:off x="12686302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14210131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3783505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13793438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2326937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842037" y="3760787"/>
            <a:ext cx="5760000" cy="4320508"/>
            <a:chOff x="6102312" y="10855185"/>
            <a:chExt cx="5760000" cy="4320508"/>
          </a:xfrm>
        </p:grpSpPr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8842037" y="8782846"/>
            <a:ext cx="5760000" cy="4320508"/>
            <a:chOff x="6102312" y="10855185"/>
            <a:chExt cx="5760000" cy="4320508"/>
          </a:xfrm>
        </p:grpSpPr>
        <p:sp>
          <p:nvSpPr>
            <p:cNvPr id="309" name="Rectangle 30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8842037" y="13632202"/>
            <a:ext cx="5760000" cy="4320508"/>
            <a:chOff x="6102312" y="10855185"/>
            <a:chExt cx="5760000" cy="4320508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7215842" y="5358342"/>
            <a:ext cx="4844395" cy="1509283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7215842" y="10191235"/>
            <a:ext cx="4844395" cy="1509284"/>
            <a:chOff x="12243900" y="1877611"/>
            <a:chExt cx="5546419" cy="1728001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1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215842" y="15190787"/>
            <a:ext cx="4844395" cy="1509283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794698" y="3705953"/>
            <a:ext cx="4129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G(+x, A</a:t>
            </a:r>
            <a:r>
              <a:rPr lang="en-US" sz="80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9" name="Group 208"/>
          <p:cNvGrpSpPr>
            <a:grpSpLocks noChangeAspect="1"/>
          </p:cNvGrpSpPr>
          <p:nvPr/>
        </p:nvGrpSpPr>
        <p:grpSpPr>
          <a:xfrm>
            <a:off x="6022401" y="14879796"/>
            <a:ext cx="3242340" cy="3298924"/>
            <a:chOff x="4132347" y="7645033"/>
            <a:chExt cx="5133399" cy="5222978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2849830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5031800" y="9372097"/>
              <a:ext cx="0" cy="2849826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389703" y="10967606"/>
              <a:ext cx="1876043" cy="190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7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132347" y="7645033"/>
              <a:ext cx="1876043" cy="190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7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1844766" y="5358342"/>
            <a:ext cx="10558258" cy="2722953"/>
            <a:chOff x="36287646" y="4450078"/>
            <a:chExt cx="10558258" cy="2722953"/>
          </a:xfrm>
        </p:grpSpPr>
        <p:sp>
          <p:nvSpPr>
            <p:cNvPr id="267" name="Triangle 266"/>
            <p:cNvSpPr>
              <a:spLocks noChangeAspect="1"/>
            </p:cNvSpPr>
            <p:nvPr/>
          </p:nvSpPr>
          <p:spPr>
            <a:xfrm>
              <a:off x="36786128" y="4769378"/>
              <a:ext cx="720000" cy="62068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68" name="Rectangle 267"/>
            <p:cNvSpPr>
              <a:spLocks noChangeAspect="1"/>
            </p:cNvSpPr>
            <p:nvPr/>
          </p:nvSpPr>
          <p:spPr>
            <a:xfrm>
              <a:off x="36786128" y="6048354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975017" y="4605123"/>
              <a:ext cx="864884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7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7975017" y="5900523"/>
              <a:ext cx="869693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7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7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7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altLang="zh-CN" sz="7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6287646" y="4450078"/>
              <a:ext cx="10558258" cy="2722953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55905" y="8782846"/>
            <a:ext cx="5760000" cy="4320508"/>
            <a:chOff x="12384873" y="3753646"/>
            <a:chExt cx="5760000" cy="4320508"/>
          </a:xfrm>
        </p:grpSpPr>
        <p:grpSp>
          <p:nvGrpSpPr>
            <p:cNvPr id="187" name="Group 186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88" name="Triangle 187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iangle 188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320337" y="5193419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le 182"/>
            <p:cNvSpPr>
              <a:spLocks noChangeAspect="1"/>
            </p:cNvSpPr>
            <p:nvPr/>
          </p:nvSpPr>
          <p:spPr>
            <a:xfrm>
              <a:off x="15670214" y="5581061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4210131" y="5581061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5234077" y="5513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3783505" y="5513388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6" name="Rectangle 265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38219701" y="8814293"/>
            <a:ext cx="5760000" cy="4320508"/>
            <a:chOff x="6102312" y="10855185"/>
            <a:chExt cx="5760000" cy="4320508"/>
          </a:xfrm>
        </p:grpSpPr>
        <p:sp>
          <p:nvSpPr>
            <p:cNvPr id="364" name="Rectangle 36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31796037" y="13632202"/>
            <a:ext cx="5760000" cy="4363775"/>
            <a:chOff x="12384873" y="13632202"/>
            <a:chExt cx="5760000" cy="4363775"/>
          </a:xfrm>
        </p:grpSpPr>
        <p:grpSp>
          <p:nvGrpSpPr>
            <p:cNvPr id="377" name="Group 376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378" name="Triangle 377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" name="Triangle 37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riangle 382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5234077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3783505" y="154193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Triangle 386"/>
            <p:cNvSpPr>
              <a:spLocks noChangeAspect="1"/>
            </p:cNvSpPr>
            <p:nvPr/>
          </p:nvSpPr>
          <p:spPr>
            <a:xfrm>
              <a:off x="14128608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>
              <a:off x="15652437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5225811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>
              <a:off x="15235744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/>
            <p:cNvSpPr txBox="1"/>
            <p:nvPr/>
          </p:nvSpPr>
          <p:spPr>
            <a:xfrm>
              <a:off x="13769243" y="16867187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8219701" y="13632202"/>
            <a:ext cx="5760000" cy="4320508"/>
            <a:chOff x="6102312" y="10855185"/>
            <a:chExt cx="5760000" cy="4320508"/>
          </a:xfrm>
        </p:grpSpPr>
        <p:sp>
          <p:nvSpPr>
            <p:cNvPr id="405" name="Rectangle 404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17" name="Right Arrow 416"/>
          <p:cNvSpPr/>
          <p:nvPr/>
        </p:nvSpPr>
        <p:spPr>
          <a:xfrm>
            <a:off x="18230487" y="1061026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8" name="Right Arrow 417"/>
          <p:cNvSpPr/>
          <p:nvPr/>
        </p:nvSpPr>
        <p:spPr>
          <a:xfrm>
            <a:off x="18230487" y="5538029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9" name="Right Arrow 418"/>
          <p:cNvSpPr/>
          <p:nvPr/>
        </p:nvSpPr>
        <p:spPr>
          <a:xfrm>
            <a:off x="18230487" y="15534413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0" name="Right Arrow 419"/>
          <p:cNvSpPr/>
          <p:nvPr/>
        </p:nvSpPr>
        <p:spPr>
          <a:xfrm>
            <a:off x="37626064" y="1055174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1" name="Right Arrow 420"/>
          <p:cNvSpPr/>
          <p:nvPr/>
        </p:nvSpPr>
        <p:spPr>
          <a:xfrm>
            <a:off x="37626064" y="15433492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2" name="TextBox 421"/>
          <p:cNvSpPr txBox="1"/>
          <p:nvPr/>
        </p:nvSpPr>
        <p:spPr>
          <a:xfrm>
            <a:off x="40419066" y="17906692"/>
            <a:ext cx="1152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23" name="Group 422"/>
          <p:cNvGrpSpPr/>
          <p:nvPr/>
        </p:nvGrpSpPr>
        <p:grpSpPr>
          <a:xfrm>
            <a:off x="31796037" y="8805721"/>
            <a:ext cx="5760000" cy="4329080"/>
            <a:chOff x="12384873" y="3745074"/>
            <a:chExt cx="5760000" cy="4329080"/>
          </a:xfrm>
        </p:grpSpPr>
        <p:grpSp>
          <p:nvGrpSpPr>
            <p:cNvPr id="424" name="Group 423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425" name="Triangle 424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6" name="Triangle 425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/>
            <p:nvPr/>
          </p:nvCxnSpPr>
          <p:spPr>
            <a:xfrm>
              <a:off x="16728099" y="3745074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riangle 428"/>
            <p:cNvSpPr>
              <a:spLocks noChangeAspect="1"/>
            </p:cNvSpPr>
            <p:nvPr/>
          </p:nvSpPr>
          <p:spPr>
            <a:xfrm>
              <a:off x="17077976" y="4132716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15617893" y="4132716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6641839" y="4110340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5191267" y="4110341"/>
              <a:ext cx="10631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6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Cross 17"/>
          <p:cNvSpPr>
            <a:spLocks noChangeAspect="1"/>
          </p:cNvSpPr>
          <p:nvPr/>
        </p:nvSpPr>
        <p:spPr>
          <a:xfrm rot="2400000">
            <a:off x="42625241" y="8905363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Cross 446"/>
          <p:cNvSpPr>
            <a:spLocks noChangeAspect="1"/>
          </p:cNvSpPr>
          <p:nvPr/>
        </p:nvSpPr>
        <p:spPr>
          <a:xfrm rot="2400000">
            <a:off x="39771066" y="15220919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27469453" y="1790669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80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25242837" y="3760787"/>
            <a:ext cx="5760000" cy="4320508"/>
            <a:chOff x="6102312" y="10855185"/>
            <a:chExt cx="5760000" cy="4320508"/>
          </a:xfrm>
        </p:grpSpPr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5242837" y="8782846"/>
            <a:ext cx="5760000" cy="4320508"/>
            <a:chOff x="6102312" y="10855185"/>
            <a:chExt cx="5760000" cy="4320508"/>
          </a:xfrm>
        </p:grpSpPr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242837" y="13632202"/>
            <a:ext cx="5760000" cy="4320508"/>
            <a:chOff x="6102312" y="10855185"/>
            <a:chExt cx="5760000" cy="4320508"/>
          </a:xfrm>
        </p:grpSpPr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291" name="Right Arrow 290"/>
          <p:cNvSpPr/>
          <p:nvPr/>
        </p:nvSpPr>
        <p:spPr>
          <a:xfrm>
            <a:off x="24652699" y="1061026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304" name="Right Arrow 303"/>
          <p:cNvSpPr/>
          <p:nvPr/>
        </p:nvSpPr>
        <p:spPr>
          <a:xfrm>
            <a:off x="24652699" y="5538029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305" name="Right Arrow 304"/>
          <p:cNvSpPr/>
          <p:nvPr/>
        </p:nvSpPr>
        <p:spPr>
          <a:xfrm>
            <a:off x="24652699" y="15534413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" name="TextBox 5"/>
          <p:cNvSpPr txBox="1"/>
          <p:nvPr/>
        </p:nvSpPr>
        <p:spPr>
          <a:xfrm>
            <a:off x="25434849" y="3737815"/>
            <a:ext cx="1104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800" baseline="-25000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5434849" y="8692121"/>
            <a:ext cx="1104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800" baseline="-2500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434849" y="13518376"/>
            <a:ext cx="1104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800" baseline="-2500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29715696" y="6612386"/>
            <a:ext cx="1165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8800" baseline="-2500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9715696" y="11650583"/>
            <a:ext cx="1165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8800" baseline="-2500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9715696" y="16504890"/>
            <a:ext cx="1165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8800" baseline="-2500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8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6634793" y="5242157"/>
            <a:ext cx="5273044" cy="1642830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6634793" y="10161587"/>
            <a:ext cx="5273044" cy="1642831"/>
            <a:chOff x="12243900" y="1877611"/>
            <a:chExt cx="5546419" cy="1728001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1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634793" y="14955996"/>
            <a:ext cx="5273044" cy="1642830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590680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555270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144853" y="17906692"/>
            <a:ext cx="13067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27647938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26937" y="3760787"/>
            <a:ext cx="5817936" cy="4348211"/>
            <a:chOff x="12326937" y="8679202"/>
            <a:chExt cx="5817936" cy="434821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2384873" y="8679202"/>
              <a:ext cx="5760000" cy="4320508"/>
              <a:chOff x="6102312" y="10855185"/>
              <a:chExt cx="5760000" cy="4320508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55" name="Triangle 154"/>
            <p:cNvSpPr>
              <a:spLocks noChangeAspect="1"/>
            </p:cNvSpPr>
            <p:nvPr/>
          </p:nvSpPr>
          <p:spPr>
            <a:xfrm>
              <a:off x="12686302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Triangle 156"/>
            <p:cNvSpPr>
              <a:spLocks noChangeAspect="1"/>
            </p:cNvSpPr>
            <p:nvPr/>
          </p:nvSpPr>
          <p:spPr>
            <a:xfrm>
              <a:off x="14152531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17100000" y="11932996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17100000" y="1054958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3841334" y="11551414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iangle 175"/>
            <p:cNvSpPr>
              <a:spLocks noChangeAspect="1"/>
            </p:cNvSpPr>
            <p:nvPr/>
          </p:nvSpPr>
          <p:spPr>
            <a:xfrm>
              <a:off x="12686302" y="11972457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4210131" y="11972457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326937" y="11954470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3770985" y="11954470"/>
              <a:ext cx="1008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26937" y="13632202"/>
            <a:ext cx="5817936" cy="4363775"/>
            <a:chOff x="12326937" y="13632202"/>
            <a:chExt cx="5817936" cy="4363775"/>
          </a:xfrm>
        </p:grpSpPr>
        <p:grpSp>
          <p:nvGrpSpPr>
            <p:cNvPr id="216" name="Group 215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217" name="Triangle 216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Triangle 21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riangle 211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234077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3783505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2" name="Triangle 241"/>
            <p:cNvSpPr>
              <a:spLocks noChangeAspect="1"/>
            </p:cNvSpPr>
            <p:nvPr/>
          </p:nvSpPr>
          <p:spPr>
            <a:xfrm>
              <a:off x="12686302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14210131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3783505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13793438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2326937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918237" y="3760787"/>
            <a:ext cx="5760000" cy="4320508"/>
            <a:chOff x="6102312" y="10855185"/>
            <a:chExt cx="5760000" cy="4320508"/>
          </a:xfrm>
        </p:grpSpPr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8918237" y="8782846"/>
            <a:ext cx="5760000" cy="4320508"/>
            <a:chOff x="6102312" y="10855185"/>
            <a:chExt cx="5760000" cy="4320508"/>
          </a:xfrm>
        </p:grpSpPr>
        <p:sp>
          <p:nvSpPr>
            <p:cNvPr id="309" name="Rectangle 30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8918237" y="13632202"/>
            <a:ext cx="5760000" cy="4320508"/>
            <a:chOff x="6102312" y="10855185"/>
            <a:chExt cx="5760000" cy="4320508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01252" y="3504892"/>
            <a:ext cx="395332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G(+x, A</a:t>
            </a:r>
            <a:r>
              <a:rPr lang="en-US" sz="75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9" name="Group 208"/>
          <p:cNvGrpSpPr>
            <a:grpSpLocks noChangeAspect="1"/>
          </p:cNvGrpSpPr>
          <p:nvPr/>
        </p:nvGrpSpPr>
        <p:grpSpPr>
          <a:xfrm>
            <a:off x="5354637" y="14879796"/>
            <a:ext cx="3158984" cy="3206591"/>
            <a:chOff x="4132347" y="7645033"/>
            <a:chExt cx="5001427" cy="5076793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284983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5031800" y="9372097"/>
              <a:ext cx="0" cy="284982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389703" y="10967606"/>
              <a:ext cx="1744071" cy="1754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132347" y="7645033"/>
              <a:ext cx="1744071" cy="1754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5497302" y="5561295"/>
            <a:ext cx="9616759" cy="2520000"/>
            <a:chOff x="36287646" y="4653031"/>
            <a:chExt cx="9616759" cy="2520000"/>
          </a:xfrm>
        </p:grpSpPr>
        <p:sp>
          <p:nvSpPr>
            <p:cNvPr id="267" name="Triangle 266"/>
            <p:cNvSpPr>
              <a:spLocks noChangeAspect="1"/>
            </p:cNvSpPr>
            <p:nvPr/>
          </p:nvSpPr>
          <p:spPr>
            <a:xfrm>
              <a:off x="36786128" y="5020823"/>
              <a:ext cx="720000" cy="62068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68" name="Rectangle 267"/>
            <p:cNvSpPr>
              <a:spLocks noChangeAspect="1"/>
            </p:cNvSpPr>
            <p:nvPr/>
          </p:nvSpPr>
          <p:spPr>
            <a:xfrm>
              <a:off x="36786128" y="6147399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975017" y="4856568"/>
              <a:ext cx="74408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7975017" y="5999568"/>
              <a:ext cx="74841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altLang="zh-CN" sz="6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6287646" y="4653031"/>
              <a:ext cx="9616759" cy="2520000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55905" y="8782846"/>
            <a:ext cx="5760000" cy="4320508"/>
            <a:chOff x="12384873" y="3753646"/>
            <a:chExt cx="5760000" cy="4320508"/>
          </a:xfrm>
        </p:grpSpPr>
        <p:grpSp>
          <p:nvGrpSpPr>
            <p:cNvPr id="187" name="Group 186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88" name="Triangle 187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iangle 188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320337" y="5193419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le 182"/>
            <p:cNvSpPr>
              <a:spLocks noChangeAspect="1"/>
            </p:cNvSpPr>
            <p:nvPr/>
          </p:nvSpPr>
          <p:spPr>
            <a:xfrm>
              <a:off x="15670214" y="5581061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4210131" y="5581061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5234077" y="5597867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3783505" y="5597868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6" name="Rectangle 265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32001773" y="8814293"/>
            <a:ext cx="5760000" cy="4320508"/>
            <a:chOff x="6102312" y="10855185"/>
            <a:chExt cx="5760000" cy="4320508"/>
          </a:xfrm>
        </p:grpSpPr>
        <p:sp>
          <p:nvSpPr>
            <p:cNvPr id="364" name="Rectangle 36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25448573" y="13632202"/>
            <a:ext cx="5760000" cy="4363775"/>
            <a:chOff x="12384873" y="13632202"/>
            <a:chExt cx="5760000" cy="4363775"/>
          </a:xfrm>
        </p:grpSpPr>
        <p:grpSp>
          <p:nvGrpSpPr>
            <p:cNvPr id="377" name="Group 376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378" name="Triangle 377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" name="Triangle 37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riangle 382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5234077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3783505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Triangle 386"/>
            <p:cNvSpPr>
              <a:spLocks noChangeAspect="1"/>
            </p:cNvSpPr>
            <p:nvPr/>
          </p:nvSpPr>
          <p:spPr>
            <a:xfrm>
              <a:off x="14128608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>
              <a:off x="15652437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5225811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>
              <a:off x="15235744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/>
            <p:cNvSpPr txBox="1"/>
            <p:nvPr/>
          </p:nvSpPr>
          <p:spPr>
            <a:xfrm>
              <a:off x="13769243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2001773" y="13632202"/>
            <a:ext cx="5760000" cy="4320508"/>
            <a:chOff x="6102312" y="10855185"/>
            <a:chExt cx="5760000" cy="4320508"/>
          </a:xfrm>
        </p:grpSpPr>
        <p:sp>
          <p:nvSpPr>
            <p:cNvPr id="405" name="Rectangle 404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17" name="Right Arrow 416"/>
          <p:cNvSpPr/>
          <p:nvPr/>
        </p:nvSpPr>
        <p:spPr>
          <a:xfrm>
            <a:off x="18288000" y="1061026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8" name="Right Arrow 417"/>
          <p:cNvSpPr/>
          <p:nvPr/>
        </p:nvSpPr>
        <p:spPr>
          <a:xfrm>
            <a:off x="18288000" y="5538029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9" name="Right Arrow 418"/>
          <p:cNvSpPr/>
          <p:nvPr/>
        </p:nvSpPr>
        <p:spPr>
          <a:xfrm>
            <a:off x="18288000" y="15534413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0" name="Right Arrow 419"/>
          <p:cNvSpPr/>
          <p:nvPr/>
        </p:nvSpPr>
        <p:spPr>
          <a:xfrm>
            <a:off x="31364936" y="1055174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1" name="Right Arrow 420"/>
          <p:cNvSpPr/>
          <p:nvPr/>
        </p:nvSpPr>
        <p:spPr>
          <a:xfrm>
            <a:off x="31364936" y="15433492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2" name="TextBox 421"/>
          <p:cNvSpPr txBox="1"/>
          <p:nvPr/>
        </p:nvSpPr>
        <p:spPr>
          <a:xfrm>
            <a:off x="34201138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23" name="Group 422"/>
          <p:cNvGrpSpPr/>
          <p:nvPr/>
        </p:nvGrpSpPr>
        <p:grpSpPr>
          <a:xfrm>
            <a:off x="25448573" y="8805721"/>
            <a:ext cx="5760000" cy="4329080"/>
            <a:chOff x="12384873" y="3745074"/>
            <a:chExt cx="5760000" cy="4329080"/>
          </a:xfrm>
        </p:grpSpPr>
        <p:grpSp>
          <p:nvGrpSpPr>
            <p:cNvPr id="424" name="Group 423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425" name="Triangle 424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6" name="Triangle 425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/>
            <p:nvPr/>
          </p:nvCxnSpPr>
          <p:spPr>
            <a:xfrm>
              <a:off x="16728099" y="3745074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riangle 428"/>
            <p:cNvSpPr>
              <a:spLocks noChangeAspect="1"/>
            </p:cNvSpPr>
            <p:nvPr/>
          </p:nvSpPr>
          <p:spPr>
            <a:xfrm>
              <a:off x="17077976" y="4132716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15617893" y="4132716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6641839" y="4149522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5191267" y="41495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Cross 17"/>
          <p:cNvSpPr>
            <a:spLocks noChangeAspect="1"/>
          </p:cNvSpPr>
          <p:nvPr/>
        </p:nvSpPr>
        <p:spPr>
          <a:xfrm rot="2400000">
            <a:off x="36407313" y="8905363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Cross 446"/>
          <p:cNvSpPr>
            <a:spLocks noChangeAspect="1"/>
          </p:cNvSpPr>
          <p:nvPr/>
        </p:nvSpPr>
        <p:spPr>
          <a:xfrm rot="2400000">
            <a:off x="33553138" y="15220919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6634793" y="5242157"/>
            <a:ext cx="5273044" cy="1642830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6634793" y="10161587"/>
            <a:ext cx="5273044" cy="1642831"/>
            <a:chOff x="12243900" y="1877611"/>
            <a:chExt cx="5546419" cy="1728001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1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634793" y="14955996"/>
            <a:ext cx="5273044" cy="1642830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590680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555270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144853" y="17906692"/>
            <a:ext cx="13067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27747002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26937" y="3760787"/>
            <a:ext cx="5817936" cy="4348211"/>
            <a:chOff x="12326937" y="8679202"/>
            <a:chExt cx="5817936" cy="434821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2384873" y="8679202"/>
              <a:ext cx="5760000" cy="4320508"/>
              <a:chOff x="6102312" y="10855185"/>
              <a:chExt cx="5760000" cy="4320508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55" name="Triangle 154"/>
            <p:cNvSpPr>
              <a:spLocks noChangeAspect="1"/>
            </p:cNvSpPr>
            <p:nvPr/>
          </p:nvSpPr>
          <p:spPr>
            <a:xfrm>
              <a:off x="12686302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Triangle 156"/>
            <p:cNvSpPr>
              <a:spLocks noChangeAspect="1"/>
            </p:cNvSpPr>
            <p:nvPr/>
          </p:nvSpPr>
          <p:spPr>
            <a:xfrm>
              <a:off x="14152531" y="9085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>
              <a:spLocks noChangeAspect="1"/>
            </p:cNvSpPr>
            <p:nvPr/>
          </p:nvSpPr>
          <p:spPr>
            <a:xfrm>
              <a:off x="17100000" y="11932996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17100000" y="1054958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3841334" y="11551414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iangle 175"/>
            <p:cNvSpPr>
              <a:spLocks noChangeAspect="1"/>
            </p:cNvSpPr>
            <p:nvPr/>
          </p:nvSpPr>
          <p:spPr>
            <a:xfrm>
              <a:off x="12686302" y="11972457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4210131" y="11972457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326937" y="11954470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3770985" y="11954470"/>
              <a:ext cx="1008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26937" y="13632202"/>
            <a:ext cx="5817936" cy="4363775"/>
            <a:chOff x="12326937" y="13632202"/>
            <a:chExt cx="5817936" cy="4363775"/>
          </a:xfrm>
        </p:grpSpPr>
        <p:grpSp>
          <p:nvGrpSpPr>
            <p:cNvPr id="216" name="Group 215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217" name="Triangle 216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Triangle 21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riangle 211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234077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3783505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2" name="Triangle 241"/>
            <p:cNvSpPr>
              <a:spLocks noChangeAspect="1"/>
            </p:cNvSpPr>
            <p:nvPr/>
          </p:nvSpPr>
          <p:spPr>
            <a:xfrm>
              <a:off x="12686302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14210131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3783505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13793438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2326937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918237" y="3760787"/>
            <a:ext cx="5760000" cy="4320508"/>
            <a:chOff x="6102312" y="10855185"/>
            <a:chExt cx="5760000" cy="4320508"/>
          </a:xfrm>
        </p:grpSpPr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8918237" y="8782846"/>
            <a:ext cx="5760000" cy="4320508"/>
            <a:chOff x="6102312" y="10855185"/>
            <a:chExt cx="5760000" cy="4320508"/>
          </a:xfrm>
        </p:grpSpPr>
        <p:sp>
          <p:nvSpPr>
            <p:cNvPr id="309" name="Rectangle 30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8918237" y="13632202"/>
            <a:ext cx="5760000" cy="4320508"/>
            <a:chOff x="6102312" y="10855185"/>
            <a:chExt cx="5760000" cy="4320508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01252" y="3504892"/>
            <a:ext cx="374012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G(+x, A)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9" name="Group 208"/>
          <p:cNvGrpSpPr>
            <a:grpSpLocks noChangeAspect="1"/>
          </p:cNvGrpSpPr>
          <p:nvPr/>
        </p:nvGrpSpPr>
        <p:grpSpPr>
          <a:xfrm>
            <a:off x="5354637" y="14879796"/>
            <a:ext cx="3158984" cy="3206591"/>
            <a:chOff x="4132347" y="7645033"/>
            <a:chExt cx="5001427" cy="5076793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284983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5031800" y="9372097"/>
              <a:ext cx="0" cy="284982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389703" y="10967606"/>
              <a:ext cx="1744071" cy="1754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132347" y="7645033"/>
              <a:ext cx="1744071" cy="1754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5596366" y="5561295"/>
            <a:ext cx="9616759" cy="2520000"/>
            <a:chOff x="36287646" y="4653031"/>
            <a:chExt cx="9616759" cy="2520000"/>
          </a:xfrm>
        </p:grpSpPr>
        <p:sp>
          <p:nvSpPr>
            <p:cNvPr id="267" name="Triangle 266"/>
            <p:cNvSpPr>
              <a:spLocks noChangeAspect="1"/>
            </p:cNvSpPr>
            <p:nvPr/>
          </p:nvSpPr>
          <p:spPr>
            <a:xfrm>
              <a:off x="36786128" y="5020823"/>
              <a:ext cx="720000" cy="62068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68" name="Rectangle 267"/>
            <p:cNvSpPr>
              <a:spLocks noChangeAspect="1"/>
            </p:cNvSpPr>
            <p:nvPr/>
          </p:nvSpPr>
          <p:spPr>
            <a:xfrm>
              <a:off x="36786128" y="6147399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975017" y="4856568"/>
              <a:ext cx="74408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7975017" y="5999568"/>
              <a:ext cx="74841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altLang="zh-CN" sz="6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6287646" y="4653031"/>
              <a:ext cx="9616759" cy="2520000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55905" y="8782846"/>
            <a:ext cx="5760000" cy="4320508"/>
            <a:chOff x="12384873" y="3753646"/>
            <a:chExt cx="5760000" cy="4320508"/>
          </a:xfrm>
        </p:grpSpPr>
        <p:grpSp>
          <p:nvGrpSpPr>
            <p:cNvPr id="187" name="Group 186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188" name="Triangle 187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Triangle 188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320337" y="5193419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le 182"/>
            <p:cNvSpPr>
              <a:spLocks noChangeAspect="1"/>
            </p:cNvSpPr>
            <p:nvPr/>
          </p:nvSpPr>
          <p:spPr>
            <a:xfrm>
              <a:off x="15670214" y="5581061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4210131" y="5581061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5234077" y="5597867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3783505" y="5597868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6" name="Rectangle 265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32100837" y="8814293"/>
            <a:ext cx="5760000" cy="4320508"/>
            <a:chOff x="6102312" y="10855185"/>
            <a:chExt cx="5760000" cy="4320508"/>
          </a:xfrm>
        </p:grpSpPr>
        <p:sp>
          <p:nvSpPr>
            <p:cNvPr id="364" name="Rectangle 36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25547637" y="13632202"/>
            <a:ext cx="5760000" cy="4363775"/>
            <a:chOff x="12384873" y="13632202"/>
            <a:chExt cx="5760000" cy="4363775"/>
          </a:xfrm>
        </p:grpSpPr>
        <p:grpSp>
          <p:nvGrpSpPr>
            <p:cNvPr id="377" name="Group 376"/>
            <p:cNvGrpSpPr/>
            <p:nvPr/>
          </p:nvGrpSpPr>
          <p:grpSpPr>
            <a:xfrm>
              <a:off x="12384873" y="13632202"/>
              <a:ext cx="5760000" cy="4320508"/>
              <a:chOff x="6102312" y="10855185"/>
              <a:chExt cx="5760000" cy="4320508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378" name="Triangle 377"/>
            <p:cNvSpPr>
              <a:spLocks noChangeAspect="1"/>
            </p:cNvSpPr>
            <p:nvPr/>
          </p:nvSpPr>
          <p:spPr>
            <a:xfrm>
              <a:off x="12686302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" name="Triangle 378"/>
            <p:cNvSpPr>
              <a:spLocks noChangeAspect="1"/>
            </p:cNvSpPr>
            <p:nvPr/>
          </p:nvSpPr>
          <p:spPr>
            <a:xfrm>
              <a:off x="14152531" y="14038212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>
              <a:spLocks noChangeAspect="1"/>
            </p:cNvSpPr>
            <p:nvPr/>
          </p:nvSpPr>
          <p:spPr>
            <a:xfrm>
              <a:off x="17100000" y="16892818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>
              <a:spLocks noChangeAspect="1"/>
            </p:cNvSpPr>
            <p:nvPr/>
          </p:nvSpPr>
          <p:spPr>
            <a:xfrm>
              <a:off x="17100000" y="1548006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15219091" y="15071975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riangle 382"/>
            <p:cNvSpPr>
              <a:spLocks noChangeAspect="1"/>
            </p:cNvSpPr>
            <p:nvPr/>
          </p:nvSpPr>
          <p:spPr>
            <a:xfrm>
              <a:off x="15670214" y="1548006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>
              <a:spLocks noChangeAspect="1"/>
            </p:cNvSpPr>
            <p:nvPr/>
          </p:nvSpPr>
          <p:spPr>
            <a:xfrm>
              <a:off x="14210131" y="1548006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5234077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3783505" y="154764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Triangle 386"/>
            <p:cNvSpPr>
              <a:spLocks noChangeAspect="1"/>
            </p:cNvSpPr>
            <p:nvPr/>
          </p:nvSpPr>
          <p:spPr>
            <a:xfrm>
              <a:off x="14128608" y="16892818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>
              <a:spLocks noChangeAspect="1"/>
            </p:cNvSpPr>
            <p:nvPr/>
          </p:nvSpPr>
          <p:spPr>
            <a:xfrm>
              <a:off x="15652437" y="16892818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5225811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>
              <a:off x="15235744" y="16519978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/>
            <p:cNvSpPr txBox="1"/>
            <p:nvPr/>
          </p:nvSpPr>
          <p:spPr>
            <a:xfrm>
              <a:off x="13769243" y="16925604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2100837" y="13632202"/>
            <a:ext cx="5760000" cy="4320508"/>
            <a:chOff x="6102312" y="10855185"/>
            <a:chExt cx="5760000" cy="4320508"/>
          </a:xfrm>
        </p:grpSpPr>
        <p:sp>
          <p:nvSpPr>
            <p:cNvPr id="405" name="Rectangle 404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7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17" name="Right Arrow 416"/>
          <p:cNvSpPr/>
          <p:nvPr/>
        </p:nvSpPr>
        <p:spPr>
          <a:xfrm>
            <a:off x="18288000" y="1061026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8" name="Right Arrow 417"/>
          <p:cNvSpPr/>
          <p:nvPr/>
        </p:nvSpPr>
        <p:spPr>
          <a:xfrm>
            <a:off x="18288000" y="5538029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19" name="Right Arrow 418"/>
          <p:cNvSpPr/>
          <p:nvPr/>
        </p:nvSpPr>
        <p:spPr>
          <a:xfrm>
            <a:off x="18288000" y="15534413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0" name="Right Arrow 419"/>
          <p:cNvSpPr/>
          <p:nvPr/>
        </p:nvSpPr>
        <p:spPr>
          <a:xfrm>
            <a:off x="31464000" y="10551741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1" name="Right Arrow 420"/>
          <p:cNvSpPr/>
          <p:nvPr/>
        </p:nvSpPr>
        <p:spPr>
          <a:xfrm>
            <a:off x="31464000" y="15433492"/>
            <a:ext cx="535350" cy="8131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22" name="TextBox 421"/>
          <p:cNvSpPr txBox="1"/>
          <p:nvPr/>
        </p:nvSpPr>
        <p:spPr>
          <a:xfrm>
            <a:off x="34300202" y="17906692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23" name="Group 422"/>
          <p:cNvGrpSpPr/>
          <p:nvPr/>
        </p:nvGrpSpPr>
        <p:grpSpPr>
          <a:xfrm>
            <a:off x="25547637" y="8805721"/>
            <a:ext cx="5760000" cy="4329080"/>
            <a:chOff x="12384873" y="3745074"/>
            <a:chExt cx="5760000" cy="4329080"/>
          </a:xfrm>
        </p:grpSpPr>
        <p:grpSp>
          <p:nvGrpSpPr>
            <p:cNvPr id="424" name="Group 423"/>
            <p:cNvGrpSpPr/>
            <p:nvPr/>
          </p:nvGrpSpPr>
          <p:grpSpPr>
            <a:xfrm>
              <a:off x="12384873" y="3753646"/>
              <a:ext cx="5760000" cy="4320508"/>
              <a:chOff x="6102312" y="10855185"/>
              <a:chExt cx="5760000" cy="4320508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425" name="Triangle 424"/>
            <p:cNvSpPr>
              <a:spLocks noChangeAspect="1"/>
            </p:cNvSpPr>
            <p:nvPr/>
          </p:nvSpPr>
          <p:spPr>
            <a:xfrm>
              <a:off x="12686302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6" name="Triangle 425"/>
            <p:cNvSpPr>
              <a:spLocks noChangeAspect="1"/>
            </p:cNvSpPr>
            <p:nvPr/>
          </p:nvSpPr>
          <p:spPr>
            <a:xfrm>
              <a:off x="14152531" y="4143450"/>
              <a:ext cx="835200" cy="720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>
              <a:spLocks noChangeAspect="1"/>
            </p:cNvSpPr>
            <p:nvPr/>
          </p:nvSpPr>
          <p:spPr>
            <a:xfrm>
              <a:off x="17100000" y="7007440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/>
            <p:nvPr/>
          </p:nvCxnSpPr>
          <p:spPr>
            <a:xfrm>
              <a:off x="16728099" y="3745074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riangle 428"/>
            <p:cNvSpPr>
              <a:spLocks noChangeAspect="1"/>
            </p:cNvSpPr>
            <p:nvPr/>
          </p:nvSpPr>
          <p:spPr>
            <a:xfrm>
              <a:off x="17077976" y="4132716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15617893" y="4132716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6641839" y="4149522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5191267" y="4149523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17100000" y="5581061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Cross 17"/>
          <p:cNvSpPr>
            <a:spLocks noChangeAspect="1"/>
          </p:cNvSpPr>
          <p:nvPr/>
        </p:nvSpPr>
        <p:spPr>
          <a:xfrm rot="2400000">
            <a:off x="36506377" y="8905363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Cross 446"/>
          <p:cNvSpPr>
            <a:spLocks noChangeAspect="1"/>
          </p:cNvSpPr>
          <p:nvPr/>
        </p:nvSpPr>
        <p:spPr>
          <a:xfrm rot="2400000">
            <a:off x="33652202" y="15220919"/>
            <a:ext cx="1296000" cy="1296000"/>
          </a:xfrm>
          <a:prstGeom prst="plus">
            <a:avLst>
              <a:gd name="adj" fmla="val 39470"/>
            </a:avLst>
          </a:prstGeom>
          <a:solidFill>
            <a:srgbClr val="E6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6634793" y="13042950"/>
            <a:ext cx="5273044" cy="1642830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6634793" y="6718906"/>
            <a:ext cx="5273044" cy="1642830"/>
            <a:chOff x="12243900" y="1877612"/>
            <a:chExt cx="5546419" cy="1728000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634793" y="19675657"/>
            <a:ext cx="5273044" cy="1642830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7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27000">
              <a:solidFill>
                <a:srgbClr val="96C8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631237" y="22277387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624795" y="22277387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263213" y="22277387"/>
            <a:ext cx="13067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27815275" y="22277387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4873" y="10195788"/>
            <a:ext cx="5760000" cy="5782343"/>
            <a:chOff x="12317566" y="10195788"/>
            <a:chExt cx="5760000" cy="5782343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317566" y="10195788"/>
              <a:ext cx="5760000" cy="5760254"/>
              <a:chOff x="6102312" y="10855185"/>
              <a:chExt cx="5760000" cy="576025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6102312" y="10855185"/>
                <a:ext cx="5760000" cy="5760254"/>
                <a:chOff x="6102312" y="10855185"/>
                <a:chExt cx="5760000" cy="576025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="" xmlns:a16="http://schemas.microsoft.com/office/drawing/2014/main" id="{A73849C6-50BE-9C48-A69F-926FD177608A}"/>
                    </a:ext>
                  </a:extLst>
                </p:cNvPr>
                <p:cNvSpPr/>
                <p:nvPr/>
              </p:nvSpPr>
              <p:spPr>
                <a:xfrm>
                  <a:off x="610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="" xmlns:a16="http://schemas.microsoft.com/office/drawing/2014/main" id="{DE61D45A-C06C-0242-B15E-521B5B401D2B}"/>
                    </a:ext>
                  </a:extLst>
                </p:cNvPr>
                <p:cNvSpPr/>
                <p:nvPr/>
              </p:nvSpPr>
              <p:spPr>
                <a:xfrm>
                  <a:off x="754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="" xmlns:a16="http://schemas.microsoft.com/office/drawing/2014/main" id="{A3B29C33-F4DD-6E4A-9001-5E7916D263C6}"/>
                    </a:ext>
                  </a:extLst>
                </p:cNvPr>
                <p:cNvSpPr/>
                <p:nvPr/>
              </p:nvSpPr>
              <p:spPr>
                <a:xfrm>
                  <a:off x="898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>
                    <a:solidFill>
                      <a:srgbClr val="95F697"/>
                    </a:solidFill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="" xmlns:a16="http://schemas.microsoft.com/office/drawing/2014/main" id="{D0DB9852-FE6F-4C46-94DA-F8E5872EF8E4}"/>
                    </a:ext>
                  </a:extLst>
                </p:cNvPr>
                <p:cNvSpPr/>
                <p:nvPr/>
              </p:nvSpPr>
              <p:spPr>
                <a:xfrm>
                  <a:off x="1042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="" xmlns:a16="http://schemas.microsoft.com/office/drawing/2014/main" id="{FAAD9735-301E-BF43-894A-EFF8AF563B6E}"/>
                    </a:ext>
                  </a:extLst>
                </p:cNvPr>
                <p:cNvSpPr/>
                <p:nvPr/>
              </p:nvSpPr>
              <p:spPr>
                <a:xfrm>
                  <a:off x="610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="" xmlns:a16="http://schemas.microsoft.com/office/drawing/2014/main" id="{1F08F06E-807F-5C40-BF6F-F6D7542DBEF9}"/>
                    </a:ext>
                  </a:extLst>
                </p:cNvPr>
                <p:cNvSpPr/>
                <p:nvPr/>
              </p:nvSpPr>
              <p:spPr>
                <a:xfrm>
                  <a:off x="754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="" xmlns:a16="http://schemas.microsoft.com/office/drawing/2014/main" id="{F29E81C1-9AA5-0D49-A23D-5C94C6E4412F}"/>
                    </a:ext>
                  </a:extLst>
                </p:cNvPr>
                <p:cNvSpPr/>
                <p:nvPr/>
              </p:nvSpPr>
              <p:spPr>
                <a:xfrm>
                  <a:off x="898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="" xmlns:a16="http://schemas.microsoft.com/office/drawing/2014/main" id="{24F164A1-1813-A24D-BB13-B6A000594AB8}"/>
                    </a:ext>
                  </a:extLst>
                </p:cNvPr>
                <p:cNvSpPr/>
                <p:nvPr/>
              </p:nvSpPr>
              <p:spPr>
                <a:xfrm>
                  <a:off x="1042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="" xmlns:a16="http://schemas.microsoft.com/office/drawing/2014/main" id="{A41B4FE6-9082-F844-934E-AECFD1375C8E}"/>
                    </a:ext>
                  </a:extLst>
                </p:cNvPr>
                <p:cNvSpPr/>
                <p:nvPr/>
              </p:nvSpPr>
              <p:spPr>
                <a:xfrm>
                  <a:off x="610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="" xmlns:a16="http://schemas.microsoft.com/office/drawing/2014/main" id="{88886DAC-5692-CA42-B17E-15E22862E1DC}"/>
                    </a:ext>
                  </a:extLst>
                </p:cNvPr>
                <p:cNvSpPr/>
                <p:nvPr/>
              </p:nvSpPr>
              <p:spPr>
                <a:xfrm>
                  <a:off x="754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="" xmlns:a16="http://schemas.microsoft.com/office/drawing/2014/main" id="{F621E10D-D1F4-B247-982B-EEED6E518EF6}"/>
                    </a:ext>
                  </a:extLst>
                </p:cNvPr>
                <p:cNvSpPr/>
                <p:nvPr/>
              </p:nvSpPr>
              <p:spPr>
                <a:xfrm>
                  <a:off x="898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="" xmlns:a16="http://schemas.microsoft.com/office/drawing/2014/main" id="{1179FFED-4341-744B-BE98-13252E9CD980}"/>
                    </a:ext>
                  </a:extLst>
                </p:cNvPr>
                <p:cNvSpPr/>
                <p:nvPr/>
              </p:nvSpPr>
              <p:spPr>
                <a:xfrm>
                  <a:off x="1042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="" xmlns:a16="http://schemas.microsoft.com/office/drawing/2014/main" id="{E355FF3A-D700-C144-9961-55980F9F07C0}"/>
                    </a:ext>
                  </a:extLst>
                </p:cNvPr>
                <p:cNvSpPr/>
                <p:nvPr/>
              </p:nvSpPr>
              <p:spPr>
                <a:xfrm>
                  <a:off x="610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="" xmlns:a16="http://schemas.microsoft.com/office/drawing/2014/main" id="{BADE3F77-C26E-514A-BB00-E8E675CD40B8}"/>
                    </a:ext>
                  </a:extLst>
                </p:cNvPr>
                <p:cNvSpPr/>
                <p:nvPr/>
              </p:nvSpPr>
              <p:spPr>
                <a:xfrm>
                  <a:off x="754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="" xmlns:a16="http://schemas.microsoft.com/office/drawing/2014/main" id="{A30E68DE-1FF6-0F4C-92EF-384DB4DCB69B}"/>
                    </a:ext>
                  </a:extLst>
                </p:cNvPr>
                <p:cNvSpPr/>
                <p:nvPr/>
              </p:nvSpPr>
              <p:spPr>
                <a:xfrm>
                  <a:off x="898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="" xmlns:a16="http://schemas.microsoft.com/office/drawing/2014/main" id="{B4B1CAA7-B087-854A-846C-ADA50199B31C}"/>
                    </a:ext>
                  </a:extLst>
                </p:cNvPr>
                <p:cNvSpPr/>
                <p:nvPr/>
              </p:nvSpPr>
              <p:spPr>
                <a:xfrm>
                  <a:off x="1042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</p:grpSp>
          <p:sp>
            <p:nvSpPr>
              <p:cNvPr id="155" name="Triangle 154"/>
              <p:cNvSpPr>
                <a:spLocks noChangeAspect="1"/>
              </p:cNvSpPr>
              <p:nvPr/>
            </p:nvSpPr>
            <p:spPr>
              <a:xfrm>
                <a:off x="64214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/>
              <p:cNvSpPr>
                <a:spLocks noChangeAspect="1"/>
              </p:cNvSpPr>
              <p:nvPr/>
            </p:nvSpPr>
            <p:spPr>
              <a:xfrm>
                <a:off x="6421437" y="12725563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/>
              <p:cNvSpPr>
                <a:spLocks noChangeAspect="1"/>
              </p:cNvSpPr>
              <p:nvPr/>
            </p:nvSpPr>
            <p:spPr>
              <a:xfrm>
                <a:off x="78410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10821007" y="14108979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10821007" y="15563479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>
            <a:xfrm>
              <a:off x="15186642" y="14502132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iangle 175"/>
            <p:cNvSpPr>
              <a:spLocks noChangeAspect="1"/>
            </p:cNvSpPr>
            <p:nvPr/>
          </p:nvSpPr>
          <p:spPr>
            <a:xfrm>
              <a:off x="14059966" y="14885987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5618603" y="14885987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80196" y="14913675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196693" y="14868000"/>
              <a:ext cx="1008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2384873" y="3753646"/>
            <a:ext cx="5760000" cy="5760254"/>
            <a:chOff x="13406344" y="10855185"/>
            <a:chExt cx="5760000" cy="576025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406344" y="10855185"/>
              <a:ext cx="5760000" cy="5760254"/>
              <a:chOff x="6102312" y="10855185"/>
              <a:chExt cx="5760000" cy="5760254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6102312" y="10855185"/>
                <a:ext cx="5760000" cy="5760254"/>
                <a:chOff x="6102312" y="10855185"/>
                <a:chExt cx="5760000" cy="5760254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="" xmlns:a16="http://schemas.microsoft.com/office/drawing/2014/main" id="{A73849C6-50BE-9C48-A69F-926FD177608A}"/>
                    </a:ext>
                  </a:extLst>
                </p:cNvPr>
                <p:cNvSpPr/>
                <p:nvPr/>
              </p:nvSpPr>
              <p:spPr>
                <a:xfrm>
                  <a:off x="610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="" xmlns:a16="http://schemas.microsoft.com/office/drawing/2014/main" id="{DE61D45A-C06C-0242-B15E-521B5B401D2B}"/>
                    </a:ext>
                  </a:extLst>
                </p:cNvPr>
                <p:cNvSpPr/>
                <p:nvPr/>
              </p:nvSpPr>
              <p:spPr>
                <a:xfrm>
                  <a:off x="754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="" xmlns:a16="http://schemas.microsoft.com/office/drawing/2014/main" id="{A3B29C33-F4DD-6E4A-9001-5E7916D263C6}"/>
                    </a:ext>
                  </a:extLst>
                </p:cNvPr>
                <p:cNvSpPr/>
                <p:nvPr/>
              </p:nvSpPr>
              <p:spPr>
                <a:xfrm>
                  <a:off x="898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>
                    <a:solidFill>
                      <a:srgbClr val="95F697"/>
                    </a:solidFill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="" xmlns:a16="http://schemas.microsoft.com/office/drawing/2014/main" id="{D0DB9852-FE6F-4C46-94DA-F8E5872EF8E4}"/>
                    </a:ext>
                  </a:extLst>
                </p:cNvPr>
                <p:cNvSpPr/>
                <p:nvPr/>
              </p:nvSpPr>
              <p:spPr>
                <a:xfrm>
                  <a:off x="1042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="" xmlns:a16="http://schemas.microsoft.com/office/drawing/2014/main" id="{FAAD9735-301E-BF43-894A-EFF8AF563B6E}"/>
                    </a:ext>
                  </a:extLst>
                </p:cNvPr>
                <p:cNvSpPr/>
                <p:nvPr/>
              </p:nvSpPr>
              <p:spPr>
                <a:xfrm>
                  <a:off x="610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="" xmlns:a16="http://schemas.microsoft.com/office/drawing/2014/main" id="{1F08F06E-807F-5C40-BF6F-F6D7542DBEF9}"/>
                    </a:ext>
                  </a:extLst>
                </p:cNvPr>
                <p:cNvSpPr/>
                <p:nvPr/>
              </p:nvSpPr>
              <p:spPr>
                <a:xfrm>
                  <a:off x="754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="" xmlns:a16="http://schemas.microsoft.com/office/drawing/2014/main" id="{F29E81C1-9AA5-0D49-A23D-5C94C6E4412F}"/>
                    </a:ext>
                  </a:extLst>
                </p:cNvPr>
                <p:cNvSpPr/>
                <p:nvPr/>
              </p:nvSpPr>
              <p:spPr>
                <a:xfrm>
                  <a:off x="898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="" xmlns:a16="http://schemas.microsoft.com/office/drawing/2014/main" id="{24F164A1-1813-A24D-BB13-B6A000594AB8}"/>
                    </a:ext>
                  </a:extLst>
                </p:cNvPr>
                <p:cNvSpPr/>
                <p:nvPr/>
              </p:nvSpPr>
              <p:spPr>
                <a:xfrm>
                  <a:off x="1042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="" xmlns:a16="http://schemas.microsoft.com/office/drawing/2014/main" id="{A41B4FE6-9082-F844-934E-AECFD1375C8E}"/>
                    </a:ext>
                  </a:extLst>
                </p:cNvPr>
                <p:cNvSpPr/>
                <p:nvPr/>
              </p:nvSpPr>
              <p:spPr>
                <a:xfrm>
                  <a:off x="610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="" xmlns:a16="http://schemas.microsoft.com/office/drawing/2014/main" id="{88886DAC-5692-CA42-B17E-15E22862E1DC}"/>
                    </a:ext>
                  </a:extLst>
                </p:cNvPr>
                <p:cNvSpPr/>
                <p:nvPr/>
              </p:nvSpPr>
              <p:spPr>
                <a:xfrm>
                  <a:off x="754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F621E10D-D1F4-B247-982B-EEED6E518EF6}"/>
                    </a:ext>
                  </a:extLst>
                </p:cNvPr>
                <p:cNvSpPr/>
                <p:nvPr/>
              </p:nvSpPr>
              <p:spPr>
                <a:xfrm>
                  <a:off x="898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="" xmlns:a16="http://schemas.microsoft.com/office/drawing/2014/main" id="{1179FFED-4341-744B-BE98-13252E9CD980}"/>
                    </a:ext>
                  </a:extLst>
                </p:cNvPr>
                <p:cNvSpPr/>
                <p:nvPr/>
              </p:nvSpPr>
              <p:spPr>
                <a:xfrm>
                  <a:off x="1042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="" xmlns:a16="http://schemas.microsoft.com/office/drawing/2014/main" id="{E355FF3A-D700-C144-9961-55980F9F07C0}"/>
                    </a:ext>
                  </a:extLst>
                </p:cNvPr>
                <p:cNvSpPr/>
                <p:nvPr/>
              </p:nvSpPr>
              <p:spPr>
                <a:xfrm>
                  <a:off x="610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="" xmlns:a16="http://schemas.microsoft.com/office/drawing/2014/main" id="{BADE3F77-C26E-514A-BB00-E8E675CD40B8}"/>
                    </a:ext>
                  </a:extLst>
                </p:cNvPr>
                <p:cNvSpPr/>
                <p:nvPr/>
              </p:nvSpPr>
              <p:spPr>
                <a:xfrm>
                  <a:off x="754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="" xmlns:a16="http://schemas.microsoft.com/office/drawing/2014/main" id="{A30E68DE-1FF6-0F4C-92EF-384DB4DCB69B}"/>
                    </a:ext>
                  </a:extLst>
                </p:cNvPr>
                <p:cNvSpPr/>
                <p:nvPr/>
              </p:nvSpPr>
              <p:spPr>
                <a:xfrm>
                  <a:off x="898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="" xmlns:a16="http://schemas.microsoft.com/office/drawing/2014/main" id="{B4B1CAA7-B087-854A-846C-ADA50199B31C}"/>
                    </a:ext>
                  </a:extLst>
                </p:cNvPr>
                <p:cNvSpPr/>
                <p:nvPr/>
              </p:nvSpPr>
              <p:spPr>
                <a:xfrm>
                  <a:off x="1042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</p:grpSp>
          <p:sp>
            <p:nvSpPr>
              <p:cNvPr id="188" name="Triangle 187"/>
              <p:cNvSpPr>
                <a:spLocks noChangeAspect="1"/>
              </p:cNvSpPr>
              <p:nvPr/>
            </p:nvSpPr>
            <p:spPr>
              <a:xfrm>
                <a:off x="64214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Triangle 188"/>
              <p:cNvSpPr>
                <a:spLocks noChangeAspect="1"/>
              </p:cNvSpPr>
              <p:nvPr/>
            </p:nvSpPr>
            <p:spPr>
              <a:xfrm>
                <a:off x="6421437" y="12725563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Triangle 189"/>
              <p:cNvSpPr>
                <a:spLocks noChangeAspect="1"/>
              </p:cNvSpPr>
              <p:nvPr/>
            </p:nvSpPr>
            <p:spPr>
              <a:xfrm>
                <a:off x="78410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10821007" y="14108979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10821007" y="15563479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2" name="Straight Connector 181"/>
            <p:cNvCxnSpPr/>
            <p:nvPr/>
          </p:nvCxnSpPr>
          <p:spPr>
            <a:xfrm>
              <a:off x="17731925" y="12294958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le 182"/>
            <p:cNvSpPr>
              <a:spLocks noChangeAspect="1"/>
            </p:cNvSpPr>
            <p:nvPr/>
          </p:nvSpPr>
          <p:spPr>
            <a:xfrm>
              <a:off x="18132425" y="12682600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6708252" y="12682600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7681325" y="12699406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217664" y="12699407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384873" y="16610193"/>
            <a:ext cx="5760000" cy="5760254"/>
            <a:chOff x="28815093" y="5877585"/>
            <a:chExt cx="5760000" cy="5760254"/>
          </a:xfrm>
        </p:grpSpPr>
        <p:grpSp>
          <p:nvGrpSpPr>
            <p:cNvPr id="210" name="Group 209"/>
            <p:cNvGrpSpPr/>
            <p:nvPr/>
          </p:nvGrpSpPr>
          <p:grpSpPr>
            <a:xfrm>
              <a:off x="28815093" y="5877585"/>
              <a:ext cx="5760000" cy="5760254"/>
              <a:chOff x="6102312" y="10855185"/>
              <a:chExt cx="5760000" cy="5760254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6102312" y="10855185"/>
                <a:ext cx="5760000" cy="5760254"/>
                <a:chOff x="6102312" y="10855185"/>
                <a:chExt cx="5760000" cy="5760254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="" xmlns:a16="http://schemas.microsoft.com/office/drawing/2014/main" id="{A73849C6-50BE-9C48-A69F-926FD177608A}"/>
                    </a:ext>
                  </a:extLst>
                </p:cNvPr>
                <p:cNvSpPr/>
                <p:nvPr/>
              </p:nvSpPr>
              <p:spPr>
                <a:xfrm>
                  <a:off x="610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="" xmlns:a16="http://schemas.microsoft.com/office/drawing/2014/main" id="{DE61D45A-C06C-0242-B15E-521B5B401D2B}"/>
                    </a:ext>
                  </a:extLst>
                </p:cNvPr>
                <p:cNvSpPr/>
                <p:nvPr/>
              </p:nvSpPr>
              <p:spPr>
                <a:xfrm>
                  <a:off x="754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="" xmlns:a16="http://schemas.microsoft.com/office/drawing/2014/main" id="{A3B29C33-F4DD-6E4A-9001-5E7916D263C6}"/>
                    </a:ext>
                  </a:extLst>
                </p:cNvPr>
                <p:cNvSpPr/>
                <p:nvPr/>
              </p:nvSpPr>
              <p:spPr>
                <a:xfrm>
                  <a:off x="898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>
                    <a:solidFill>
                      <a:srgbClr val="95F697"/>
                    </a:solidFill>
                  </a:endParaRP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="" xmlns:a16="http://schemas.microsoft.com/office/drawing/2014/main" id="{D0DB9852-FE6F-4C46-94DA-F8E5872EF8E4}"/>
                    </a:ext>
                  </a:extLst>
                </p:cNvPr>
                <p:cNvSpPr/>
                <p:nvPr/>
              </p:nvSpPr>
              <p:spPr>
                <a:xfrm>
                  <a:off x="1042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="" xmlns:a16="http://schemas.microsoft.com/office/drawing/2014/main" id="{FAAD9735-301E-BF43-894A-EFF8AF563B6E}"/>
                    </a:ext>
                  </a:extLst>
                </p:cNvPr>
                <p:cNvSpPr/>
                <p:nvPr/>
              </p:nvSpPr>
              <p:spPr>
                <a:xfrm>
                  <a:off x="610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="" xmlns:a16="http://schemas.microsoft.com/office/drawing/2014/main" id="{1F08F06E-807F-5C40-BF6F-F6D7542DBEF9}"/>
                    </a:ext>
                  </a:extLst>
                </p:cNvPr>
                <p:cNvSpPr/>
                <p:nvPr/>
              </p:nvSpPr>
              <p:spPr>
                <a:xfrm>
                  <a:off x="754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="" xmlns:a16="http://schemas.microsoft.com/office/drawing/2014/main" id="{F29E81C1-9AA5-0D49-A23D-5C94C6E4412F}"/>
                    </a:ext>
                  </a:extLst>
                </p:cNvPr>
                <p:cNvSpPr/>
                <p:nvPr/>
              </p:nvSpPr>
              <p:spPr>
                <a:xfrm>
                  <a:off x="898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="" xmlns:a16="http://schemas.microsoft.com/office/drawing/2014/main" id="{24F164A1-1813-A24D-BB13-B6A000594AB8}"/>
                    </a:ext>
                  </a:extLst>
                </p:cNvPr>
                <p:cNvSpPr/>
                <p:nvPr/>
              </p:nvSpPr>
              <p:spPr>
                <a:xfrm>
                  <a:off x="1042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="" xmlns:a16="http://schemas.microsoft.com/office/drawing/2014/main" id="{A41B4FE6-9082-F844-934E-AECFD1375C8E}"/>
                    </a:ext>
                  </a:extLst>
                </p:cNvPr>
                <p:cNvSpPr/>
                <p:nvPr/>
              </p:nvSpPr>
              <p:spPr>
                <a:xfrm>
                  <a:off x="610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="" xmlns:a16="http://schemas.microsoft.com/office/drawing/2014/main" id="{88886DAC-5692-CA42-B17E-15E22862E1DC}"/>
                    </a:ext>
                  </a:extLst>
                </p:cNvPr>
                <p:cNvSpPr/>
                <p:nvPr/>
              </p:nvSpPr>
              <p:spPr>
                <a:xfrm>
                  <a:off x="754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="" xmlns:a16="http://schemas.microsoft.com/office/drawing/2014/main" id="{F621E10D-D1F4-B247-982B-EEED6E518EF6}"/>
                    </a:ext>
                  </a:extLst>
                </p:cNvPr>
                <p:cNvSpPr/>
                <p:nvPr/>
              </p:nvSpPr>
              <p:spPr>
                <a:xfrm>
                  <a:off x="898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="" xmlns:a16="http://schemas.microsoft.com/office/drawing/2014/main" id="{1179FFED-4341-744B-BE98-13252E9CD980}"/>
                    </a:ext>
                  </a:extLst>
                </p:cNvPr>
                <p:cNvSpPr/>
                <p:nvPr/>
              </p:nvSpPr>
              <p:spPr>
                <a:xfrm>
                  <a:off x="1042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="" xmlns:a16="http://schemas.microsoft.com/office/drawing/2014/main" id="{E355FF3A-D700-C144-9961-55980F9F07C0}"/>
                    </a:ext>
                  </a:extLst>
                </p:cNvPr>
                <p:cNvSpPr/>
                <p:nvPr/>
              </p:nvSpPr>
              <p:spPr>
                <a:xfrm>
                  <a:off x="610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="" xmlns:a16="http://schemas.microsoft.com/office/drawing/2014/main" id="{BADE3F77-C26E-514A-BB00-E8E675CD40B8}"/>
                    </a:ext>
                  </a:extLst>
                </p:cNvPr>
                <p:cNvSpPr/>
                <p:nvPr/>
              </p:nvSpPr>
              <p:spPr>
                <a:xfrm>
                  <a:off x="754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="" xmlns:a16="http://schemas.microsoft.com/office/drawing/2014/main" id="{A30E68DE-1FF6-0F4C-92EF-384DB4DCB69B}"/>
                    </a:ext>
                  </a:extLst>
                </p:cNvPr>
                <p:cNvSpPr/>
                <p:nvPr/>
              </p:nvSpPr>
              <p:spPr>
                <a:xfrm>
                  <a:off x="898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="" xmlns:a16="http://schemas.microsoft.com/office/drawing/2014/main" id="{B4B1CAA7-B087-854A-846C-ADA50199B31C}"/>
                    </a:ext>
                  </a:extLst>
                </p:cNvPr>
                <p:cNvSpPr/>
                <p:nvPr/>
              </p:nvSpPr>
              <p:spPr>
                <a:xfrm>
                  <a:off x="1042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</p:grpSp>
          <p:sp>
            <p:nvSpPr>
              <p:cNvPr id="217" name="Triangle 216"/>
              <p:cNvSpPr>
                <a:spLocks noChangeAspect="1"/>
              </p:cNvSpPr>
              <p:nvPr/>
            </p:nvSpPr>
            <p:spPr>
              <a:xfrm>
                <a:off x="64214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8" name="Triangle 217"/>
              <p:cNvSpPr>
                <a:spLocks noChangeAspect="1"/>
              </p:cNvSpPr>
              <p:nvPr/>
            </p:nvSpPr>
            <p:spPr>
              <a:xfrm>
                <a:off x="6421437" y="12725563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/>
              <p:cNvSpPr>
                <a:spLocks noChangeAspect="1"/>
              </p:cNvSpPr>
              <p:nvPr/>
            </p:nvSpPr>
            <p:spPr>
              <a:xfrm>
                <a:off x="78410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10821007" y="14108979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10821007" y="15563479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>
            <a:xfrm>
              <a:off x="33140674" y="7317358"/>
              <a:ext cx="1316" cy="1475999"/>
            </a:xfrm>
            <a:prstGeom prst="line">
              <a:avLst/>
            </a:prstGeom>
            <a:ln w="127000">
              <a:solidFill>
                <a:srgbClr val="96C8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riangle 211"/>
            <p:cNvSpPr>
              <a:spLocks noChangeAspect="1"/>
            </p:cNvSpPr>
            <p:nvPr/>
          </p:nvSpPr>
          <p:spPr>
            <a:xfrm>
              <a:off x="33541174" y="7688987"/>
              <a:ext cx="835200" cy="720000"/>
            </a:xfrm>
            <a:prstGeom prst="triangle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>
              <a:spLocks noChangeAspect="1"/>
            </p:cNvSpPr>
            <p:nvPr/>
          </p:nvSpPr>
          <p:spPr>
            <a:xfrm>
              <a:off x="32115429" y="7688987"/>
              <a:ext cx="720000" cy="720000"/>
            </a:xfrm>
            <a:prstGeom prst="rect">
              <a:avLst/>
            </a:prstGeom>
            <a:solidFill>
              <a:srgbClr val="96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3120000" y="7721806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658220" y="7721806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2" name="Triangle 241"/>
            <p:cNvSpPr>
              <a:spLocks noChangeAspect="1"/>
            </p:cNvSpPr>
            <p:nvPr/>
          </p:nvSpPr>
          <p:spPr>
            <a:xfrm>
              <a:off x="30624057" y="9145023"/>
              <a:ext cx="835200" cy="720000"/>
            </a:xfrm>
            <a:prstGeom prst="triangle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32115429" y="9145023"/>
              <a:ext cx="720000" cy="720000"/>
            </a:xfrm>
            <a:prstGeom prst="rect">
              <a:avLst/>
            </a:prstGeom>
            <a:solidFill>
              <a:srgbClr val="64A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1698496" y="9170987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722552" y="8765361"/>
              <a:ext cx="1316" cy="1475999"/>
            </a:xfrm>
            <a:prstGeom prst="line">
              <a:avLst/>
            </a:prstGeom>
            <a:ln w="127000">
              <a:solidFill>
                <a:srgbClr val="64A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30294151" y="9170987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994437" y="10195788"/>
            <a:ext cx="5760000" cy="5760254"/>
            <a:chOff x="6102312" y="10855185"/>
            <a:chExt cx="5760000" cy="5760254"/>
          </a:xfrm>
        </p:grpSpPr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8994437" y="3753646"/>
            <a:ext cx="5760000" cy="5760254"/>
            <a:chOff x="6102312" y="10855185"/>
            <a:chExt cx="5760000" cy="5760254"/>
          </a:xfrm>
        </p:grpSpPr>
        <p:sp>
          <p:nvSpPr>
            <p:cNvPr id="309" name="Rectangle 30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8994437" y="16610193"/>
            <a:ext cx="5760000" cy="5760254"/>
            <a:chOff x="6102312" y="10855185"/>
            <a:chExt cx="5760000" cy="5760254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5575353" y="16610193"/>
            <a:ext cx="5760000" cy="5760254"/>
            <a:chOff x="6102312" y="10855185"/>
            <a:chExt cx="5760000" cy="5760254"/>
          </a:xfrm>
        </p:grpSpPr>
        <p:sp>
          <p:nvSpPr>
            <p:cNvPr id="343" name="Rectangle 34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01252" y="3733492"/>
            <a:ext cx="374012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G(+x, A)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9" name="Group 208"/>
          <p:cNvGrpSpPr>
            <a:grpSpLocks noChangeAspect="1"/>
          </p:cNvGrpSpPr>
          <p:nvPr/>
        </p:nvGrpSpPr>
        <p:grpSpPr>
          <a:xfrm>
            <a:off x="5167453" y="19416792"/>
            <a:ext cx="3158984" cy="3206591"/>
            <a:chOff x="4132347" y="7645033"/>
            <a:chExt cx="5001427" cy="5076793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284983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5031800" y="9372097"/>
              <a:ext cx="0" cy="284982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389703" y="10967606"/>
              <a:ext cx="1744071" cy="1754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132347" y="7645033"/>
              <a:ext cx="1744071" cy="1754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5575353" y="10195788"/>
            <a:ext cx="5760000" cy="5760254"/>
            <a:chOff x="6102312" y="10855185"/>
            <a:chExt cx="5760000" cy="5760254"/>
          </a:xfrm>
        </p:grpSpPr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5479715" y="13057187"/>
            <a:ext cx="1620000" cy="2952000"/>
          </a:xfrm>
          <a:prstGeom prst="roundRect">
            <a:avLst>
              <a:gd name="adj" fmla="val 4711"/>
            </a:avLst>
          </a:prstGeom>
          <a:noFill/>
          <a:ln w="76200">
            <a:solidFill>
              <a:srgbClr val="FA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ounded Rectangle 263"/>
          <p:cNvSpPr/>
          <p:nvPr/>
        </p:nvSpPr>
        <p:spPr>
          <a:xfrm rot="5400000">
            <a:off x="27632753" y="17280000"/>
            <a:ext cx="1620000" cy="2951999"/>
          </a:xfrm>
          <a:prstGeom prst="roundRect">
            <a:avLst>
              <a:gd name="adj" fmla="val 4711"/>
            </a:avLst>
          </a:prstGeom>
          <a:noFill/>
          <a:ln w="76200">
            <a:solidFill>
              <a:srgbClr val="FA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25251115" y="7265987"/>
            <a:ext cx="6468722" cy="2152975"/>
            <a:chOff x="36287651" y="4846060"/>
            <a:chExt cx="6468722" cy="2152975"/>
          </a:xfrm>
        </p:grpSpPr>
        <p:sp>
          <p:nvSpPr>
            <p:cNvPr id="267" name="Triangle 266"/>
            <p:cNvSpPr>
              <a:spLocks noChangeAspect="1"/>
            </p:cNvSpPr>
            <p:nvPr/>
          </p:nvSpPr>
          <p:spPr>
            <a:xfrm>
              <a:off x="36555786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>
              <a:spLocks noChangeAspect="1"/>
            </p:cNvSpPr>
            <p:nvPr/>
          </p:nvSpPr>
          <p:spPr>
            <a:xfrm>
              <a:off x="36592272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422373" y="5110301"/>
              <a:ext cx="52654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42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7422373" y="6024701"/>
              <a:ext cx="52958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2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altLang="zh-CN" sz="42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6287651" y="4846060"/>
              <a:ext cx="6468722" cy="2152975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1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14536653" y="3379787"/>
            <a:ext cx="5546417" cy="1728000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21821325" y="3379787"/>
            <a:ext cx="5546417" cy="1728000"/>
            <a:chOff x="12243900" y="1877612"/>
            <a:chExt cx="5546419" cy="1728000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270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9028676" y="3379787"/>
            <a:ext cx="5546417" cy="1728000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270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27000">
              <a:solidFill>
                <a:srgbClr val="3278C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313738" y="1691534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6590754" y="1813454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3904280" y="18134548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31082777" y="1813454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067381" y="20296187"/>
            <a:ext cx="1237839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456877" y="5877585"/>
            <a:ext cx="5760000" cy="5760254"/>
            <a:chOff x="13406344" y="10855185"/>
            <a:chExt cx="5760000" cy="5760254"/>
          </a:xfrm>
        </p:grpSpPr>
        <p:grpSp>
          <p:nvGrpSpPr>
            <p:cNvPr id="153" name="Group 152"/>
            <p:cNvGrpSpPr/>
            <p:nvPr/>
          </p:nvGrpSpPr>
          <p:grpSpPr>
            <a:xfrm>
              <a:off x="13406344" y="10855185"/>
              <a:ext cx="5760000" cy="5760254"/>
              <a:chOff x="6102312" y="10855185"/>
              <a:chExt cx="5760000" cy="576025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6102312" y="10855185"/>
                <a:ext cx="5760000" cy="5760254"/>
                <a:chOff x="6102312" y="10855185"/>
                <a:chExt cx="5760000" cy="576025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="" xmlns:a16="http://schemas.microsoft.com/office/drawing/2014/main" id="{A73849C6-50BE-9C48-A69F-926FD177608A}"/>
                    </a:ext>
                  </a:extLst>
                </p:cNvPr>
                <p:cNvSpPr/>
                <p:nvPr/>
              </p:nvSpPr>
              <p:spPr>
                <a:xfrm>
                  <a:off x="610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="" xmlns:a16="http://schemas.microsoft.com/office/drawing/2014/main" id="{DE61D45A-C06C-0242-B15E-521B5B401D2B}"/>
                    </a:ext>
                  </a:extLst>
                </p:cNvPr>
                <p:cNvSpPr/>
                <p:nvPr/>
              </p:nvSpPr>
              <p:spPr>
                <a:xfrm>
                  <a:off x="754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="" xmlns:a16="http://schemas.microsoft.com/office/drawing/2014/main" id="{A3B29C33-F4DD-6E4A-9001-5E7916D263C6}"/>
                    </a:ext>
                  </a:extLst>
                </p:cNvPr>
                <p:cNvSpPr/>
                <p:nvPr/>
              </p:nvSpPr>
              <p:spPr>
                <a:xfrm>
                  <a:off x="898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>
                    <a:solidFill>
                      <a:srgbClr val="95F697"/>
                    </a:solidFill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="" xmlns:a16="http://schemas.microsoft.com/office/drawing/2014/main" id="{D0DB9852-FE6F-4C46-94DA-F8E5872EF8E4}"/>
                    </a:ext>
                  </a:extLst>
                </p:cNvPr>
                <p:cNvSpPr/>
                <p:nvPr/>
              </p:nvSpPr>
              <p:spPr>
                <a:xfrm>
                  <a:off x="1042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="" xmlns:a16="http://schemas.microsoft.com/office/drawing/2014/main" id="{FAAD9735-301E-BF43-894A-EFF8AF563B6E}"/>
                    </a:ext>
                  </a:extLst>
                </p:cNvPr>
                <p:cNvSpPr/>
                <p:nvPr/>
              </p:nvSpPr>
              <p:spPr>
                <a:xfrm>
                  <a:off x="610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="" xmlns:a16="http://schemas.microsoft.com/office/drawing/2014/main" id="{1F08F06E-807F-5C40-BF6F-F6D7542DBEF9}"/>
                    </a:ext>
                  </a:extLst>
                </p:cNvPr>
                <p:cNvSpPr/>
                <p:nvPr/>
              </p:nvSpPr>
              <p:spPr>
                <a:xfrm>
                  <a:off x="754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="" xmlns:a16="http://schemas.microsoft.com/office/drawing/2014/main" id="{F29E81C1-9AA5-0D49-A23D-5C94C6E4412F}"/>
                    </a:ext>
                  </a:extLst>
                </p:cNvPr>
                <p:cNvSpPr/>
                <p:nvPr/>
              </p:nvSpPr>
              <p:spPr>
                <a:xfrm>
                  <a:off x="898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="" xmlns:a16="http://schemas.microsoft.com/office/drawing/2014/main" id="{24F164A1-1813-A24D-BB13-B6A000594AB8}"/>
                    </a:ext>
                  </a:extLst>
                </p:cNvPr>
                <p:cNvSpPr/>
                <p:nvPr/>
              </p:nvSpPr>
              <p:spPr>
                <a:xfrm>
                  <a:off x="1042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="" xmlns:a16="http://schemas.microsoft.com/office/drawing/2014/main" id="{A41B4FE6-9082-F844-934E-AECFD1375C8E}"/>
                    </a:ext>
                  </a:extLst>
                </p:cNvPr>
                <p:cNvSpPr/>
                <p:nvPr/>
              </p:nvSpPr>
              <p:spPr>
                <a:xfrm>
                  <a:off x="610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="" xmlns:a16="http://schemas.microsoft.com/office/drawing/2014/main" id="{88886DAC-5692-CA42-B17E-15E22862E1DC}"/>
                    </a:ext>
                  </a:extLst>
                </p:cNvPr>
                <p:cNvSpPr/>
                <p:nvPr/>
              </p:nvSpPr>
              <p:spPr>
                <a:xfrm>
                  <a:off x="754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="" xmlns:a16="http://schemas.microsoft.com/office/drawing/2014/main" id="{F621E10D-D1F4-B247-982B-EEED6E518EF6}"/>
                    </a:ext>
                  </a:extLst>
                </p:cNvPr>
                <p:cNvSpPr/>
                <p:nvPr/>
              </p:nvSpPr>
              <p:spPr>
                <a:xfrm>
                  <a:off x="898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="" xmlns:a16="http://schemas.microsoft.com/office/drawing/2014/main" id="{1179FFED-4341-744B-BE98-13252E9CD980}"/>
                    </a:ext>
                  </a:extLst>
                </p:cNvPr>
                <p:cNvSpPr/>
                <p:nvPr/>
              </p:nvSpPr>
              <p:spPr>
                <a:xfrm>
                  <a:off x="1042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="" xmlns:a16="http://schemas.microsoft.com/office/drawing/2014/main" id="{E355FF3A-D700-C144-9961-55980F9F07C0}"/>
                    </a:ext>
                  </a:extLst>
                </p:cNvPr>
                <p:cNvSpPr/>
                <p:nvPr/>
              </p:nvSpPr>
              <p:spPr>
                <a:xfrm>
                  <a:off x="610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="" xmlns:a16="http://schemas.microsoft.com/office/drawing/2014/main" id="{BADE3F77-C26E-514A-BB00-E8E675CD40B8}"/>
                    </a:ext>
                  </a:extLst>
                </p:cNvPr>
                <p:cNvSpPr/>
                <p:nvPr/>
              </p:nvSpPr>
              <p:spPr>
                <a:xfrm>
                  <a:off x="754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="" xmlns:a16="http://schemas.microsoft.com/office/drawing/2014/main" id="{A30E68DE-1FF6-0F4C-92EF-384DB4DCB69B}"/>
                    </a:ext>
                  </a:extLst>
                </p:cNvPr>
                <p:cNvSpPr/>
                <p:nvPr/>
              </p:nvSpPr>
              <p:spPr>
                <a:xfrm>
                  <a:off x="898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="" xmlns:a16="http://schemas.microsoft.com/office/drawing/2014/main" id="{B4B1CAA7-B087-854A-846C-ADA50199B31C}"/>
                    </a:ext>
                  </a:extLst>
                </p:cNvPr>
                <p:cNvSpPr/>
                <p:nvPr/>
              </p:nvSpPr>
              <p:spPr>
                <a:xfrm>
                  <a:off x="1042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</p:grpSp>
          <p:sp>
            <p:nvSpPr>
              <p:cNvPr id="155" name="Triangle 154"/>
              <p:cNvSpPr>
                <a:spLocks noChangeAspect="1"/>
              </p:cNvSpPr>
              <p:nvPr/>
            </p:nvSpPr>
            <p:spPr>
              <a:xfrm>
                <a:off x="64214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/>
              <p:cNvSpPr>
                <a:spLocks noChangeAspect="1"/>
              </p:cNvSpPr>
              <p:nvPr/>
            </p:nvSpPr>
            <p:spPr>
              <a:xfrm>
                <a:off x="6421437" y="12725563"/>
                <a:ext cx="835200" cy="720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/>
              <p:cNvSpPr>
                <a:spLocks noChangeAspect="1"/>
              </p:cNvSpPr>
              <p:nvPr/>
            </p:nvSpPr>
            <p:spPr>
              <a:xfrm>
                <a:off x="78410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10821007" y="14108979"/>
                <a:ext cx="72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10821007" y="15563479"/>
                <a:ext cx="72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>
            <a:xfrm>
              <a:off x="16299050" y="13690025"/>
              <a:ext cx="1316" cy="1475999"/>
            </a:xfrm>
            <a:prstGeom prst="line">
              <a:avLst/>
            </a:prstGeom>
            <a:ln w="127000">
              <a:solidFill>
                <a:srgbClr val="32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riangle 175"/>
            <p:cNvSpPr>
              <a:spLocks noChangeAspect="1"/>
            </p:cNvSpPr>
            <p:nvPr/>
          </p:nvSpPr>
          <p:spPr>
            <a:xfrm>
              <a:off x="15148744" y="14048413"/>
              <a:ext cx="835200" cy="720000"/>
            </a:xfrm>
            <a:prstGeom prst="triangle">
              <a:avLst/>
            </a:prstGeom>
            <a:solidFill>
              <a:srgbClr val="F0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6707381" y="14100896"/>
              <a:ext cx="720000" cy="720000"/>
            </a:xfrm>
            <a:prstGeom prst="rect">
              <a:avLst/>
            </a:prstGeom>
            <a:solidFill>
              <a:srgbClr val="F0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68974" y="14260581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6319961" y="14197256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1510589" y="5877585"/>
            <a:ext cx="5760000" cy="5760254"/>
            <a:chOff x="13406344" y="10855185"/>
            <a:chExt cx="5760000" cy="576025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406344" y="10855185"/>
              <a:ext cx="5760000" cy="5760254"/>
              <a:chOff x="6102312" y="10855185"/>
              <a:chExt cx="5760000" cy="5760254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6102312" y="10855185"/>
                <a:ext cx="5760000" cy="5760254"/>
                <a:chOff x="6102312" y="10855185"/>
                <a:chExt cx="5760000" cy="5760254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="" xmlns:a16="http://schemas.microsoft.com/office/drawing/2014/main" id="{A73849C6-50BE-9C48-A69F-926FD177608A}"/>
                    </a:ext>
                  </a:extLst>
                </p:cNvPr>
                <p:cNvSpPr/>
                <p:nvPr/>
              </p:nvSpPr>
              <p:spPr>
                <a:xfrm>
                  <a:off x="610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="" xmlns:a16="http://schemas.microsoft.com/office/drawing/2014/main" id="{DE61D45A-C06C-0242-B15E-521B5B401D2B}"/>
                    </a:ext>
                  </a:extLst>
                </p:cNvPr>
                <p:cNvSpPr/>
                <p:nvPr/>
              </p:nvSpPr>
              <p:spPr>
                <a:xfrm>
                  <a:off x="754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="" xmlns:a16="http://schemas.microsoft.com/office/drawing/2014/main" id="{A3B29C33-F4DD-6E4A-9001-5E7916D263C6}"/>
                    </a:ext>
                  </a:extLst>
                </p:cNvPr>
                <p:cNvSpPr/>
                <p:nvPr/>
              </p:nvSpPr>
              <p:spPr>
                <a:xfrm>
                  <a:off x="898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>
                    <a:solidFill>
                      <a:srgbClr val="95F697"/>
                    </a:solidFill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="" xmlns:a16="http://schemas.microsoft.com/office/drawing/2014/main" id="{D0DB9852-FE6F-4C46-94DA-F8E5872EF8E4}"/>
                    </a:ext>
                  </a:extLst>
                </p:cNvPr>
                <p:cNvSpPr/>
                <p:nvPr/>
              </p:nvSpPr>
              <p:spPr>
                <a:xfrm>
                  <a:off x="10422312" y="10855185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="" xmlns:a16="http://schemas.microsoft.com/office/drawing/2014/main" id="{FAAD9735-301E-BF43-894A-EFF8AF563B6E}"/>
                    </a:ext>
                  </a:extLst>
                </p:cNvPr>
                <p:cNvSpPr/>
                <p:nvPr/>
              </p:nvSpPr>
              <p:spPr>
                <a:xfrm>
                  <a:off x="610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="" xmlns:a16="http://schemas.microsoft.com/office/drawing/2014/main" id="{1F08F06E-807F-5C40-BF6F-F6D7542DBEF9}"/>
                    </a:ext>
                  </a:extLst>
                </p:cNvPr>
                <p:cNvSpPr/>
                <p:nvPr/>
              </p:nvSpPr>
              <p:spPr>
                <a:xfrm>
                  <a:off x="754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="" xmlns:a16="http://schemas.microsoft.com/office/drawing/2014/main" id="{F29E81C1-9AA5-0D49-A23D-5C94C6E4412F}"/>
                    </a:ext>
                  </a:extLst>
                </p:cNvPr>
                <p:cNvSpPr/>
                <p:nvPr/>
              </p:nvSpPr>
              <p:spPr>
                <a:xfrm>
                  <a:off x="898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="" xmlns:a16="http://schemas.microsoft.com/office/drawing/2014/main" id="{24F164A1-1813-A24D-BB13-B6A000594AB8}"/>
                    </a:ext>
                  </a:extLst>
                </p:cNvPr>
                <p:cNvSpPr/>
                <p:nvPr/>
              </p:nvSpPr>
              <p:spPr>
                <a:xfrm>
                  <a:off x="10422312" y="12294931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="" xmlns:a16="http://schemas.microsoft.com/office/drawing/2014/main" id="{A41B4FE6-9082-F844-934E-AECFD1375C8E}"/>
                    </a:ext>
                  </a:extLst>
                </p:cNvPr>
                <p:cNvSpPr/>
                <p:nvPr/>
              </p:nvSpPr>
              <p:spPr>
                <a:xfrm>
                  <a:off x="610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="" xmlns:a16="http://schemas.microsoft.com/office/drawing/2014/main" id="{88886DAC-5692-CA42-B17E-15E22862E1DC}"/>
                    </a:ext>
                  </a:extLst>
                </p:cNvPr>
                <p:cNvSpPr/>
                <p:nvPr/>
              </p:nvSpPr>
              <p:spPr>
                <a:xfrm>
                  <a:off x="754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F621E10D-D1F4-B247-982B-EEED6E518EF6}"/>
                    </a:ext>
                  </a:extLst>
                </p:cNvPr>
                <p:cNvSpPr/>
                <p:nvPr/>
              </p:nvSpPr>
              <p:spPr>
                <a:xfrm>
                  <a:off x="898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="" xmlns:a16="http://schemas.microsoft.com/office/drawing/2014/main" id="{1179FFED-4341-744B-BE98-13252E9CD980}"/>
                    </a:ext>
                  </a:extLst>
                </p:cNvPr>
                <p:cNvSpPr/>
                <p:nvPr/>
              </p:nvSpPr>
              <p:spPr>
                <a:xfrm>
                  <a:off x="10422312" y="13735947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="" xmlns:a16="http://schemas.microsoft.com/office/drawing/2014/main" id="{E355FF3A-D700-C144-9961-55980F9F07C0}"/>
                    </a:ext>
                  </a:extLst>
                </p:cNvPr>
                <p:cNvSpPr/>
                <p:nvPr/>
              </p:nvSpPr>
              <p:spPr>
                <a:xfrm>
                  <a:off x="610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="" xmlns:a16="http://schemas.microsoft.com/office/drawing/2014/main" id="{BADE3F77-C26E-514A-BB00-E8E675CD40B8}"/>
                    </a:ext>
                  </a:extLst>
                </p:cNvPr>
                <p:cNvSpPr/>
                <p:nvPr/>
              </p:nvSpPr>
              <p:spPr>
                <a:xfrm>
                  <a:off x="754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="" xmlns:a16="http://schemas.microsoft.com/office/drawing/2014/main" id="{A30E68DE-1FF6-0F4C-92EF-384DB4DCB69B}"/>
                    </a:ext>
                  </a:extLst>
                </p:cNvPr>
                <p:cNvSpPr/>
                <p:nvPr/>
              </p:nvSpPr>
              <p:spPr>
                <a:xfrm>
                  <a:off x="898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="" xmlns:a16="http://schemas.microsoft.com/office/drawing/2014/main" id="{B4B1CAA7-B087-854A-846C-ADA50199B31C}"/>
                    </a:ext>
                  </a:extLst>
                </p:cNvPr>
                <p:cNvSpPr/>
                <p:nvPr/>
              </p:nvSpPr>
              <p:spPr>
                <a:xfrm>
                  <a:off x="10422312" y="15175693"/>
                  <a:ext cx="1440000" cy="1439746"/>
                </a:xfrm>
                <a:prstGeom prst="rect">
                  <a:avLst/>
                </a:prstGeom>
                <a:solidFill>
                  <a:srgbClr val="F0DC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0"/>
                </a:p>
              </p:txBody>
            </p:sp>
          </p:grpSp>
          <p:sp>
            <p:nvSpPr>
              <p:cNvPr id="188" name="Triangle 187"/>
              <p:cNvSpPr>
                <a:spLocks noChangeAspect="1"/>
              </p:cNvSpPr>
              <p:nvPr/>
            </p:nvSpPr>
            <p:spPr>
              <a:xfrm>
                <a:off x="64214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Triangle 188"/>
              <p:cNvSpPr>
                <a:spLocks noChangeAspect="1"/>
              </p:cNvSpPr>
              <p:nvPr/>
            </p:nvSpPr>
            <p:spPr>
              <a:xfrm>
                <a:off x="6421437" y="12725563"/>
                <a:ext cx="835200" cy="720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Triangle 189"/>
              <p:cNvSpPr>
                <a:spLocks noChangeAspect="1"/>
              </p:cNvSpPr>
              <p:nvPr/>
            </p:nvSpPr>
            <p:spPr>
              <a:xfrm>
                <a:off x="7841037" y="11261195"/>
                <a:ext cx="835200" cy="720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10821007" y="14108979"/>
                <a:ext cx="72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10821007" y="15563479"/>
                <a:ext cx="72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2" name="Straight Connector 181"/>
            <p:cNvCxnSpPr/>
            <p:nvPr/>
          </p:nvCxnSpPr>
          <p:spPr>
            <a:xfrm>
              <a:off x="17731925" y="12294958"/>
              <a:ext cx="1316" cy="1475999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le 182"/>
            <p:cNvSpPr>
              <a:spLocks noChangeAspect="1"/>
            </p:cNvSpPr>
            <p:nvPr/>
          </p:nvSpPr>
          <p:spPr>
            <a:xfrm>
              <a:off x="18132425" y="12582245"/>
              <a:ext cx="835200" cy="720000"/>
            </a:xfrm>
            <a:prstGeom prst="triangle">
              <a:avLst/>
            </a:prstGeom>
            <a:solidFill>
              <a:srgbClr val="F0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6708252" y="12682600"/>
              <a:ext cx="720000" cy="720000"/>
            </a:xfrm>
            <a:prstGeom prst="rect">
              <a:avLst/>
            </a:prstGeom>
            <a:solidFill>
              <a:srgbClr val="F0C8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7681325" y="12699406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217664" y="12699407"/>
              <a:ext cx="9829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815093" y="5877585"/>
            <a:ext cx="5760000" cy="5760254"/>
            <a:chOff x="6102312" y="10855185"/>
            <a:chExt cx="5760000" cy="5760254"/>
          </a:xfrm>
        </p:grpSpPr>
        <p:grpSp>
          <p:nvGrpSpPr>
            <p:cNvPr id="216" name="Group 215"/>
            <p:cNvGrpSpPr/>
            <p:nvPr/>
          </p:nvGrpSpPr>
          <p:grpSpPr>
            <a:xfrm>
              <a:off x="6102312" y="10855185"/>
              <a:ext cx="5760000" cy="5760254"/>
              <a:chOff x="6102312" y="10855185"/>
              <a:chExt cx="5760000" cy="576025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0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54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98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042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</p:grpSp>
        <p:sp>
          <p:nvSpPr>
            <p:cNvPr id="217" name="Triangle 216"/>
            <p:cNvSpPr>
              <a:spLocks noChangeAspect="1"/>
            </p:cNvSpPr>
            <p:nvPr/>
          </p:nvSpPr>
          <p:spPr>
            <a:xfrm>
              <a:off x="6421437" y="11261195"/>
              <a:ext cx="835200" cy="720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Triangle 217"/>
            <p:cNvSpPr>
              <a:spLocks noChangeAspect="1"/>
            </p:cNvSpPr>
            <p:nvPr/>
          </p:nvSpPr>
          <p:spPr>
            <a:xfrm>
              <a:off x="6421437" y="12725563"/>
              <a:ext cx="835200" cy="720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Triangle 218"/>
            <p:cNvSpPr>
              <a:spLocks noChangeAspect="1"/>
            </p:cNvSpPr>
            <p:nvPr/>
          </p:nvSpPr>
          <p:spPr>
            <a:xfrm>
              <a:off x="7841037" y="11261195"/>
              <a:ext cx="835200" cy="720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>
              <a:spLocks noChangeAspect="1"/>
            </p:cNvSpPr>
            <p:nvPr/>
          </p:nvSpPr>
          <p:spPr>
            <a:xfrm>
              <a:off x="10821007" y="14108979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>
              <a:spLocks noChangeAspect="1"/>
            </p:cNvSpPr>
            <p:nvPr/>
          </p:nvSpPr>
          <p:spPr>
            <a:xfrm>
              <a:off x="10821007" y="15563479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1" name="Straight Connector 210"/>
          <p:cNvCxnSpPr/>
          <p:nvPr/>
        </p:nvCxnSpPr>
        <p:spPr>
          <a:xfrm>
            <a:off x="33140674" y="7317358"/>
            <a:ext cx="1316" cy="1475999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riangle 211"/>
          <p:cNvSpPr>
            <a:spLocks noChangeAspect="1"/>
          </p:cNvSpPr>
          <p:nvPr/>
        </p:nvSpPr>
        <p:spPr>
          <a:xfrm>
            <a:off x="33541174" y="7688987"/>
            <a:ext cx="835200" cy="720000"/>
          </a:xfrm>
          <a:prstGeom prst="triangle">
            <a:avLst/>
          </a:prstGeom>
          <a:solidFill>
            <a:srgbClr val="F0C8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>
            <a:off x="32117001" y="7688987"/>
            <a:ext cx="720000" cy="720000"/>
          </a:xfrm>
          <a:prstGeom prst="rect">
            <a:avLst/>
          </a:prstGeom>
          <a:solidFill>
            <a:srgbClr val="F0C8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33120000" y="7721806"/>
            <a:ext cx="982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6000" baseline="-25000" dirty="0" err="1" smtClean="0">
                <a:latin typeface="Arial" charset="0"/>
                <a:ea typeface="Arial" charset="0"/>
                <a:cs typeface="Arial" charset="0"/>
              </a:rPr>
              <a:t>g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1626413" y="7721806"/>
            <a:ext cx="982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6000" baseline="-25000" dirty="0" smtClean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Triangle 241"/>
          <p:cNvSpPr>
            <a:spLocks noChangeAspect="1"/>
          </p:cNvSpPr>
          <p:nvPr/>
        </p:nvSpPr>
        <p:spPr>
          <a:xfrm>
            <a:off x="30791213" y="9145023"/>
            <a:ext cx="835200" cy="720000"/>
          </a:xfrm>
          <a:prstGeom prst="triangle">
            <a:avLst/>
          </a:prstGeom>
          <a:solidFill>
            <a:srgbClr val="F0C8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Rectangle 242"/>
          <p:cNvSpPr>
            <a:spLocks noChangeAspect="1"/>
          </p:cNvSpPr>
          <p:nvPr/>
        </p:nvSpPr>
        <p:spPr>
          <a:xfrm>
            <a:off x="32162533" y="9145023"/>
            <a:ext cx="720000" cy="720000"/>
          </a:xfrm>
          <a:prstGeom prst="rect">
            <a:avLst/>
          </a:prstGeom>
          <a:solidFill>
            <a:srgbClr val="F0C8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31747248" y="9170987"/>
            <a:ext cx="982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6000" baseline="-25000" dirty="0" err="1" smtClean="0">
                <a:latin typeface="Arial" charset="0"/>
                <a:ea typeface="Arial" charset="0"/>
                <a:cs typeface="Arial" charset="0"/>
              </a:rPr>
              <a:t>g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31772858" y="8765361"/>
            <a:ext cx="1316" cy="1475999"/>
          </a:xfrm>
          <a:prstGeom prst="line">
            <a:avLst/>
          </a:prstGeom>
          <a:ln w="127000">
            <a:solidFill>
              <a:srgbClr val="32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30294151" y="9170987"/>
            <a:ext cx="982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6000" baseline="-25000" dirty="0" smtClean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14456877" y="12182164"/>
            <a:ext cx="5760000" cy="5760254"/>
            <a:chOff x="6102312" y="10855185"/>
            <a:chExt cx="5760000" cy="5760254"/>
          </a:xfrm>
        </p:grpSpPr>
        <p:sp>
          <p:nvSpPr>
            <p:cNvPr id="292" name="Rectangle 29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21510589" y="12182164"/>
            <a:ext cx="5760000" cy="5760254"/>
            <a:chOff x="6102312" y="10855185"/>
            <a:chExt cx="5760000" cy="5760254"/>
          </a:xfrm>
        </p:grpSpPr>
        <p:sp>
          <p:nvSpPr>
            <p:cNvPr id="309" name="Rectangle 30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8815093" y="12182164"/>
            <a:ext cx="5760000" cy="5760254"/>
            <a:chOff x="6102312" y="10855185"/>
            <a:chExt cx="5760000" cy="5760254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5301237" y="12182164"/>
            <a:ext cx="5760000" cy="5760254"/>
            <a:chOff x="6102312" y="10855185"/>
            <a:chExt cx="5760000" cy="5760254"/>
          </a:xfrm>
        </p:grpSpPr>
        <p:sp>
          <p:nvSpPr>
            <p:cNvPr id="343" name="Rectangle 34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610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754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98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0422312" y="1085518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610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754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982312" y="1229493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0422312" y="12294931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610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7542312" y="1373594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98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0422312" y="1373594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610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754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98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0422312" y="1517569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</p:grpSp>
    </p:spTree>
    <p:extLst>
      <p:ext uri="{BB962C8B-B14F-4D97-AF65-F5344CB8AC3E}">
        <p14:creationId xmlns:p14="http://schemas.microsoft.com/office/powerpoint/2010/main" val="3572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26037" y="8357387"/>
            <a:ext cx="28505314" cy="9528439"/>
            <a:chOff x="5126037" y="8357387"/>
            <a:chExt cx="28505314" cy="9528439"/>
          </a:xfrm>
        </p:grpSpPr>
        <p:grpSp>
          <p:nvGrpSpPr>
            <p:cNvPr id="870" name="Group 869"/>
            <p:cNvGrpSpPr>
              <a:grpSpLocks noChangeAspect="1"/>
            </p:cNvGrpSpPr>
            <p:nvPr/>
          </p:nvGrpSpPr>
          <p:grpSpPr>
            <a:xfrm>
              <a:off x="6209104" y="8357387"/>
              <a:ext cx="5546417" cy="1728000"/>
              <a:chOff x="12243900" y="1877612"/>
              <a:chExt cx="5546419" cy="1728000"/>
            </a:xfrm>
          </p:grpSpPr>
          <p:sp>
            <p:nvSpPr>
              <p:cNvPr id="871" name="Oval 870"/>
              <p:cNvSpPr>
                <a:spLocks/>
              </p:cNvSpPr>
              <p:nvPr/>
            </p:nvSpPr>
            <p:spPr>
              <a:xfrm>
                <a:off x="12243900" y="1877612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2" name="Oval 871"/>
              <p:cNvSpPr>
                <a:spLocks/>
              </p:cNvSpPr>
              <p:nvPr/>
            </p:nvSpPr>
            <p:spPr>
              <a:xfrm>
                <a:off x="15918319" y="1877612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77" name="Group 876"/>
            <p:cNvGrpSpPr>
              <a:grpSpLocks noChangeAspect="1"/>
            </p:cNvGrpSpPr>
            <p:nvPr/>
          </p:nvGrpSpPr>
          <p:grpSpPr>
            <a:xfrm>
              <a:off x="13486120" y="8357387"/>
              <a:ext cx="5546417" cy="1728000"/>
              <a:chOff x="12243900" y="1877612"/>
              <a:chExt cx="5546419" cy="1728000"/>
            </a:xfrm>
          </p:grpSpPr>
          <p:sp>
            <p:nvSpPr>
              <p:cNvPr id="878" name="Oval 877"/>
              <p:cNvSpPr>
                <a:spLocks/>
              </p:cNvSpPr>
              <p:nvPr/>
            </p:nvSpPr>
            <p:spPr>
              <a:xfrm>
                <a:off x="12243900" y="1877612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9" name="Oval 878"/>
              <p:cNvSpPr>
                <a:spLocks/>
              </p:cNvSpPr>
              <p:nvPr/>
            </p:nvSpPr>
            <p:spPr>
              <a:xfrm>
                <a:off x="15918319" y="1877612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0" name="Straight Arrow Connector 879"/>
              <p:cNvCxnSpPr/>
              <p:nvPr/>
            </p:nvCxnSpPr>
            <p:spPr>
              <a:xfrm flipH="1">
                <a:off x="14115900" y="2741612"/>
                <a:ext cx="1802419" cy="0"/>
              </a:xfrm>
              <a:prstGeom prst="straightConnector1">
                <a:avLst/>
              </a:prstGeom>
              <a:ln w="127000">
                <a:solidFill>
                  <a:srgbClr val="3278C8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1" name="Group 880"/>
            <p:cNvGrpSpPr>
              <a:grpSpLocks noChangeAspect="1"/>
            </p:cNvGrpSpPr>
            <p:nvPr/>
          </p:nvGrpSpPr>
          <p:grpSpPr>
            <a:xfrm>
              <a:off x="20770792" y="8357387"/>
              <a:ext cx="5546417" cy="1728000"/>
              <a:chOff x="12243900" y="1877612"/>
              <a:chExt cx="5546419" cy="1728000"/>
            </a:xfrm>
          </p:grpSpPr>
          <p:sp>
            <p:nvSpPr>
              <p:cNvPr id="882" name="Oval 881"/>
              <p:cNvSpPr>
                <a:spLocks/>
              </p:cNvSpPr>
              <p:nvPr/>
            </p:nvSpPr>
            <p:spPr>
              <a:xfrm>
                <a:off x="12243900" y="1877612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3" name="Oval 882"/>
              <p:cNvSpPr>
                <a:spLocks/>
              </p:cNvSpPr>
              <p:nvPr/>
            </p:nvSpPr>
            <p:spPr>
              <a:xfrm>
                <a:off x="15918319" y="1877612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4" name="Straight Arrow Connector 883"/>
              <p:cNvCxnSpPr/>
              <p:nvPr/>
            </p:nvCxnSpPr>
            <p:spPr>
              <a:xfrm flipH="1">
                <a:off x="14115900" y="2741612"/>
                <a:ext cx="1802419" cy="0"/>
              </a:xfrm>
              <a:prstGeom prst="straightConnector1">
                <a:avLst/>
              </a:prstGeom>
              <a:ln w="1270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7978143" y="8357387"/>
              <a:ext cx="5546417" cy="1728000"/>
              <a:chOff x="26538237" y="8318207"/>
              <a:chExt cx="5199766" cy="1620000"/>
            </a:xfrm>
          </p:grpSpPr>
          <p:sp>
            <p:nvSpPr>
              <p:cNvPr id="886" name="Oval 885"/>
              <p:cNvSpPr>
                <a:spLocks/>
              </p:cNvSpPr>
              <p:nvPr/>
            </p:nvSpPr>
            <p:spPr>
              <a:xfrm>
                <a:off x="26538237" y="8318207"/>
                <a:ext cx="1754999" cy="1620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7" name="Oval 886"/>
              <p:cNvSpPr>
                <a:spLocks/>
              </p:cNvSpPr>
              <p:nvPr/>
            </p:nvSpPr>
            <p:spPr>
              <a:xfrm>
                <a:off x="29983004" y="8318207"/>
                <a:ext cx="1754999" cy="1620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8" name="Straight Arrow Connector 887"/>
              <p:cNvCxnSpPr/>
              <p:nvPr/>
            </p:nvCxnSpPr>
            <p:spPr>
              <a:xfrm flipH="1">
                <a:off x="28293236" y="8892000"/>
                <a:ext cx="1728000" cy="0"/>
              </a:xfrm>
              <a:prstGeom prst="straightConnector1">
                <a:avLst/>
              </a:prstGeom>
              <a:ln w="1270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Arrow Connector 888"/>
              <p:cNvCxnSpPr/>
              <p:nvPr/>
            </p:nvCxnSpPr>
            <p:spPr>
              <a:xfrm flipH="1">
                <a:off x="28293236" y="9360000"/>
                <a:ext cx="1728000" cy="0"/>
              </a:xfrm>
              <a:prstGeom prst="straightConnector1">
                <a:avLst/>
              </a:prstGeom>
              <a:ln w="127000">
                <a:solidFill>
                  <a:srgbClr val="3278C8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263205" y="16562387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(a)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0" name="TextBox 899"/>
            <p:cNvSpPr txBox="1"/>
            <p:nvPr/>
          </p:nvSpPr>
          <p:spPr>
            <a:xfrm>
              <a:off x="15540221" y="16562387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1" name="TextBox 900"/>
            <p:cNvSpPr txBox="1"/>
            <p:nvPr/>
          </p:nvSpPr>
          <p:spPr>
            <a:xfrm>
              <a:off x="22853747" y="16562387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smtClean="0">
                  <a:latin typeface="Arial" charset="0"/>
                  <a:ea typeface="Arial" charset="0"/>
                  <a:cs typeface="Arial" charset="0"/>
                </a:rPr>
                <a:t>(c)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2" name="TextBox 901"/>
            <p:cNvSpPr txBox="1"/>
            <p:nvPr/>
          </p:nvSpPr>
          <p:spPr>
            <a:xfrm>
              <a:off x="30032244" y="16562387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" charset="0"/>
                  <a:ea typeface="Arial" charset="0"/>
                  <a:cs typeface="Arial" charset="0"/>
                </a:rPr>
                <a:t>(d)</a:t>
              </a:r>
              <a:endParaRPr lang="en-US" sz="80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903" name="Group 902"/>
            <p:cNvGrpSpPr>
              <a:grpSpLocks noChangeAspect="1"/>
            </p:cNvGrpSpPr>
            <p:nvPr/>
          </p:nvGrpSpPr>
          <p:grpSpPr>
            <a:xfrm>
              <a:off x="5126037" y="15038387"/>
              <a:ext cx="2417454" cy="2463463"/>
              <a:chOff x="4385148" y="9103571"/>
              <a:chExt cx="3159480" cy="3219605"/>
            </a:xfrm>
          </p:grpSpPr>
          <p:cxnSp>
            <p:nvCxnSpPr>
              <p:cNvPr id="904" name="Straight Arrow Connector 903"/>
              <p:cNvCxnSpPr/>
              <p:nvPr/>
            </p:nvCxnSpPr>
            <p:spPr>
              <a:xfrm>
                <a:off x="4622208" y="11846719"/>
                <a:ext cx="164856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Arrow Connector 904"/>
              <p:cNvCxnSpPr/>
              <p:nvPr/>
            </p:nvCxnSpPr>
            <p:spPr>
              <a:xfrm flipV="1">
                <a:off x="4914362" y="10461721"/>
                <a:ext cx="0" cy="164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6" name="TextBox 905"/>
              <p:cNvSpPr txBox="1"/>
              <p:nvPr/>
            </p:nvSpPr>
            <p:spPr>
              <a:xfrm>
                <a:off x="6213861" y="10995763"/>
                <a:ext cx="1330767" cy="132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latin typeface="Arial" charset="0"/>
                    <a:ea typeface="Arial" charset="0"/>
                    <a:cs typeface="Arial" charset="0"/>
                  </a:rPr>
                  <a:t>+x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07" name="TextBox 906"/>
              <p:cNvSpPr txBox="1"/>
              <p:nvPr/>
            </p:nvSpPr>
            <p:spPr>
              <a:xfrm>
                <a:off x="4385148" y="9103571"/>
                <a:ext cx="1330767" cy="132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latin typeface="Arial" charset="0"/>
                    <a:ea typeface="Arial" charset="0"/>
                    <a:cs typeface="Arial" charset="0"/>
                  </a:rPr>
                  <a:t>+y</a:t>
                </a:r>
                <a:endParaRPr lang="en-US" sz="6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02312" y="10781680"/>
              <a:ext cx="5760000" cy="5833759"/>
              <a:chOff x="6102312" y="10781680"/>
              <a:chExt cx="5760000" cy="583375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02312" y="1085518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542312" y="1085518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982312" y="1085518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0422312" y="1085518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02312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542312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982312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0422312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0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54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98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0422312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0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54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98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0422312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9126000" y="13682642"/>
                <a:ext cx="118974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dirty="0" err="1" smtClean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9000" baseline="-2500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9144000" y="10781680"/>
                <a:ext cx="11256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9000" baseline="-25000" dirty="0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3379328" y="10855185"/>
              <a:ext cx="5760000" cy="5760254"/>
              <a:chOff x="13379328" y="10855185"/>
              <a:chExt cx="5760000" cy="576025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3379328" y="1085518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4819328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6259328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7699328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3379328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4819328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6259328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7699328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3379328" y="1373594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4819328" y="1373594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6259328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7699328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3379328" y="1517569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4819328" y="1517569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6259328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7699328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6416000" y="13682642"/>
                <a:ext cx="118974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dirty="0" err="1" smtClean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9000" baseline="-2500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3572000" y="13682642"/>
                <a:ext cx="11256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9000" baseline="-25000" dirty="0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833004" y="10869613"/>
                <a:ext cx="22670" cy="2880000"/>
              </a:xfrm>
              <a:prstGeom prst="line">
                <a:avLst/>
              </a:prstGeom>
              <a:ln w="127000">
                <a:solidFill>
                  <a:srgbClr val="327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6291690" y="13734423"/>
                <a:ext cx="22670" cy="2880000"/>
              </a:xfrm>
              <a:prstGeom prst="line">
                <a:avLst/>
              </a:prstGeom>
              <a:ln w="127000">
                <a:solidFill>
                  <a:srgbClr val="327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0664000" y="10855185"/>
              <a:ext cx="5760000" cy="5774428"/>
              <a:chOff x="20664000" y="10855185"/>
              <a:chExt cx="5760000" cy="57744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0664000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2104000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3544000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4984000" y="1085518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0664000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2104000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3544000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4984000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0664000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2104000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3544000" y="1373594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4984000" y="1373594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0664000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2104000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3544000" y="1517569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4984000" y="1517569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3724000" y="13682642"/>
                <a:ext cx="11256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9000" baseline="-25000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0808000" y="13682642"/>
                <a:ext cx="118974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dirty="0" err="1" smtClean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9000" baseline="-2500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25010777" y="10862987"/>
                <a:ext cx="22670" cy="2880000"/>
              </a:xfrm>
              <a:prstGeom prst="line">
                <a:avLst/>
              </a:prstGeom>
              <a:ln w="1270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3562407" y="13749613"/>
                <a:ext cx="22670" cy="2880000"/>
              </a:xfrm>
              <a:prstGeom prst="line">
                <a:avLst/>
              </a:prstGeom>
              <a:ln w="1270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7871351" y="10855185"/>
              <a:ext cx="5760000" cy="5776815"/>
              <a:chOff x="27871351" y="10855185"/>
              <a:chExt cx="5760000" cy="577681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7871351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9311351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0751351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>
                  <a:solidFill>
                    <a:srgbClr val="95F697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2191351" y="1085518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7871351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9311351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0751351" y="12294931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2191351" y="1229493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7871351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9311351" y="1373594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0751351" y="1373594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2191351" y="1373594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7871351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9311351" y="1517569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0751351" y="1517569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2191351" y="1517569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0906000" y="13682642"/>
                <a:ext cx="11256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9000" baseline="-25000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7996477" y="13682642"/>
                <a:ext cx="118974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dirty="0" err="1" smtClean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9000" baseline="-2500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9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29340712" y="12312000"/>
                <a:ext cx="33440" cy="4320000"/>
              </a:xfrm>
              <a:prstGeom prst="line">
                <a:avLst/>
              </a:prstGeom>
              <a:ln w="1270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2174631" y="12312000"/>
                <a:ext cx="33440" cy="4320000"/>
              </a:xfrm>
              <a:prstGeom prst="line">
                <a:avLst/>
              </a:prstGeom>
              <a:ln w="127000">
                <a:solidFill>
                  <a:srgbClr val="327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78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251940" y="10846300"/>
            <a:ext cx="3862361" cy="5760000"/>
            <a:chOff x="6116636" y="10846300"/>
            <a:chExt cx="3862361" cy="5760000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6637" y="10846300"/>
              <a:ext cx="3862360" cy="288000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6636" y="13726300"/>
              <a:ext cx="3862361" cy="288000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70" name="Group 869"/>
          <p:cNvGrpSpPr>
            <a:grpSpLocks noChangeAspect="1"/>
          </p:cNvGrpSpPr>
          <p:nvPr/>
        </p:nvGrpSpPr>
        <p:grpSpPr>
          <a:xfrm>
            <a:off x="5583237" y="8318207"/>
            <a:ext cx="5199766" cy="1620000"/>
            <a:chOff x="12243900" y="1877612"/>
            <a:chExt cx="5546419" cy="1728000"/>
          </a:xfrm>
        </p:grpSpPr>
        <p:sp>
          <p:nvSpPr>
            <p:cNvPr id="871" name="Oval 87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2" name="Oval 87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12423071" y="8318207"/>
            <a:ext cx="5199766" cy="1620000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19433471" y="8318207"/>
            <a:ext cx="5199766" cy="1620000"/>
            <a:chOff x="12243900" y="1877612"/>
            <a:chExt cx="5546419" cy="1728000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502905" y="8318207"/>
            <a:ext cx="5199766" cy="1620000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0" name="Rectangle 889">
            <a:extLst>
              <a:ext uri="{FF2B5EF4-FFF2-40B4-BE49-F238E27FC236}">
                <a16:creationId xmlns:a16="http://schemas.microsoft.com/office/drawing/2014/main" xmlns="" id="{A73849C6-50BE-9C48-A69F-926FD177608A}"/>
              </a:ext>
            </a:extLst>
          </p:cNvPr>
          <p:cNvSpPr>
            <a:spLocks noChangeAspect="1"/>
          </p:cNvSpPr>
          <p:nvPr/>
        </p:nvSpPr>
        <p:spPr>
          <a:xfrm>
            <a:off x="12423071" y="10825161"/>
            <a:ext cx="2596456" cy="5760000"/>
          </a:xfrm>
          <a:prstGeom prst="rect">
            <a:avLst/>
          </a:prstGeom>
          <a:solidFill>
            <a:srgbClr val="C8F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15028132" y="10825161"/>
            <a:ext cx="2594705" cy="5760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xmlns="" id="{A73849C6-50BE-9C48-A69F-926FD177608A}"/>
              </a:ext>
            </a:extLst>
          </p:cNvPr>
          <p:cNvSpPr>
            <a:spLocks noChangeAspect="1"/>
          </p:cNvSpPr>
          <p:nvPr/>
        </p:nvSpPr>
        <p:spPr>
          <a:xfrm>
            <a:off x="22032479" y="10783215"/>
            <a:ext cx="2596456" cy="5760000"/>
          </a:xfrm>
          <a:prstGeom prst="rect">
            <a:avLst/>
          </a:prstGeom>
          <a:solidFill>
            <a:srgbClr val="C8F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19437774" y="10783215"/>
            <a:ext cx="2594705" cy="5760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57140" y="10783215"/>
            <a:ext cx="5691297" cy="5760000"/>
            <a:chOff x="26257140" y="10783215"/>
            <a:chExt cx="5691297" cy="5760000"/>
          </a:xfrm>
        </p:grpSpPr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3638" y="12548937"/>
              <a:ext cx="2596456" cy="3994278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57140" y="10783215"/>
              <a:ext cx="1576497" cy="576000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0094" y="10783215"/>
              <a:ext cx="1518343" cy="576000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5263" y="10783215"/>
              <a:ext cx="2584831" cy="1765722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9477" y="10795787"/>
              <a:ext cx="654043" cy="1728000"/>
            </a:xfrm>
            <a:prstGeom prst="rect">
              <a:avLst/>
            </a:prstGeom>
            <a:solidFill>
              <a:srgbClr val="F0D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6460" y="10795787"/>
              <a:ext cx="654043" cy="1728000"/>
            </a:xfrm>
            <a:prstGeom prst="rect">
              <a:avLst/>
            </a:prstGeom>
            <a:solidFill>
              <a:srgbClr val="F0D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81833" y="16765180"/>
            <a:ext cx="12025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426845" y="16765180"/>
            <a:ext cx="12025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431192" y="16765180"/>
            <a:ext cx="115608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28543861" y="16765180"/>
            <a:ext cx="12025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03" name="Group 902"/>
          <p:cNvGrpSpPr>
            <a:grpSpLocks noChangeAspect="1"/>
          </p:cNvGrpSpPr>
          <p:nvPr/>
        </p:nvGrpSpPr>
        <p:grpSpPr>
          <a:xfrm>
            <a:off x="5126037" y="15089524"/>
            <a:ext cx="2417454" cy="2463463"/>
            <a:chOff x="4385148" y="9103571"/>
            <a:chExt cx="3159480" cy="3219605"/>
          </a:xfrm>
        </p:grpSpPr>
        <p:cxnSp>
          <p:nvCxnSpPr>
            <p:cNvPr id="904" name="Straight Arrow Connector 903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Arrow Connector 904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TextBox 905"/>
            <p:cNvSpPr txBox="1"/>
            <p:nvPr/>
          </p:nvSpPr>
          <p:spPr>
            <a:xfrm>
              <a:off x="6213861" y="10995763"/>
              <a:ext cx="1330767" cy="1327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4385148" y="9103571"/>
              <a:ext cx="1330767" cy="1327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22032479" y="10783215"/>
            <a:ext cx="833431" cy="1728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 flipH="1">
            <a:off x="21875503" y="10800000"/>
            <a:ext cx="324265" cy="1692000"/>
          </a:xfrm>
          <a:prstGeom prst="rect">
            <a:avLst/>
          </a:prstGeom>
          <a:solidFill>
            <a:srgbClr val="F0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14186096" y="10825161"/>
            <a:ext cx="833431" cy="1728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 flipH="1">
            <a:off x="14860820" y="10829269"/>
            <a:ext cx="324265" cy="1692000"/>
          </a:xfrm>
          <a:prstGeom prst="rect">
            <a:avLst/>
          </a:prstGeom>
          <a:solidFill>
            <a:srgbClr val="F0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64376" y="10818281"/>
            <a:ext cx="13694" cy="173065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012000" y="12511214"/>
            <a:ext cx="10952" cy="406800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890812" y="10795787"/>
            <a:ext cx="13694" cy="1730656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039454" y="12475215"/>
            <a:ext cx="10952" cy="406800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828161" y="12526649"/>
            <a:ext cx="10952" cy="399600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436244" y="12526649"/>
            <a:ext cx="10952" cy="399600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251940" y="10846300"/>
            <a:ext cx="3862361" cy="5760000"/>
            <a:chOff x="6116636" y="10846300"/>
            <a:chExt cx="3862361" cy="5760000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6637" y="10846300"/>
              <a:ext cx="3862360" cy="288000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6636" y="13726300"/>
              <a:ext cx="3862361" cy="288000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70" name="Group 869"/>
          <p:cNvGrpSpPr>
            <a:grpSpLocks noChangeAspect="1"/>
          </p:cNvGrpSpPr>
          <p:nvPr/>
        </p:nvGrpSpPr>
        <p:grpSpPr>
          <a:xfrm>
            <a:off x="5583237" y="8318207"/>
            <a:ext cx="5199766" cy="1620000"/>
            <a:chOff x="12243900" y="1877612"/>
            <a:chExt cx="5546419" cy="1728000"/>
          </a:xfrm>
        </p:grpSpPr>
        <p:sp>
          <p:nvSpPr>
            <p:cNvPr id="871" name="Oval 87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2" name="Oval 87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77" name="Group 876"/>
          <p:cNvGrpSpPr>
            <a:grpSpLocks noChangeAspect="1"/>
          </p:cNvGrpSpPr>
          <p:nvPr/>
        </p:nvGrpSpPr>
        <p:grpSpPr>
          <a:xfrm>
            <a:off x="12423071" y="8318207"/>
            <a:ext cx="5199766" cy="1620000"/>
            <a:chOff x="12243900" y="1877612"/>
            <a:chExt cx="5546419" cy="1728000"/>
          </a:xfrm>
        </p:grpSpPr>
        <p:sp>
          <p:nvSpPr>
            <p:cNvPr id="878" name="Oval 877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0" name="Straight Arrow Connector 879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1" name="Group 880"/>
          <p:cNvGrpSpPr>
            <a:grpSpLocks noChangeAspect="1"/>
          </p:cNvGrpSpPr>
          <p:nvPr/>
        </p:nvGrpSpPr>
        <p:grpSpPr>
          <a:xfrm>
            <a:off x="19433471" y="8318207"/>
            <a:ext cx="5199766" cy="1620000"/>
            <a:chOff x="12243900" y="1877612"/>
            <a:chExt cx="5546419" cy="1728000"/>
          </a:xfrm>
        </p:grpSpPr>
        <p:sp>
          <p:nvSpPr>
            <p:cNvPr id="882" name="Oval 881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4" name="Straight Arrow Connector 883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502905" y="8318207"/>
            <a:ext cx="5199766" cy="1620000"/>
            <a:chOff x="26538237" y="8318207"/>
            <a:chExt cx="5199766" cy="1620000"/>
          </a:xfrm>
        </p:grpSpPr>
        <p:sp>
          <p:nvSpPr>
            <p:cNvPr id="886" name="Oval 885"/>
            <p:cNvSpPr>
              <a:spLocks/>
            </p:cNvSpPr>
            <p:nvPr/>
          </p:nvSpPr>
          <p:spPr>
            <a:xfrm>
              <a:off x="26538237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29983004" y="8318207"/>
              <a:ext cx="1754999" cy="16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7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7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8" name="Straight Arrow Connector 887"/>
            <p:cNvCxnSpPr/>
            <p:nvPr/>
          </p:nvCxnSpPr>
          <p:spPr>
            <a:xfrm flipH="1">
              <a:off x="28293236" y="8892000"/>
              <a:ext cx="1728000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 flipH="1">
              <a:off x="28293236" y="9360000"/>
              <a:ext cx="1728000" cy="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0" name="Rectangle 889">
            <a:extLst>
              <a:ext uri="{FF2B5EF4-FFF2-40B4-BE49-F238E27FC236}">
                <a16:creationId xmlns:a16="http://schemas.microsoft.com/office/drawing/2014/main" xmlns="" id="{A73849C6-50BE-9C48-A69F-926FD177608A}"/>
              </a:ext>
            </a:extLst>
          </p:cNvPr>
          <p:cNvSpPr>
            <a:spLocks noChangeAspect="1"/>
          </p:cNvSpPr>
          <p:nvPr/>
        </p:nvSpPr>
        <p:spPr>
          <a:xfrm>
            <a:off x="12423071" y="10825161"/>
            <a:ext cx="2596456" cy="5760000"/>
          </a:xfrm>
          <a:prstGeom prst="rect">
            <a:avLst/>
          </a:prstGeom>
          <a:solidFill>
            <a:srgbClr val="C8F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15028132" y="10825161"/>
            <a:ext cx="2594705" cy="5760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xmlns="" id="{A73849C6-50BE-9C48-A69F-926FD177608A}"/>
              </a:ext>
            </a:extLst>
          </p:cNvPr>
          <p:cNvSpPr>
            <a:spLocks noChangeAspect="1"/>
          </p:cNvSpPr>
          <p:nvPr/>
        </p:nvSpPr>
        <p:spPr>
          <a:xfrm>
            <a:off x="22032479" y="10783215"/>
            <a:ext cx="2596456" cy="5760000"/>
          </a:xfrm>
          <a:prstGeom prst="rect">
            <a:avLst/>
          </a:prstGeom>
          <a:solidFill>
            <a:srgbClr val="C8F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19437774" y="10783215"/>
            <a:ext cx="2594705" cy="5760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8500" baseline="-25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57140" y="10783215"/>
            <a:ext cx="5691297" cy="5760000"/>
            <a:chOff x="26257140" y="10783215"/>
            <a:chExt cx="5691297" cy="5760000"/>
          </a:xfrm>
        </p:grpSpPr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3638" y="12548937"/>
              <a:ext cx="2596456" cy="3994278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57140" y="10783215"/>
              <a:ext cx="1576497" cy="576000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0094" y="10783215"/>
              <a:ext cx="1518343" cy="576000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5263" y="10783215"/>
              <a:ext cx="2584831" cy="1765722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5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85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</a:t>
              </a:r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9477" y="10795787"/>
              <a:ext cx="654043" cy="1728000"/>
            </a:xfrm>
            <a:prstGeom prst="rect">
              <a:avLst/>
            </a:prstGeom>
            <a:solidFill>
              <a:srgbClr val="F0D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6460" y="10795787"/>
              <a:ext cx="654043" cy="1728000"/>
            </a:xfrm>
            <a:prstGeom prst="rect">
              <a:avLst/>
            </a:prstGeom>
            <a:solidFill>
              <a:srgbClr val="F0D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81833" y="16765180"/>
            <a:ext cx="12025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14426845" y="16765180"/>
            <a:ext cx="12025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1431192" y="16765180"/>
            <a:ext cx="115608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28543861" y="16765180"/>
            <a:ext cx="12025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6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03" name="Group 902"/>
          <p:cNvGrpSpPr>
            <a:grpSpLocks noChangeAspect="1"/>
          </p:cNvGrpSpPr>
          <p:nvPr/>
        </p:nvGrpSpPr>
        <p:grpSpPr>
          <a:xfrm>
            <a:off x="5126037" y="15089524"/>
            <a:ext cx="2417454" cy="2463463"/>
            <a:chOff x="4385148" y="9103571"/>
            <a:chExt cx="3159480" cy="3219605"/>
          </a:xfrm>
        </p:grpSpPr>
        <p:cxnSp>
          <p:nvCxnSpPr>
            <p:cNvPr id="904" name="Straight Arrow Connector 903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Arrow Connector 904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TextBox 905"/>
            <p:cNvSpPr txBox="1"/>
            <p:nvPr/>
          </p:nvSpPr>
          <p:spPr>
            <a:xfrm>
              <a:off x="6213861" y="10995763"/>
              <a:ext cx="1330767" cy="1327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4385148" y="9103571"/>
              <a:ext cx="1330767" cy="1327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22032479" y="10783215"/>
            <a:ext cx="833431" cy="1728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 flipH="1">
            <a:off x="21875503" y="10800000"/>
            <a:ext cx="324265" cy="1692000"/>
          </a:xfrm>
          <a:prstGeom prst="rect">
            <a:avLst/>
          </a:prstGeom>
          <a:solidFill>
            <a:srgbClr val="F0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>
            <a:off x="14186096" y="10825161"/>
            <a:ext cx="833431" cy="1728000"/>
          </a:xfrm>
          <a:prstGeom prst="rect">
            <a:avLst/>
          </a:prstGeom>
          <a:solidFill>
            <a:srgbClr val="F0DC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3B29C33-F4DD-6E4A-9001-5E7916D263C6}"/>
              </a:ext>
            </a:extLst>
          </p:cNvPr>
          <p:cNvSpPr>
            <a:spLocks noChangeAspect="1"/>
          </p:cNvSpPr>
          <p:nvPr/>
        </p:nvSpPr>
        <p:spPr>
          <a:xfrm flipH="1">
            <a:off x="14860820" y="10829269"/>
            <a:ext cx="324265" cy="1692000"/>
          </a:xfrm>
          <a:prstGeom prst="rect">
            <a:avLst/>
          </a:prstGeom>
          <a:solidFill>
            <a:srgbClr val="F0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64376" y="10818281"/>
            <a:ext cx="13694" cy="173065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012000" y="12511214"/>
            <a:ext cx="10952" cy="406800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890812" y="10795787"/>
            <a:ext cx="13694" cy="1730656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039454" y="12475215"/>
            <a:ext cx="10952" cy="406800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828161" y="12526649"/>
            <a:ext cx="10952" cy="399600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436244" y="12526649"/>
            <a:ext cx="10952" cy="399600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406</Words>
  <Application>Microsoft Macintosh PowerPoint</Application>
  <PresentationFormat>Custom</PresentationFormat>
  <Paragraphs>251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284</cp:revision>
  <dcterms:created xsi:type="dcterms:W3CDTF">2006-08-16T00:00:00Z</dcterms:created>
  <dcterms:modified xsi:type="dcterms:W3CDTF">2018-06-05T22:29:37Z</dcterms:modified>
</cp:coreProperties>
</file>