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7" r:id="rId2"/>
    <p:sldId id="285" r:id="rId3"/>
    <p:sldId id="286" r:id="rId4"/>
    <p:sldId id="284" r:id="rId5"/>
    <p:sldId id="283" r:id="rId6"/>
    <p:sldId id="282" r:id="rId7"/>
    <p:sldId id="281" r:id="rId8"/>
  </p:sldIdLst>
  <p:sldSz cx="44999275" cy="25199975"/>
  <p:notesSz cx="6858000" cy="9144000"/>
  <p:defaultTextStyle>
    <a:defPPr>
      <a:defRPr lang="en-US"/>
    </a:defPPr>
    <a:lvl1pPr marL="0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1pPr>
    <a:lvl2pPr marL="2057171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2pPr>
    <a:lvl3pPr marL="4114343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3pPr>
    <a:lvl4pPr marL="6171514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4pPr>
    <a:lvl5pPr marL="8228686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5pPr>
    <a:lvl6pPr marL="10285857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6pPr>
    <a:lvl7pPr marL="12343028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7pPr>
    <a:lvl8pPr marL="14400200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8pPr>
    <a:lvl9pPr marL="16457371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37" userDrawn="1">
          <p15:clr>
            <a:srgbClr val="A4A3A4"/>
          </p15:clr>
        </p15:guide>
        <p15:guide id="2" pos="14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E6E6"/>
    <a:srgbClr val="F0DCBE"/>
    <a:srgbClr val="DCC896"/>
    <a:srgbClr val="F03296"/>
    <a:srgbClr val="F5F53C"/>
    <a:srgbClr val="FAFA3C"/>
    <a:srgbClr val="F0F03C"/>
    <a:srgbClr val="F0F050"/>
    <a:srgbClr val="F0F064"/>
    <a:srgbClr val="C8C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68"/>
    <p:restoredTop sz="94687"/>
  </p:normalViewPr>
  <p:slideViewPr>
    <p:cSldViewPr>
      <p:cViewPr>
        <p:scale>
          <a:sx n="63" d="100"/>
          <a:sy n="63" d="100"/>
        </p:scale>
        <p:origin x="144" y="-2080"/>
      </p:cViewPr>
      <p:guideLst>
        <p:guide orient="horz" pos="7937"/>
        <p:guide pos="141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F51B-0D5B-BD48-9512-DDCE424B6B65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3C1E-005F-E245-8EB5-437506773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4688" y="1143000"/>
            <a:ext cx="5508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3C1E-005F-E245-8EB5-437506773C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4688" y="1143000"/>
            <a:ext cx="5508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3C1E-005F-E245-8EB5-437506773C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4688" y="1143000"/>
            <a:ext cx="5508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3C1E-005F-E245-8EB5-437506773C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6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4688" y="1143000"/>
            <a:ext cx="5508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3C1E-005F-E245-8EB5-437506773C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65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4688" y="1143000"/>
            <a:ext cx="5508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3C1E-005F-E245-8EB5-437506773C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18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4688" y="1143000"/>
            <a:ext cx="5508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3C1E-005F-E245-8EB5-437506773C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83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4688" y="1143000"/>
            <a:ext cx="5508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3C1E-005F-E245-8EB5-437506773C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4946" y="7828328"/>
            <a:ext cx="38249383" cy="54016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9896" y="14279987"/>
            <a:ext cx="31499493" cy="64399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0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0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0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0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0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0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624474" y="1009170"/>
            <a:ext cx="10124837" cy="215016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49964" y="1009170"/>
            <a:ext cx="29624523" cy="215016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4633" y="16193320"/>
            <a:ext cx="38249383" cy="5004994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4633" y="10680829"/>
            <a:ext cx="38249383" cy="5512493"/>
          </a:xfrm>
        </p:spPr>
        <p:txBody>
          <a:bodyPr anchor="b"/>
          <a:lstStyle>
            <a:lvl1pPr marL="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1pPr>
            <a:lvl2pPr marL="400036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8000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0107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4pPr>
            <a:lvl5pPr marL="1600143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5pPr>
            <a:lvl6pPr marL="2000179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6pPr>
            <a:lvl7pPr marL="2400214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7pPr>
            <a:lvl8pPr marL="280025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8pPr>
            <a:lvl9pPr marL="3200286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9964" y="5879997"/>
            <a:ext cx="19874680" cy="16630819"/>
          </a:xfrm>
        </p:spPr>
        <p:txBody>
          <a:bodyPr/>
          <a:lstStyle>
            <a:lvl1pPr>
              <a:defRPr sz="2450"/>
            </a:lvl1pPr>
            <a:lvl2pPr>
              <a:defRPr sz="2100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74631" y="5879997"/>
            <a:ext cx="19874680" cy="16630819"/>
          </a:xfrm>
        </p:spPr>
        <p:txBody>
          <a:bodyPr/>
          <a:lstStyle>
            <a:lvl1pPr>
              <a:defRPr sz="2450"/>
            </a:lvl1pPr>
            <a:lvl2pPr>
              <a:defRPr sz="2100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964" y="5640832"/>
            <a:ext cx="19882494" cy="2350829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36" indent="0">
              <a:buNone/>
              <a:defRPr sz="1750" b="1"/>
            </a:lvl2pPr>
            <a:lvl3pPr marL="800071" indent="0">
              <a:buNone/>
              <a:defRPr sz="1575" b="1"/>
            </a:lvl3pPr>
            <a:lvl4pPr marL="1200107" indent="0">
              <a:buNone/>
              <a:defRPr sz="1400" b="1"/>
            </a:lvl4pPr>
            <a:lvl5pPr marL="1600143" indent="0">
              <a:buNone/>
              <a:defRPr sz="1400" b="1"/>
            </a:lvl5pPr>
            <a:lvl6pPr marL="2000179" indent="0">
              <a:buNone/>
              <a:defRPr sz="1400" b="1"/>
            </a:lvl6pPr>
            <a:lvl7pPr marL="2400214" indent="0">
              <a:buNone/>
              <a:defRPr sz="1400" b="1"/>
            </a:lvl7pPr>
            <a:lvl8pPr marL="2800250" indent="0">
              <a:buNone/>
              <a:defRPr sz="1400" b="1"/>
            </a:lvl8pPr>
            <a:lvl9pPr marL="320028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9964" y="7991659"/>
            <a:ext cx="19882494" cy="14519154"/>
          </a:xfrm>
        </p:spPr>
        <p:txBody>
          <a:bodyPr/>
          <a:lstStyle>
            <a:lvl1pPr>
              <a:defRPr sz="2100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859008" y="5640832"/>
            <a:ext cx="19890305" cy="2350829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36" indent="0">
              <a:buNone/>
              <a:defRPr sz="1750" b="1"/>
            </a:lvl2pPr>
            <a:lvl3pPr marL="800071" indent="0">
              <a:buNone/>
              <a:defRPr sz="1575" b="1"/>
            </a:lvl3pPr>
            <a:lvl4pPr marL="1200107" indent="0">
              <a:buNone/>
              <a:defRPr sz="1400" b="1"/>
            </a:lvl4pPr>
            <a:lvl5pPr marL="1600143" indent="0">
              <a:buNone/>
              <a:defRPr sz="1400" b="1"/>
            </a:lvl5pPr>
            <a:lvl6pPr marL="2000179" indent="0">
              <a:buNone/>
              <a:defRPr sz="1400" b="1"/>
            </a:lvl6pPr>
            <a:lvl7pPr marL="2400214" indent="0">
              <a:buNone/>
              <a:defRPr sz="1400" b="1"/>
            </a:lvl7pPr>
            <a:lvl8pPr marL="2800250" indent="0">
              <a:buNone/>
              <a:defRPr sz="1400" b="1"/>
            </a:lvl8pPr>
            <a:lvl9pPr marL="320028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859008" y="7991659"/>
            <a:ext cx="19890305" cy="14519154"/>
          </a:xfrm>
        </p:spPr>
        <p:txBody>
          <a:bodyPr/>
          <a:lstStyle>
            <a:lvl1pPr>
              <a:defRPr sz="2100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966" y="1003332"/>
            <a:ext cx="14804451" cy="4269996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3468" y="1003338"/>
            <a:ext cx="25155845" cy="21507481"/>
          </a:xfrm>
        </p:spPr>
        <p:txBody>
          <a:bodyPr/>
          <a:lstStyle>
            <a:lvl1pPr>
              <a:defRPr sz="2800"/>
            </a:lvl1pPr>
            <a:lvl2pPr>
              <a:defRPr sz="2450"/>
            </a:lvl2pPr>
            <a:lvl3pPr>
              <a:defRPr sz="2100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9966" y="5273333"/>
            <a:ext cx="14804451" cy="17237485"/>
          </a:xfrm>
        </p:spPr>
        <p:txBody>
          <a:bodyPr/>
          <a:lstStyle>
            <a:lvl1pPr marL="0" indent="0">
              <a:buNone/>
              <a:defRPr sz="1225"/>
            </a:lvl1pPr>
            <a:lvl2pPr marL="400036" indent="0">
              <a:buNone/>
              <a:defRPr sz="1050"/>
            </a:lvl2pPr>
            <a:lvl3pPr marL="800071" indent="0">
              <a:buNone/>
              <a:defRPr sz="875"/>
            </a:lvl3pPr>
            <a:lvl4pPr marL="1200107" indent="0">
              <a:buNone/>
              <a:defRPr sz="788"/>
            </a:lvl4pPr>
            <a:lvl5pPr marL="1600143" indent="0">
              <a:buNone/>
              <a:defRPr sz="788"/>
            </a:lvl5pPr>
            <a:lvl6pPr marL="2000179" indent="0">
              <a:buNone/>
              <a:defRPr sz="788"/>
            </a:lvl6pPr>
            <a:lvl7pPr marL="2400214" indent="0">
              <a:buNone/>
              <a:defRPr sz="788"/>
            </a:lvl7pPr>
            <a:lvl8pPr marL="2800250" indent="0">
              <a:buNone/>
              <a:defRPr sz="788"/>
            </a:lvl8pPr>
            <a:lvl9pPr marL="3200286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0177" y="17639986"/>
            <a:ext cx="26999565" cy="2082499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820177" y="2251667"/>
            <a:ext cx="26999565" cy="15119985"/>
          </a:xfrm>
        </p:spPr>
        <p:txBody>
          <a:bodyPr/>
          <a:lstStyle>
            <a:lvl1pPr marL="0" indent="0">
              <a:buNone/>
              <a:defRPr sz="2800"/>
            </a:lvl1pPr>
            <a:lvl2pPr marL="400036" indent="0">
              <a:buNone/>
              <a:defRPr sz="2450"/>
            </a:lvl2pPr>
            <a:lvl3pPr marL="800071" indent="0">
              <a:buNone/>
              <a:defRPr sz="2100"/>
            </a:lvl3pPr>
            <a:lvl4pPr marL="1200107" indent="0">
              <a:buNone/>
              <a:defRPr sz="1750"/>
            </a:lvl4pPr>
            <a:lvl5pPr marL="1600143" indent="0">
              <a:buNone/>
              <a:defRPr sz="1750"/>
            </a:lvl5pPr>
            <a:lvl6pPr marL="2000179" indent="0">
              <a:buNone/>
              <a:defRPr sz="1750"/>
            </a:lvl6pPr>
            <a:lvl7pPr marL="2400214" indent="0">
              <a:buNone/>
              <a:defRPr sz="1750"/>
            </a:lvl7pPr>
            <a:lvl8pPr marL="2800250" indent="0">
              <a:buNone/>
              <a:defRPr sz="1750"/>
            </a:lvl8pPr>
            <a:lvl9pPr marL="3200286" indent="0">
              <a:buNone/>
              <a:defRPr sz="17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0177" y="19722483"/>
            <a:ext cx="26999565" cy="2957496"/>
          </a:xfrm>
        </p:spPr>
        <p:txBody>
          <a:bodyPr/>
          <a:lstStyle>
            <a:lvl1pPr marL="0" indent="0">
              <a:buNone/>
              <a:defRPr sz="1225"/>
            </a:lvl1pPr>
            <a:lvl2pPr marL="400036" indent="0">
              <a:buNone/>
              <a:defRPr sz="1050"/>
            </a:lvl2pPr>
            <a:lvl3pPr marL="800071" indent="0">
              <a:buNone/>
              <a:defRPr sz="875"/>
            </a:lvl3pPr>
            <a:lvl4pPr marL="1200107" indent="0">
              <a:buNone/>
              <a:defRPr sz="788"/>
            </a:lvl4pPr>
            <a:lvl5pPr marL="1600143" indent="0">
              <a:buNone/>
              <a:defRPr sz="788"/>
            </a:lvl5pPr>
            <a:lvl6pPr marL="2000179" indent="0">
              <a:buNone/>
              <a:defRPr sz="788"/>
            </a:lvl6pPr>
            <a:lvl7pPr marL="2400214" indent="0">
              <a:buNone/>
              <a:defRPr sz="788"/>
            </a:lvl7pPr>
            <a:lvl8pPr marL="2800250" indent="0">
              <a:buNone/>
              <a:defRPr sz="788"/>
            </a:lvl8pPr>
            <a:lvl9pPr marL="3200286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964" y="1009168"/>
            <a:ext cx="40499347" cy="4199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964" y="5879997"/>
            <a:ext cx="40499347" cy="16630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49969" y="23356646"/>
            <a:ext cx="10499831" cy="1341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74753" y="23356646"/>
            <a:ext cx="14249770" cy="1341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49485" y="23356646"/>
            <a:ext cx="10499831" cy="1341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0071" rtl="0" eaLnBrk="1" latinLnBrk="0" hangingPunct="1">
        <a:spcBef>
          <a:spcPct val="0"/>
        </a:spcBef>
        <a:buNone/>
        <a:defRPr sz="3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027" indent="-300027" algn="l" defTabSz="800071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0058" indent="-250023" algn="l" defTabSz="800071" rtl="0" eaLnBrk="1" latinLnBrk="0" hangingPunct="1">
        <a:spcBef>
          <a:spcPct val="20000"/>
        </a:spcBef>
        <a:buFont typeface="Arial" pitchFamily="34" charset="0"/>
        <a:buChar char="–"/>
        <a:defRPr sz="2450" kern="1200">
          <a:solidFill>
            <a:schemeClr val="tx1"/>
          </a:solidFill>
          <a:latin typeface="+mn-lt"/>
          <a:ea typeface="+mn-ea"/>
          <a:cs typeface="+mn-cs"/>
        </a:defRPr>
      </a:lvl2pPr>
      <a:lvl3pPr marL="1000090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0125" indent="-200018" algn="l" defTabSz="800071" rtl="0" eaLnBrk="1" latinLnBrk="0" hangingPunct="1">
        <a:spcBef>
          <a:spcPct val="20000"/>
        </a:spcBef>
        <a:buFont typeface="Arial" pitchFamily="34" charset="0"/>
        <a:buChar char="–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800161" indent="-200018" algn="l" defTabSz="800071" rtl="0" eaLnBrk="1" latinLnBrk="0" hangingPunct="1">
        <a:spcBef>
          <a:spcPct val="20000"/>
        </a:spcBef>
        <a:buFont typeface="Arial" pitchFamily="34" charset="0"/>
        <a:buChar char="»"/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200197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600233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000268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400304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0036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00071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00107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00143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00179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00214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00250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00286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ounded Rectangle 184"/>
          <p:cNvSpPr/>
          <p:nvPr/>
        </p:nvSpPr>
        <p:spPr>
          <a:xfrm>
            <a:off x="9317037" y="7342187"/>
            <a:ext cx="34632000" cy="3240000"/>
          </a:xfrm>
          <a:prstGeom prst="roundRect">
            <a:avLst>
              <a:gd name="adj" fmla="val 7163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192" name="Right Arrow 191"/>
          <p:cNvSpPr/>
          <p:nvPr/>
        </p:nvSpPr>
        <p:spPr>
          <a:xfrm>
            <a:off x="8767407" y="8742031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643" name="Rounded Rectangle 642"/>
          <p:cNvSpPr/>
          <p:nvPr/>
        </p:nvSpPr>
        <p:spPr>
          <a:xfrm>
            <a:off x="9317037" y="10960187"/>
            <a:ext cx="34632000" cy="3240000"/>
          </a:xfrm>
          <a:prstGeom prst="roundRect">
            <a:avLst>
              <a:gd name="adj" fmla="val 7163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646" name="TextBox 645"/>
          <p:cNvSpPr txBox="1"/>
          <p:nvPr/>
        </p:nvSpPr>
        <p:spPr>
          <a:xfrm>
            <a:off x="43088865" y="10999787"/>
            <a:ext cx="843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4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43105697" y="7342187"/>
            <a:ext cx="8130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4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37" name="Rounded Rectangle 836"/>
          <p:cNvSpPr/>
          <p:nvPr/>
        </p:nvSpPr>
        <p:spPr>
          <a:xfrm>
            <a:off x="9317037" y="14657388"/>
            <a:ext cx="34632000" cy="4134612"/>
          </a:xfrm>
          <a:prstGeom prst="roundRect">
            <a:avLst>
              <a:gd name="adj" fmla="val 7163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grpSp>
        <p:nvGrpSpPr>
          <p:cNvPr id="645" name="Group 644"/>
          <p:cNvGrpSpPr/>
          <p:nvPr/>
        </p:nvGrpSpPr>
        <p:grpSpPr>
          <a:xfrm>
            <a:off x="9857151" y="11271519"/>
            <a:ext cx="2805393" cy="2576423"/>
            <a:chOff x="8195076" y="11769519"/>
            <a:chExt cx="2805393" cy="2576423"/>
          </a:xfrm>
        </p:grpSpPr>
        <p:sp>
          <p:nvSpPr>
            <p:cNvPr id="122" name="Oval 121"/>
            <p:cNvSpPr>
              <a:spLocks/>
            </p:cNvSpPr>
            <p:nvPr/>
          </p:nvSpPr>
          <p:spPr>
            <a:xfrm>
              <a:off x="8195076" y="11769519"/>
              <a:ext cx="946863" cy="87402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23" name="Oval 122"/>
            <p:cNvSpPr>
              <a:spLocks/>
            </p:cNvSpPr>
            <p:nvPr/>
          </p:nvSpPr>
          <p:spPr>
            <a:xfrm>
              <a:off x="10053606" y="11769519"/>
              <a:ext cx="946863" cy="87402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" name="Oval 123"/>
            <p:cNvSpPr>
              <a:spLocks/>
            </p:cNvSpPr>
            <p:nvPr/>
          </p:nvSpPr>
          <p:spPr>
            <a:xfrm>
              <a:off x="10053606" y="13471916"/>
              <a:ext cx="946863" cy="87402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H="1">
              <a:off x="9141938" y="12206532"/>
              <a:ext cx="911669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10527037" y="12662530"/>
              <a:ext cx="0" cy="809385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8668507" y="12644018"/>
              <a:ext cx="1" cy="827898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>
              <a:spLocks/>
            </p:cNvSpPr>
            <p:nvPr/>
          </p:nvSpPr>
          <p:spPr>
            <a:xfrm>
              <a:off x="8195076" y="13471916"/>
              <a:ext cx="946863" cy="87402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68" name="Straight Arrow Connector 167"/>
            <p:cNvCxnSpPr>
              <a:stCxn id="124" idx="2"/>
              <a:endCxn id="128" idx="6"/>
            </p:cNvCxnSpPr>
            <p:nvPr/>
          </p:nvCxnSpPr>
          <p:spPr>
            <a:xfrm flipH="1">
              <a:off x="9141938" y="13908930"/>
              <a:ext cx="911669" cy="0"/>
            </a:xfrm>
            <a:prstGeom prst="straightConnector1">
              <a:avLst/>
            </a:prstGeom>
            <a:ln w="63500"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>
            <a:off x="9857151" y="7646987"/>
            <a:ext cx="2805393" cy="2576425"/>
            <a:chOff x="21785719" y="1877612"/>
            <a:chExt cx="5546419" cy="5093735"/>
          </a:xfrm>
        </p:grpSpPr>
        <p:sp>
          <p:nvSpPr>
            <p:cNvPr id="195" name="Oval 194"/>
            <p:cNvSpPr>
              <a:spLocks/>
            </p:cNvSpPr>
            <p:nvPr/>
          </p:nvSpPr>
          <p:spPr>
            <a:xfrm>
              <a:off x="21785719" y="1877612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96" name="Oval 195"/>
            <p:cNvSpPr>
              <a:spLocks/>
            </p:cNvSpPr>
            <p:nvPr/>
          </p:nvSpPr>
          <p:spPr>
            <a:xfrm>
              <a:off x="25460138" y="1877612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197" name="Oval 196"/>
            <p:cNvSpPr>
              <a:spLocks/>
            </p:cNvSpPr>
            <p:nvPr/>
          </p:nvSpPr>
          <p:spPr>
            <a:xfrm>
              <a:off x="25460138" y="5243347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98" name="Straight Arrow Connector 197"/>
            <p:cNvCxnSpPr/>
            <p:nvPr/>
          </p:nvCxnSpPr>
          <p:spPr>
            <a:xfrm flipH="1">
              <a:off x="23657719" y="2741612"/>
              <a:ext cx="1802419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26396138" y="3643147"/>
              <a:ext cx="0" cy="1600200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 flipV="1">
              <a:off x="22721719" y="3606547"/>
              <a:ext cx="1" cy="1636800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Oval 200"/>
            <p:cNvSpPr>
              <a:spLocks/>
            </p:cNvSpPr>
            <p:nvPr/>
          </p:nvSpPr>
          <p:spPr>
            <a:xfrm>
              <a:off x="21785719" y="5243347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521072" y="14901149"/>
            <a:ext cx="3477550" cy="3442097"/>
            <a:chOff x="7630826" y="14733587"/>
            <a:chExt cx="3622862" cy="3585926"/>
          </a:xfrm>
        </p:grpSpPr>
        <p:sp>
          <p:nvSpPr>
            <p:cNvPr id="239" name="Rectangle 238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7630826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8223160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815493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9407827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0000161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7630826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8223160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815493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9407827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0000161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7630826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8223160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815493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9407827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0000161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7630826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8223160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8815493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9407827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0000161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7630826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8223160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8815493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9407827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000161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8218852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9941719" y="15920683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0592529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059252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059252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059252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59252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763082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822316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881549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9407827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000161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59252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0575340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97" name="TextBox 596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8798902" y="15920683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7" name="Right Arrow 116"/>
          <p:cNvSpPr/>
          <p:nvPr/>
        </p:nvSpPr>
        <p:spPr>
          <a:xfrm rot="5400000">
            <a:off x="11023132" y="10502316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54" name="Right Arrow 853"/>
          <p:cNvSpPr/>
          <p:nvPr/>
        </p:nvSpPr>
        <p:spPr>
          <a:xfrm rot="5400000">
            <a:off x="11023132" y="141378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grpSp>
        <p:nvGrpSpPr>
          <p:cNvPr id="78" name="Group 77"/>
          <p:cNvGrpSpPr/>
          <p:nvPr/>
        </p:nvGrpSpPr>
        <p:grpSpPr>
          <a:xfrm>
            <a:off x="13615516" y="7646987"/>
            <a:ext cx="2805393" cy="2576425"/>
            <a:chOff x="21785719" y="1877612"/>
            <a:chExt cx="5546419" cy="5093735"/>
          </a:xfrm>
        </p:grpSpPr>
        <p:sp>
          <p:nvSpPr>
            <p:cNvPr id="79" name="Oval 78"/>
            <p:cNvSpPr>
              <a:spLocks/>
            </p:cNvSpPr>
            <p:nvPr/>
          </p:nvSpPr>
          <p:spPr>
            <a:xfrm>
              <a:off x="21785719" y="1877612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80" name="Oval 79"/>
            <p:cNvSpPr>
              <a:spLocks/>
            </p:cNvSpPr>
            <p:nvPr/>
          </p:nvSpPr>
          <p:spPr>
            <a:xfrm>
              <a:off x="25460138" y="1877612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81" name="Oval 80"/>
            <p:cNvSpPr>
              <a:spLocks/>
            </p:cNvSpPr>
            <p:nvPr/>
          </p:nvSpPr>
          <p:spPr>
            <a:xfrm>
              <a:off x="25460138" y="5243347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H="1">
              <a:off x="23657719" y="2741612"/>
              <a:ext cx="1802419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26396138" y="3643147"/>
              <a:ext cx="0" cy="1600200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81" idx="1"/>
              <a:endCxn id="79" idx="5"/>
            </p:cNvCxnSpPr>
            <p:nvPr/>
          </p:nvCxnSpPr>
          <p:spPr>
            <a:xfrm flipH="1" flipV="1">
              <a:off x="23383570" y="3352553"/>
              <a:ext cx="2350718" cy="2143854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>
              <a:spLocks/>
            </p:cNvSpPr>
            <p:nvPr/>
          </p:nvSpPr>
          <p:spPr>
            <a:xfrm>
              <a:off x="21785719" y="5243347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13615516" y="11271519"/>
            <a:ext cx="2805393" cy="2576425"/>
            <a:chOff x="15139500" y="17753012"/>
            <a:chExt cx="5546419" cy="5093735"/>
          </a:xfrm>
        </p:grpSpPr>
        <p:sp>
          <p:nvSpPr>
            <p:cNvPr id="130" name="Oval 129"/>
            <p:cNvSpPr>
              <a:spLocks/>
            </p:cNvSpPr>
            <p:nvPr/>
          </p:nvSpPr>
          <p:spPr>
            <a:xfrm>
              <a:off x="15139500" y="17753012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31" name="Oval 130"/>
            <p:cNvSpPr>
              <a:spLocks/>
            </p:cNvSpPr>
            <p:nvPr/>
          </p:nvSpPr>
          <p:spPr>
            <a:xfrm>
              <a:off x="18813919" y="17753012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2" name="Oval 131"/>
            <p:cNvSpPr>
              <a:spLocks/>
            </p:cNvSpPr>
            <p:nvPr/>
          </p:nvSpPr>
          <p:spPr>
            <a:xfrm>
              <a:off x="18813919" y="21118747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33" name="Straight Arrow Connector 132"/>
            <p:cNvCxnSpPr/>
            <p:nvPr/>
          </p:nvCxnSpPr>
          <p:spPr>
            <a:xfrm flipH="1">
              <a:off x="17011500" y="18617012"/>
              <a:ext cx="1802419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19749919" y="19518547"/>
              <a:ext cx="0" cy="1600200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endCxn id="130" idx="5"/>
            </p:cNvCxnSpPr>
            <p:nvPr/>
          </p:nvCxnSpPr>
          <p:spPr>
            <a:xfrm flipH="1" flipV="1">
              <a:off x="16737351" y="19227953"/>
              <a:ext cx="2350718" cy="2143854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>
              <a:spLocks/>
            </p:cNvSpPr>
            <p:nvPr/>
          </p:nvSpPr>
          <p:spPr>
            <a:xfrm>
              <a:off x="15139500" y="21118747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73" name="Straight Arrow Connector 172"/>
            <p:cNvCxnSpPr/>
            <p:nvPr/>
          </p:nvCxnSpPr>
          <p:spPr>
            <a:xfrm flipH="1">
              <a:off x="16992000" y="21791612"/>
              <a:ext cx="1802419" cy="0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 flipH="1">
              <a:off x="17001750" y="22248812"/>
              <a:ext cx="1802419" cy="0"/>
            </a:xfrm>
            <a:prstGeom prst="straightConnector1">
              <a:avLst/>
            </a:prstGeom>
            <a:ln w="63500"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13279437" y="14901149"/>
            <a:ext cx="3477550" cy="3442097"/>
            <a:chOff x="11465719" y="14733587"/>
            <a:chExt cx="3622862" cy="3585926"/>
          </a:xfrm>
        </p:grpSpPr>
        <p:sp>
          <p:nvSpPr>
            <p:cNvPr id="518" name="Rectangle 517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114657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120580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12650386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3242720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38350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114657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120580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12650386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3242720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3835054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114657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120580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126503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3242720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3835054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114657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120580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126503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13242720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3835054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14657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20580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126503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13242720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3835054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3" name="TextBox 542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12053745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44" name="TextBox 543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12632937" y="15920683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44274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44274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44274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44274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44274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14657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20580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126503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132427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38350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44274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6" name="TextBox 555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4410233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09" name="TextBox 408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13217699" y="16470998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118" name="Right Arrow 117"/>
          <p:cNvSpPr/>
          <p:nvPr/>
        </p:nvSpPr>
        <p:spPr>
          <a:xfrm rot="5400000">
            <a:off x="14781497" y="10502316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55" name="Right Arrow 854"/>
          <p:cNvSpPr/>
          <p:nvPr/>
        </p:nvSpPr>
        <p:spPr>
          <a:xfrm rot="5400000">
            <a:off x="14781497" y="141378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grpSp>
        <p:nvGrpSpPr>
          <p:cNvPr id="206" name="Group 205"/>
          <p:cNvGrpSpPr/>
          <p:nvPr/>
        </p:nvGrpSpPr>
        <p:grpSpPr>
          <a:xfrm>
            <a:off x="17400079" y="7646987"/>
            <a:ext cx="2805393" cy="2576425"/>
            <a:chOff x="17936182" y="8313842"/>
            <a:chExt cx="3228035" cy="2964572"/>
          </a:xfrm>
        </p:grpSpPr>
        <p:sp>
          <p:nvSpPr>
            <p:cNvPr id="68" name="Oval 67"/>
            <p:cNvSpPr>
              <a:spLocks/>
            </p:cNvSpPr>
            <p:nvPr/>
          </p:nvSpPr>
          <p:spPr>
            <a:xfrm>
              <a:off x="17936182" y="8313842"/>
              <a:ext cx="1089510" cy="10057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9" name="Oval 68"/>
            <p:cNvSpPr>
              <a:spLocks/>
            </p:cNvSpPr>
            <p:nvPr/>
          </p:nvSpPr>
          <p:spPr>
            <a:xfrm>
              <a:off x="20074707" y="8313842"/>
              <a:ext cx="1089510" cy="10057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0" name="Oval 69"/>
            <p:cNvSpPr>
              <a:spLocks/>
            </p:cNvSpPr>
            <p:nvPr/>
          </p:nvSpPr>
          <p:spPr>
            <a:xfrm>
              <a:off x="20074707" y="10272712"/>
              <a:ext cx="1089510" cy="10057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>
              <a:off x="19025692" y="8816693"/>
              <a:ext cx="1049014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70" idx="0"/>
            </p:cNvCxnSpPr>
            <p:nvPr/>
          </p:nvCxnSpPr>
          <p:spPr>
            <a:xfrm>
              <a:off x="20619462" y="9341390"/>
              <a:ext cx="0" cy="931322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74" idx="0"/>
            </p:cNvCxnSpPr>
            <p:nvPr/>
          </p:nvCxnSpPr>
          <p:spPr>
            <a:xfrm flipV="1">
              <a:off x="18480937" y="9320088"/>
              <a:ext cx="1" cy="952623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>
              <a:spLocks/>
            </p:cNvSpPr>
            <p:nvPr/>
          </p:nvSpPr>
          <p:spPr>
            <a:xfrm>
              <a:off x="17936182" y="10272712"/>
              <a:ext cx="1089510" cy="10057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02" name="Straight Arrow Connector 201"/>
            <p:cNvCxnSpPr>
              <a:stCxn id="70" idx="1"/>
              <a:endCxn id="68" idx="5"/>
            </p:cNvCxnSpPr>
            <p:nvPr/>
          </p:nvCxnSpPr>
          <p:spPr>
            <a:xfrm flipH="1" flipV="1">
              <a:off x="18866137" y="9172262"/>
              <a:ext cx="1368125" cy="1247732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334"/>
          <p:cNvGrpSpPr/>
          <p:nvPr/>
        </p:nvGrpSpPr>
        <p:grpSpPr>
          <a:xfrm>
            <a:off x="17400079" y="11271519"/>
            <a:ext cx="2805393" cy="2576425"/>
            <a:chOff x="15629883" y="11702269"/>
            <a:chExt cx="2805393" cy="2576425"/>
          </a:xfrm>
        </p:grpSpPr>
        <p:sp>
          <p:nvSpPr>
            <p:cNvPr id="138" name="Oval 137"/>
            <p:cNvSpPr>
              <a:spLocks/>
            </p:cNvSpPr>
            <p:nvPr/>
          </p:nvSpPr>
          <p:spPr>
            <a:xfrm>
              <a:off x="15629883" y="11702269"/>
              <a:ext cx="946862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39" name="Oval 138"/>
            <p:cNvSpPr>
              <a:spLocks/>
            </p:cNvSpPr>
            <p:nvPr/>
          </p:nvSpPr>
          <p:spPr>
            <a:xfrm>
              <a:off x="17488414" y="11702269"/>
              <a:ext cx="946862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0" name="Oval 139"/>
            <p:cNvSpPr>
              <a:spLocks/>
            </p:cNvSpPr>
            <p:nvPr/>
          </p:nvSpPr>
          <p:spPr>
            <a:xfrm>
              <a:off x="17488414" y="13404667"/>
              <a:ext cx="946862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 flipH="1">
              <a:off x="16576745" y="12139283"/>
              <a:ext cx="91166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40" idx="0"/>
            </p:cNvCxnSpPr>
            <p:nvPr/>
          </p:nvCxnSpPr>
          <p:spPr>
            <a:xfrm>
              <a:off x="17961845" y="12595281"/>
              <a:ext cx="0" cy="809386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16103314" y="12576769"/>
              <a:ext cx="1" cy="827898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>
              <a:spLocks/>
            </p:cNvSpPr>
            <p:nvPr/>
          </p:nvSpPr>
          <p:spPr>
            <a:xfrm>
              <a:off x="15629883" y="13404667"/>
              <a:ext cx="946862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75" name="Straight Arrow Connector 174"/>
            <p:cNvCxnSpPr>
              <a:stCxn id="140" idx="2"/>
              <a:endCxn id="144" idx="6"/>
            </p:cNvCxnSpPr>
            <p:nvPr/>
          </p:nvCxnSpPr>
          <p:spPr>
            <a:xfrm flipH="1">
              <a:off x="16576745" y="13841681"/>
              <a:ext cx="911669" cy="0"/>
            </a:xfrm>
            <a:prstGeom prst="straightConnector1">
              <a:avLst/>
            </a:prstGeom>
            <a:ln w="63500"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stCxn id="140" idx="1"/>
              <a:endCxn id="138" idx="5"/>
            </p:cNvCxnSpPr>
            <p:nvPr/>
          </p:nvCxnSpPr>
          <p:spPr>
            <a:xfrm flipH="1" flipV="1">
              <a:off x="16438080" y="12448298"/>
              <a:ext cx="1188999" cy="1084367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7064000" y="14901149"/>
            <a:ext cx="3477550" cy="3442097"/>
            <a:chOff x="15351919" y="14733587"/>
            <a:chExt cx="3622862" cy="3585926"/>
          </a:xfrm>
        </p:grpSpPr>
        <p:sp>
          <p:nvSpPr>
            <p:cNvPr id="413" name="Rectangle 412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153519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159442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16536586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7128920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77212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153519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159442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16536586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7128920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7721254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153519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159442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16536586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7128920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7721254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153519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159442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16536586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17128920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7721254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53519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59442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16536586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17128920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7721254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2" name="TextBox 441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15939945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43" name="TextBox 442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16491136" y="15319439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83136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83136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83136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83136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83136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53519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59442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165365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171289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77212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83136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5" name="TextBox 454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8296433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17103899" y="16470998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119" name="Right Arrow 118"/>
          <p:cNvSpPr/>
          <p:nvPr/>
        </p:nvSpPr>
        <p:spPr>
          <a:xfrm rot="5400000">
            <a:off x="18566060" y="10502316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56" name="Right Arrow 855"/>
          <p:cNvSpPr/>
          <p:nvPr/>
        </p:nvSpPr>
        <p:spPr>
          <a:xfrm rot="5400000">
            <a:off x="18566060" y="141378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grpSp>
        <p:nvGrpSpPr>
          <p:cNvPr id="116" name="Group 115"/>
          <p:cNvGrpSpPr/>
          <p:nvPr/>
        </p:nvGrpSpPr>
        <p:grpSpPr>
          <a:xfrm>
            <a:off x="21159316" y="7647459"/>
            <a:ext cx="2805393" cy="2576425"/>
            <a:chOff x="30013572" y="10361612"/>
            <a:chExt cx="5546419" cy="5093735"/>
          </a:xfrm>
        </p:grpSpPr>
        <p:sp>
          <p:nvSpPr>
            <p:cNvPr id="95" name="Oval 94"/>
            <p:cNvSpPr>
              <a:spLocks/>
            </p:cNvSpPr>
            <p:nvPr/>
          </p:nvSpPr>
          <p:spPr>
            <a:xfrm>
              <a:off x="30013572" y="10361612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96" name="Oval 95"/>
            <p:cNvSpPr>
              <a:spLocks/>
            </p:cNvSpPr>
            <p:nvPr/>
          </p:nvSpPr>
          <p:spPr>
            <a:xfrm>
              <a:off x="33687991" y="10361612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7" name="Oval 96"/>
            <p:cNvSpPr>
              <a:spLocks/>
            </p:cNvSpPr>
            <p:nvPr/>
          </p:nvSpPr>
          <p:spPr>
            <a:xfrm>
              <a:off x="33687991" y="13727347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H="1">
              <a:off x="31885572" y="11225612"/>
              <a:ext cx="1802419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6" idx="3"/>
              <a:endCxn id="101" idx="7"/>
            </p:cNvCxnSpPr>
            <p:nvPr/>
          </p:nvCxnSpPr>
          <p:spPr>
            <a:xfrm flipH="1">
              <a:off x="31611422" y="11836552"/>
              <a:ext cx="2350718" cy="2143854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1" idx="0"/>
            </p:cNvCxnSpPr>
            <p:nvPr/>
          </p:nvCxnSpPr>
          <p:spPr>
            <a:xfrm flipV="1">
              <a:off x="30949572" y="12090549"/>
              <a:ext cx="0" cy="1636799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>
              <a:spLocks/>
            </p:cNvSpPr>
            <p:nvPr/>
          </p:nvSpPr>
          <p:spPr>
            <a:xfrm>
              <a:off x="30013572" y="13727347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644" name="Group 643"/>
          <p:cNvGrpSpPr/>
          <p:nvPr/>
        </p:nvGrpSpPr>
        <p:grpSpPr>
          <a:xfrm>
            <a:off x="21159316" y="11278161"/>
            <a:ext cx="2805393" cy="2576425"/>
            <a:chOff x="19576617" y="11708912"/>
            <a:chExt cx="2805393" cy="2576425"/>
          </a:xfrm>
        </p:grpSpPr>
        <p:sp>
          <p:nvSpPr>
            <p:cNvPr id="399" name="Oval 398"/>
            <p:cNvSpPr>
              <a:spLocks/>
            </p:cNvSpPr>
            <p:nvPr/>
          </p:nvSpPr>
          <p:spPr>
            <a:xfrm>
              <a:off x="19576617" y="11708912"/>
              <a:ext cx="946862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00" name="Oval 399"/>
            <p:cNvSpPr>
              <a:spLocks/>
            </p:cNvSpPr>
            <p:nvPr/>
          </p:nvSpPr>
          <p:spPr>
            <a:xfrm>
              <a:off x="21435148" y="11708912"/>
              <a:ext cx="946862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1" name="Oval 400"/>
            <p:cNvSpPr>
              <a:spLocks/>
            </p:cNvSpPr>
            <p:nvPr/>
          </p:nvSpPr>
          <p:spPr>
            <a:xfrm>
              <a:off x="21435148" y="13411310"/>
              <a:ext cx="946862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402" name="Straight Arrow Connector 401"/>
            <p:cNvCxnSpPr/>
            <p:nvPr/>
          </p:nvCxnSpPr>
          <p:spPr>
            <a:xfrm flipH="1">
              <a:off x="20523480" y="12145926"/>
              <a:ext cx="91166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/>
            <p:cNvCxnSpPr>
              <a:stCxn id="400" idx="3"/>
              <a:endCxn id="405" idx="7"/>
            </p:cNvCxnSpPr>
            <p:nvPr/>
          </p:nvCxnSpPr>
          <p:spPr>
            <a:xfrm flipH="1">
              <a:off x="20384814" y="12454941"/>
              <a:ext cx="1188999" cy="1084367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/>
            <p:cNvCxnSpPr/>
            <p:nvPr/>
          </p:nvCxnSpPr>
          <p:spPr>
            <a:xfrm flipV="1">
              <a:off x="20050048" y="12583413"/>
              <a:ext cx="0" cy="827897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Oval 404"/>
            <p:cNvSpPr>
              <a:spLocks/>
            </p:cNvSpPr>
            <p:nvPr/>
          </p:nvSpPr>
          <p:spPr>
            <a:xfrm>
              <a:off x="19576617" y="13411310"/>
              <a:ext cx="946862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410" name="Straight Arrow Connector 409"/>
            <p:cNvCxnSpPr/>
            <p:nvPr/>
          </p:nvCxnSpPr>
          <p:spPr>
            <a:xfrm flipH="1">
              <a:off x="20520000" y="13745004"/>
              <a:ext cx="911669" cy="0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Arrow Connector 410"/>
            <p:cNvCxnSpPr/>
            <p:nvPr/>
          </p:nvCxnSpPr>
          <p:spPr>
            <a:xfrm flipH="1">
              <a:off x="20515159" y="13975200"/>
              <a:ext cx="911668" cy="0"/>
            </a:xfrm>
            <a:prstGeom prst="straightConnector1">
              <a:avLst/>
            </a:prstGeom>
            <a:ln w="63500"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23237" y="14901149"/>
            <a:ext cx="3477550" cy="3442097"/>
            <a:chOff x="19238119" y="14733587"/>
            <a:chExt cx="3622862" cy="3585926"/>
          </a:xfrm>
        </p:grpSpPr>
        <p:sp>
          <p:nvSpPr>
            <p:cNvPr id="458" name="Rectangle 457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192381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198304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20422786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21015120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16074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192381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198304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20422786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21015120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1607454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192381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198304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20422786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21015120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1607454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192381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198304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20422786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21015120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1607454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92381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98304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0422786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1015120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1607454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3" name="TextBox 482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19826145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84" name="TextBox 483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0379670" y="15920683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21998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21998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21998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21998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21998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92381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98304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04227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10151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16074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21998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6" name="TextBox 495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2182633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97" name="TextBox 496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1001922" y="16470998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38" name="Right Arrow 637"/>
          <p:cNvSpPr/>
          <p:nvPr/>
        </p:nvSpPr>
        <p:spPr>
          <a:xfrm rot="5400000">
            <a:off x="22325297" y="10502316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57" name="Right Arrow 856"/>
          <p:cNvSpPr/>
          <p:nvPr/>
        </p:nvSpPr>
        <p:spPr>
          <a:xfrm rot="5400000">
            <a:off x="22325297" y="141378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grpSp>
        <p:nvGrpSpPr>
          <p:cNvPr id="235" name="Group 234"/>
          <p:cNvGrpSpPr/>
          <p:nvPr/>
        </p:nvGrpSpPr>
        <p:grpSpPr>
          <a:xfrm>
            <a:off x="24942079" y="7647459"/>
            <a:ext cx="2805393" cy="2576424"/>
            <a:chOff x="27059083" y="8314386"/>
            <a:chExt cx="3228036" cy="2964572"/>
          </a:xfrm>
        </p:grpSpPr>
        <p:sp>
          <p:nvSpPr>
            <p:cNvPr id="208" name="Oval 207"/>
            <p:cNvSpPr>
              <a:spLocks/>
            </p:cNvSpPr>
            <p:nvPr/>
          </p:nvSpPr>
          <p:spPr>
            <a:xfrm>
              <a:off x="27059083" y="8314386"/>
              <a:ext cx="1089511" cy="10057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09" name="Oval 208"/>
            <p:cNvSpPr>
              <a:spLocks/>
            </p:cNvSpPr>
            <p:nvPr/>
          </p:nvSpPr>
          <p:spPr>
            <a:xfrm>
              <a:off x="29197608" y="8314386"/>
              <a:ext cx="1089511" cy="10057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0" name="Oval 209"/>
            <p:cNvSpPr>
              <a:spLocks/>
            </p:cNvSpPr>
            <p:nvPr/>
          </p:nvSpPr>
          <p:spPr>
            <a:xfrm>
              <a:off x="29197608" y="10273256"/>
              <a:ext cx="1089511" cy="10057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11" name="Straight Arrow Connector 210"/>
            <p:cNvCxnSpPr/>
            <p:nvPr/>
          </p:nvCxnSpPr>
          <p:spPr>
            <a:xfrm flipH="1">
              <a:off x="28148594" y="8817237"/>
              <a:ext cx="1049014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09" idx="3"/>
              <a:endCxn id="214" idx="7"/>
            </p:cNvCxnSpPr>
            <p:nvPr/>
          </p:nvCxnSpPr>
          <p:spPr>
            <a:xfrm flipH="1">
              <a:off x="27989039" y="9172806"/>
              <a:ext cx="1368124" cy="1247731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endCxn id="208" idx="5"/>
            </p:cNvCxnSpPr>
            <p:nvPr/>
          </p:nvCxnSpPr>
          <p:spPr>
            <a:xfrm flipH="1" flipV="1">
              <a:off x="27989039" y="9172806"/>
              <a:ext cx="1368124" cy="1247732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>
              <a:spLocks/>
            </p:cNvSpPr>
            <p:nvPr/>
          </p:nvSpPr>
          <p:spPr>
            <a:xfrm>
              <a:off x="27059083" y="10273256"/>
              <a:ext cx="1089511" cy="10057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4942079" y="11278162"/>
            <a:ext cx="2805393" cy="2576424"/>
            <a:chOff x="27059083" y="8314386"/>
            <a:chExt cx="3228036" cy="2964572"/>
          </a:xfrm>
        </p:grpSpPr>
        <p:sp>
          <p:nvSpPr>
            <p:cNvPr id="389" name="Oval 388"/>
            <p:cNvSpPr>
              <a:spLocks/>
            </p:cNvSpPr>
            <p:nvPr/>
          </p:nvSpPr>
          <p:spPr>
            <a:xfrm>
              <a:off x="27059083" y="8314386"/>
              <a:ext cx="1089511" cy="10057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90" name="Oval 389"/>
            <p:cNvSpPr>
              <a:spLocks/>
            </p:cNvSpPr>
            <p:nvPr/>
          </p:nvSpPr>
          <p:spPr>
            <a:xfrm>
              <a:off x="29197608" y="8314386"/>
              <a:ext cx="1089511" cy="10057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1" name="Oval 390"/>
            <p:cNvSpPr>
              <a:spLocks/>
            </p:cNvSpPr>
            <p:nvPr/>
          </p:nvSpPr>
          <p:spPr>
            <a:xfrm>
              <a:off x="29197608" y="10273256"/>
              <a:ext cx="1089511" cy="10057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92" name="Straight Arrow Connector 391"/>
            <p:cNvCxnSpPr/>
            <p:nvPr/>
          </p:nvCxnSpPr>
          <p:spPr>
            <a:xfrm flipH="1">
              <a:off x="28148594" y="8817237"/>
              <a:ext cx="1049014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Arrow Connector 392"/>
            <p:cNvCxnSpPr>
              <a:stCxn id="390" idx="3"/>
              <a:endCxn id="395" idx="7"/>
            </p:cNvCxnSpPr>
            <p:nvPr/>
          </p:nvCxnSpPr>
          <p:spPr>
            <a:xfrm flipH="1">
              <a:off x="27989039" y="9172807"/>
              <a:ext cx="1368124" cy="1247730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/>
            <p:nvPr/>
          </p:nvCxnSpPr>
          <p:spPr>
            <a:xfrm flipH="1" flipV="1">
              <a:off x="27989039" y="9172806"/>
              <a:ext cx="1368124" cy="1247732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/>
            <p:cNvSpPr>
              <a:spLocks/>
            </p:cNvSpPr>
            <p:nvPr/>
          </p:nvSpPr>
          <p:spPr>
            <a:xfrm>
              <a:off x="27059083" y="10273256"/>
              <a:ext cx="1089511" cy="10057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cxnSp>
        <p:nvCxnSpPr>
          <p:cNvPr id="415" name="Straight Arrow Connector 414"/>
          <p:cNvCxnSpPr/>
          <p:nvPr/>
        </p:nvCxnSpPr>
        <p:spPr>
          <a:xfrm>
            <a:off x="25888942" y="13417573"/>
            <a:ext cx="911667" cy="0"/>
          </a:xfrm>
          <a:prstGeom prst="straightConnector1">
            <a:avLst/>
          </a:prstGeom>
          <a:ln w="6350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4606000" y="14901149"/>
            <a:ext cx="3477550" cy="3442097"/>
            <a:chOff x="23105719" y="14733587"/>
            <a:chExt cx="3622862" cy="3585926"/>
          </a:xfrm>
        </p:grpSpPr>
        <p:sp>
          <p:nvSpPr>
            <p:cNvPr id="499" name="Rectangle 498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231057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236980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24290386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24882720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54750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231057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236980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24290386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24882720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5475054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231057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236980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242903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24882720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5475054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231057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236980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242903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24882720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5475054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231057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0" name="Rectangle 599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236980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42903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4882720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5475054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4" name="TextBox 603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23693745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05" name="TextBox 604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4268204" y="15920683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60674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7" name="Rectangle 606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60674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8" name="Rectangle 607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60674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9" name="Rectangle 608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60674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60674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231057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236980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42903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48827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54750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6" name="Rectangle 615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60674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7" name="TextBox 616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6050233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18" name="TextBox 617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5408043" y="15920683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20" name="Right Arrow 119"/>
          <p:cNvSpPr/>
          <p:nvPr/>
        </p:nvSpPr>
        <p:spPr>
          <a:xfrm rot="5400000">
            <a:off x="26108060" y="10502316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58" name="Right Arrow 857"/>
          <p:cNvSpPr/>
          <p:nvPr/>
        </p:nvSpPr>
        <p:spPr>
          <a:xfrm rot="5400000">
            <a:off x="26108060" y="141378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grpSp>
        <p:nvGrpSpPr>
          <p:cNvPr id="236" name="Group 235"/>
          <p:cNvGrpSpPr/>
          <p:nvPr/>
        </p:nvGrpSpPr>
        <p:grpSpPr>
          <a:xfrm>
            <a:off x="28722079" y="7647459"/>
            <a:ext cx="2805393" cy="2576424"/>
            <a:chOff x="31636530" y="8314386"/>
            <a:chExt cx="3228036" cy="2964572"/>
          </a:xfrm>
        </p:grpSpPr>
        <p:sp>
          <p:nvSpPr>
            <p:cNvPr id="219" name="Oval 218"/>
            <p:cNvSpPr>
              <a:spLocks/>
            </p:cNvSpPr>
            <p:nvPr/>
          </p:nvSpPr>
          <p:spPr>
            <a:xfrm>
              <a:off x="31636530" y="8314386"/>
              <a:ext cx="1089511" cy="10057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20" name="Oval 219"/>
            <p:cNvSpPr>
              <a:spLocks/>
            </p:cNvSpPr>
            <p:nvPr/>
          </p:nvSpPr>
          <p:spPr>
            <a:xfrm>
              <a:off x="33775055" y="8314386"/>
              <a:ext cx="1089511" cy="10057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1" name="Oval 220"/>
            <p:cNvSpPr>
              <a:spLocks/>
            </p:cNvSpPr>
            <p:nvPr/>
          </p:nvSpPr>
          <p:spPr>
            <a:xfrm>
              <a:off x="33775055" y="10273256"/>
              <a:ext cx="1089511" cy="10057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 flipH="1">
              <a:off x="32726041" y="8817237"/>
              <a:ext cx="1049014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220" idx="3"/>
              <a:endCxn id="225" idx="7"/>
            </p:cNvCxnSpPr>
            <p:nvPr/>
          </p:nvCxnSpPr>
          <p:spPr>
            <a:xfrm flipH="1">
              <a:off x="32566486" y="9172806"/>
              <a:ext cx="1368124" cy="1247731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endCxn id="219" idx="5"/>
            </p:cNvCxnSpPr>
            <p:nvPr/>
          </p:nvCxnSpPr>
          <p:spPr>
            <a:xfrm flipH="1" flipV="1">
              <a:off x="32566486" y="9172806"/>
              <a:ext cx="1368124" cy="1247732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/>
            <p:cNvSpPr>
              <a:spLocks/>
            </p:cNvSpPr>
            <p:nvPr/>
          </p:nvSpPr>
          <p:spPr>
            <a:xfrm>
              <a:off x="31636530" y="10273256"/>
              <a:ext cx="1089511" cy="10057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30" name="Straight Arrow Connector 229"/>
            <p:cNvCxnSpPr>
              <a:stCxn id="225" idx="0"/>
              <a:endCxn id="219" idx="4"/>
            </p:cNvCxnSpPr>
            <p:nvPr/>
          </p:nvCxnSpPr>
          <p:spPr>
            <a:xfrm flipV="1">
              <a:off x="32181286" y="9320088"/>
              <a:ext cx="0" cy="953168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339"/>
          <p:cNvGrpSpPr/>
          <p:nvPr/>
        </p:nvGrpSpPr>
        <p:grpSpPr>
          <a:xfrm>
            <a:off x="28722079" y="11278162"/>
            <a:ext cx="2805393" cy="2576424"/>
            <a:chOff x="31636530" y="8314386"/>
            <a:chExt cx="3228036" cy="2964572"/>
          </a:xfrm>
        </p:grpSpPr>
        <p:sp>
          <p:nvSpPr>
            <p:cNvPr id="378" name="Oval 377"/>
            <p:cNvSpPr>
              <a:spLocks/>
            </p:cNvSpPr>
            <p:nvPr/>
          </p:nvSpPr>
          <p:spPr>
            <a:xfrm>
              <a:off x="31636530" y="8314386"/>
              <a:ext cx="1089511" cy="10057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79" name="Oval 378"/>
            <p:cNvSpPr>
              <a:spLocks/>
            </p:cNvSpPr>
            <p:nvPr/>
          </p:nvSpPr>
          <p:spPr>
            <a:xfrm>
              <a:off x="33775055" y="8314386"/>
              <a:ext cx="1089511" cy="10057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0" name="Oval 379"/>
            <p:cNvSpPr>
              <a:spLocks/>
            </p:cNvSpPr>
            <p:nvPr/>
          </p:nvSpPr>
          <p:spPr>
            <a:xfrm>
              <a:off x="33775055" y="10273256"/>
              <a:ext cx="1089511" cy="10057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81" name="Straight Arrow Connector 380"/>
            <p:cNvCxnSpPr/>
            <p:nvPr/>
          </p:nvCxnSpPr>
          <p:spPr>
            <a:xfrm flipH="1">
              <a:off x="32726041" y="8817237"/>
              <a:ext cx="1049014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>
              <a:stCxn id="379" idx="3"/>
              <a:endCxn id="384" idx="7"/>
            </p:cNvCxnSpPr>
            <p:nvPr/>
          </p:nvCxnSpPr>
          <p:spPr>
            <a:xfrm flipH="1">
              <a:off x="32566486" y="9172806"/>
              <a:ext cx="1368124" cy="1247731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/>
            <p:cNvCxnSpPr/>
            <p:nvPr/>
          </p:nvCxnSpPr>
          <p:spPr>
            <a:xfrm flipH="1" flipV="1">
              <a:off x="32566486" y="9172806"/>
              <a:ext cx="1368124" cy="1247732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Oval 383"/>
            <p:cNvSpPr>
              <a:spLocks/>
            </p:cNvSpPr>
            <p:nvPr/>
          </p:nvSpPr>
          <p:spPr>
            <a:xfrm>
              <a:off x="31636530" y="10273256"/>
              <a:ext cx="1089511" cy="10057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88" name="Straight Arrow Connector 387"/>
            <p:cNvCxnSpPr/>
            <p:nvPr/>
          </p:nvCxnSpPr>
          <p:spPr>
            <a:xfrm flipV="1">
              <a:off x="32181286" y="9320088"/>
              <a:ext cx="0" cy="953168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8" name="Straight Arrow Connector 417"/>
          <p:cNvCxnSpPr/>
          <p:nvPr/>
        </p:nvCxnSpPr>
        <p:spPr>
          <a:xfrm>
            <a:off x="29668942" y="13417573"/>
            <a:ext cx="911667" cy="0"/>
          </a:xfrm>
          <a:prstGeom prst="straightConnector1">
            <a:avLst/>
          </a:prstGeom>
          <a:ln w="6350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386000" y="14901149"/>
            <a:ext cx="3477550" cy="3442097"/>
            <a:chOff x="26934319" y="14733587"/>
            <a:chExt cx="3622862" cy="3585926"/>
          </a:xfrm>
        </p:grpSpPr>
        <p:sp>
          <p:nvSpPr>
            <p:cNvPr id="620" name="Rectangle 619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269343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275266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2" name="Rectangle 621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28118986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623" name="Rectangle 622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28711320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93036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5" name="Rectangle 624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269343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275266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7" name="Rectangle 626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28118986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28711320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9303654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269343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1" name="Rectangle 630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275266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2" name="Rectangle 631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281189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28711320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4" name="Rectangle 633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9303654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5" name="Rectangle 634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269343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275266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48" name="Rectangle 647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281189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49" name="Rectangle 648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28711320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0" name="Rectangle 649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9303654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1" name="Rectangle 650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269343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2" name="Rectangle 651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275266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3" name="Rectangle 652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81189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4" name="Rectangle 653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8711320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5" name="Rectangle 65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9303654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6" name="TextBox 655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27522345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7" name="TextBox 656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8077319" y="15920683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58" name="Rectangle 657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98960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98960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0" name="Rectangle 659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98960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1" name="Rectangle 660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98960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98960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269343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275266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5" name="Rectangle 664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81189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6" name="Rectangle 665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87113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7" name="Rectangle 666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93036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8" name="Rectangle 667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98960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9" name="TextBox 668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9878833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70" name="TextBox 669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9288862" y="15312773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639" name="Right Arrow 638"/>
          <p:cNvSpPr/>
          <p:nvPr/>
        </p:nvSpPr>
        <p:spPr>
          <a:xfrm rot="5400000">
            <a:off x="29888060" y="10502316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59" name="Right Arrow 858"/>
          <p:cNvSpPr/>
          <p:nvPr/>
        </p:nvSpPr>
        <p:spPr>
          <a:xfrm rot="5400000">
            <a:off x="29888060" y="141378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grpSp>
        <p:nvGrpSpPr>
          <p:cNvPr id="323" name="Group 322"/>
          <p:cNvGrpSpPr/>
          <p:nvPr/>
        </p:nvGrpSpPr>
        <p:grpSpPr>
          <a:xfrm>
            <a:off x="32484079" y="7647458"/>
            <a:ext cx="2805393" cy="2576425"/>
            <a:chOff x="31202937" y="7660759"/>
            <a:chExt cx="2805393" cy="2576425"/>
          </a:xfrm>
        </p:grpSpPr>
        <p:sp>
          <p:nvSpPr>
            <p:cNvPr id="303" name="Oval 302"/>
            <p:cNvSpPr>
              <a:spLocks/>
            </p:cNvSpPr>
            <p:nvPr/>
          </p:nvSpPr>
          <p:spPr>
            <a:xfrm>
              <a:off x="31202937" y="7660759"/>
              <a:ext cx="946862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04" name="Oval 303"/>
            <p:cNvSpPr>
              <a:spLocks/>
            </p:cNvSpPr>
            <p:nvPr/>
          </p:nvSpPr>
          <p:spPr>
            <a:xfrm>
              <a:off x="33061468" y="7660759"/>
              <a:ext cx="946862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5" name="Oval 304"/>
            <p:cNvSpPr>
              <a:spLocks/>
            </p:cNvSpPr>
            <p:nvPr/>
          </p:nvSpPr>
          <p:spPr>
            <a:xfrm>
              <a:off x="33061468" y="9363157"/>
              <a:ext cx="946862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06" name="Straight Arrow Connector 305"/>
            <p:cNvCxnSpPr/>
            <p:nvPr/>
          </p:nvCxnSpPr>
          <p:spPr>
            <a:xfrm flipH="1">
              <a:off x="32149800" y="8097773"/>
              <a:ext cx="91166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>
              <a:stCxn id="304" idx="3"/>
              <a:endCxn id="309" idx="7"/>
            </p:cNvCxnSpPr>
            <p:nvPr/>
          </p:nvCxnSpPr>
          <p:spPr>
            <a:xfrm flipH="1">
              <a:off x="32011134" y="8406788"/>
              <a:ext cx="1188999" cy="1084367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/>
            <p:nvPr/>
          </p:nvCxnSpPr>
          <p:spPr>
            <a:xfrm flipV="1">
              <a:off x="31676368" y="8535260"/>
              <a:ext cx="0" cy="827897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Oval 308"/>
            <p:cNvSpPr>
              <a:spLocks/>
            </p:cNvSpPr>
            <p:nvPr/>
          </p:nvSpPr>
          <p:spPr>
            <a:xfrm>
              <a:off x="31202937" y="9363157"/>
              <a:ext cx="946862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14" name="Straight Arrow Connector 313"/>
            <p:cNvCxnSpPr>
              <a:stCxn id="304" idx="4"/>
              <a:endCxn id="305" idx="0"/>
            </p:cNvCxnSpPr>
            <p:nvPr/>
          </p:nvCxnSpPr>
          <p:spPr>
            <a:xfrm>
              <a:off x="33534899" y="8534786"/>
              <a:ext cx="0" cy="828371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1" name="Group 340"/>
          <p:cNvGrpSpPr/>
          <p:nvPr/>
        </p:nvGrpSpPr>
        <p:grpSpPr>
          <a:xfrm>
            <a:off x="32484079" y="11278161"/>
            <a:ext cx="2805393" cy="2576425"/>
            <a:chOff x="31202937" y="7660759"/>
            <a:chExt cx="2805393" cy="2576425"/>
          </a:xfrm>
        </p:grpSpPr>
        <p:sp>
          <p:nvSpPr>
            <p:cNvPr id="366" name="Oval 365"/>
            <p:cNvSpPr>
              <a:spLocks/>
            </p:cNvSpPr>
            <p:nvPr/>
          </p:nvSpPr>
          <p:spPr>
            <a:xfrm>
              <a:off x="31202937" y="7660759"/>
              <a:ext cx="946862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67" name="Oval 366"/>
            <p:cNvSpPr>
              <a:spLocks/>
            </p:cNvSpPr>
            <p:nvPr/>
          </p:nvSpPr>
          <p:spPr>
            <a:xfrm>
              <a:off x="33061468" y="7660759"/>
              <a:ext cx="946862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8" name="Oval 367"/>
            <p:cNvSpPr>
              <a:spLocks/>
            </p:cNvSpPr>
            <p:nvPr/>
          </p:nvSpPr>
          <p:spPr>
            <a:xfrm>
              <a:off x="33061468" y="9363157"/>
              <a:ext cx="946862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69" name="Straight Arrow Connector 368"/>
            <p:cNvCxnSpPr/>
            <p:nvPr/>
          </p:nvCxnSpPr>
          <p:spPr>
            <a:xfrm flipH="1">
              <a:off x="32149800" y="8097773"/>
              <a:ext cx="91166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>
              <a:stCxn id="367" idx="3"/>
              <a:endCxn id="372" idx="7"/>
            </p:cNvCxnSpPr>
            <p:nvPr/>
          </p:nvCxnSpPr>
          <p:spPr>
            <a:xfrm flipH="1">
              <a:off x="32011134" y="8406788"/>
              <a:ext cx="1188999" cy="1084367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 flipV="1">
              <a:off x="31676368" y="8535260"/>
              <a:ext cx="0" cy="827897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Oval 371"/>
            <p:cNvSpPr>
              <a:spLocks/>
            </p:cNvSpPr>
            <p:nvPr/>
          </p:nvSpPr>
          <p:spPr>
            <a:xfrm>
              <a:off x="31202937" y="9363157"/>
              <a:ext cx="946862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77" name="Straight Arrow Connector 376"/>
            <p:cNvCxnSpPr/>
            <p:nvPr/>
          </p:nvCxnSpPr>
          <p:spPr>
            <a:xfrm>
              <a:off x="33534899" y="8534786"/>
              <a:ext cx="0" cy="828371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1" name="Straight Arrow Connector 420"/>
          <p:cNvCxnSpPr/>
          <p:nvPr/>
        </p:nvCxnSpPr>
        <p:spPr>
          <a:xfrm>
            <a:off x="33430941" y="13417573"/>
            <a:ext cx="911669" cy="0"/>
          </a:xfrm>
          <a:prstGeom prst="straightConnector1">
            <a:avLst/>
          </a:prstGeom>
          <a:ln w="635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2148000" y="14901149"/>
            <a:ext cx="3477550" cy="3442097"/>
            <a:chOff x="30745730" y="14733587"/>
            <a:chExt cx="3622862" cy="3585926"/>
          </a:xfrm>
        </p:grpSpPr>
        <p:sp>
          <p:nvSpPr>
            <p:cNvPr id="672" name="Rectangle 671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30745730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73" name="Rectangle 672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31338064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31930397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675" name="Rectangle 674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32522731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76" name="Rectangle 675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33115065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77" name="Rectangle 676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30745730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78" name="Rectangle 677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31338064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79" name="Rectangle 678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31930397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32522731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33115065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30745730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31338064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4" name="Rectangle 683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31930397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32522731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33115065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30745730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31338064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31930397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0" name="Rectangle 689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32522731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1" name="Rectangle 690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33115065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30745730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1338064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31930397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32522731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3115065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7" name="TextBox 696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31333756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98" name="TextBox 697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32496919" y="15920683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33707433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33707433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1" name="Rectangle 700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33707433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2" name="Rectangle 701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33707433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3" name="Rectangle 702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3707433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4" name="Rectangle 703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3074573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5" name="Rectangle 704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133806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6" name="Rectangle 705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31930397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7" name="Rectangle 706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32522731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8" name="Rectangle 707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3115065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370743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10" name="TextBox 709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3690244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11" name="TextBox 710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31903522" y="15275361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640" name="Right Arrow 639"/>
          <p:cNvSpPr/>
          <p:nvPr/>
        </p:nvSpPr>
        <p:spPr>
          <a:xfrm rot="5400000">
            <a:off x="33650060" y="10502316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60" name="Right Arrow 859"/>
          <p:cNvSpPr/>
          <p:nvPr/>
        </p:nvSpPr>
        <p:spPr>
          <a:xfrm rot="5400000">
            <a:off x="33650060" y="141378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grpSp>
        <p:nvGrpSpPr>
          <p:cNvPr id="324" name="Group 323"/>
          <p:cNvGrpSpPr/>
          <p:nvPr/>
        </p:nvGrpSpPr>
        <p:grpSpPr>
          <a:xfrm>
            <a:off x="36264079" y="7647459"/>
            <a:ext cx="2805393" cy="2576424"/>
            <a:chOff x="35033431" y="7660760"/>
            <a:chExt cx="2805393" cy="2576424"/>
          </a:xfrm>
        </p:grpSpPr>
        <p:sp>
          <p:nvSpPr>
            <p:cNvPr id="293" name="Oval 292"/>
            <p:cNvSpPr>
              <a:spLocks/>
            </p:cNvSpPr>
            <p:nvPr/>
          </p:nvSpPr>
          <p:spPr>
            <a:xfrm>
              <a:off x="35033431" y="7660760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94" name="Oval 293"/>
            <p:cNvSpPr>
              <a:spLocks/>
            </p:cNvSpPr>
            <p:nvPr/>
          </p:nvSpPr>
          <p:spPr>
            <a:xfrm>
              <a:off x="36891961" y="7660760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5" name="Oval 294"/>
            <p:cNvSpPr>
              <a:spLocks/>
            </p:cNvSpPr>
            <p:nvPr/>
          </p:nvSpPr>
          <p:spPr>
            <a:xfrm>
              <a:off x="36891961" y="9363157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96" name="Straight Arrow Connector 295"/>
            <p:cNvCxnSpPr/>
            <p:nvPr/>
          </p:nvCxnSpPr>
          <p:spPr>
            <a:xfrm flipH="1">
              <a:off x="35980294" y="8097773"/>
              <a:ext cx="91166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>
              <a:stCxn id="294" idx="3"/>
              <a:endCxn id="299" idx="7"/>
            </p:cNvCxnSpPr>
            <p:nvPr/>
          </p:nvCxnSpPr>
          <p:spPr>
            <a:xfrm flipH="1">
              <a:off x="35841629" y="8406789"/>
              <a:ext cx="1188997" cy="1084366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/>
            <p:nvPr/>
          </p:nvCxnSpPr>
          <p:spPr>
            <a:xfrm flipH="1" flipV="1">
              <a:off x="35841629" y="8406788"/>
              <a:ext cx="1188997" cy="1084368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Oval 298"/>
            <p:cNvSpPr>
              <a:spLocks/>
            </p:cNvSpPr>
            <p:nvPr/>
          </p:nvSpPr>
          <p:spPr>
            <a:xfrm>
              <a:off x="35033431" y="9363157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17" name="Straight Arrow Connector 316"/>
            <p:cNvCxnSpPr>
              <a:stCxn id="294" idx="4"/>
              <a:endCxn id="295" idx="0"/>
            </p:cNvCxnSpPr>
            <p:nvPr/>
          </p:nvCxnSpPr>
          <p:spPr>
            <a:xfrm>
              <a:off x="37365393" y="8534787"/>
              <a:ext cx="0" cy="828370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2" name="Group 341"/>
          <p:cNvGrpSpPr/>
          <p:nvPr/>
        </p:nvGrpSpPr>
        <p:grpSpPr>
          <a:xfrm>
            <a:off x="36264079" y="11278162"/>
            <a:ext cx="2805393" cy="2576424"/>
            <a:chOff x="35033431" y="7660760"/>
            <a:chExt cx="2805393" cy="2576424"/>
          </a:xfrm>
        </p:grpSpPr>
        <p:sp>
          <p:nvSpPr>
            <p:cNvPr id="356" name="Oval 355"/>
            <p:cNvSpPr>
              <a:spLocks/>
            </p:cNvSpPr>
            <p:nvPr/>
          </p:nvSpPr>
          <p:spPr>
            <a:xfrm>
              <a:off x="35033431" y="7660760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57" name="Oval 356"/>
            <p:cNvSpPr>
              <a:spLocks/>
            </p:cNvSpPr>
            <p:nvPr/>
          </p:nvSpPr>
          <p:spPr>
            <a:xfrm>
              <a:off x="36891961" y="7660760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8" name="Oval 357"/>
            <p:cNvSpPr>
              <a:spLocks/>
            </p:cNvSpPr>
            <p:nvPr/>
          </p:nvSpPr>
          <p:spPr>
            <a:xfrm>
              <a:off x="36891961" y="9363157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59" name="Straight Arrow Connector 358"/>
            <p:cNvCxnSpPr/>
            <p:nvPr/>
          </p:nvCxnSpPr>
          <p:spPr>
            <a:xfrm flipH="1">
              <a:off x="35980294" y="8097773"/>
              <a:ext cx="91166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357" idx="3"/>
              <a:endCxn id="362" idx="7"/>
            </p:cNvCxnSpPr>
            <p:nvPr/>
          </p:nvCxnSpPr>
          <p:spPr>
            <a:xfrm flipH="1">
              <a:off x="35841629" y="8406789"/>
              <a:ext cx="1188997" cy="1084366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 flipH="1" flipV="1">
              <a:off x="35841629" y="8406788"/>
              <a:ext cx="1188997" cy="1084368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/>
            <p:cNvSpPr>
              <a:spLocks/>
            </p:cNvSpPr>
            <p:nvPr/>
          </p:nvSpPr>
          <p:spPr>
            <a:xfrm>
              <a:off x="35033431" y="9363157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65" name="Straight Arrow Connector 364"/>
            <p:cNvCxnSpPr/>
            <p:nvPr/>
          </p:nvCxnSpPr>
          <p:spPr>
            <a:xfrm>
              <a:off x="37365393" y="8534787"/>
              <a:ext cx="0" cy="828370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6" name="Straight Arrow Connector 425"/>
          <p:cNvCxnSpPr/>
          <p:nvPr/>
        </p:nvCxnSpPr>
        <p:spPr>
          <a:xfrm>
            <a:off x="37210942" y="13417573"/>
            <a:ext cx="911667" cy="0"/>
          </a:xfrm>
          <a:prstGeom prst="straightConnector1">
            <a:avLst/>
          </a:prstGeom>
          <a:ln w="6350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5928000" y="14901149"/>
            <a:ext cx="3477550" cy="3442097"/>
            <a:chOff x="34554319" y="14733587"/>
            <a:chExt cx="3622862" cy="3585926"/>
          </a:xfrm>
        </p:grpSpPr>
        <p:sp>
          <p:nvSpPr>
            <p:cNvPr id="713" name="Rectangle 712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345543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351466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35738986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 dirty="0">
                <a:solidFill>
                  <a:srgbClr val="95F697"/>
                </a:solidFill>
              </a:endParaRPr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36331320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369236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345543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351466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0" name="Rectangle 719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35738986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1" name="Rectangle 720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36331320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36923654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345543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351466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5" name="Rectangle 724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357389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6" name="Rectangle 725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36331320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7" name="Rectangle 726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36923654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8" name="Rectangle 727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345543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9" name="Rectangle 728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351466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0" name="Rectangle 729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357389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1" name="Rectangle 730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36331320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2" name="Rectangle 731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36923654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3" name="Rectangle 732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345543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4" name="Rectangle 733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51466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5" name="Rectangle 734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357389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6" name="Rectangle 735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36331320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7" name="Rectangle 736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6923654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8" name="TextBox 737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35142345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39" name="TextBox 738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36306131" y="16470998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740" name="Rectangle 739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375160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1" name="Rectangle 740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375160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2" name="Rectangle 741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375160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375160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4" name="Rectangle 743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75160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5" name="Rectangle 744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345543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51466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7" name="Rectangle 746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357389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8" name="Rectangle 747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363313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9" name="Rectangle 748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69236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50" name="Rectangle 749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75160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51" name="TextBox 750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7498833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52" name="TextBox 751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36306919" y="152669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641" name="Right Arrow 640"/>
          <p:cNvSpPr/>
          <p:nvPr/>
        </p:nvSpPr>
        <p:spPr>
          <a:xfrm rot="5400000">
            <a:off x="37430060" y="10502316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61" name="Right Arrow 860"/>
          <p:cNvSpPr/>
          <p:nvPr/>
        </p:nvSpPr>
        <p:spPr>
          <a:xfrm rot="5400000">
            <a:off x="37430060" y="141378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grpSp>
        <p:nvGrpSpPr>
          <p:cNvPr id="325" name="Group 324"/>
          <p:cNvGrpSpPr/>
          <p:nvPr/>
        </p:nvGrpSpPr>
        <p:grpSpPr>
          <a:xfrm>
            <a:off x="40044079" y="7647459"/>
            <a:ext cx="2805393" cy="2576424"/>
            <a:chOff x="38933515" y="7660760"/>
            <a:chExt cx="2805393" cy="2576424"/>
          </a:xfrm>
        </p:grpSpPr>
        <p:sp>
          <p:nvSpPr>
            <p:cNvPr id="282" name="Oval 281"/>
            <p:cNvSpPr>
              <a:spLocks/>
            </p:cNvSpPr>
            <p:nvPr/>
          </p:nvSpPr>
          <p:spPr>
            <a:xfrm>
              <a:off x="38933515" y="7660760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83" name="Oval 282"/>
            <p:cNvSpPr>
              <a:spLocks/>
            </p:cNvSpPr>
            <p:nvPr/>
          </p:nvSpPr>
          <p:spPr>
            <a:xfrm>
              <a:off x="40792045" y="7660760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4" name="Oval 283"/>
            <p:cNvSpPr>
              <a:spLocks/>
            </p:cNvSpPr>
            <p:nvPr/>
          </p:nvSpPr>
          <p:spPr>
            <a:xfrm>
              <a:off x="40792045" y="9363157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85" name="Straight Arrow Connector 284"/>
            <p:cNvCxnSpPr/>
            <p:nvPr/>
          </p:nvCxnSpPr>
          <p:spPr>
            <a:xfrm flipH="1">
              <a:off x="39880378" y="8097773"/>
              <a:ext cx="91166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83" idx="3"/>
              <a:endCxn id="288" idx="7"/>
            </p:cNvCxnSpPr>
            <p:nvPr/>
          </p:nvCxnSpPr>
          <p:spPr>
            <a:xfrm flipH="1">
              <a:off x="39741713" y="8406789"/>
              <a:ext cx="1188997" cy="1084366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H="1" flipV="1">
              <a:off x="39741713" y="8406788"/>
              <a:ext cx="1188997" cy="1084368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Oval 287"/>
            <p:cNvSpPr>
              <a:spLocks/>
            </p:cNvSpPr>
            <p:nvPr/>
          </p:nvSpPr>
          <p:spPr>
            <a:xfrm>
              <a:off x="38933515" y="9363157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92" name="Straight Arrow Connector 291"/>
            <p:cNvCxnSpPr/>
            <p:nvPr/>
          </p:nvCxnSpPr>
          <p:spPr>
            <a:xfrm flipV="1">
              <a:off x="39406947" y="8534786"/>
              <a:ext cx="0" cy="828371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stCxn id="283" idx="4"/>
              <a:endCxn id="284" idx="0"/>
            </p:cNvCxnSpPr>
            <p:nvPr/>
          </p:nvCxnSpPr>
          <p:spPr>
            <a:xfrm>
              <a:off x="41265477" y="8534787"/>
              <a:ext cx="0" cy="828370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oup 342"/>
          <p:cNvGrpSpPr/>
          <p:nvPr/>
        </p:nvGrpSpPr>
        <p:grpSpPr>
          <a:xfrm>
            <a:off x="40044079" y="11278162"/>
            <a:ext cx="2805393" cy="2576424"/>
            <a:chOff x="38933515" y="7660760"/>
            <a:chExt cx="2805393" cy="2576424"/>
          </a:xfrm>
        </p:grpSpPr>
        <p:sp>
          <p:nvSpPr>
            <p:cNvPr id="344" name="Oval 343"/>
            <p:cNvSpPr>
              <a:spLocks/>
            </p:cNvSpPr>
            <p:nvPr/>
          </p:nvSpPr>
          <p:spPr>
            <a:xfrm>
              <a:off x="38933515" y="7660760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45" name="Oval 344"/>
            <p:cNvSpPr>
              <a:spLocks/>
            </p:cNvSpPr>
            <p:nvPr/>
          </p:nvSpPr>
          <p:spPr>
            <a:xfrm>
              <a:off x="40792045" y="7660760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6" name="Oval 345"/>
            <p:cNvSpPr>
              <a:spLocks/>
            </p:cNvSpPr>
            <p:nvPr/>
          </p:nvSpPr>
          <p:spPr>
            <a:xfrm>
              <a:off x="40792045" y="9363157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47" name="Straight Arrow Connector 346"/>
            <p:cNvCxnSpPr/>
            <p:nvPr/>
          </p:nvCxnSpPr>
          <p:spPr>
            <a:xfrm flipH="1">
              <a:off x="39880378" y="8097773"/>
              <a:ext cx="91166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>
              <a:stCxn id="345" idx="3"/>
              <a:endCxn id="350" idx="7"/>
            </p:cNvCxnSpPr>
            <p:nvPr/>
          </p:nvCxnSpPr>
          <p:spPr>
            <a:xfrm flipH="1">
              <a:off x="39741713" y="8406789"/>
              <a:ext cx="1188997" cy="1084366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>
            <a:xfrm flipH="1" flipV="1">
              <a:off x="39741713" y="8406788"/>
              <a:ext cx="1188997" cy="1084368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Oval 349"/>
            <p:cNvSpPr>
              <a:spLocks/>
            </p:cNvSpPr>
            <p:nvPr/>
          </p:nvSpPr>
          <p:spPr>
            <a:xfrm>
              <a:off x="38933515" y="9363157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54" name="Straight Arrow Connector 353"/>
            <p:cNvCxnSpPr/>
            <p:nvPr/>
          </p:nvCxnSpPr>
          <p:spPr>
            <a:xfrm flipV="1">
              <a:off x="39406947" y="8534786"/>
              <a:ext cx="0" cy="828371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/>
            <p:nvPr/>
          </p:nvCxnSpPr>
          <p:spPr>
            <a:xfrm>
              <a:off x="41265477" y="8534787"/>
              <a:ext cx="0" cy="828370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9708000" y="14901149"/>
            <a:ext cx="3477550" cy="3442097"/>
            <a:chOff x="38498119" y="14733587"/>
            <a:chExt cx="3622862" cy="3585926"/>
          </a:xfrm>
        </p:grpSpPr>
        <p:sp>
          <p:nvSpPr>
            <p:cNvPr id="754" name="Rectangle 753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384981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55" name="Rectangle 754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390904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56" name="Rectangle 755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39682786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 dirty="0">
                <a:solidFill>
                  <a:srgbClr val="95F697"/>
                </a:solidFill>
              </a:endParaRPr>
            </a:p>
          </p:txBody>
        </p:sp>
        <p:sp>
          <p:nvSpPr>
            <p:cNvPr id="757" name="Rectangle 756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40275120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58" name="Rectangle 757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408674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59" name="Rectangle 758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384981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0" name="Rectangle 759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390904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1" name="Rectangle 760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39682786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2" name="Rectangle 761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40275120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3" name="Rectangle 762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40867454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4" name="Rectangle 763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384981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5" name="Rectangle 764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390904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6" name="Rectangle 765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396827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7" name="Rectangle 766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40275120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8" name="Rectangle 767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40867454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9" name="Rectangle 768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384981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0" name="Rectangle 769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390904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1" name="Rectangle 770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396827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2" name="Rectangle 771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40275120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3" name="Rectangle 772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40867454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4" name="Rectangle 773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384981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5" name="Rectangle 774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90904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6" name="Rectangle 775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396827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7" name="Rectangle 776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40275120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8" name="Rectangle 777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40867454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9" name="TextBox 778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39086145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80" name="TextBox 779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40249931" y="16470998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781" name="Rectangle 780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414598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2" name="Rectangle 781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414598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3" name="Rectangle 782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414598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4" name="Rectangle 783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414598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5" name="Rectangle 78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414598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6" name="Rectangle 785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384981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7" name="Rectangle 786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90904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8" name="Rectangle 787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396827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9" name="Rectangle 788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402751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90" name="Rectangle 789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408674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91" name="Rectangle 790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414598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92" name="TextBox 791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41442633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93" name="TextBox 792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40250719" y="152669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642" name="Right Arrow 641"/>
          <p:cNvSpPr/>
          <p:nvPr/>
        </p:nvSpPr>
        <p:spPr>
          <a:xfrm rot="5400000">
            <a:off x="41210060" y="10502316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62" name="Right Arrow 861"/>
          <p:cNvSpPr/>
          <p:nvPr/>
        </p:nvSpPr>
        <p:spPr>
          <a:xfrm rot="5400000">
            <a:off x="41210060" y="141378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63" name="TextBox 862"/>
          <p:cNvSpPr txBox="1"/>
          <p:nvPr/>
        </p:nvSpPr>
        <p:spPr>
          <a:xfrm>
            <a:off x="43073637" y="14657387"/>
            <a:ext cx="843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atin typeface="Arial" charset="0"/>
                <a:ea typeface="Arial" charset="0"/>
                <a:cs typeface="Arial" charset="0"/>
              </a:rPr>
              <a:t>(e)</a:t>
            </a:r>
            <a:endParaRPr lang="en-US" sz="42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5201522" y="7661631"/>
            <a:ext cx="2805393" cy="2576425"/>
            <a:chOff x="12243900" y="1877612"/>
            <a:chExt cx="5546419" cy="5093735"/>
          </a:xfrm>
        </p:grpSpPr>
        <p:sp>
          <p:nvSpPr>
            <p:cNvPr id="21" name="Oval 20"/>
            <p:cNvSpPr>
              <a:spLocks/>
            </p:cNvSpPr>
            <p:nvPr/>
          </p:nvSpPr>
          <p:spPr>
            <a:xfrm>
              <a:off x="12243900" y="1877612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2" name="Oval 21"/>
            <p:cNvSpPr>
              <a:spLocks/>
            </p:cNvSpPr>
            <p:nvPr/>
          </p:nvSpPr>
          <p:spPr>
            <a:xfrm>
              <a:off x="15918319" y="1877612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23" name="Oval 22"/>
            <p:cNvSpPr>
              <a:spLocks/>
            </p:cNvSpPr>
            <p:nvPr/>
          </p:nvSpPr>
          <p:spPr>
            <a:xfrm>
              <a:off x="14122519" y="5243347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 flipH="1">
              <a:off x="14115900" y="2741612"/>
              <a:ext cx="1802419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3" idx="7"/>
            </p:cNvCxnSpPr>
            <p:nvPr/>
          </p:nvCxnSpPr>
          <p:spPr>
            <a:xfrm flipH="1">
              <a:off x="15720371" y="3605612"/>
              <a:ext cx="1133949" cy="1890795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3" idx="1"/>
              <a:endCxn id="21" idx="4"/>
            </p:cNvCxnSpPr>
            <p:nvPr/>
          </p:nvCxnSpPr>
          <p:spPr>
            <a:xfrm flipH="1" flipV="1">
              <a:off x="13179900" y="3605612"/>
              <a:ext cx="1216767" cy="1890795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/>
          <p:cNvSpPr txBox="1"/>
          <p:nvPr/>
        </p:nvSpPr>
        <p:spPr>
          <a:xfrm>
            <a:off x="4341103" y="7433031"/>
            <a:ext cx="843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42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557" name="Group 556"/>
          <p:cNvGrpSpPr>
            <a:grpSpLocks noChangeAspect="1"/>
          </p:cNvGrpSpPr>
          <p:nvPr/>
        </p:nvGrpSpPr>
        <p:grpSpPr>
          <a:xfrm>
            <a:off x="5134310" y="14901149"/>
            <a:ext cx="3477550" cy="3442097"/>
            <a:chOff x="7630828" y="15596183"/>
            <a:chExt cx="3832609" cy="3793534"/>
          </a:xfrm>
        </p:grpSpPr>
        <p:sp>
          <p:nvSpPr>
            <p:cNvPr id="558" name="Rectangle 557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7630828" y="15628596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8257455" y="15628596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884082" y="1562859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9510709" y="1562859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2" name="Rectangle 561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0137336" y="15628596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7630828" y="16255113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8257455" y="16255113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884082" y="16255113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9510709" y="16255113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0137336" y="16255113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8" name="Rectangle 567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7630828" y="16882182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9" name="Rectangle 568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8257455" y="16882182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884082" y="16882182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9510709" y="16882182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0137336" y="16882182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7630828" y="17508699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4" name="Rectangle 573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8257455" y="17508699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8884082" y="17508699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9510709" y="17508699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0137336" y="17508699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7630828" y="18135216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8257455" y="18135216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8884082" y="1813521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9510709" y="1813521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137336" y="1813521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3" name="TextBox 582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8252897" y="15596183"/>
              <a:ext cx="717622" cy="695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84" name="TextBox 583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9496440" y="16805022"/>
              <a:ext cx="744122" cy="695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0764000" y="15628596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0764000" y="16255113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0764000" y="16882182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0764000" y="17508699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764000" y="18135216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7630828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8257455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8884082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9510709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137336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764000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6" name="TextBox 595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0745815" y="18083744"/>
              <a:ext cx="717622" cy="695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sp>
        <p:nvSpPr>
          <p:cNvPr id="831" name="Rounded Rectangle 830"/>
          <p:cNvSpPr/>
          <p:nvPr/>
        </p:nvSpPr>
        <p:spPr>
          <a:xfrm>
            <a:off x="4299664" y="7342187"/>
            <a:ext cx="4392000" cy="11449813"/>
          </a:xfrm>
          <a:prstGeom prst="roundRect">
            <a:avLst>
              <a:gd name="adj" fmla="val 3990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41" name="TextBox 840"/>
          <p:cNvSpPr txBox="1"/>
          <p:nvPr/>
        </p:nvSpPr>
        <p:spPr>
          <a:xfrm>
            <a:off x="4358736" y="14657387"/>
            <a:ext cx="843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 sz="42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64" name="Group 863"/>
          <p:cNvGrpSpPr>
            <a:grpSpLocks noChangeAspect="1"/>
          </p:cNvGrpSpPr>
          <p:nvPr/>
        </p:nvGrpSpPr>
        <p:grpSpPr>
          <a:xfrm>
            <a:off x="4383877" y="17019586"/>
            <a:ext cx="1891319" cy="1881665"/>
            <a:chOff x="4260709" y="9469817"/>
            <a:chExt cx="2994409" cy="2979121"/>
          </a:xfrm>
        </p:grpSpPr>
        <p:cxnSp>
          <p:nvCxnSpPr>
            <p:cNvPr id="865" name="Straight Arrow Connector 864"/>
            <p:cNvCxnSpPr/>
            <p:nvPr/>
          </p:nvCxnSpPr>
          <p:spPr>
            <a:xfrm>
              <a:off x="4622208" y="11846719"/>
              <a:ext cx="1481912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Arrow Connector 865"/>
            <p:cNvCxnSpPr/>
            <p:nvPr/>
          </p:nvCxnSpPr>
          <p:spPr>
            <a:xfrm flipV="1">
              <a:off x="4914362" y="10642048"/>
              <a:ext cx="0" cy="148191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7" name="TextBox 866"/>
            <p:cNvSpPr txBox="1"/>
            <p:nvPr/>
          </p:nvSpPr>
          <p:spPr>
            <a:xfrm>
              <a:off x="6038939" y="11279458"/>
              <a:ext cx="1216179" cy="116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4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68" name="TextBox 867"/>
            <p:cNvSpPr txBox="1"/>
            <p:nvPr/>
          </p:nvSpPr>
          <p:spPr>
            <a:xfrm>
              <a:off x="4260709" y="9469817"/>
              <a:ext cx="1216179" cy="116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4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388518" y="10337323"/>
            <a:ext cx="23735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>
                <a:latin typeface="Arial" charset="0"/>
                <a:ea typeface="Arial" charset="0"/>
                <a:cs typeface="Arial" charset="0"/>
              </a:rPr>
              <a:t>G(+x, A</a:t>
            </a:r>
            <a:r>
              <a:rPr lang="en-US" sz="42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42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4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7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ounded Rectangle 184"/>
          <p:cNvSpPr/>
          <p:nvPr/>
        </p:nvSpPr>
        <p:spPr>
          <a:xfrm>
            <a:off x="9317037" y="7848000"/>
            <a:ext cx="34632000" cy="2988000"/>
          </a:xfrm>
          <a:prstGeom prst="roundRect">
            <a:avLst>
              <a:gd name="adj" fmla="val 7163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192" name="Right Arrow 191"/>
          <p:cNvSpPr/>
          <p:nvPr/>
        </p:nvSpPr>
        <p:spPr>
          <a:xfrm>
            <a:off x="8767407" y="8742031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643" name="Rounded Rectangle 642"/>
          <p:cNvSpPr/>
          <p:nvPr/>
        </p:nvSpPr>
        <p:spPr>
          <a:xfrm>
            <a:off x="9317037" y="11267234"/>
            <a:ext cx="34632000" cy="2988000"/>
          </a:xfrm>
          <a:prstGeom prst="roundRect">
            <a:avLst>
              <a:gd name="adj" fmla="val 7163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646" name="TextBox 645"/>
          <p:cNvSpPr txBox="1"/>
          <p:nvPr/>
        </p:nvSpPr>
        <p:spPr>
          <a:xfrm>
            <a:off x="43088865" y="11228387"/>
            <a:ext cx="843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4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43105697" y="7799387"/>
            <a:ext cx="8130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4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37" name="Rounded Rectangle 836"/>
          <p:cNvSpPr/>
          <p:nvPr/>
        </p:nvSpPr>
        <p:spPr>
          <a:xfrm>
            <a:off x="9317037" y="14657388"/>
            <a:ext cx="34632000" cy="4134612"/>
          </a:xfrm>
          <a:prstGeom prst="roundRect">
            <a:avLst>
              <a:gd name="adj" fmla="val 7163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grpSp>
        <p:nvGrpSpPr>
          <p:cNvPr id="2" name="Group 1"/>
          <p:cNvGrpSpPr/>
          <p:nvPr/>
        </p:nvGrpSpPr>
        <p:grpSpPr>
          <a:xfrm>
            <a:off x="9521072" y="8027987"/>
            <a:ext cx="3477550" cy="10315259"/>
            <a:chOff x="9521072" y="8027987"/>
            <a:chExt cx="3477550" cy="10315259"/>
          </a:xfrm>
        </p:grpSpPr>
        <p:grpSp>
          <p:nvGrpSpPr>
            <p:cNvPr id="645" name="Group 644"/>
            <p:cNvGrpSpPr/>
            <p:nvPr/>
          </p:nvGrpSpPr>
          <p:grpSpPr>
            <a:xfrm>
              <a:off x="9857151" y="11500119"/>
              <a:ext cx="2805393" cy="2576423"/>
              <a:chOff x="8195076" y="11769519"/>
              <a:chExt cx="2805393" cy="2576423"/>
            </a:xfrm>
          </p:grpSpPr>
          <p:sp>
            <p:nvSpPr>
              <p:cNvPr id="122" name="Oval 121"/>
              <p:cNvSpPr>
                <a:spLocks/>
              </p:cNvSpPr>
              <p:nvPr/>
            </p:nvSpPr>
            <p:spPr>
              <a:xfrm>
                <a:off x="8195076" y="11769519"/>
                <a:ext cx="946863" cy="87402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23" name="Oval 122"/>
              <p:cNvSpPr>
                <a:spLocks/>
              </p:cNvSpPr>
              <p:nvPr/>
            </p:nvSpPr>
            <p:spPr>
              <a:xfrm>
                <a:off x="10053606" y="11769519"/>
                <a:ext cx="946863" cy="87402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4" name="Oval 123"/>
              <p:cNvSpPr>
                <a:spLocks/>
              </p:cNvSpPr>
              <p:nvPr/>
            </p:nvSpPr>
            <p:spPr>
              <a:xfrm>
                <a:off x="10053606" y="13471916"/>
                <a:ext cx="946863" cy="87402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125" name="Straight Arrow Connector 124"/>
              <p:cNvCxnSpPr/>
              <p:nvPr/>
            </p:nvCxnSpPr>
            <p:spPr>
              <a:xfrm flipH="1">
                <a:off x="9141938" y="12206532"/>
                <a:ext cx="911669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0527037" y="12662530"/>
                <a:ext cx="0" cy="809385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 flipV="1">
                <a:off x="8668507" y="12644018"/>
                <a:ext cx="1" cy="827898"/>
              </a:xfrm>
              <a:prstGeom prst="straightConnector1">
                <a:avLst/>
              </a:prstGeom>
              <a:ln w="635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Oval 127"/>
              <p:cNvSpPr>
                <a:spLocks/>
              </p:cNvSpPr>
              <p:nvPr/>
            </p:nvSpPr>
            <p:spPr>
              <a:xfrm>
                <a:off x="8195076" y="13471916"/>
                <a:ext cx="946863" cy="87402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168" name="Straight Arrow Connector 167"/>
              <p:cNvCxnSpPr>
                <a:stCxn id="124" idx="2"/>
                <a:endCxn id="128" idx="6"/>
              </p:cNvCxnSpPr>
              <p:nvPr/>
            </p:nvCxnSpPr>
            <p:spPr>
              <a:xfrm flipH="1">
                <a:off x="9141938" y="13908930"/>
                <a:ext cx="911669" cy="0"/>
              </a:xfrm>
              <a:prstGeom prst="straightConnector1">
                <a:avLst/>
              </a:prstGeom>
              <a:ln w="635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/>
            <p:cNvGrpSpPr/>
            <p:nvPr/>
          </p:nvGrpSpPr>
          <p:grpSpPr>
            <a:xfrm>
              <a:off x="9857151" y="8027987"/>
              <a:ext cx="2805393" cy="2576425"/>
              <a:chOff x="21785719" y="1877612"/>
              <a:chExt cx="5546419" cy="5093735"/>
            </a:xfrm>
          </p:grpSpPr>
          <p:sp>
            <p:nvSpPr>
              <p:cNvPr id="195" name="Oval 194"/>
              <p:cNvSpPr>
                <a:spLocks/>
              </p:cNvSpPr>
              <p:nvPr/>
            </p:nvSpPr>
            <p:spPr>
              <a:xfrm>
                <a:off x="21785719" y="1877612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96" name="Oval 195"/>
              <p:cNvSpPr>
                <a:spLocks/>
              </p:cNvSpPr>
              <p:nvPr/>
            </p:nvSpPr>
            <p:spPr>
              <a:xfrm>
                <a:off x="25460138" y="1877612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197" name="Oval 196"/>
              <p:cNvSpPr>
                <a:spLocks/>
              </p:cNvSpPr>
              <p:nvPr/>
            </p:nvSpPr>
            <p:spPr>
              <a:xfrm>
                <a:off x="25460138" y="5243347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198" name="Straight Arrow Connector 197"/>
              <p:cNvCxnSpPr/>
              <p:nvPr/>
            </p:nvCxnSpPr>
            <p:spPr>
              <a:xfrm flipH="1">
                <a:off x="23657719" y="2741612"/>
                <a:ext cx="1802419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/>
              <p:nvPr/>
            </p:nvCxnSpPr>
            <p:spPr>
              <a:xfrm>
                <a:off x="26396138" y="3643147"/>
                <a:ext cx="0" cy="1600200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V="1">
                <a:off x="22721719" y="3606547"/>
                <a:ext cx="1" cy="1636800"/>
              </a:xfrm>
              <a:prstGeom prst="straightConnector1">
                <a:avLst/>
              </a:prstGeom>
              <a:ln w="635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Oval 200"/>
              <p:cNvSpPr>
                <a:spLocks/>
              </p:cNvSpPr>
              <p:nvPr/>
            </p:nvSpPr>
            <p:spPr>
              <a:xfrm>
                <a:off x="21785719" y="5243347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9521072" y="14901149"/>
              <a:ext cx="3477550" cy="3442097"/>
              <a:chOff x="7630826" y="14733587"/>
              <a:chExt cx="3622862" cy="3585926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7630826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8223160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815493" y="1476422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>
                  <a:solidFill>
                    <a:srgbClr val="95F697"/>
                  </a:solidFill>
                </a:endParaRP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9407827" y="1476422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10000161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7630826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8223160" y="1535645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815493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9407827" y="1535645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10000161" y="1535645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7630826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8223160" y="1594920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815493" y="1594920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9407827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10000161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7630826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8223160" y="1654143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8815493" y="1654143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9407827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10000161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7630826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8223160" y="1713366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8815493" y="1713366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9407827" y="1713366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0000161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="" xmlns:a16="http://schemas.microsoft.com/office/drawing/2014/main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8218852" y="14733587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9941719" y="15920683"/>
                <a:ext cx="70339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10592529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10592529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10592529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10592529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0592529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7630826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8223160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8815493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9407827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0000161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0592529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="" xmlns:a16="http://schemas.microsoft.com/office/drawing/2014/main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10575340" y="17085012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597" name="TextBox 596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8798902" y="15920683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35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7" name="Right Arrow 116"/>
            <p:cNvSpPr/>
            <p:nvPr/>
          </p:nvSpPr>
          <p:spPr>
            <a:xfrm rot="5400000">
              <a:off x="11023132" y="10691316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  <p:sp>
          <p:nvSpPr>
            <p:cNvPr id="854" name="Right Arrow 853"/>
            <p:cNvSpPr/>
            <p:nvPr/>
          </p:nvSpPr>
          <p:spPr>
            <a:xfrm rot="5400000">
              <a:off x="11023132" y="14137885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279437" y="8027987"/>
            <a:ext cx="3477550" cy="10315259"/>
            <a:chOff x="13279437" y="8027987"/>
            <a:chExt cx="3477550" cy="10315259"/>
          </a:xfrm>
        </p:grpSpPr>
        <p:grpSp>
          <p:nvGrpSpPr>
            <p:cNvPr id="78" name="Group 77"/>
            <p:cNvGrpSpPr/>
            <p:nvPr/>
          </p:nvGrpSpPr>
          <p:grpSpPr>
            <a:xfrm>
              <a:off x="13615516" y="8027987"/>
              <a:ext cx="2805393" cy="2576425"/>
              <a:chOff x="21785719" y="1877612"/>
              <a:chExt cx="5546419" cy="5093735"/>
            </a:xfrm>
          </p:grpSpPr>
          <p:sp>
            <p:nvSpPr>
              <p:cNvPr id="79" name="Oval 78"/>
              <p:cNvSpPr>
                <a:spLocks/>
              </p:cNvSpPr>
              <p:nvPr/>
            </p:nvSpPr>
            <p:spPr>
              <a:xfrm>
                <a:off x="21785719" y="1877612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80" name="Oval 79"/>
              <p:cNvSpPr>
                <a:spLocks/>
              </p:cNvSpPr>
              <p:nvPr/>
            </p:nvSpPr>
            <p:spPr>
              <a:xfrm>
                <a:off x="25460138" y="1877612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81" name="Oval 80"/>
              <p:cNvSpPr>
                <a:spLocks/>
              </p:cNvSpPr>
              <p:nvPr/>
            </p:nvSpPr>
            <p:spPr>
              <a:xfrm>
                <a:off x="25460138" y="5243347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>
                <a:off x="23657719" y="2741612"/>
                <a:ext cx="1802419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26396138" y="3643147"/>
                <a:ext cx="0" cy="1600200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1" idx="1"/>
                <a:endCxn id="79" idx="5"/>
              </p:cNvCxnSpPr>
              <p:nvPr/>
            </p:nvCxnSpPr>
            <p:spPr>
              <a:xfrm flipH="1" flipV="1">
                <a:off x="23383570" y="3352553"/>
                <a:ext cx="2350718" cy="2143854"/>
              </a:xfrm>
              <a:prstGeom prst="straightConnector1">
                <a:avLst/>
              </a:prstGeom>
              <a:ln w="635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/>
              <p:cNvSpPr>
                <a:spLocks/>
              </p:cNvSpPr>
              <p:nvPr/>
            </p:nvSpPr>
            <p:spPr>
              <a:xfrm>
                <a:off x="21785719" y="5243347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13615516" y="11500119"/>
              <a:ext cx="2805393" cy="2576425"/>
              <a:chOff x="15139500" y="17753012"/>
              <a:chExt cx="5546419" cy="5093735"/>
            </a:xfrm>
          </p:grpSpPr>
          <p:sp>
            <p:nvSpPr>
              <p:cNvPr id="130" name="Oval 129"/>
              <p:cNvSpPr>
                <a:spLocks/>
              </p:cNvSpPr>
              <p:nvPr/>
            </p:nvSpPr>
            <p:spPr>
              <a:xfrm>
                <a:off x="15139500" y="17753012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31" name="Oval 130"/>
              <p:cNvSpPr>
                <a:spLocks/>
              </p:cNvSpPr>
              <p:nvPr/>
            </p:nvSpPr>
            <p:spPr>
              <a:xfrm>
                <a:off x="18813919" y="17753012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2" name="Oval 131"/>
              <p:cNvSpPr>
                <a:spLocks/>
              </p:cNvSpPr>
              <p:nvPr/>
            </p:nvSpPr>
            <p:spPr>
              <a:xfrm>
                <a:off x="18813919" y="21118747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133" name="Straight Arrow Connector 132"/>
              <p:cNvCxnSpPr/>
              <p:nvPr/>
            </p:nvCxnSpPr>
            <p:spPr>
              <a:xfrm flipH="1">
                <a:off x="17011500" y="18617012"/>
                <a:ext cx="1802419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>
                <a:off x="19749919" y="19518547"/>
                <a:ext cx="0" cy="1600200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endCxn id="130" idx="5"/>
              </p:cNvCxnSpPr>
              <p:nvPr/>
            </p:nvCxnSpPr>
            <p:spPr>
              <a:xfrm flipH="1" flipV="1">
                <a:off x="16737351" y="19227953"/>
                <a:ext cx="2350718" cy="2143854"/>
              </a:xfrm>
              <a:prstGeom prst="straightConnector1">
                <a:avLst/>
              </a:prstGeom>
              <a:ln w="635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Oval 135"/>
              <p:cNvSpPr>
                <a:spLocks/>
              </p:cNvSpPr>
              <p:nvPr/>
            </p:nvSpPr>
            <p:spPr>
              <a:xfrm>
                <a:off x="15139500" y="21118747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173" name="Straight Arrow Connector 172"/>
              <p:cNvCxnSpPr/>
              <p:nvPr/>
            </p:nvCxnSpPr>
            <p:spPr>
              <a:xfrm flipH="1">
                <a:off x="16992000" y="21791612"/>
                <a:ext cx="1802419" cy="0"/>
              </a:xfrm>
              <a:prstGeom prst="straightConnector1">
                <a:avLst/>
              </a:prstGeom>
              <a:ln w="635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/>
              <p:cNvCxnSpPr/>
              <p:nvPr/>
            </p:nvCxnSpPr>
            <p:spPr>
              <a:xfrm flipH="1">
                <a:off x="17001750" y="22248812"/>
                <a:ext cx="1802419" cy="0"/>
              </a:xfrm>
              <a:prstGeom prst="straightConnector1">
                <a:avLst/>
              </a:prstGeom>
              <a:ln w="635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13279437" y="14901149"/>
              <a:ext cx="3477550" cy="3442097"/>
              <a:chOff x="11465719" y="14733587"/>
              <a:chExt cx="3622862" cy="3585926"/>
            </a:xfrm>
          </p:grpSpPr>
          <p:sp>
            <p:nvSpPr>
              <p:cNvPr id="518" name="Rectangle 517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11465719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12058053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12650386" y="1476422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>
                  <a:solidFill>
                    <a:srgbClr val="95F697"/>
                  </a:solidFill>
                </a:endParaRPr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13242720" y="1476422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13835054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11465719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12058053" y="1535645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12650386" y="1535645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13242720" y="1535645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13835054" y="1535645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11465719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12058053" y="1594920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12650386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13242720" y="1594920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13835054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11465719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12058053" y="1654143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12650386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13242720" y="1654143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13835054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11465719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12058053" y="1713366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12650386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13242720" y="1713366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3835054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43" name="TextBox 542">
                <a:extLst>
                  <a:ext uri="{FF2B5EF4-FFF2-40B4-BE49-F238E27FC236}">
                    <a16:creationId xmlns="" xmlns:a16="http://schemas.microsoft.com/office/drawing/2014/main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12053745" y="14733587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12632937" y="15920683"/>
                <a:ext cx="70339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14427422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14427422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14427422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14427422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49" name="Rectangle 548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4427422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11465719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51" name="Rectangle 550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12058053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52" name="Rectangle 551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12650386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13242720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3835054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4427422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56" name="TextBox 555">
                <a:extLst>
                  <a:ext uri="{FF2B5EF4-FFF2-40B4-BE49-F238E27FC236}">
                    <a16:creationId xmlns="" xmlns:a16="http://schemas.microsoft.com/office/drawing/2014/main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14410233" y="17085012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409" name="TextBox 408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13217699" y="16470998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  <p:sp>
          <p:nvSpPr>
            <p:cNvPr id="118" name="Right Arrow 117"/>
            <p:cNvSpPr/>
            <p:nvPr/>
          </p:nvSpPr>
          <p:spPr>
            <a:xfrm rot="5400000">
              <a:off x="14781497" y="10691316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  <p:sp>
          <p:nvSpPr>
            <p:cNvPr id="855" name="Right Arrow 854"/>
            <p:cNvSpPr/>
            <p:nvPr/>
          </p:nvSpPr>
          <p:spPr>
            <a:xfrm rot="5400000">
              <a:off x="14781497" y="14137885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064000" y="8027987"/>
            <a:ext cx="3477550" cy="10315259"/>
            <a:chOff x="17015277" y="8027987"/>
            <a:chExt cx="3477550" cy="10315259"/>
          </a:xfrm>
        </p:grpSpPr>
        <p:grpSp>
          <p:nvGrpSpPr>
            <p:cNvPr id="206" name="Group 205"/>
            <p:cNvGrpSpPr/>
            <p:nvPr/>
          </p:nvGrpSpPr>
          <p:grpSpPr>
            <a:xfrm>
              <a:off x="17351356" y="8027987"/>
              <a:ext cx="2805393" cy="2576425"/>
              <a:chOff x="17936182" y="8313842"/>
              <a:chExt cx="3228035" cy="2964572"/>
            </a:xfrm>
          </p:grpSpPr>
          <p:sp>
            <p:nvSpPr>
              <p:cNvPr id="68" name="Oval 67"/>
              <p:cNvSpPr>
                <a:spLocks/>
              </p:cNvSpPr>
              <p:nvPr/>
            </p:nvSpPr>
            <p:spPr>
              <a:xfrm>
                <a:off x="17936182" y="8313842"/>
                <a:ext cx="1089510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9" name="Oval 68"/>
              <p:cNvSpPr>
                <a:spLocks/>
              </p:cNvSpPr>
              <p:nvPr/>
            </p:nvSpPr>
            <p:spPr>
              <a:xfrm>
                <a:off x="20074707" y="8313842"/>
                <a:ext cx="1089510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70" name="Oval 69"/>
              <p:cNvSpPr>
                <a:spLocks/>
              </p:cNvSpPr>
              <p:nvPr/>
            </p:nvSpPr>
            <p:spPr>
              <a:xfrm>
                <a:off x="20074707" y="10272712"/>
                <a:ext cx="1089510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 flipH="1">
                <a:off x="19025692" y="8816693"/>
                <a:ext cx="1049014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endCxn id="70" idx="0"/>
              </p:cNvCxnSpPr>
              <p:nvPr/>
            </p:nvCxnSpPr>
            <p:spPr>
              <a:xfrm>
                <a:off x="20619462" y="9341390"/>
                <a:ext cx="0" cy="931322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74" idx="0"/>
              </p:cNvCxnSpPr>
              <p:nvPr/>
            </p:nvCxnSpPr>
            <p:spPr>
              <a:xfrm flipV="1">
                <a:off x="18480937" y="9320088"/>
                <a:ext cx="1" cy="952623"/>
              </a:xfrm>
              <a:prstGeom prst="straightConnector1">
                <a:avLst/>
              </a:prstGeom>
              <a:ln w="635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>
                <a:spLocks/>
              </p:cNvSpPr>
              <p:nvPr/>
            </p:nvSpPr>
            <p:spPr>
              <a:xfrm>
                <a:off x="17936182" y="10272712"/>
                <a:ext cx="1089510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202" name="Straight Arrow Connector 201"/>
              <p:cNvCxnSpPr>
                <a:stCxn id="70" idx="1"/>
                <a:endCxn id="68" idx="5"/>
              </p:cNvCxnSpPr>
              <p:nvPr/>
            </p:nvCxnSpPr>
            <p:spPr>
              <a:xfrm flipH="1" flipV="1">
                <a:off x="18866137" y="9172262"/>
                <a:ext cx="1368125" cy="1247732"/>
              </a:xfrm>
              <a:prstGeom prst="straightConnector1">
                <a:avLst/>
              </a:prstGeom>
              <a:ln w="635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Group 334"/>
            <p:cNvGrpSpPr/>
            <p:nvPr/>
          </p:nvGrpSpPr>
          <p:grpSpPr>
            <a:xfrm>
              <a:off x="17351356" y="11500119"/>
              <a:ext cx="2805393" cy="2576425"/>
              <a:chOff x="15629883" y="11702269"/>
              <a:chExt cx="2805393" cy="2576425"/>
            </a:xfrm>
          </p:grpSpPr>
          <p:sp>
            <p:nvSpPr>
              <p:cNvPr id="138" name="Oval 137"/>
              <p:cNvSpPr>
                <a:spLocks/>
              </p:cNvSpPr>
              <p:nvPr/>
            </p:nvSpPr>
            <p:spPr>
              <a:xfrm>
                <a:off x="15629883" y="11702269"/>
                <a:ext cx="946862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39" name="Oval 138"/>
              <p:cNvSpPr>
                <a:spLocks/>
              </p:cNvSpPr>
              <p:nvPr/>
            </p:nvSpPr>
            <p:spPr>
              <a:xfrm>
                <a:off x="17488414" y="11702269"/>
                <a:ext cx="946862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0" name="Oval 139"/>
              <p:cNvSpPr>
                <a:spLocks/>
              </p:cNvSpPr>
              <p:nvPr/>
            </p:nvSpPr>
            <p:spPr>
              <a:xfrm>
                <a:off x="17488414" y="13404667"/>
                <a:ext cx="946862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141" name="Straight Arrow Connector 140"/>
              <p:cNvCxnSpPr/>
              <p:nvPr/>
            </p:nvCxnSpPr>
            <p:spPr>
              <a:xfrm flipH="1">
                <a:off x="16576745" y="12139283"/>
                <a:ext cx="911668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endCxn id="140" idx="0"/>
              </p:cNvCxnSpPr>
              <p:nvPr/>
            </p:nvCxnSpPr>
            <p:spPr>
              <a:xfrm>
                <a:off x="17961845" y="12595281"/>
                <a:ext cx="0" cy="809386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 flipV="1">
                <a:off x="16103314" y="12576769"/>
                <a:ext cx="1" cy="827898"/>
              </a:xfrm>
              <a:prstGeom prst="straightConnector1">
                <a:avLst/>
              </a:prstGeom>
              <a:ln w="635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Oval 143"/>
              <p:cNvSpPr>
                <a:spLocks/>
              </p:cNvSpPr>
              <p:nvPr/>
            </p:nvSpPr>
            <p:spPr>
              <a:xfrm>
                <a:off x="15629883" y="13404667"/>
                <a:ext cx="946862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175" name="Straight Arrow Connector 174"/>
              <p:cNvCxnSpPr>
                <a:stCxn id="140" idx="2"/>
                <a:endCxn id="144" idx="6"/>
              </p:cNvCxnSpPr>
              <p:nvPr/>
            </p:nvCxnSpPr>
            <p:spPr>
              <a:xfrm flipH="1">
                <a:off x="16576745" y="13841681"/>
                <a:ext cx="911669" cy="0"/>
              </a:xfrm>
              <a:prstGeom prst="straightConnector1">
                <a:avLst/>
              </a:prstGeom>
              <a:ln w="635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/>
              <p:cNvCxnSpPr>
                <a:stCxn id="140" idx="1"/>
                <a:endCxn id="138" idx="5"/>
              </p:cNvCxnSpPr>
              <p:nvPr/>
            </p:nvCxnSpPr>
            <p:spPr>
              <a:xfrm flipH="1" flipV="1">
                <a:off x="16438080" y="12448298"/>
                <a:ext cx="1188999" cy="1084367"/>
              </a:xfrm>
              <a:prstGeom prst="straightConnector1">
                <a:avLst/>
              </a:prstGeom>
              <a:ln w="635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7015277" y="14901149"/>
              <a:ext cx="3477550" cy="3442097"/>
              <a:chOff x="15351919" y="14733587"/>
              <a:chExt cx="3622862" cy="3585926"/>
            </a:xfrm>
          </p:grpSpPr>
          <p:sp>
            <p:nvSpPr>
              <p:cNvPr id="413" name="Rectangle 412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15351919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15944253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16536586" y="1476422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>
                  <a:solidFill>
                    <a:srgbClr val="95F697"/>
                  </a:solidFill>
                </a:endParaRPr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17128920" y="1476422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17721254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15351919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15944253" y="1535645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16536586" y="1535645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17128920" y="1535645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17721254" y="1535645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15351919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15944253" y="1594920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16536586" y="1594920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17128920" y="1594920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17721254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15351919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15944253" y="1654143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16536586" y="1654143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17128920" y="1654143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17721254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15351919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15944253" y="1713366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16536586" y="1713366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17128920" y="1713366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7721254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42" name="TextBox 441">
                <a:extLst>
                  <a:ext uri="{FF2B5EF4-FFF2-40B4-BE49-F238E27FC236}">
                    <a16:creationId xmlns="" xmlns:a16="http://schemas.microsoft.com/office/drawing/2014/main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15939945" y="14733587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43" name="TextBox 442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16491136" y="15319439"/>
                <a:ext cx="70339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18313622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18313622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18313622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18313622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8313622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15351919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15944253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16536586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17128920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7721254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8313622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55" name="TextBox 454">
                <a:extLst>
                  <a:ext uri="{FF2B5EF4-FFF2-40B4-BE49-F238E27FC236}">
                    <a16:creationId xmlns="" xmlns:a16="http://schemas.microsoft.com/office/drawing/2014/main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18296433" y="17085012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456" name="TextBox 455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17103899" y="16470998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  <p:sp>
          <p:nvSpPr>
            <p:cNvPr id="119" name="Right Arrow 118"/>
            <p:cNvSpPr/>
            <p:nvPr/>
          </p:nvSpPr>
          <p:spPr>
            <a:xfrm rot="5400000">
              <a:off x="18517337" y="10691316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  <p:sp>
          <p:nvSpPr>
            <p:cNvPr id="856" name="Right Arrow 855"/>
            <p:cNvSpPr/>
            <p:nvPr/>
          </p:nvSpPr>
          <p:spPr>
            <a:xfrm rot="5400000">
              <a:off x="18517337" y="14137885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823237" y="8028459"/>
            <a:ext cx="3477550" cy="10314787"/>
            <a:chOff x="20825277" y="8028459"/>
            <a:chExt cx="3477550" cy="10314787"/>
          </a:xfrm>
        </p:grpSpPr>
        <p:grpSp>
          <p:nvGrpSpPr>
            <p:cNvPr id="116" name="Group 115"/>
            <p:cNvGrpSpPr/>
            <p:nvPr/>
          </p:nvGrpSpPr>
          <p:grpSpPr>
            <a:xfrm>
              <a:off x="21161356" y="8028459"/>
              <a:ext cx="2805393" cy="2576425"/>
              <a:chOff x="30013572" y="10361612"/>
              <a:chExt cx="5546419" cy="5093735"/>
            </a:xfrm>
          </p:grpSpPr>
          <p:sp>
            <p:nvSpPr>
              <p:cNvPr id="95" name="Oval 94"/>
              <p:cNvSpPr>
                <a:spLocks/>
              </p:cNvSpPr>
              <p:nvPr/>
            </p:nvSpPr>
            <p:spPr>
              <a:xfrm>
                <a:off x="30013572" y="10361612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96" name="Oval 95"/>
              <p:cNvSpPr>
                <a:spLocks/>
              </p:cNvSpPr>
              <p:nvPr/>
            </p:nvSpPr>
            <p:spPr>
              <a:xfrm>
                <a:off x="33687991" y="10361612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7" name="Oval 96"/>
              <p:cNvSpPr>
                <a:spLocks/>
              </p:cNvSpPr>
              <p:nvPr/>
            </p:nvSpPr>
            <p:spPr>
              <a:xfrm>
                <a:off x="33687991" y="13727347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 flipH="1">
                <a:off x="31885572" y="11225612"/>
                <a:ext cx="1802419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6" idx="3"/>
                <a:endCxn id="101" idx="7"/>
              </p:cNvCxnSpPr>
              <p:nvPr/>
            </p:nvCxnSpPr>
            <p:spPr>
              <a:xfrm flipH="1">
                <a:off x="31611422" y="11836552"/>
                <a:ext cx="2350718" cy="2143854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101" idx="0"/>
              </p:cNvCxnSpPr>
              <p:nvPr/>
            </p:nvCxnSpPr>
            <p:spPr>
              <a:xfrm flipV="1">
                <a:off x="30949572" y="12090549"/>
                <a:ext cx="0" cy="1636799"/>
              </a:xfrm>
              <a:prstGeom prst="straightConnector1">
                <a:avLst/>
              </a:prstGeom>
              <a:ln w="635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>
                <a:spLocks/>
              </p:cNvSpPr>
              <p:nvPr/>
            </p:nvSpPr>
            <p:spPr>
              <a:xfrm>
                <a:off x="30013572" y="13727347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  <p:grpSp>
          <p:nvGrpSpPr>
            <p:cNvPr id="644" name="Group 643"/>
            <p:cNvGrpSpPr/>
            <p:nvPr/>
          </p:nvGrpSpPr>
          <p:grpSpPr>
            <a:xfrm>
              <a:off x="21161356" y="11506761"/>
              <a:ext cx="2805393" cy="2576425"/>
              <a:chOff x="19576617" y="11708912"/>
              <a:chExt cx="2805393" cy="2576425"/>
            </a:xfrm>
          </p:grpSpPr>
          <p:sp>
            <p:nvSpPr>
              <p:cNvPr id="399" name="Oval 398"/>
              <p:cNvSpPr>
                <a:spLocks/>
              </p:cNvSpPr>
              <p:nvPr/>
            </p:nvSpPr>
            <p:spPr>
              <a:xfrm>
                <a:off x="19576617" y="11708912"/>
                <a:ext cx="946862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00" name="Oval 399"/>
              <p:cNvSpPr>
                <a:spLocks/>
              </p:cNvSpPr>
              <p:nvPr/>
            </p:nvSpPr>
            <p:spPr>
              <a:xfrm>
                <a:off x="21435148" y="11708912"/>
                <a:ext cx="946862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1" name="Oval 400"/>
              <p:cNvSpPr>
                <a:spLocks/>
              </p:cNvSpPr>
              <p:nvPr/>
            </p:nvSpPr>
            <p:spPr>
              <a:xfrm>
                <a:off x="21435148" y="13411310"/>
                <a:ext cx="946862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402" name="Straight Arrow Connector 401"/>
              <p:cNvCxnSpPr/>
              <p:nvPr/>
            </p:nvCxnSpPr>
            <p:spPr>
              <a:xfrm flipH="1">
                <a:off x="20523480" y="12145926"/>
                <a:ext cx="911668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Arrow Connector 402"/>
              <p:cNvCxnSpPr>
                <a:stCxn id="400" idx="3"/>
                <a:endCxn id="405" idx="7"/>
              </p:cNvCxnSpPr>
              <p:nvPr/>
            </p:nvCxnSpPr>
            <p:spPr>
              <a:xfrm flipH="1">
                <a:off x="20384814" y="12454941"/>
                <a:ext cx="1188999" cy="1084367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Arrow Connector 403"/>
              <p:cNvCxnSpPr/>
              <p:nvPr/>
            </p:nvCxnSpPr>
            <p:spPr>
              <a:xfrm flipV="1">
                <a:off x="20050048" y="12583413"/>
                <a:ext cx="0" cy="827897"/>
              </a:xfrm>
              <a:prstGeom prst="straightConnector1">
                <a:avLst/>
              </a:prstGeom>
              <a:ln w="635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5" name="Oval 404"/>
              <p:cNvSpPr>
                <a:spLocks/>
              </p:cNvSpPr>
              <p:nvPr/>
            </p:nvSpPr>
            <p:spPr>
              <a:xfrm>
                <a:off x="19576617" y="13411310"/>
                <a:ext cx="946862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410" name="Straight Arrow Connector 409"/>
              <p:cNvCxnSpPr/>
              <p:nvPr/>
            </p:nvCxnSpPr>
            <p:spPr>
              <a:xfrm flipH="1">
                <a:off x="20520000" y="13745004"/>
                <a:ext cx="911669" cy="0"/>
              </a:xfrm>
              <a:prstGeom prst="straightConnector1">
                <a:avLst/>
              </a:prstGeom>
              <a:ln w="635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Arrow Connector 410"/>
              <p:cNvCxnSpPr/>
              <p:nvPr/>
            </p:nvCxnSpPr>
            <p:spPr>
              <a:xfrm flipH="1">
                <a:off x="20515159" y="13975200"/>
                <a:ext cx="911668" cy="0"/>
              </a:xfrm>
              <a:prstGeom prst="straightConnector1">
                <a:avLst/>
              </a:prstGeom>
              <a:ln w="635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20825277" y="14901149"/>
              <a:ext cx="3477550" cy="3442097"/>
              <a:chOff x="19238119" y="14733587"/>
              <a:chExt cx="3622862" cy="3585926"/>
            </a:xfrm>
          </p:grpSpPr>
          <p:sp>
            <p:nvSpPr>
              <p:cNvPr id="458" name="Rectangle 457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19238119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19830453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60" name="Rectangle 459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20422786" y="1476422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>
                  <a:solidFill>
                    <a:srgbClr val="95F697"/>
                  </a:solidFill>
                </a:endParaRPr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21015120" y="1476422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21607454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19238119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19830453" y="1535645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20422786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21015120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21607454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68" name="Rectangle 467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19238119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19830453" y="1594920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20422786" y="1594920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21015120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21607454" y="1594920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19238119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19830453" y="1654143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20422786" y="1654143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21015120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21607454" y="1654143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19238119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19830453" y="1713366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20422786" y="1713366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21015120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21607454" y="1713366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83" name="TextBox 482">
                <a:extLst>
                  <a:ext uri="{FF2B5EF4-FFF2-40B4-BE49-F238E27FC236}">
                    <a16:creationId xmlns="" xmlns:a16="http://schemas.microsoft.com/office/drawing/2014/main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19826145" y="14733587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84" name="TextBox 483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20379670" y="15920683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22199822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22199822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22199822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22199822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22199822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19238119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19830453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20422786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21015120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21607454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22199822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96" name="TextBox 495">
                <a:extLst>
                  <a:ext uri="{FF2B5EF4-FFF2-40B4-BE49-F238E27FC236}">
                    <a16:creationId xmlns="" xmlns:a16="http://schemas.microsoft.com/office/drawing/2014/main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22182633" y="17085012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497" name="TextBox 496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21001922" y="16470998"/>
                <a:ext cx="70339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35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38" name="Right Arrow 637"/>
            <p:cNvSpPr/>
            <p:nvPr/>
          </p:nvSpPr>
          <p:spPr>
            <a:xfrm rot="5400000">
              <a:off x="22327337" y="10691316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  <p:sp>
          <p:nvSpPr>
            <p:cNvPr id="857" name="Right Arrow 856"/>
            <p:cNvSpPr/>
            <p:nvPr/>
          </p:nvSpPr>
          <p:spPr>
            <a:xfrm rot="5400000">
              <a:off x="22327337" y="14137885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606000" y="8028459"/>
            <a:ext cx="3477550" cy="10314787"/>
            <a:chOff x="24684872" y="8028459"/>
            <a:chExt cx="3477550" cy="10314787"/>
          </a:xfrm>
        </p:grpSpPr>
        <p:grpSp>
          <p:nvGrpSpPr>
            <p:cNvPr id="235" name="Group 234"/>
            <p:cNvGrpSpPr/>
            <p:nvPr/>
          </p:nvGrpSpPr>
          <p:grpSpPr>
            <a:xfrm>
              <a:off x="25020951" y="8028459"/>
              <a:ext cx="2805393" cy="2576424"/>
              <a:chOff x="27059083" y="8314386"/>
              <a:chExt cx="3228036" cy="2964572"/>
            </a:xfrm>
          </p:grpSpPr>
          <p:sp>
            <p:nvSpPr>
              <p:cNvPr id="208" name="Oval 207"/>
              <p:cNvSpPr>
                <a:spLocks/>
              </p:cNvSpPr>
              <p:nvPr/>
            </p:nvSpPr>
            <p:spPr>
              <a:xfrm>
                <a:off x="27059083" y="8314386"/>
                <a:ext cx="1089511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09" name="Oval 208"/>
              <p:cNvSpPr>
                <a:spLocks/>
              </p:cNvSpPr>
              <p:nvPr/>
            </p:nvSpPr>
            <p:spPr>
              <a:xfrm>
                <a:off x="29197608" y="8314386"/>
                <a:ext cx="1089511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10" name="Oval 209"/>
              <p:cNvSpPr>
                <a:spLocks/>
              </p:cNvSpPr>
              <p:nvPr/>
            </p:nvSpPr>
            <p:spPr>
              <a:xfrm>
                <a:off x="29197608" y="10273256"/>
                <a:ext cx="1089511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211" name="Straight Arrow Connector 210"/>
              <p:cNvCxnSpPr/>
              <p:nvPr/>
            </p:nvCxnSpPr>
            <p:spPr>
              <a:xfrm flipH="1">
                <a:off x="28148594" y="8817237"/>
                <a:ext cx="1049014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>
                <a:stCxn id="209" idx="3"/>
                <a:endCxn id="214" idx="7"/>
              </p:cNvCxnSpPr>
              <p:nvPr/>
            </p:nvCxnSpPr>
            <p:spPr>
              <a:xfrm flipH="1">
                <a:off x="27989039" y="9172806"/>
                <a:ext cx="1368124" cy="1247731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>
                <a:endCxn id="208" idx="5"/>
              </p:cNvCxnSpPr>
              <p:nvPr/>
            </p:nvCxnSpPr>
            <p:spPr>
              <a:xfrm flipH="1" flipV="1">
                <a:off x="27989039" y="9172806"/>
                <a:ext cx="1368124" cy="1247732"/>
              </a:xfrm>
              <a:prstGeom prst="straightConnector1">
                <a:avLst/>
              </a:prstGeom>
              <a:ln w="635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Oval 213"/>
              <p:cNvSpPr>
                <a:spLocks/>
              </p:cNvSpPr>
              <p:nvPr/>
            </p:nvSpPr>
            <p:spPr>
              <a:xfrm>
                <a:off x="27059083" y="10273256"/>
                <a:ext cx="1089511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  <p:grpSp>
          <p:nvGrpSpPr>
            <p:cNvPr id="339" name="Group 338"/>
            <p:cNvGrpSpPr/>
            <p:nvPr/>
          </p:nvGrpSpPr>
          <p:grpSpPr>
            <a:xfrm>
              <a:off x="25020951" y="11506762"/>
              <a:ext cx="2805393" cy="2576424"/>
              <a:chOff x="27059083" y="8314386"/>
              <a:chExt cx="3228036" cy="2964572"/>
            </a:xfrm>
          </p:grpSpPr>
          <p:sp>
            <p:nvSpPr>
              <p:cNvPr id="389" name="Oval 388"/>
              <p:cNvSpPr>
                <a:spLocks/>
              </p:cNvSpPr>
              <p:nvPr/>
            </p:nvSpPr>
            <p:spPr>
              <a:xfrm>
                <a:off x="27059083" y="8314386"/>
                <a:ext cx="1089511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90" name="Oval 389"/>
              <p:cNvSpPr>
                <a:spLocks/>
              </p:cNvSpPr>
              <p:nvPr/>
            </p:nvSpPr>
            <p:spPr>
              <a:xfrm>
                <a:off x="29197608" y="8314386"/>
                <a:ext cx="1089511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1" name="Oval 390"/>
              <p:cNvSpPr>
                <a:spLocks/>
              </p:cNvSpPr>
              <p:nvPr/>
            </p:nvSpPr>
            <p:spPr>
              <a:xfrm>
                <a:off x="29197608" y="10273256"/>
                <a:ext cx="1089511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392" name="Straight Arrow Connector 391"/>
              <p:cNvCxnSpPr/>
              <p:nvPr/>
            </p:nvCxnSpPr>
            <p:spPr>
              <a:xfrm flipH="1">
                <a:off x="28148594" y="8817237"/>
                <a:ext cx="1049014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Arrow Connector 392"/>
              <p:cNvCxnSpPr>
                <a:stCxn id="390" idx="3"/>
                <a:endCxn id="395" idx="7"/>
              </p:cNvCxnSpPr>
              <p:nvPr/>
            </p:nvCxnSpPr>
            <p:spPr>
              <a:xfrm flipH="1">
                <a:off x="27989039" y="9172807"/>
                <a:ext cx="1368124" cy="1247730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Arrow Connector 393"/>
              <p:cNvCxnSpPr/>
              <p:nvPr/>
            </p:nvCxnSpPr>
            <p:spPr>
              <a:xfrm flipH="1" flipV="1">
                <a:off x="27989039" y="9172806"/>
                <a:ext cx="1368124" cy="1247732"/>
              </a:xfrm>
              <a:prstGeom prst="straightConnector1">
                <a:avLst/>
              </a:prstGeom>
              <a:ln w="635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5" name="Oval 394"/>
              <p:cNvSpPr>
                <a:spLocks/>
              </p:cNvSpPr>
              <p:nvPr/>
            </p:nvSpPr>
            <p:spPr>
              <a:xfrm>
                <a:off x="27059083" y="10273256"/>
                <a:ext cx="1089511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  <p:cxnSp>
          <p:nvCxnSpPr>
            <p:cNvPr id="415" name="Straight Arrow Connector 414"/>
            <p:cNvCxnSpPr/>
            <p:nvPr/>
          </p:nvCxnSpPr>
          <p:spPr>
            <a:xfrm>
              <a:off x="25967814" y="13646173"/>
              <a:ext cx="911667" cy="0"/>
            </a:xfrm>
            <a:prstGeom prst="straightConnector1">
              <a:avLst/>
            </a:prstGeom>
            <a:ln w="63500"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24684872" y="14901149"/>
              <a:ext cx="3477550" cy="3442097"/>
              <a:chOff x="23105719" y="14733587"/>
              <a:chExt cx="3622862" cy="3585926"/>
            </a:xfrm>
          </p:grpSpPr>
          <p:sp>
            <p:nvSpPr>
              <p:cNvPr id="499" name="Rectangle 498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23105719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23698053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24290386" y="1476422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>
                  <a:solidFill>
                    <a:srgbClr val="95F697"/>
                  </a:solidFill>
                </a:endParaRPr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24882720" y="1476422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25475054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23105719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23698053" y="1535645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24290386" y="1535645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24882720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25475054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23105719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23698053" y="1594920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24290386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24882720" y="1594920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25475054" y="1594920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23105719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23698053" y="1654143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24290386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24882720" y="1654143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98" name="Rectangle 597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25475054" y="1654143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99" name="Rectangle 598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23105719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00" name="Rectangle 599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23698053" y="1713366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24290386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02" name="Rectangle 601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24882720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03" name="Rectangle 602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25475054" y="1713366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04" name="TextBox 603">
                <a:extLst>
                  <a:ext uri="{FF2B5EF4-FFF2-40B4-BE49-F238E27FC236}">
                    <a16:creationId xmlns="" xmlns:a16="http://schemas.microsoft.com/office/drawing/2014/main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23693745" y="14733587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05" name="TextBox 604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24268204" y="15920683"/>
                <a:ext cx="70339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06" name="Rectangle 605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26067422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07" name="Rectangle 606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26067422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08" name="Rectangle 607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26067422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09" name="Rectangle 608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26067422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10" name="Rectangle 609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26067422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11" name="Rectangle 610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23105719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12" name="Rectangle 611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23698053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13" name="Rectangle 612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24290386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14" name="Rectangle 613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24882720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15" name="Rectangle 614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25475054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16" name="Rectangle 615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26067422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17" name="TextBox 616">
                <a:extLst>
                  <a:ext uri="{FF2B5EF4-FFF2-40B4-BE49-F238E27FC236}">
                    <a16:creationId xmlns="" xmlns:a16="http://schemas.microsoft.com/office/drawing/2014/main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26050233" y="17085012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18" name="TextBox 617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25408043" y="15920683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35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20" name="Right Arrow 119"/>
            <p:cNvSpPr/>
            <p:nvPr/>
          </p:nvSpPr>
          <p:spPr>
            <a:xfrm rot="5400000">
              <a:off x="26186932" y="10691316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  <p:sp>
          <p:nvSpPr>
            <p:cNvPr id="858" name="Right Arrow 857"/>
            <p:cNvSpPr/>
            <p:nvPr/>
          </p:nvSpPr>
          <p:spPr>
            <a:xfrm rot="5400000">
              <a:off x="26186932" y="14137885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386000" y="8028459"/>
            <a:ext cx="3477550" cy="10314787"/>
            <a:chOff x="28443237" y="8028459"/>
            <a:chExt cx="3477550" cy="10314787"/>
          </a:xfrm>
        </p:grpSpPr>
        <p:grpSp>
          <p:nvGrpSpPr>
            <p:cNvPr id="236" name="Group 235"/>
            <p:cNvGrpSpPr/>
            <p:nvPr/>
          </p:nvGrpSpPr>
          <p:grpSpPr>
            <a:xfrm>
              <a:off x="28779316" y="8028459"/>
              <a:ext cx="2805393" cy="2576424"/>
              <a:chOff x="31636530" y="8314386"/>
              <a:chExt cx="3228036" cy="2964572"/>
            </a:xfrm>
          </p:grpSpPr>
          <p:sp>
            <p:nvSpPr>
              <p:cNvPr id="219" name="Oval 218"/>
              <p:cNvSpPr>
                <a:spLocks/>
              </p:cNvSpPr>
              <p:nvPr/>
            </p:nvSpPr>
            <p:spPr>
              <a:xfrm>
                <a:off x="31636530" y="8314386"/>
                <a:ext cx="1089511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20" name="Oval 219"/>
              <p:cNvSpPr>
                <a:spLocks/>
              </p:cNvSpPr>
              <p:nvPr/>
            </p:nvSpPr>
            <p:spPr>
              <a:xfrm>
                <a:off x="33775055" y="8314386"/>
                <a:ext cx="1089511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21" name="Oval 220"/>
              <p:cNvSpPr>
                <a:spLocks/>
              </p:cNvSpPr>
              <p:nvPr/>
            </p:nvSpPr>
            <p:spPr>
              <a:xfrm>
                <a:off x="33775055" y="10273256"/>
                <a:ext cx="1089511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222" name="Straight Arrow Connector 221"/>
              <p:cNvCxnSpPr/>
              <p:nvPr/>
            </p:nvCxnSpPr>
            <p:spPr>
              <a:xfrm flipH="1">
                <a:off x="32726041" y="8817237"/>
                <a:ext cx="1049014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>
                <a:stCxn id="220" idx="3"/>
                <a:endCxn id="225" idx="7"/>
              </p:cNvCxnSpPr>
              <p:nvPr/>
            </p:nvCxnSpPr>
            <p:spPr>
              <a:xfrm flipH="1">
                <a:off x="32566486" y="9172806"/>
                <a:ext cx="1368124" cy="1247731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/>
              <p:cNvCxnSpPr>
                <a:endCxn id="219" idx="5"/>
              </p:cNvCxnSpPr>
              <p:nvPr/>
            </p:nvCxnSpPr>
            <p:spPr>
              <a:xfrm flipH="1" flipV="1">
                <a:off x="32566486" y="9172806"/>
                <a:ext cx="1368124" cy="1247732"/>
              </a:xfrm>
              <a:prstGeom prst="straightConnector1">
                <a:avLst/>
              </a:prstGeom>
              <a:ln w="635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Oval 224"/>
              <p:cNvSpPr>
                <a:spLocks/>
              </p:cNvSpPr>
              <p:nvPr/>
            </p:nvSpPr>
            <p:spPr>
              <a:xfrm>
                <a:off x="31636530" y="10273256"/>
                <a:ext cx="1089511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230" name="Straight Arrow Connector 229"/>
              <p:cNvCxnSpPr>
                <a:stCxn id="225" idx="0"/>
                <a:endCxn id="219" idx="4"/>
              </p:cNvCxnSpPr>
              <p:nvPr/>
            </p:nvCxnSpPr>
            <p:spPr>
              <a:xfrm flipV="1">
                <a:off x="32181286" y="9320088"/>
                <a:ext cx="0" cy="953168"/>
              </a:xfrm>
              <a:prstGeom prst="straightConnector1">
                <a:avLst/>
              </a:prstGeom>
              <a:ln w="635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0" name="Group 339"/>
            <p:cNvGrpSpPr/>
            <p:nvPr/>
          </p:nvGrpSpPr>
          <p:grpSpPr>
            <a:xfrm>
              <a:off x="28779316" y="11506762"/>
              <a:ext cx="2805393" cy="2576424"/>
              <a:chOff x="31636530" y="8314386"/>
              <a:chExt cx="3228036" cy="2964572"/>
            </a:xfrm>
          </p:grpSpPr>
          <p:sp>
            <p:nvSpPr>
              <p:cNvPr id="378" name="Oval 377"/>
              <p:cNvSpPr>
                <a:spLocks/>
              </p:cNvSpPr>
              <p:nvPr/>
            </p:nvSpPr>
            <p:spPr>
              <a:xfrm>
                <a:off x="31636530" y="8314386"/>
                <a:ext cx="1089511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79" name="Oval 378"/>
              <p:cNvSpPr>
                <a:spLocks/>
              </p:cNvSpPr>
              <p:nvPr/>
            </p:nvSpPr>
            <p:spPr>
              <a:xfrm>
                <a:off x="33775055" y="8314386"/>
                <a:ext cx="1089511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0" name="Oval 379"/>
              <p:cNvSpPr>
                <a:spLocks/>
              </p:cNvSpPr>
              <p:nvPr/>
            </p:nvSpPr>
            <p:spPr>
              <a:xfrm>
                <a:off x="33775055" y="10273256"/>
                <a:ext cx="1089511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381" name="Straight Arrow Connector 380"/>
              <p:cNvCxnSpPr/>
              <p:nvPr/>
            </p:nvCxnSpPr>
            <p:spPr>
              <a:xfrm flipH="1">
                <a:off x="32726041" y="8817237"/>
                <a:ext cx="1049014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Arrow Connector 381"/>
              <p:cNvCxnSpPr>
                <a:stCxn id="379" idx="3"/>
                <a:endCxn id="384" idx="7"/>
              </p:cNvCxnSpPr>
              <p:nvPr/>
            </p:nvCxnSpPr>
            <p:spPr>
              <a:xfrm flipH="1">
                <a:off x="32566486" y="9172806"/>
                <a:ext cx="1368124" cy="1247731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Arrow Connector 382"/>
              <p:cNvCxnSpPr/>
              <p:nvPr/>
            </p:nvCxnSpPr>
            <p:spPr>
              <a:xfrm flipH="1" flipV="1">
                <a:off x="32566486" y="9172806"/>
                <a:ext cx="1368124" cy="1247732"/>
              </a:xfrm>
              <a:prstGeom prst="straightConnector1">
                <a:avLst/>
              </a:prstGeom>
              <a:ln w="635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4" name="Oval 383"/>
              <p:cNvSpPr>
                <a:spLocks/>
              </p:cNvSpPr>
              <p:nvPr/>
            </p:nvSpPr>
            <p:spPr>
              <a:xfrm>
                <a:off x="31636530" y="10273256"/>
                <a:ext cx="1089511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388" name="Straight Arrow Connector 387"/>
              <p:cNvCxnSpPr/>
              <p:nvPr/>
            </p:nvCxnSpPr>
            <p:spPr>
              <a:xfrm flipV="1">
                <a:off x="32181286" y="9320088"/>
                <a:ext cx="0" cy="953168"/>
              </a:xfrm>
              <a:prstGeom prst="straightConnector1">
                <a:avLst/>
              </a:prstGeom>
              <a:ln w="635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8" name="Straight Arrow Connector 417"/>
            <p:cNvCxnSpPr/>
            <p:nvPr/>
          </p:nvCxnSpPr>
          <p:spPr>
            <a:xfrm>
              <a:off x="29726179" y="13646173"/>
              <a:ext cx="911667" cy="0"/>
            </a:xfrm>
            <a:prstGeom prst="straightConnector1">
              <a:avLst/>
            </a:prstGeom>
            <a:ln w="63500"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8443237" y="14901149"/>
              <a:ext cx="3477550" cy="3442097"/>
              <a:chOff x="26934319" y="14733587"/>
              <a:chExt cx="3622862" cy="3585926"/>
            </a:xfrm>
          </p:grpSpPr>
          <p:sp>
            <p:nvSpPr>
              <p:cNvPr id="620" name="Rectangle 619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26934319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21" name="Rectangle 620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27526653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22" name="Rectangle 621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28118986" y="1476422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>
                  <a:solidFill>
                    <a:srgbClr val="95F697"/>
                  </a:solidFill>
                </a:endParaRPr>
              </a:p>
            </p:txBody>
          </p:sp>
          <p:sp>
            <p:nvSpPr>
              <p:cNvPr id="623" name="Rectangle 622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28711320" y="1476422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24" name="Rectangle 623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29303654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25" name="Rectangle 624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26934319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26" name="Rectangle 625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27526653" y="1535645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27" name="Rectangle 626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28118986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28" name="Rectangle 627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28711320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29" name="Rectangle 628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29303654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30" name="Rectangle 629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26934319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31" name="Rectangle 630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27526653" y="1594920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32" name="Rectangle 631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28118986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28711320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34" name="Rectangle 633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29303654" y="1594920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35" name="Rectangle 634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26934319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36" name="Rectangle 635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27526653" y="1654143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48" name="Rectangle 647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28118986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49" name="Rectangle 648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28711320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50" name="Rectangle 649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29303654" y="1654143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51" name="Rectangle 650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26934319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52" name="Rectangle 651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27526653" y="1713366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53" name="Rectangle 652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28118986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54" name="Rectangle 653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28711320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55" name="Rectangle 654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29303654" y="1713366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56" name="TextBox 655">
                <a:extLst>
                  <a:ext uri="{FF2B5EF4-FFF2-40B4-BE49-F238E27FC236}">
                    <a16:creationId xmlns="" xmlns:a16="http://schemas.microsoft.com/office/drawing/2014/main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27522345" y="14733587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57" name="TextBox 656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28077319" y="15920683"/>
                <a:ext cx="70339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58" name="Rectangle 657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29896022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59" name="Rectangle 658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29896022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60" name="Rectangle 659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29896022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61" name="Rectangle 660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29896022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62" name="Rectangle 661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29896022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63" name="Rectangle 662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26934319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64" name="Rectangle 663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27526653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65" name="Rectangle 664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28118986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66" name="Rectangle 665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28711320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67" name="Rectangle 666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29303654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68" name="Rectangle 667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29896022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69" name="TextBox 668">
                <a:extLst>
                  <a:ext uri="{FF2B5EF4-FFF2-40B4-BE49-F238E27FC236}">
                    <a16:creationId xmlns="" xmlns:a16="http://schemas.microsoft.com/office/drawing/2014/main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29878833" y="17085012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70" name="TextBox 669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29288862" y="15312773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  <p:sp>
          <p:nvSpPr>
            <p:cNvPr id="639" name="Right Arrow 638"/>
            <p:cNvSpPr/>
            <p:nvPr/>
          </p:nvSpPr>
          <p:spPr>
            <a:xfrm rot="5400000">
              <a:off x="29945297" y="10691316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  <p:sp>
          <p:nvSpPr>
            <p:cNvPr id="859" name="Right Arrow 858"/>
            <p:cNvSpPr/>
            <p:nvPr/>
          </p:nvSpPr>
          <p:spPr>
            <a:xfrm rot="5400000">
              <a:off x="29945297" y="14137885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48000" y="8028458"/>
            <a:ext cx="3477550" cy="10314788"/>
            <a:chOff x="32125402" y="8028458"/>
            <a:chExt cx="3477550" cy="10314788"/>
          </a:xfrm>
        </p:grpSpPr>
        <p:grpSp>
          <p:nvGrpSpPr>
            <p:cNvPr id="323" name="Group 322"/>
            <p:cNvGrpSpPr/>
            <p:nvPr/>
          </p:nvGrpSpPr>
          <p:grpSpPr>
            <a:xfrm>
              <a:off x="32461481" y="8028458"/>
              <a:ext cx="2805393" cy="2576425"/>
              <a:chOff x="31202937" y="7660759"/>
              <a:chExt cx="2805393" cy="2576425"/>
            </a:xfrm>
          </p:grpSpPr>
          <p:sp>
            <p:nvSpPr>
              <p:cNvPr id="303" name="Oval 302"/>
              <p:cNvSpPr>
                <a:spLocks/>
              </p:cNvSpPr>
              <p:nvPr/>
            </p:nvSpPr>
            <p:spPr>
              <a:xfrm>
                <a:off x="31202937" y="7660759"/>
                <a:ext cx="946862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04" name="Oval 303"/>
              <p:cNvSpPr>
                <a:spLocks/>
              </p:cNvSpPr>
              <p:nvPr/>
            </p:nvSpPr>
            <p:spPr>
              <a:xfrm>
                <a:off x="33061468" y="7660759"/>
                <a:ext cx="946862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5" name="Oval 304"/>
              <p:cNvSpPr>
                <a:spLocks/>
              </p:cNvSpPr>
              <p:nvPr/>
            </p:nvSpPr>
            <p:spPr>
              <a:xfrm>
                <a:off x="33061468" y="9363157"/>
                <a:ext cx="946862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306" name="Straight Arrow Connector 305"/>
              <p:cNvCxnSpPr/>
              <p:nvPr/>
            </p:nvCxnSpPr>
            <p:spPr>
              <a:xfrm flipH="1">
                <a:off x="32149800" y="8097773"/>
                <a:ext cx="911668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/>
              <p:cNvCxnSpPr>
                <a:stCxn id="304" idx="3"/>
                <a:endCxn id="309" idx="7"/>
              </p:cNvCxnSpPr>
              <p:nvPr/>
            </p:nvCxnSpPr>
            <p:spPr>
              <a:xfrm flipH="1">
                <a:off x="32011134" y="8406788"/>
                <a:ext cx="1188999" cy="1084367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/>
              <p:cNvCxnSpPr/>
              <p:nvPr/>
            </p:nvCxnSpPr>
            <p:spPr>
              <a:xfrm flipV="1">
                <a:off x="31676368" y="8535260"/>
                <a:ext cx="0" cy="827897"/>
              </a:xfrm>
              <a:prstGeom prst="straightConnector1">
                <a:avLst/>
              </a:prstGeom>
              <a:ln w="635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Oval 308"/>
              <p:cNvSpPr>
                <a:spLocks/>
              </p:cNvSpPr>
              <p:nvPr/>
            </p:nvSpPr>
            <p:spPr>
              <a:xfrm>
                <a:off x="31202937" y="9363157"/>
                <a:ext cx="946862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314" name="Straight Arrow Connector 313"/>
              <p:cNvCxnSpPr>
                <a:stCxn id="304" idx="4"/>
                <a:endCxn id="305" idx="0"/>
              </p:cNvCxnSpPr>
              <p:nvPr/>
            </p:nvCxnSpPr>
            <p:spPr>
              <a:xfrm>
                <a:off x="33534899" y="8534786"/>
                <a:ext cx="0" cy="828371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1" name="Group 340"/>
            <p:cNvGrpSpPr/>
            <p:nvPr/>
          </p:nvGrpSpPr>
          <p:grpSpPr>
            <a:xfrm>
              <a:off x="32461481" y="11506761"/>
              <a:ext cx="2805393" cy="2576425"/>
              <a:chOff x="31202937" y="7660759"/>
              <a:chExt cx="2805393" cy="2576425"/>
            </a:xfrm>
          </p:grpSpPr>
          <p:sp>
            <p:nvSpPr>
              <p:cNvPr id="366" name="Oval 365"/>
              <p:cNvSpPr>
                <a:spLocks/>
              </p:cNvSpPr>
              <p:nvPr/>
            </p:nvSpPr>
            <p:spPr>
              <a:xfrm>
                <a:off x="31202937" y="7660759"/>
                <a:ext cx="946862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67" name="Oval 366"/>
              <p:cNvSpPr>
                <a:spLocks/>
              </p:cNvSpPr>
              <p:nvPr/>
            </p:nvSpPr>
            <p:spPr>
              <a:xfrm>
                <a:off x="33061468" y="7660759"/>
                <a:ext cx="946862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8" name="Oval 367"/>
              <p:cNvSpPr>
                <a:spLocks/>
              </p:cNvSpPr>
              <p:nvPr/>
            </p:nvSpPr>
            <p:spPr>
              <a:xfrm>
                <a:off x="33061468" y="9363157"/>
                <a:ext cx="946862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32149800" y="8097773"/>
                <a:ext cx="911668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>
                <a:stCxn id="367" idx="3"/>
                <a:endCxn id="372" idx="7"/>
              </p:cNvCxnSpPr>
              <p:nvPr/>
            </p:nvCxnSpPr>
            <p:spPr>
              <a:xfrm flipH="1">
                <a:off x="32011134" y="8406788"/>
                <a:ext cx="1188999" cy="1084367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V="1">
                <a:off x="31676368" y="8535260"/>
                <a:ext cx="0" cy="827897"/>
              </a:xfrm>
              <a:prstGeom prst="straightConnector1">
                <a:avLst/>
              </a:prstGeom>
              <a:ln w="635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2" name="Oval 371"/>
              <p:cNvSpPr>
                <a:spLocks/>
              </p:cNvSpPr>
              <p:nvPr/>
            </p:nvSpPr>
            <p:spPr>
              <a:xfrm>
                <a:off x="31202937" y="9363157"/>
                <a:ext cx="946862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377" name="Straight Arrow Connector 376"/>
              <p:cNvCxnSpPr/>
              <p:nvPr/>
            </p:nvCxnSpPr>
            <p:spPr>
              <a:xfrm>
                <a:off x="33534899" y="8534786"/>
                <a:ext cx="0" cy="828371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1" name="Straight Arrow Connector 420"/>
            <p:cNvCxnSpPr/>
            <p:nvPr/>
          </p:nvCxnSpPr>
          <p:spPr>
            <a:xfrm>
              <a:off x="33408343" y="13646173"/>
              <a:ext cx="911669" cy="0"/>
            </a:xfrm>
            <a:prstGeom prst="straightConnector1">
              <a:avLst/>
            </a:prstGeom>
            <a:ln w="63500">
              <a:solidFill>
                <a:srgbClr val="00B0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32125402" y="14901149"/>
              <a:ext cx="3477550" cy="3442097"/>
              <a:chOff x="30745730" y="14733587"/>
              <a:chExt cx="3622862" cy="3585926"/>
            </a:xfrm>
          </p:grpSpPr>
          <p:sp>
            <p:nvSpPr>
              <p:cNvPr id="672" name="Rectangle 671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30745730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73" name="Rectangle 672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31338064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74" name="Rectangle 673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31930397" y="1476422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>
                  <a:solidFill>
                    <a:srgbClr val="95F697"/>
                  </a:solidFill>
                </a:endParaRPr>
              </a:p>
            </p:txBody>
          </p:sp>
          <p:sp>
            <p:nvSpPr>
              <p:cNvPr id="675" name="Rectangle 674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32522731" y="1476422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76" name="Rectangle 675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33115065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77" name="Rectangle 676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30745730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78" name="Rectangle 677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31338064" y="1535645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79" name="Rectangle 678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31930397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80" name="Rectangle 679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32522731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81" name="Rectangle 680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33115065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82" name="Rectangle 681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30745730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83" name="Rectangle 682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31338064" y="1594920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84" name="Rectangle 683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31930397" y="1594920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85" name="Rectangle 684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32522731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86" name="Rectangle 685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33115065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87" name="Rectangle 686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30745730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88" name="Rectangle 687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31338064" y="1654143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89" name="Rectangle 688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31930397" y="1654143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90" name="Rectangle 689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32522731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91" name="Rectangle 690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33115065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92" name="Rectangle 691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30745730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93" name="Rectangle 692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31338064" y="1713366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94" name="Rectangle 693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31930397" y="1713366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95" name="Rectangle 694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32522731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96" name="Rectangle 695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33115065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97" name="TextBox 696">
                <a:extLst>
                  <a:ext uri="{FF2B5EF4-FFF2-40B4-BE49-F238E27FC236}">
                    <a16:creationId xmlns="" xmlns:a16="http://schemas.microsoft.com/office/drawing/2014/main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31333756" y="14733587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98" name="TextBox 697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32496919" y="15920683"/>
                <a:ext cx="70339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99" name="Rectangle 698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33707433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00" name="Rectangle 699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33707433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01" name="Rectangle 700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33707433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02" name="Rectangle 701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33707433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03" name="Rectangle 702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33707433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04" name="Rectangle 703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30745730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05" name="Rectangle 704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31338064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06" name="Rectangle 705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31930397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07" name="Rectangle 706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32522731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08" name="Rectangle 707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33115065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09" name="Rectangle 708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33707433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10" name="TextBox 709">
                <a:extLst>
                  <a:ext uri="{FF2B5EF4-FFF2-40B4-BE49-F238E27FC236}">
                    <a16:creationId xmlns="" xmlns:a16="http://schemas.microsoft.com/office/drawing/2014/main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33690244" y="17085012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711" name="TextBox 710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31903522" y="15275361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  <p:sp>
          <p:nvSpPr>
            <p:cNvPr id="640" name="Right Arrow 639"/>
            <p:cNvSpPr/>
            <p:nvPr/>
          </p:nvSpPr>
          <p:spPr>
            <a:xfrm rot="5400000">
              <a:off x="33627462" y="10691316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  <p:sp>
          <p:nvSpPr>
            <p:cNvPr id="860" name="Right Arrow 859"/>
            <p:cNvSpPr/>
            <p:nvPr/>
          </p:nvSpPr>
          <p:spPr>
            <a:xfrm rot="5400000">
              <a:off x="33627462" y="14137885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928000" y="8028459"/>
            <a:ext cx="3477550" cy="10314787"/>
            <a:chOff x="35883767" y="8028459"/>
            <a:chExt cx="3477550" cy="10314787"/>
          </a:xfrm>
        </p:grpSpPr>
        <p:grpSp>
          <p:nvGrpSpPr>
            <p:cNvPr id="324" name="Group 323"/>
            <p:cNvGrpSpPr/>
            <p:nvPr/>
          </p:nvGrpSpPr>
          <p:grpSpPr>
            <a:xfrm>
              <a:off x="36219846" y="8028459"/>
              <a:ext cx="2805393" cy="2576424"/>
              <a:chOff x="35033431" y="7660760"/>
              <a:chExt cx="2805393" cy="2576424"/>
            </a:xfrm>
          </p:grpSpPr>
          <p:sp>
            <p:nvSpPr>
              <p:cNvPr id="293" name="Oval 292"/>
              <p:cNvSpPr>
                <a:spLocks/>
              </p:cNvSpPr>
              <p:nvPr/>
            </p:nvSpPr>
            <p:spPr>
              <a:xfrm>
                <a:off x="35033431" y="7660760"/>
                <a:ext cx="946863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94" name="Oval 293"/>
              <p:cNvSpPr>
                <a:spLocks/>
              </p:cNvSpPr>
              <p:nvPr/>
            </p:nvSpPr>
            <p:spPr>
              <a:xfrm>
                <a:off x="36891961" y="7660760"/>
                <a:ext cx="946863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5" name="Oval 294"/>
              <p:cNvSpPr>
                <a:spLocks/>
              </p:cNvSpPr>
              <p:nvPr/>
            </p:nvSpPr>
            <p:spPr>
              <a:xfrm>
                <a:off x="36891961" y="9363157"/>
                <a:ext cx="946863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296" name="Straight Arrow Connector 295"/>
              <p:cNvCxnSpPr/>
              <p:nvPr/>
            </p:nvCxnSpPr>
            <p:spPr>
              <a:xfrm flipH="1">
                <a:off x="35980294" y="8097773"/>
                <a:ext cx="911668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/>
              <p:cNvCxnSpPr>
                <a:stCxn id="294" idx="3"/>
                <a:endCxn id="299" idx="7"/>
              </p:cNvCxnSpPr>
              <p:nvPr/>
            </p:nvCxnSpPr>
            <p:spPr>
              <a:xfrm flipH="1">
                <a:off x="35841629" y="8406789"/>
                <a:ext cx="1188997" cy="1084366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/>
              <p:cNvCxnSpPr/>
              <p:nvPr/>
            </p:nvCxnSpPr>
            <p:spPr>
              <a:xfrm flipH="1" flipV="1">
                <a:off x="35841629" y="8406788"/>
                <a:ext cx="1188997" cy="1084368"/>
              </a:xfrm>
              <a:prstGeom prst="straightConnector1">
                <a:avLst/>
              </a:prstGeom>
              <a:ln w="635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Oval 298"/>
              <p:cNvSpPr>
                <a:spLocks/>
              </p:cNvSpPr>
              <p:nvPr/>
            </p:nvSpPr>
            <p:spPr>
              <a:xfrm>
                <a:off x="35033431" y="9363157"/>
                <a:ext cx="946863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317" name="Straight Arrow Connector 316"/>
              <p:cNvCxnSpPr>
                <a:stCxn id="294" idx="4"/>
                <a:endCxn id="295" idx="0"/>
              </p:cNvCxnSpPr>
              <p:nvPr/>
            </p:nvCxnSpPr>
            <p:spPr>
              <a:xfrm>
                <a:off x="37365393" y="8534787"/>
                <a:ext cx="0" cy="828370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2" name="Group 341"/>
            <p:cNvGrpSpPr/>
            <p:nvPr/>
          </p:nvGrpSpPr>
          <p:grpSpPr>
            <a:xfrm>
              <a:off x="36219846" y="11506762"/>
              <a:ext cx="2805393" cy="2576424"/>
              <a:chOff x="35033431" y="7660760"/>
              <a:chExt cx="2805393" cy="2576424"/>
            </a:xfrm>
          </p:grpSpPr>
          <p:sp>
            <p:nvSpPr>
              <p:cNvPr id="356" name="Oval 355"/>
              <p:cNvSpPr>
                <a:spLocks/>
              </p:cNvSpPr>
              <p:nvPr/>
            </p:nvSpPr>
            <p:spPr>
              <a:xfrm>
                <a:off x="35033431" y="7660760"/>
                <a:ext cx="946863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57" name="Oval 356"/>
              <p:cNvSpPr>
                <a:spLocks/>
              </p:cNvSpPr>
              <p:nvPr/>
            </p:nvSpPr>
            <p:spPr>
              <a:xfrm>
                <a:off x="36891961" y="7660760"/>
                <a:ext cx="946863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8" name="Oval 357"/>
              <p:cNvSpPr>
                <a:spLocks/>
              </p:cNvSpPr>
              <p:nvPr/>
            </p:nvSpPr>
            <p:spPr>
              <a:xfrm>
                <a:off x="36891961" y="9363157"/>
                <a:ext cx="946863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359" name="Straight Arrow Connector 358"/>
              <p:cNvCxnSpPr/>
              <p:nvPr/>
            </p:nvCxnSpPr>
            <p:spPr>
              <a:xfrm flipH="1">
                <a:off x="35980294" y="8097773"/>
                <a:ext cx="911668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Arrow Connector 359"/>
              <p:cNvCxnSpPr>
                <a:stCxn id="357" idx="3"/>
                <a:endCxn id="362" idx="7"/>
              </p:cNvCxnSpPr>
              <p:nvPr/>
            </p:nvCxnSpPr>
            <p:spPr>
              <a:xfrm flipH="1">
                <a:off x="35841629" y="8406789"/>
                <a:ext cx="1188997" cy="1084366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Arrow Connector 360"/>
              <p:cNvCxnSpPr/>
              <p:nvPr/>
            </p:nvCxnSpPr>
            <p:spPr>
              <a:xfrm flipH="1" flipV="1">
                <a:off x="35841629" y="8406788"/>
                <a:ext cx="1188997" cy="1084368"/>
              </a:xfrm>
              <a:prstGeom prst="straightConnector1">
                <a:avLst/>
              </a:prstGeom>
              <a:ln w="635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2" name="Oval 361"/>
              <p:cNvSpPr>
                <a:spLocks/>
              </p:cNvSpPr>
              <p:nvPr/>
            </p:nvSpPr>
            <p:spPr>
              <a:xfrm>
                <a:off x="35033431" y="9363157"/>
                <a:ext cx="946863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365" name="Straight Arrow Connector 364"/>
              <p:cNvCxnSpPr/>
              <p:nvPr/>
            </p:nvCxnSpPr>
            <p:spPr>
              <a:xfrm>
                <a:off x="37365393" y="8534787"/>
                <a:ext cx="0" cy="828370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6" name="Straight Arrow Connector 425"/>
            <p:cNvCxnSpPr/>
            <p:nvPr/>
          </p:nvCxnSpPr>
          <p:spPr>
            <a:xfrm>
              <a:off x="37166709" y="13646173"/>
              <a:ext cx="911667" cy="0"/>
            </a:xfrm>
            <a:prstGeom prst="straightConnector1">
              <a:avLst/>
            </a:prstGeom>
            <a:ln w="63500"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35883767" y="14901149"/>
              <a:ext cx="3477550" cy="3442097"/>
              <a:chOff x="34554319" y="14733587"/>
              <a:chExt cx="3622862" cy="3585926"/>
            </a:xfrm>
          </p:grpSpPr>
          <p:sp>
            <p:nvSpPr>
              <p:cNvPr id="713" name="Rectangle 712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34554319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14" name="Rectangle 713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35146653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15" name="Rectangle 714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35738986" y="1476422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 dirty="0">
                  <a:solidFill>
                    <a:srgbClr val="95F697"/>
                  </a:solidFill>
                </a:endParaRPr>
              </a:p>
            </p:txBody>
          </p:sp>
          <p:sp>
            <p:nvSpPr>
              <p:cNvPr id="716" name="Rectangle 715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36331320" y="1476422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36923654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18" name="Rectangle 717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34554319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19" name="Rectangle 718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35146653" y="1535645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20" name="Rectangle 719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35738986" y="1535645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21" name="Rectangle 720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36331320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22" name="Rectangle 721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36923654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23" name="Rectangle 722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34554319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24" name="Rectangle 723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35146653" y="1594920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25" name="Rectangle 724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35738986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26" name="Rectangle 725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36331320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27" name="Rectangle 726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36923654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28" name="Rectangle 727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34554319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29" name="Rectangle 728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35146653" y="1654143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30" name="Rectangle 729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35738986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31" name="Rectangle 730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36331320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32" name="Rectangle 731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36923654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33" name="Rectangle 732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34554319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34" name="Rectangle 733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35146653" y="1713366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35" name="Rectangle 734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35738986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36" name="Rectangle 735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36331320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37" name="Rectangle 736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36923654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38" name="TextBox 737">
                <a:extLst>
                  <a:ext uri="{FF2B5EF4-FFF2-40B4-BE49-F238E27FC236}">
                    <a16:creationId xmlns="" xmlns:a16="http://schemas.microsoft.com/office/drawing/2014/main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35142345" y="14733587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739" name="TextBox 738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36306131" y="16470998"/>
                <a:ext cx="70339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740" name="Rectangle 739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37516022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41" name="Rectangle 740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37516022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42" name="Rectangle 741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37516022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43" name="Rectangle 742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37516022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44" name="Rectangle 743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37516022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45" name="Rectangle 744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34554319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46" name="Rectangle 745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35146653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47" name="Rectangle 746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35738986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48" name="Rectangle 747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36331320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49" name="Rectangle 748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36923654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50" name="Rectangle 749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37516022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51" name="TextBox 750">
                <a:extLst>
                  <a:ext uri="{FF2B5EF4-FFF2-40B4-BE49-F238E27FC236}">
                    <a16:creationId xmlns="" xmlns:a16="http://schemas.microsoft.com/office/drawing/2014/main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37498833" y="17085012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752" name="TextBox 751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36306919" y="15266987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  <p:sp>
          <p:nvSpPr>
            <p:cNvPr id="641" name="Right Arrow 640"/>
            <p:cNvSpPr/>
            <p:nvPr/>
          </p:nvSpPr>
          <p:spPr>
            <a:xfrm rot="5400000">
              <a:off x="37385827" y="10691316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  <p:sp>
          <p:nvSpPr>
            <p:cNvPr id="861" name="Right Arrow 860"/>
            <p:cNvSpPr/>
            <p:nvPr/>
          </p:nvSpPr>
          <p:spPr>
            <a:xfrm rot="5400000">
              <a:off x="37385827" y="14137885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708000" y="8028459"/>
            <a:ext cx="3477550" cy="10314787"/>
            <a:chOff x="39641552" y="8028459"/>
            <a:chExt cx="3477550" cy="10314787"/>
          </a:xfrm>
        </p:grpSpPr>
        <p:grpSp>
          <p:nvGrpSpPr>
            <p:cNvPr id="325" name="Group 324"/>
            <p:cNvGrpSpPr/>
            <p:nvPr/>
          </p:nvGrpSpPr>
          <p:grpSpPr>
            <a:xfrm>
              <a:off x="39977631" y="8028459"/>
              <a:ext cx="2805393" cy="2576424"/>
              <a:chOff x="38933515" y="7660760"/>
              <a:chExt cx="2805393" cy="2576424"/>
            </a:xfrm>
          </p:grpSpPr>
          <p:sp>
            <p:nvSpPr>
              <p:cNvPr id="282" name="Oval 281"/>
              <p:cNvSpPr>
                <a:spLocks/>
              </p:cNvSpPr>
              <p:nvPr/>
            </p:nvSpPr>
            <p:spPr>
              <a:xfrm>
                <a:off x="38933515" y="7660760"/>
                <a:ext cx="946863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83" name="Oval 282"/>
              <p:cNvSpPr>
                <a:spLocks/>
              </p:cNvSpPr>
              <p:nvPr/>
            </p:nvSpPr>
            <p:spPr>
              <a:xfrm>
                <a:off x="40792045" y="7660760"/>
                <a:ext cx="946863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84" name="Oval 283"/>
              <p:cNvSpPr>
                <a:spLocks/>
              </p:cNvSpPr>
              <p:nvPr/>
            </p:nvSpPr>
            <p:spPr>
              <a:xfrm>
                <a:off x="40792045" y="9363157"/>
                <a:ext cx="946863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285" name="Straight Arrow Connector 284"/>
              <p:cNvCxnSpPr/>
              <p:nvPr/>
            </p:nvCxnSpPr>
            <p:spPr>
              <a:xfrm flipH="1">
                <a:off x="39880378" y="8097773"/>
                <a:ext cx="911668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83" idx="3"/>
                <a:endCxn id="288" idx="7"/>
              </p:cNvCxnSpPr>
              <p:nvPr/>
            </p:nvCxnSpPr>
            <p:spPr>
              <a:xfrm flipH="1">
                <a:off x="39741713" y="8406789"/>
                <a:ext cx="1188997" cy="1084366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 flipV="1">
                <a:off x="39741713" y="8406788"/>
                <a:ext cx="1188997" cy="1084368"/>
              </a:xfrm>
              <a:prstGeom prst="straightConnector1">
                <a:avLst/>
              </a:prstGeom>
              <a:ln w="635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Oval 287"/>
              <p:cNvSpPr>
                <a:spLocks/>
              </p:cNvSpPr>
              <p:nvPr/>
            </p:nvSpPr>
            <p:spPr>
              <a:xfrm>
                <a:off x="38933515" y="9363157"/>
                <a:ext cx="946863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292" name="Straight Arrow Connector 291"/>
              <p:cNvCxnSpPr/>
              <p:nvPr/>
            </p:nvCxnSpPr>
            <p:spPr>
              <a:xfrm flipV="1">
                <a:off x="39406947" y="8534786"/>
                <a:ext cx="0" cy="828371"/>
              </a:xfrm>
              <a:prstGeom prst="straightConnector1">
                <a:avLst/>
              </a:prstGeom>
              <a:ln w="635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Arrow Connector 319"/>
              <p:cNvCxnSpPr>
                <a:stCxn id="283" idx="4"/>
                <a:endCxn id="284" idx="0"/>
              </p:cNvCxnSpPr>
              <p:nvPr/>
            </p:nvCxnSpPr>
            <p:spPr>
              <a:xfrm>
                <a:off x="41265477" y="8534787"/>
                <a:ext cx="0" cy="828370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3" name="Group 342"/>
            <p:cNvGrpSpPr/>
            <p:nvPr/>
          </p:nvGrpSpPr>
          <p:grpSpPr>
            <a:xfrm>
              <a:off x="39977631" y="11506762"/>
              <a:ext cx="2805393" cy="2576424"/>
              <a:chOff x="38933515" y="7660760"/>
              <a:chExt cx="2805393" cy="2576424"/>
            </a:xfrm>
          </p:grpSpPr>
          <p:sp>
            <p:nvSpPr>
              <p:cNvPr id="344" name="Oval 343"/>
              <p:cNvSpPr>
                <a:spLocks/>
              </p:cNvSpPr>
              <p:nvPr/>
            </p:nvSpPr>
            <p:spPr>
              <a:xfrm>
                <a:off x="38933515" y="7660760"/>
                <a:ext cx="946863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45" name="Oval 344"/>
              <p:cNvSpPr>
                <a:spLocks/>
              </p:cNvSpPr>
              <p:nvPr/>
            </p:nvSpPr>
            <p:spPr>
              <a:xfrm>
                <a:off x="40792045" y="7660760"/>
                <a:ext cx="946863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6" name="Oval 345"/>
              <p:cNvSpPr>
                <a:spLocks/>
              </p:cNvSpPr>
              <p:nvPr/>
            </p:nvSpPr>
            <p:spPr>
              <a:xfrm>
                <a:off x="40792045" y="9363157"/>
                <a:ext cx="946863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347" name="Straight Arrow Connector 346"/>
              <p:cNvCxnSpPr/>
              <p:nvPr/>
            </p:nvCxnSpPr>
            <p:spPr>
              <a:xfrm flipH="1">
                <a:off x="39880378" y="8097773"/>
                <a:ext cx="911668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>
                <a:stCxn id="345" idx="3"/>
                <a:endCxn id="350" idx="7"/>
              </p:cNvCxnSpPr>
              <p:nvPr/>
            </p:nvCxnSpPr>
            <p:spPr>
              <a:xfrm flipH="1">
                <a:off x="39741713" y="8406789"/>
                <a:ext cx="1188997" cy="1084366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Arrow Connector 348"/>
              <p:cNvCxnSpPr/>
              <p:nvPr/>
            </p:nvCxnSpPr>
            <p:spPr>
              <a:xfrm flipH="1" flipV="1">
                <a:off x="39741713" y="8406788"/>
                <a:ext cx="1188997" cy="1084368"/>
              </a:xfrm>
              <a:prstGeom prst="straightConnector1">
                <a:avLst/>
              </a:prstGeom>
              <a:ln w="635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0" name="Oval 349"/>
              <p:cNvSpPr>
                <a:spLocks/>
              </p:cNvSpPr>
              <p:nvPr/>
            </p:nvSpPr>
            <p:spPr>
              <a:xfrm>
                <a:off x="38933515" y="9363157"/>
                <a:ext cx="946863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354" name="Straight Arrow Connector 353"/>
              <p:cNvCxnSpPr/>
              <p:nvPr/>
            </p:nvCxnSpPr>
            <p:spPr>
              <a:xfrm flipV="1">
                <a:off x="39406947" y="8534786"/>
                <a:ext cx="0" cy="828371"/>
              </a:xfrm>
              <a:prstGeom prst="straightConnector1">
                <a:avLst/>
              </a:prstGeom>
              <a:ln w="635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Arrow Connector 354"/>
              <p:cNvCxnSpPr/>
              <p:nvPr/>
            </p:nvCxnSpPr>
            <p:spPr>
              <a:xfrm>
                <a:off x="41265477" y="8534787"/>
                <a:ext cx="0" cy="828370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9641552" y="14901149"/>
              <a:ext cx="3477550" cy="3442097"/>
              <a:chOff x="38498119" y="14733587"/>
              <a:chExt cx="3622862" cy="3585926"/>
            </a:xfrm>
          </p:grpSpPr>
          <p:sp>
            <p:nvSpPr>
              <p:cNvPr id="754" name="Rectangle 753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38498119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55" name="Rectangle 754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39090453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56" name="Rectangle 755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39682786" y="1476422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 dirty="0">
                  <a:solidFill>
                    <a:srgbClr val="95F697"/>
                  </a:solidFill>
                </a:endParaRPr>
              </a:p>
            </p:txBody>
          </p:sp>
          <p:sp>
            <p:nvSpPr>
              <p:cNvPr id="757" name="Rectangle 756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40275120" y="1476422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58" name="Rectangle 757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40867454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59" name="Rectangle 758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38498119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60" name="Rectangle 759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39090453" y="1535645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61" name="Rectangle 760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39682786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62" name="Rectangle 761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40275120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63" name="Rectangle 762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40867454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64" name="Rectangle 763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38498119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65" name="Rectangle 764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39090453" y="1594920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66" name="Rectangle 765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39682786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67" name="Rectangle 766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40275120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68" name="Rectangle 767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40867454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69" name="Rectangle 768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38498119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70" name="Rectangle 769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39090453" y="1654143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71" name="Rectangle 770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39682786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72" name="Rectangle 771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40275120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73" name="Rectangle 772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40867454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74" name="Rectangle 773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38498119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75" name="Rectangle 774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39090453" y="1713366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76" name="Rectangle 775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39682786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77" name="Rectangle 776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40275120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78" name="Rectangle 777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40867454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79" name="TextBox 778">
                <a:extLst>
                  <a:ext uri="{FF2B5EF4-FFF2-40B4-BE49-F238E27FC236}">
                    <a16:creationId xmlns="" xmlns:a16="http://schemas.microsoft.com/office/drawing/2014/main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39086145" y="14733587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780" name="TextBox 779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40249931" y="16470998"/>
                <a:ext cx="70339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781" name="Rectangle 780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41459822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82" name="Rectangle 781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41459822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83" name="Rectangle 782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41459822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84" name="Rectangle 783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41459822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85" name="Rectangle 784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41459822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86" name="Rectangle 785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38498119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87" name="Rectangle 786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39090453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88" name="Rectangle 787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39682786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89" name="Rectangle 788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40275120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90" name="Rectangle 789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40867454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91" name="Rectangle 790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41459822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92" name="TextBox 791">
                <a:extLst>
                  <a:ext uri="{FF2B5EF4-FFF2-40B4-BE49-F238E27FC236}">
                    <a16:creationId xmlns="" xmlns:a16="http://schemas.microsoft.com/office/drawing/2014/main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41442633" y="17085012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793" name="TextBox 792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40250719" y="15266987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  <p:sp>
          <p:nvSpPr>
            <p:cNvPr id="642" name="Right Arrow 641"/>
            <p:cNvSpPr/>
            <p:nvPr/>
          </p:nvSpPr>
          <p:spPr>
            <a:xfrm rot="5400000">
              <a:off x="41143612" y="10691316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  <p:sp>
          <p:nvSpPr>
            <p:cNvPr id="862" name="Right Arrow 861"/>
            <p:cNvSpPr/>
            <p:nvPr/>
          </p:nvSpPr>
          <p:spPr>
            <a:xfrm rot="5400000">
              <a:off x="41143612" y="14137885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</p:grpSp>
      <p:sp>
        <p:nvSpPr>
          <p:cNvPr id="863" name="TextBox 862"/>
          <p:cNvSpPr txBox="1"/>
          <p:nvPr/>
        </p:nvSpPr>
        <p:spPr>
          <a:xfrm>
            <a:off x="43073637" y="14657387"/>
            <a:ext cx="843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atin typeface="Arial" charset="0"/>
                <a:ea typeface="Arial" charset="0"/>
                <a:cs typeface="Arial" charset="0"/>
              </a:rPr>
              <a:t>(e)</a:t>
            </a:r>
            <a:endParaRPr lang="en-US" sz="42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299664" y="7799387"/>
            <a:ext cx="4392000" cy="11101864"/>
            <a:chOff x="4211637" y="7799387"/>
            <a:chExt cx="4392000" cy="11101864"/>
          </a:xfrm>
        </p:grpSpPr>
        <p:grpSp>
          <p:nvGrpSpPr>
            <p:cNvPr id="183" name="Group 182"/>
            <p:cNvGrpSpPr/>
            <p:nvPr/>
          </p:nvGrpSpPr>
          <p:grpSpPr>
            <a:xfrm>
              <a:off x="5113495" y="8027987"/>
              <a:ext cx="2805393" cy="2576425"/>
              <a:chOff x="12243900" y="1877612"/>
              <a:chExt cx="5546419" cy="5093735"/>
            </a:xfrm>
          </p:grpSpPr>
          <p:sp>
            <p:nvSpPr>
              <p:cNvPr id="21" name="Oval 20"/>
              <p:cNvSpPr>
                <a:spLocks/>
              </p:cNvSpPr>
              <p:nvPr/>
            </p:nvSpPr>
            <p:spPr>
              <a:xfrm>
                <a:off x="12243900" y="1877612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2" name="Oval 21"/>
              <p:cNvSpPr>
                <a:spLocks/>
              </p:cNvSpPr>
              <p:nvPr/>
            </p:nvSpPr>
            <p:spPr>
              <a:xfrm>
                <a:off x="15918319" y="1877612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23" name="Oval 22"/>
              <p:cNvSpPr>
                <a:spLocks/>
              </p:cNvSpPr>
              <p:nvPr/>
            </p:nvSpPr>
            <p:spPr>
              <a:xfrm>
                <a:off x="14122519" y="5243347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24" name="Straight Arrow Connector 23"/>
              <p:cNvCxnSpPr>
                <a:stCxn id="22" idx="2"/>
              </p:cNvCxnSpPr>
              <p:nvPr/>
            </p:nvCxnSpPr>
            <p:spPr>
              <a:xfrm flipH="1">
                <a:off x="14115900" y="2741612"/>
                <a:ext cx="1802419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23" idx="7"/>
              </p:cNvCxnSpPr>
              <p:nvPr/>
            </p:nvCxnSpPr>
            <p:spPr>
              <a:xfrm flipH="1">
                <a:off x="15720371" y="3605612"/>
                <a:ext cx="1133949" cy="1890795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  <a:endCxn id="21" idx="4"/>
              </p:cNvCxnSpPr>
              <p:nvPr/>
            </p:nvCxnSpPr>
            <p:spPr>
              <a:xfrm flipH="1" flipV="1">
                <a:off x="13179900" y="3605612"/>
                <a:ext cx="1216767" cy="1890795"/>
              </a:xfrm>
              <a:prstGeom prst="straightConnector1">
                <a:avLst/>
              </a:prstGeom>
              <a:ln w="635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TextBox 189"/>
            <p:cNvSpPr txBox="1"/>
            <p:nvPr/>
          </p:nvSpPr>
          <p:spPr>
            <a:xfrm>
              <a:off x="4253076" y="7799387"/>
              <a:ext cx="84350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00" dirty="0" smtClean="0">
                  <a:latin typeface="Arial" charset="0"/>
                  <a:ea typeface="Arial" charset="0"/>
                  <a:cs typeface="Arial" charset="0"/>
                </a:rPr>
                <a:t>(b)</a:t>
              </a:r>
              <a:endParaRPr lang="en-US" sz="4200" dirty="0"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557" name="Group 556"/>
            <p:cNvGrpSpPr>
              <a:grpSpLocks noChangeAspect="1"/>
            </p:cNvGrpSpPr>
            <p:nvPr/>
          </p:nvGrpSpPr>
          <p:grpSpPr>
            <a:xfrm>
              <a:off x="5046283" y="14901149"/>
              <a:ext cx="3477550" cy="3442097"/>
              <a:chOff x="7630828" y="15596183"/>
              <a:chExt cx="3832609" cy="3793534"/>
            </a:xfrm>
          </p:grpSpPr>
          <p:sp>
            <p:nvSpPr>
              <p:cNvPr id="558" name="Rectangle 557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7630828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59" name="Rectangle 558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8257455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60" name="Rectangle 559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884082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>
                  <a:solidFill>
                    <a:srgbClr val="95F697"/>
                  </a:solidFill>
                </a:endParaRPr>
              </a:p>
            </p:txBody>
          </p:sp>
          <p:sp>
            <p:nvSpPr>
              <p:cNvPr id="561" name="Rectangle 560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9510709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62" name="Rectangle 561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10137336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63" name="Rectangle 562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7630828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64" name="Rectangle 563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8257455" y="16255113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65" name="Rectangle 564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884082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66" name="Rectangle 565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9510709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67" name="Rectangle 566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10137336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68" name="Rectangle 567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7630828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69" name="Rectangle 568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8257455" y="16882182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70" name="Rectangle 569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884082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71" name="Rectangle 570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9510709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10137336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73" name="Rectangle 572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7630828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8257455" y="17508699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8884082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76" name="Rectangle 575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9510709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77" name="Rectangle 576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10137336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78" name="Rectangle 577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79" name="Rectangle 578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13521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80" name="Rectangle 579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81" name="Rectangle 580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82" name="Rectangle 581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83" name="TextBox 582">
                <a:extLst>
                  <a:ext uri="{FF2B5EF4-FFF2-40B4-BE49-F238E27FC236}">
                    <a16:creationId xmlns="" xmlns:a16="http://schemas.microsoft.com/office/drawing/2014/main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8252897" y="15596183"/>
                <a:ext cx="717622" cy="695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84" name="TextBox 583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9496440" y="16805022"/>
                <a:ext cx="744122" cy="695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585" name="Rectangle 584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10764000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86" name="Rectangle 585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10764000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87" name="Rectangle 586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10764000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88" name="Rectangle 587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10764000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89" name="Rectangle 588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91" name="Rectangle 590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92" name="Rectangle 591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93" name="Rectangle 592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95" name="Rectangle 594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96" name="TextBox 595">
                <a:extLst>
                  <a:ext uri="{FF2B5EF4-FFF2-40B4-BE49-F238E27FC236}">
                    <a16:creationId xmlns="" xmlns:a16="http://schemas.microsoft.com/office/drawing/2014/main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10745815" y="18083744"/>
                <a:ext cx="717622" cy="695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</p:grpSp>
        <p:sp>
          <p:nvSpPr>
            <p:cNvPr id="831" name="Rounded Rectangle 830"/>
            <p:cNvSpPr/>
            <p:nvPr/>
          </p:nvSpPr>
          <p:spPr>
            <a:xfrm>
              <a:off x="4211637" y="7848000"/>
              <a:ext cx="4392000" cy="10944000"/>
            </a:xfrm>
            <a:prstGeom prst="roundRect">
              <a:avLst>
                <a:gd name="adj" fmla="val 3990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  <p:sp>
          <p:nvSpPr>
            <p:cNvPr id="841" name="TextBox 840"/>
            <p:cNvSpPr txBox="1"/>
            <p:nvPr/>
          </p:nvSpPr>
          <p:spPr>
            <a:xfrm>
              <a:off x="4270709" y="14657387"/>
              <a:ext cx="84350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00" dirty="0" smtClean="0">
                  <a:latin typeface="Arial" charset="0"/>
                  <a:ea typeface="Arial" charset="0"/>
                  <a:cs typeface="Arial" charset="0"/>
                </a:rPr>
                <a:t>(a)</a:t>
              </a:r>
              <a:endParaRPr lang="en-US" sz="4200" dirty="0"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864" name="Group 863"/>
            <p:cNvGrpSpPr>
              <a:grpSpLocks noChangeAspect="1"/>
            </p:cNvGrpSpPr>
            <p:nvPr/>
          </p:nvGrpSpPr>
          <p:grpSpPr>
            <a:xfrm>
              <a:off x="4295850" y="17019586"/>
              <a:ext cx="1891319" cy="1881665"/>
              <a:chOff x="4260709" y="9469817"/>
              <a:chExt cx="2994409" cy="2979121"/>
            </a:xfrm>
          </p:grpSpPr>
          <p:cxnSp>
            <p:nvCxnSpPr>
              <p:cNvPr id="865" name="Straight Arrow Connector 864"/>
              <p:cNvCxnSpPr/>
              <p:nvPr/>
            </p:nvCxnSpPr>
            <p:spPr>
              <a:xfrm>
                <a:off x="4622208" y="11846719"/>
                <a:ext cx="1481912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Straight Arrow Connector 865"/>
              <p:cNvCxnSpPr/>
              <p:nvPr/>
            </p:nvCxnSpPr>
            <p:spPr>
              <a:xfrm flipV="1">
                <a:off x="4914362" y="10642048"/>
                <a:ext cx="0" cy="148191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7" name="TextBox 866"/>
              <p:cNvSpPr txBox="1"/>
              <p:nvPr/>
            </p:nvSpPr>
            <p:spPr>
              <a:xfrm>
                <a:off x="6038939" y="11279458"/>
                <a:ext cx="1216179" cy="1169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200" dirty="0">
                    <a:latin typeface="Arial" charset="0"/>
                    <a:ea typeface="Arial" charset="0"/>
                    <a:cs typeface="Arial" charset="0"/>
                  </a:rPr>
                  <a:t>+x</a:t>
                </a:r>
                <a:endParaRPr lang="en-US" sz="42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68" name="TextBox 867"/>
              <p:cNvSpPr txBox="1"/>
              <p:nvPr/>
            </p:nvSpPr>
            <p:spPr>
              <a:xfrm>
                <a:off x="4260709" y="9469817"/>
                <a:ext cx="1216179" cy="1169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200" dirty="0">
                    <a:latin typeface="Arial" charset="0"/>
                    <a:ea typeface="Arial" charset="0"/>
                    <a:cs typeface="Arial" charset="0"/>
                  </a:rPr>
                  <a:t>+y</a:t>
                </a:r>
                <a:endParaRPr lang="en-US" sz="42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300491" y="10703679"/>
              <a:ext cx="237359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200" dirty="0" smtClean="0">
                  <a:latin typeface="Arial" charset="0"/>
                  <a:ea typeface="Arial" charset="0"/>
                  <a:cs typeface="Arial" charset="0"/>
                </a:rPr>
                <a:t>G(+x, A</a:t>
              </a:r>
              <a:r>
                <a:rPr lang="en-US" sz="42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4200" dirty="0" smtClean="0">
                  <a:latin typeface="Arial" charset="0"/>
                  <a:ea typeface="Arial" charset="0"/>
                  <a:cs typeface="Arial" charset="0"/>
                </a:rPr>
                <a:t>)</a:t>
              </a:r>
              <a:endParaRPr lang="en-US" sz="42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72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ounded Rectangle 184"/>
          <p:cNvSpPr/>
          <p:nvPr/>
        </p:nvSpPr>
        <p:spPr>
          <a:xfrm>
            <a:off x="9317037" y="7238400"/>
            <a:ext cx="34632000" cy="2988000"/>
          </a:xfrm>
          <a:prstGeom prst="roundRect">
            <a:avLst>
              <a:gd name="adj" fmla="val 7163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192" name="Right Arrow 191"/>
          <p:cNvSpPr/>
          <p:nvPr/>
        </p:nvSpPr>
        <p:spPr>
          <a:xfrm>
            <a:off x="8767407" y="8485187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643" name="Rounded Rectangle 642"/>
          <p:cNvSpPr/>
          <p:nvPr/>
        </p:nvSpPr>
        <p:spPr>
          <a:xfrm>
            <a:off x="9317037" y="10627479"/>
            <a:ext cx="34632000" cy="3551555"/>
          </a:xfrm>
          <a:prstGeom prst="roundRect">
            <a:avLst>
              <a:gd name="adj" fmla="val 7163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646" name="TextBox 645"/>
          <p:cNvSpPr txBox="1"/>
          <p:nvPr/>
        </p:nvSpPr>
        <p:spPr>
          <a:xfrm>
            <a:off x="43088865" y="10583388"/>
            <a:ext cx="843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4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43105697" y="7227887"/>
            <a:ext cx="8130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4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37" name="Rounded Rectangle 836"/>
          <p:cNvSpPr/>
          <p:nvPr/>
        </p:nvSpPr>
        <p:spPr>
          <a:xfrm>
            <a:off x="9317037" y="14657388"/>
            <a:ext cx="34632000" cy="4134612"/>
          </a:xfrm>
          <a:prstGeom prst="roundRect">
            <a:avLst>
              <a:gd name="adj" fmla="val 7163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grpSp>
        <p:nvGrpSpPr>
          <p:cNvPr id="645" name="Group 644"/>
          <p:cNvGrpSpPr/>
          <p:nvPr/>
        </p:nvGrpSpPr>
        <p:grpSpPr>
          <a:xfrm>
            <a:off x="9857151" y="10855120"/>
            <a:ext cx="2805393" cy="2576423"/>
            <a:chOff x="8195076" y="11769519"/>
            <a:chExt cx="2805393" cy="2576423"/>
          </a:xfrm>
        </p:grpSpPr>
        <p:sp>
          <p:nvSpPr>
            <p:cNvPr id="122" name="Oval 121"/>
            <p:cNvSpPr>
              <a:spLocks/>
            </p:cNvSpPr>
            <p:nvPr/>
          </p:nvSpPr>
          <p:spPr>
            <a:xfrm>
              <a:off x="8195076" y="11769519"/>
              <a:ext cx="946863" cy="87402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23" name="Oval 122"/>
            <p:cNvSpPr>
              <a:spLocks/>
            </p:cNvSpPr>
            <p:nvPr/>
          </p:nvSpPr>
          <p:spPr>
            <a:xfrm>
              <a:off x="10053606" y="11769519"/>
              <a:ext cx="946863" cy="87402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" name="Oval 123"/>
            <p:cNvSpPr>
              <a:spLocks/>
            </p:cNvSpPr>
            <p:nvPr/>
          </p:nvSpPr>
          <p:spPr>
            <a:xfrm>
              <a:off x="10053606" y="13471916"/>
              <a:ext cx="946863" cy="87402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H="1">
              <a:off x="9141938" y="12206532"/>
              <a:ext cx="911669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10527037" y="12662530"/>
              <a:ext cx="0" cy="809385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8668507" y="12644018"/>
              <a:ext cx="1" cy="827898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>
              <a:spLocks/>
            </p:cNvSpPr>
            <p:nvPr/>
          </p:nvSpPr>
          <p:spPr>
            <a:xfrm>
              <a:off x="8195076" y="13471916"/>
              <a:ext cx="946863" cy="87402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68" name="Straight Arrow Connector 167"/>
            <p:cNvCxnSpPr>
              <a:stCxn id="124" idx="2"/>
              <a:endCxn id="128" idx="6"/>
            </p:cNvCxnSpPr>
            <p:nvPr/>
          </p:nvCxnSpPr>
          <p:spPr>
            <a:xfrm flipH="1">
              <a:off x="9141938" y="13908930"/>
              <a:ext cx="911669" cy="0"/>
            </a:xfrm>
            <a:prstGeom prst="straightConnector1">
              <a:avLst/>
            </a:prstGeom>
            <a:ln w="63500"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>
            <a:off x="9857151" y="7418387"/>
            <a:ext cx="2805393" cy="2576425"/>
            <a:chOff x="21785719" y="1877612"/>
            <a:chExt cx="5546419" cy="5093735"/>
          </a:xfrm>
        </p:grpSpPr>
        <p:sp>
          <p:nvSpPr>
            <p:cNvPr id="195" name="Oval 194"/>
            <p:cNvSpPr>
              <a:spLocks/>
            </p:cNvSpPr>
            <p:nvPr/>
          </p:nvSpPr>
          <p:spPr>
            <a:xfrm>
              <a:off x="21785719" y="1877612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96" name="Oval 195"/>
            <p:cNvSpPr>
              <a:spLocks/>
            </p:cNvSpPr>
            <p:nvPr/>
          </p:nvSpPr>
          <p:spPr>
            <a:xfrm>
              <a:off x="25460138" y="1877612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197" name="Oval 196"/>
            <p:cNvSpPr>
              <a:spLocks/>
            </p:cNvSpPr>
            <p:nvPr/>
          </p:nvSpPr>
          <p:spPr>
            <a:xfrm>
              <a:off x="25460138" y="5243347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98" name="Straight Arrow Connector 197"/>
            <p:cNvCxnSpPr/>
            <p:nvPr/>
          </p:nvCxnSpPr>
          <p:spPr>
            <a:xfrm flipH="1">
              <a:off x="23657719" y="2741612"/>
              <a:ext cx="1802419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26396138" y="3643147"/>
              <a:ext cx="0" cy="1600200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 flipV="1">
              <a:off x="22721719" y="3606547"/>
              <a:ext cx="1" cy="1636800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Oval 200"/>
            <p:cNvSpPr>
              <a:spLocks/>
            </p:cNvSpPr>
            <p:nvPr/>
          </p:nvSpPr>
          <p:spPr>
            <a:xfrm>
              <a:off x="21785719" y="5243347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521072" y="14901149"/>
            <a:ext cx="3477550" cy="3442097"/>
            <a:chOff x="7630826" y="14733587"/>
            <a:chExt cx="3622862" cy="3585926"/>
          </a:xfrm>
        </p:grpSpPr>
        <p:sp>
          <p:nvSpPr>
            <p:cNvPr id="239" name="Rectangle 238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7630826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8223160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815493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9407827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0000161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7630826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8223160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815493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9407827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0000161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7630826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8223160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815493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9407827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0000161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7630826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8223160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8815493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9407827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0000161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7630826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8223160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8815493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9407827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000161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8218852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9941719" y="15920683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0592529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059252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059252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059252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59252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763082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822316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881549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9407827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000161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59252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0575340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97" name="TextBox 596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8798902" y="15920683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7" name="Right Arrow 116"/>
          <p:cNvSpPr/>
          <p:nvPr/>
        </p:nvSpPr>
        <p:spPr>
          <a:xfrm rot="5400000">
            <a:off x="11023132" y="10081716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54" name="Right Arrow 853"/>
          <p:cNvSpPr/>
          <p:nvPr/>
        </p:nvSpPr>
        <p:spPr>
          <a:xfrm rot="5400000">
            <a:off x="11023132" y="140616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grpSp>
        <p:nvGrpSpPr>
          <p:cNvPr id="78" name="Group 77"/>
          <p:cNvGrpSpPr/>
          <p:nvPr/>
        </p:nvGrpSpPr>
        <p:grpSpPr>
          <a:xfrm>
            <a:off x="13615516" y="7418387"/>
            <a:ext cx="2805393" cy="2576425"/>
            <a:chOff x="21785719" y="1877612"/>
            <a:chExt cx="5546419" cy="5093735"/>
          </a:xfrm>
        </p:grpSpPr>
        <p:sp>
          <p:nvSpPr>
            <p:cNvPr id="79" name="Oval 78"/>
            <p:cNvSpPr>
              <a:spLocks/>
            </p:cNvSpPr>
            <p:nvPr/>
          </p:nvSpPr>
          <p:spPr>
            <a:xfrm>
              <a:off x="21785719" y="1877612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80" name="Oval 79"/>
            <p:cNvSpPr>
              <a:spLocks/>
            </p:cNvSpPr>
            <p:nvPr/>
          </p:nvSpPr>
          <p:spPr>
            <a:xfrm>
              <a:off x="25460138" y="1877612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81" name="Oval 80"/>
            <p:cNvSpPr>
              <a:spLocks/>
            </p:cNvSpPr>
            <p:nvPr/>
          </p:nvSpPr>
          <p:spPr>
            <a:xfrm>
              <a:off x="25460138" y="5243347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H="1">
              <a:off x="23657719" y="2741612"/>
              <a:ext cx="1802419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26396138" y="3643147"/>
              <a:ext cx="0" cy="1600200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81" idx="1"/>
              <a:endCxn id="79" idx="5"/>
            </p:cNvCxnSpPr>
            <p:nvPr/>
          </p:nvCxnSpPr>
          <p:spPr>
            <a:xfrm flipH="1" flipV="1">
              <a:off x="23383570" y="3352553"/>
              <a:ext cx="2350718" cy="2143854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>
              <a:spLocks/>
            </p:cNvSpPr>
            <p:nvPr/>
          </p:nvSpPr>
          <p:spPr>
            <a:xfrm>
              <a:off x="21785719" y="5243347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13615516" y="10855120"/>
            <a:ext cx="2805393" cy="2576425"/>
            <a:chOff x="15139500" y="17753012"/>
            <a:chExt cx="5546419" cy="5093735"/>
          </a:xfrm>
        </p:grpSpPr>
        <p:sp>
          <p:nvSpPr>
            <p:cNvPr id="130" name="Oval 129"/>
            <p:cNvSpPr>
              <a:spLocks/>
            </p:cNvSpPr>
            <p:nvPr/>
          </p:nvSpPr>
          <p:spPr>
            <a:xfrm>
              <a:off x="15139500" y="17753012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31" name="Oval 130"/>
            <p:cNvSpPr>
              <a:spLocks/>
            </p:cNvSpPr>
            <p:nvPr/>
          </p:nvSpPr>
          <p:spPr>
            <a:xfrm>
              <a:off x="18813919" y="17753012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2" name="Oval 131"/>
            <p:cNvSpPr>
              <a:spLocks/>
            </p:cNvSpPr>
            <p:nvPr/>
          </p:nvSpPr>
          <p:spPr>
            <a:xfrm>
              <a:off x="18813919" y="21118747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33" name="Straight Arrow Connector 132"/>
            <p:cNvCxnSpPr/>
            <p:nvPr/>
          </p:nvCxnSpPr>
          <p:spPr>
            <a:xfrm flipH="1">
              <a:off x="17011500" y="18617012"/>
              <a:ext cx="1802419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19749919" y="19518547"/>
              <a:ext cx="0" cy="1600200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endCxn id="130" idx="5"/>
            </p:cNvCxnSpPr>
            <p:nvPr/>
          </p:nvCxnSpPr>
          <p:spPr>
            <a:xfrm flipH="1" flipV="1">
              <a:off x="16737351" y="19227953"/>
              <a:ext cx="2350718" cy="2143854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>
              <a:spLocks/>
            </p:cNvSpPr>
            <p:nvPr/>
          </p:nvSpPr>
          <p:spPr>
            <a:xfrm>
              <a:off x="15139500" y="21118747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73" name="Straight Arrow Connector 172"/>
            <p:cNvCxnSpPr/>
            <p:nvPr/>
          </p:nvCxnSpPr>
          <p:spPr>
            <a:xfrm flipH="1">
              <a:off x="16992000" y="21791612"/>
              <a:ext cx="1802419" cy="0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 flipH="1">
              <a:off x="17001750" y="22248812"/>
              <a:ext cx="1802419" cy="0"/>
            </a:xfrm>
            <a:prstGeom prst="straightConnector1">
              <a:avLst/>
            </a:prstGeom>
            <a:ln w="63500"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13279437" y="14901149"/>
            <a:ext cx="3477550" cy="3442097"/>
            <a:chOff x="11465719" y="14733587"/>
            <a:chExt cx="3622862" cy="3585926"/>
          </a:xfrm>
        </p:grpSpPr>
        <p:sp>
          <p:nvSpPr>
            <p:cNvPr id="518" name="Rectangle 517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114657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120580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12650386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3242720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38350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114657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120580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12650386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3242720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3835054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114657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120580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126503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3242720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3835054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114657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120580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126503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13242720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3835054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14657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20580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126503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13242720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3835054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3" name="TextBox 542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12053745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44" name="TextBox 543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12632937" y="15920683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44274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44274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44274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44274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44274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14657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20580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126503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132427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38350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44274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6" name="TextBox 555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4410233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09" name="TextBox 408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13217699" y="16470998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118" name="Right Arrow 117"/>
          <p:cNvSpPr/>
          <p:nvPr/>
        </p:nvSpPr>
        <p:spPr>
          <a:xfrm rot="5400000">
            <a:off x="14781497" y="10081716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55" name="Right Arrow 854"/>
          <p:cNvSpPr/>
          <p:nvPr/>
        </p:nvSpPr>
        <p:spPr>
          <a:xfrm rot="5400000">
            <a:off x="14781497" y="140616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grpSp>
        <p:nvGrpSpPr>
          <p:cNvPr id="206" name="Group 205"/>
          <p:cNvGrpSpPr/>
          <p:nvPr/>
        </p:nvGrpSpPr>
        <p:grpSpPr>
          <a:xfrm>
            <a:off x="17400079" y="7418387"/>
            <a:ext cx="2805393" cy="2576425"/>
            <a:chOff x="17936182" y="8313842"/>
            <a:chExt cx="3228035" cy="2964572"/>
          </a:xfrm>
        </p:grpSpPr>
        <p:sp>
          <p:nvSpPr>
            <p:cNvPr id="68" name="Oval 67"/>
            <p:cNvSpPr>
              <a:spLocks/>
            </p:cNvSpPr>
            <p:nvPr/>
          </p:nvSpPr>
          <p:spPr>
            <a:xfrm>
              <a:off x="17936182" y="8313842"/>
              <a:ext cx="1089510" cy="10057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9" name="Oval 68"/>
            <p:cNvSpPr>
              <a:spLocks/>
            </p:cNvSpPr>
            <p:nvPr/>
          </p:nvSpPr>
          <p:spPr>
            <a:xfrm>
              <a:off x="20074707" y="8313842"/>
              <a:ext cx="1089510" cy="10057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0" name="Oval 69"/>
            <p:cNvSpPr>
              <a:spLocks/>
            </p:cNvSpPr>
            <p:nvPr/>
          </p:nvSpPr>
          <p:spPr>
            <a:xfrm>
              <a:off x="20074707" y="10272712"/>
              <a:ext cx="1089510" cy="10057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>
              <a:off x="19025692" y="8816693"/>
              <a:ext cx="1049014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70" idx="0"/>
            </p:cNvCxnSpPr>
            <p:nvPr/>
          </p:nvCxnSpPr>
          <p:spPr>
            <a:xfrm>
              <a:off x="20619462" y="9341390"/>
              <a:ext cx="0" cy="931322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74" idx="0"/>
            </p:cNvCxnSpPr>
            <p:nvPr/>
          </p:nvCxnSpPr>
          <p:spPr>
            <a:xfrm flipV="1">
              <a:off x="18480937" y="9320088"/>
              <a:ext cx="1" cy="952623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>
              <a:spLocks/>
            </p:cNvSpPr>
            <p:nvPr/>
          </p:nvSpPr>
          <p:spPr>
            <a:xfrm>
              <a:off x="17936182" y="10272712"/>
              <a:ext cx="1089510" cy="10057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02" name="Straight Arrow Connector 201"/>
            <p:cNvCxnSpPr>
              <a:stCxn id="70" idx="1"/>
              <a:endCxn id="68" idx="5"/>
            </p:cNvCxnSpPr>
            <p:nvPr/>
          </p:nvCxnSpPr>
          <p:spPr>
            <a:xfrm flipH="1" flipV="1">
              <a:off x="18866137" y="9172262"/>
              <a:ext cx="1368125" cy="1247732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334"/>
          <p:cNvGrpSpPr/>
          <p:nvPr/>
        </p:nvGrpSpPr>
        <p:grpSpPr>
          <a:xfrm>
            <a:off x="17400079" y="10855120"/>
            <a:ext cx="2805393" cy="2576425"/>
            <a:chOff x="15629883" y="11702269"/>
            <a:chExt cx="2805393" cy="2576425"/>
          </a:xfrm>
        </p:grpSpPr>
        <p:sp>
          <p:nvSpPr>
            <p:cNvPr id="138" name="Oval 137"/>
            <p:cNvSpPr>
              <a:spLocks/>
            </p:cNvSpPr>
            <p:nvPr/>
          </p:nvSpPr>
          <p:spPr>
            <a:xfrm>
              <a:off x="15629883" y="11702269"/>
              <a:ext cx="946862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39" name="Oval 138"/>
            <p:cNvSpPr>
              <a:spLocks/>
            </p:cNvSpPr>
            <p:nvPr/>
          </p:nvSpPr>
          <p:spPr>
            <a:xfrm>
              <a:off x="17488414" y="11702269"/>
              <a:ext cx="946862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0" name="Oval 139"/>
            <p:cNvSpPr>
              <a:spLocks/>
            </p:cNvSpPr>
            <p:nvPr/>
          </p:nvSpPr>
          <p:spPr>
            <a:xfrm>
              <a:off x="17488414" y="13404667"/>
              <a:ext cx="946862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 flipH="1">
              <a:off x="16576745" y="12139283"/>
              <a:ext cx="91166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40" idx="0"/>
            </p:cNvCxnSpPr>
            <p:nvPr/>
          </p:nvCxnSpPr>
          <p:spPr>
            <a:xfrm>
              <a:off x="17961845" y="12595281"/>
              <a:ext cx="0" cy="809386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16103314" y="12576769"/>
              <a:ext cx="1" cy="827898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>
              <a:spLocks/>
            </p:cNvSpPr>
            <p:nvPr/>
          </p:nvSpPr>
          <p:spPr>
            <a:xfrm>
              <a:off x="15629883" y="13404667"/>
              <a:ext cx="946862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75" name="Straight Arrow Connector 174"/>
            <p:cNvCxnSpPr>
              <a:stCxn id="140" idx="2"/>
              <a:endCxn id="144" idx="6"/>
            </p:cNvCxnSpPr>
            <p:nvPr/>
          </p:nvCxnSpPr>
          <p:spPr>
            <a:xfrm flipH="1">
              <a:off x="16576745" y="13841681"/>
              <a:ext cx="911669" cy="0"/>
            </a:xfrm>
            <a:prstGeom prst="straightConnector1">
              <a:avLst/>
            </a:prstGeom>
            <a:ln w="63500"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stCxn id="140" idx="1"/>
              <a:endCxn id="138" idx="5"/>
            </p:cNvCxnSpPr>
            <p:nvPr/>
          </p:nvCxnSpPr>
          <p:spPr>
            <a:xfrm flipH="1" flipV="1">
              <a:off x="16438080" y="12448298"/>
              <a:ext cx="1188999" cy="1084367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7064000" y="14901149"/>
            <a:ext cx="3477550" cy="3442097"/>
            <a:chOff x="15351919" y="14733587"/>
            <a:chExt cx="3622862" cy="3585926"/>
          </a:xfrm>
        </p:grpSpPr>
        <p:sp>
          <p:nvSpPr>
            <p:cNvPr id="413" name="Rectangle 412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153519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159442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16536586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7128920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77212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153519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159442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16536586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7128920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7721254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153519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159442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16536586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7128920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7721254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153519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159442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16536586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17128920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7721254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53519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59442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16536586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17128920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7721254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2" name="TextBox 441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15939945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43" name="TextBox 442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16491136" y="15319439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83136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83136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83136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83136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83136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53519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59442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165365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171289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77212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83136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5" name="TextBox 454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8296433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17103899" y="16470998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119" name="Right Arrow 118"/>
          <p:cNvSpPr/>
          <p:nvPr/>
        </p:nvSpPr>
        <p:spPr>
          <a:xfrm rot="5400000">
            <a:off x="18566060" y="10081716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56" name="Right Arrow 855"/>
          <p:cNvSpPr/>
          <p:nvPr/>
        </p:nvSpPr>
        <p:spPr>
          <a:xfrm rot="5400000">
            <a:off x="18566060" y="140616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grpSp>
        <p:nvGrpSpPr>
          <p:cNvPr id="116" name="Group 115"/>
          <p:cNvGrpSpPr/>
          <p:nvPr/>
        </p:nvGrpSpPr>
        <p:grpSpPr>
          <a:xfrm>
            <a:off x="21159316" y="7418859"/>
            <a:ext cx="2805393" cy="2576425"/>
            <a:chOff x="30013572" y="10361612"/>
            <a:chExt cx="5546419" cy="5093735"/>
          </a:xfrm>
        </p:grpSpPr>
        <p:sp>
          <p:nvSpPr>
            <p:cNvPr id="95" name="Oval 94"/>
            <p:cNvSpPr>
              <a:spLocks/>
            </p:cNvSpPr>
            <p:nvPr/>
          </p:nvSpPr>
          <p:spPr>
            <a:xfrm>
              <a:off x="30013572" y="10361612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96" name="Oval 95"/>
            <p:cNvSpPr>
              <a:spLocks/>
            </p:cNvSpPr>
            <p:nvPr/>
          </p:nvSpPr>
          <p:spPr>
            <a:xfrm>
              <a:off x="33687991" y="10361612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7" name="Oval 96"/>
            <p:cNvSpPr>
              <a:spLocks/>
            </p:cNvSpPr>
            <p:nvPr/>
          </p:nvSpPr>
          <p:spPr>
            <a:xfrm>
              <a:off x="33687991" y="13727347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H="1">
              <a:off x="31885572" y="11225612"/>
              <a:ext cx="1802419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6" idx="3"/>
              <a:endCxn id="101" idx="7"/>
            </p:cNvCxnSpPr>
            <p:nvPr/>
          </p:nvCxnSpPr>
          <p:spPr>
            <a:xfrm flipH="1">
              <a:off x="31611422" y="11836552"/>
              <a:ext cx="2350718" cy="2143854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1" idx="0"/>
            </p:cNvCxnSpPr>
            <p:nvPr/>
          </p:nvCxnSpPr>
          <p:spPr>
            <a:xfrm flipV="1">
              <a:off x="30949572" y="12090549"/>
              <a:ext cx="0" cy="1636799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>
              <a:spLocks/>
            </p:cNvSpPr>
            <p:nvPr/>
          </p:nvSpPr>
          <p:spPr>
            <a:xfrm>
              <a:off x="30013572" y="13727347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644" name="Group 643"/>
          <p:cNvGrpSpPr/>
          <p:nvPr/>
        </p:nvGrpSpPr>
        <p:grpSpPr>
          <a:xfrm>
            <a:off x="21159316" y="10861762"/>
            <a:ext cx="2805393" cy="2576425"/>
            <a:chOff x="19576617" y="11708912"/>
            <a:chExt cx="2805393" cy="2576425"/>
          </a:xfrm>
        </p:grpSpPr>
        <p:sp>
          <p:nvSpPr>
            <p:cNvPr id="399" name="Oval 398"/>
            <p:cNvSpPr>
              <a:spLocks/>
            </p:cNvSpPr>
            <p:nvPr/>
          </p:nvSpPr>
          <p:spPr>
            <a:xfrm>
              <a:off x="19576617" y="11708912"/>
              <a:ext cx="946862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00" name="Oval 399"/>
            <p:cNvSpPr>
              <a:spLocks/>
            </p:cNvSpPr>
            <p:nvPr/>
          </p:nvSpPr>
          <p:spPr>
            <a:xfrm>
              <a:off x="21435148" y="11708912"/>
              <a:ext cx="946862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1" name="Oval 400"/>
            <p:cNvSpPr>
              <a:spLocks/>
            </p:cNvSpPr>
            <p:nvPr/>
          </p:nvSpPr>
          <p:spPr>
            <a:xfrm>
              <a:off x="21435148" y="13411310"/>
              <a:ext cx="946862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402" name="Straight Arrow Connector 401"/>
            <p:cNvCxnSpPr/>
            <p:nvPr/>
          </p:nvCxnSpPr>
          <p:spPr>
            <a:xfrm flipH="1">
              <a:off x="20523480" y="12145926"/>
              <a:ext cx="91166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/>
            <p:cNvCxnSpPr>
              <a:stCxn id="400" idx="3"/>
              <a:endCxn id="405" idx="7"/>
            </p:cNvCxnSpPr>
            <p:nvPr/>
          </p:nvCxnSpPr>
          <p:spPr>
            <a:xfrm flipH="1">
              <a:off x="20384814" y="12454941"/>
              <a:ext cx="1188999" cy="1084367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/>
            <p:cNvCxnSpPr/>
            <p:nvPr/>
          </p:nvCxnSpPr>
          <p:spPr>
            <a:xfrm flipV="1">
              <a:off x="20050048" y="12583413"/>
              <a:ext cx="0" cy="827897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Oval 404"/>
            <p:cNvSpPr>
              <a:spLocks/>
            </p:cNvSpPr>
            <p:nvPr/>
          </p:nvSpPr>
          <p:spPr>
            <a:xfrm>
              <a:off x="19576617" y="13411310"/>
              <a:ext cx="946862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410" name="Straight Arrow Connector 409"/>
            <p:cNvCxnSpPr/>
            <p:nvPr/>
          </p:nvCxnSpPr>
          <p:spPr>
            <a:xfrm flipH="1">
              <a:off x="20520000" y="13745004"/>
              <a:ext cx="911669" cy="0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Arrow Connector 410"/>
            <p:cNvCxnSpPr/>
            <p:nvPr/>
          </p:nvCxnSpPr>
          <p:spPr>
            <a:xfrm flipH="1">
              <a:off x="20515159" y="13975200"/>
              <a:ext cx="911668" cy="0"/>
            </a:xfrm>
            <a:prstGeom prst="straightConnector1">
              <a:avLst/>
            </a:prstGeom>
            <a:ln w="63500"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23237" y="14901149"/>
            <a:ext cx="3477550" cy="3442097"/>
            <a:chOff x="19238119" y="14733587"/>
            <a:chExt cx="3622862" cy="3585926"/>
          </a:xfrm>
        </p:grpSpPr>
        <p:sp>
          <p:nvSpPr>
            <p:cNvPr id="458" name="Rectangle 457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192381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198304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20422786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21015120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16074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192381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198304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20422786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21015120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1607454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192381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198304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20422786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21015120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1607454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192381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198304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20422786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21015120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1607454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92381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98304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0422786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1015120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1607454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3" name="TextBox 482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19826145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84" name="TextBox 483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0379670" y="15920683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21998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21998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21998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21998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21998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92381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98304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04227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10151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16074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21998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6" name="TextBox 495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2182633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97" name="TextBox 496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1001922" y="16470998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38" name="Right Arrow 637"/>
          <p:cNvSpPr/>
          <p:nvPr/>
        </p:nvSpPr>
        <p:spPr>
          <a:xfrm rot="5400000">
            <a:off x="22325297" y="10081716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57" name="Right Arrow 856"/>
          <p:cNvSpPr/>
          <p:nvPr/>
        </p:nvSpPr>
        <p:spPr>
          <a:xfrm rot="5400000">
            <a:off x="22325297" y="140616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grpSp>
        <p:nvGrpSpPr>
          <p:cNvPr id="235" name="Group 234"/>
          <p:cNvGrpSpPr/>
          <p:nvPr/>
        </p:nvGrpSpPr>
        <p:grpSpPr>
          <a:xfrm>
            <a:off x="24942079" y="7418859"/>
            <a:ext cx="2805393" cy="2576424"/>
            <a:chOff x="27059083" y="8314386"/>
            <a:chExt cx="3228036" cy="2964572"/>
          </a:xfrm>
        </p:grpSpPr>
        <p:sp>
          <p:nvSpPr>
            <p:cNvPr id="208" name="Oval 207"/>
            <p:cNvSpPr>
              <a:spLocks/>
            </p:cNvSpPr>
            <p:nvPr/>
          </p:nvSpPr>
          <p:spPr>
            <a:xfrm>
              <a:off x="27059083" y="8314386"/>
              <a:ext cx="1089511" cy="10057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09" name="Oval 208"/>
            <p:cNvSpPr>
              <a:spLocks/>
            </p:cNvSpPr>
            <p:nvPr/>
          </p:nvSpPr>
          <p:spPr>
            <a:xfrm>
              <a:off x="29197608" y="8314386"/>
              <a:ext cx="1089511" cy="10057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0" name="Oval 209"/>
            <p:cNvSpPr>
              <a:spLocks/>
            </p:cNvSpPr>
            <p:nvPr/>
          </p:nvSpPr>
          <p:spPr>
            <a:xfrm>
              <a:off x="29197608" y="10273256"/>
              <a:ext cx="1089511" cy="10057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11" name="Straight Arrow Connector 210"/>
            <p:cNvCxnSpPr/>
            <p:nvPr/>
          </p:nvCxnSpPr>
          <p:spPr>
            <a:xfrm flipH="1">
              <a:off x="28148594" y="8817237"/>
              <a:ext cx="1049014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09" idx="3"/>
              <a:endCxn id="214" idx="7"/>
            </p:cNvCxnSpPr>
            <p:nvPr/>
          </p:nvCxnSpPr>
          <p:spPr>
            <a:xfrm flipH="1">
              <a:off x="27989039" y="9172806"/>
              <a:ext cx="1368124" cy="1247731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endCxn id="208" idx="5"/>
            </p:cNvCxnSpPr>
            <p:nvPr/>
          </p:nvCxnSpPr>
          <p:spPr>
            <a:xfrm flipH="1" flipV="1">
              <a:off x="27989039" y="9172806"/>
              <a:ext cx="1368124" cy="1247732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>
              <a:spLocks/>
            </p:cNvSpPr>
            <p:nvPr/>
          </p:nvSpPr>
          <p:spPr>
            <a:xfrm>
              <a:off x="27059083" y="10273256"/>
              <a:ext cx="1089511" cy="10057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942079" y="10861763"/>
            <a:ext cx="2805393" cy="2576424"/>
            <a:chOff x="24942079" y="10861763"/>
            <a:chExt cx="2805393" cy="2576424"/>
          </a:xfrm>
        </p:grpSpPr>
        <p:sp>
          <p:nvSpPr>
            <p:cNvPr id="389" name="Oval 388"/>
            <p:cNvSpPr>
              <a:spLocks/>
            </p:cNvSpPr>
            <p:nvPr/>
          </p:nvSpPr>
          <p:spPr>
            <a:xfrm>
              <a:off x="24942079" y="10861763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90" name="Oval 389"/>
            <p:cNvSpPr>
              <a:spLocks/>
            </p:cNvSpPr>
            <p:nvPr/>
          </p:nvSpPr>
          <p:spPr>
            <a:xfrm>
              <a:off x="26800609" y="10861763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1" name="Oval 390"/>
            <p:cNvSpPr>
              <a:spLocks/>
            </p:cNvSpPr>
            <p:nvPr/>
          </p:nvSpPr>
          <p:spPr>
            <a:xfrm>
              <a:off x="26800609" y="12564160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92" name="Straight Arrow Connector 391"/>
            <p:cNvCxnSpPr/>
            <p:nvPr/>
          </p:nvCxnSpPr>
          <p:spPr>
            <a:xfrm flipH="1">
              <a:off x="25888942" y="11298776"/>
              <a:ext cx="91166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Arrow Connector 392"/>
            <p:cNvCxnSpPr>
              <a:stCxn id="390" idx="3"/>
              <a:endCxn id="395" idx="7"/>
            </p:cNvCxnSpPr>
            <p:nvPr/>
          </p:nvCxnSpPr>
          <p:spPr>
            <a:xfrm flipH="1">
              <a:off x="25750277" y="11607792"/>
              <a:ext cx="1188997" cy="1084366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/>
            <p:nvPr/>
          </p:nvCxnSpPr>
          <p:spPr>
            <a:xfrm flipH="1" flipV="1">
              <a:off x="25750277" y="11607791"/>
              <a:ext cx="1188997" cy="1084368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/>
            <p:cNvSpPr>
              <a:spLocks/>
            </p:cNvSpPr>
            <p:nvPr/>
          </p:nvSpPr>
          <p:spPr>
            <a:xfrm>
              <a:off x="24942079" y="12564160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415" name="Straight Arrow Connector 414"/>
            <p:cNvCxnSpPr/>
            <p:nvPr/>
          </p:nvCxnSpPr>
          <p:spPr>
            <a:xfrm>
              <a:off x="25886970" y="13001174"/>
              <a:ext cx="911667" cy="0"/>
            </a:xfrm>
            <a:prstGeom prst="straightConnector1">
              <a:avLst/>
            </a:prstGeom>
            <a:ln w="63500"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606000" y="14901149"/>
            <a:ext cx="3477550" cy="3442097"/>
            <a:chOff x="23105719" y="14733587"/>
            <a:chExt cx="3622862" cy="3585926"/>
          </a:xfrm>
        </p:grpSpPr>
        <p:sp>
          <p:nvSpPr>
            <p:cNvPr id="499" name="Rectangle 498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231057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236980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24290386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24882720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54750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231057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236980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24290386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24882720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5475054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231057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236980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242903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24882720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5475054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231057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236980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242903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24882720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5475054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231057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0" name="Rectangle 599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236980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42903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4882720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5475054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4" name="TextBox 603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23693745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05" name="TextBox 604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4268204" y="15920683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60674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7" name="Rectangle 606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60674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8" name="Rectangle 607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60674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9" name="Rectangle 608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60674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60674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231057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236980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42903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48827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54750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6" name="Rectangle 615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60674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7" name="TextBox 616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6050233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18" name="TextBox 617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5408043" y="15920683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20" name="Right Arrow 119"/>
          <p:cNvSpPr/>
          <p:nvPr/>
        </p:nvSpPr>
        <p:spPr>
          <a:xfrm rot="5400000">
            <a:off x="26108060" y="10081716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58" name="Right Arrow 857"/>
          <p:cNvSpPr/>
          <p:nvPr/>
        </p:nvSpPr>
        <p:spPr>
          <a:xfrm rot="5400000">
            <a:off x="26108060" y="140616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grpSp>
        <p:nvGrpSpPr>
          <p:cNvPr id="236" name="Group 235"/>
          <p:cNvGrpSpPr/>
          <p:nvPr/>
        </p:nvGrpSpPr>
        <p:grpSpPr>
          <a:xfrm>
            <a:off x="28722079" y="7418859"/>
            <a:ext cx="2805393" cy="2576424"/>
            <a:chOff x="31636530" y="8314386"/>
            <a:chExt cx="3228036" cy="2964572"/>
          </a:xfrm>
        </p:grpSpPr>
        <p:sp>
          <p:nvSpPr>
            <p:cNvPr id="219" name="Oval 218"/>
            <p:cNvSpPr>
              <a:spLocks/>
            </p:cNvSpPr>
            <p:nvPr/>
          </p:nvSpPr>
          <p:spPr>
            <a:xfrm>
              <a:off x="31636530" y="8314386"/>
              <a:ext cx="1089511" cy="10057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20" name="Oval 219"/>
            <p:cNvSpPr>
              <a:spLocks/>
            </p:cNvSpPr>
            <p:nvPr/>
          </p:nvSpPr>
          <p:spPr>
            <a:xfrm>
              <a:off x="33775055" y="8314386"/>
              <a:ext cx="1089511" cy="10057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1" name="Oval 220"/>
            <p:cNvSpPr>
              <a:spLocks/>
            </p:cNvSpPr>
            <p:nvPr/>
          </p:nvSpPr>
          <p:spPr>
            <a:xfrm>
              <a:off x="33775055" y="10273256"/>
              <a:ext cx="1089511" cy="10057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 flipH="1">
              <a:off x="32726041" y="8817237"/>
              <a:ext cx="1049014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220" idx="3"/>
              <a:endCxn id="225" idx="7"/>
            </p:cNvCxnSpPr>
            <p:nvPr/>
          </p:nvCxnSpPr>
          <p:spPr>
            <a:xfrm flipH="1">
              <a:off x="32566486" y="9172806"/>
              <a:ext cx="1368124" cy="1247731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endCxn id="219" idx="5"/>
            </p:cNvCxnSpPr>
            <p:nvPr/>
          </p:nvCxnSpPr>
          <p:spPr>
            <a:xfrm flipH="1" flipV="1">
              <a:off x="32566486" y="9172806"/>
              <a:ext cx="1368124" cy="1247732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/>
            <p:cNvSpPr>
              <a:spLocks/>
            </p:cNvSpPr>
            <p:nvPr/>
          </p:nvSpPr>
          <p:spPr>
            <a:xfrm>
              <a:off x="31636530" y="10273256"/>
              <a:ext cx="1089511" cy="10057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30" name="Straight Arrow Connector 229"/>
            <p:cNvCxnSpPr>
              <a:stCxn id="225" idx="0"/>
              <a:endCxn id="219" idx="4"/>
            </p:cNvCxnSpPr>
            <p:nvPr/>
          </p:nvCxnSpPr>
          <p:spPr>
            <a:xfrm flipV="1">
              <a:off x="32181286" y="9320088"/>
              <a:ext cx="0" cy="953168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722079" y="10861763"/>
            <a:ext cx="2805393" cy="2576424"/>
            <a:chOff x="28722079" y="10861763"/>
            <a:chExt cx="2805393" cy="2576424"/>
          </a:xfrm>
        </p:grpSpPr>
        <p:sp>
          <p:nvSpPr>
            <p:cNvPr id="378" name="Oval 377"/>
            <p:cNvSpPr>
              <a:spLocks/>
            </p:cNvSpPr>
            <p:nvPr/>
          </p:nvSpPr>
          <p:spPr>
            <a:xfrm>
              <a:off x="28722079" y="10861763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79" name="Oval 378"/>
            <p:cNvSpPr>
              <a:spLocks/>
            </p:cNvSpPr>
            <p:nvPr/>
          </p:nvSpPr>
          <p:spPr>
            <a:xfrm>
              <a:off x="30580609" y="10861763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0" name="Oval 379"/>
            <p:cNvSpPr>
              <a:spLocks/>
            </p:cNvSpPr>
            <p:nvPr/>
          </p:nvSpPr>
          <p:spPr>
            <a:xfrm>
              <a:off x="30580609" y="12564160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81" name="Straight Arrow Connector 380"/>
            <p:cNvCxnSpPr/>
            <p:nvPr/>
          </p:nvCxnSpPr>
          <p:spPr>
            <a:xfrm flipH="1">
              <a:off x="29668942" y="11298776"/>
              <a:ext cx="91166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>
              <a:stCxn id="379" idx="3"/>
              <a:endCxn id="384" idx="7"/>
            </p:cNvCxnSpPr>
            <p:nvPr/>
          </p:nvCxnSpPr>
          <p:spPr>
            <a:xfrm flipH="1">
              <a:off x="29530277" y="11607791"/>
              <a:ext cx="1188997" cy="1084367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/>
            <p:cNvCxnSpPr/>
            <p:nvPr/>
          </p:nvCxnSpPr>
          <p:spPr>
            <a:xfrm flipH="1" flipV="1">
              <a:off x="29530277" y="11607791"/>
              <a:ext cx="1188997" cy="1084368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Oval 383"/>
            <p:cNvSpPr>
              <a:spLocks/>
            </p:cNvSpPr>
            <p:nvPr/>
          </p:nvSpPr>
          <p:spPr>
            <a:xfrm>
              <a:off x="28722079" y="12564160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88" name="Straight Arrow Connector 387"/>
            <p:cNvCxnSpPr/>
            <p:nvPr/>
          </p:nvCxnSpPr>
          <p:spPr>
            <a:xfrm flipV="1">
              <a:off x="29195511" y="11735790"/>
              <a:ext cx="0" cy="828371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Arrow Connector 417"/>
            <p:cNvCxnSpPr/>
            <p:nvPr/>
          </p:nvCxnSpPr>
          <p:spPr>
            <a:xfrm>
              <a:off x="29666970" y="13001174"/>
              <a:ext cx="911667" cy="0"/>
            </a:xfrm>
            <a:prstGeom prst="straightConnector1">
              <a:avLst/>
            </a:prstGeom>
            <a:ln w="63500"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8386000" y="14901149"/>
            <a:ext cx="3477550" cy="3442097"/>
            <a:chOff x="26934319" y="14733587"/>
            <a:chExt cx="3622862" cy="3585926"/>
          </a:xfrm>
        </p:grpSpPr>
        <p:sp>
          <p:nvSpPr>
            <p:cNvPr id="620" name="Rectangle 619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269343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275266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2" name="Rectangle 621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28118986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623" name="Rectangle 622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28711320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93036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5" name="Rectangle 624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269343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275266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7" name="Rectangle 626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28118986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28711320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9303654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269343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1" name="Rectangle 630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275266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2" name="Rectangle 631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281189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28711320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4" name="Rectangle 633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9303654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5" name="Rectangle 634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269343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275266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48" name="Rectangle 647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281189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49" name="Rectangle 648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28711320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0" name="Rectangle 649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9303654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1" name="Rectangle 650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269343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2" name="Rectangle 651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275266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3" name="Rectangle 652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81189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4" name="Rectangle 653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8711320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5" name="Rectangle 65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9303654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6" name="TextBox 655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27522345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7" name="TextBox 656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8077319" y="15920683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58" name="Rectangle 657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98960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98960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0" name="Rectangle 659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98960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1" name="Rectangle 660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98960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98960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269343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275266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5" name="Rectangle 664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81189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6" name="Rectangle 665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87113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7" name="Rectangle 666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93036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8" name="Rectangle 667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98960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9" name="TextBox 668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9878833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70" name="TextBox 669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9288862" y="15312773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639" name="Right Arrow 638"/>
          <p:cNvSpPr/>
          <p:nvPr/>
        </p:nvSpPr>
        <p:spPr>
          <a:xfrm rot="5400000">
            <a:off x="29888060" y="10081716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59" name="Right Arrow 858"/>
          <p:cNvSpPr/>
          <p:nvPr/>
        </p:nvSpPr>
        <p:spPr>
          <a:xfrm rot="5400000">
            <a:off x="29880151" y="140616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grpSp>
        <p:nvGrpSpPr>
          <p:cNvPr id="323" name="Group 322"/>
          <p:cNvGrpSpPr/>
          <p:nvPr/>
        </p:nvGrpSpPr>
        <p:grpSpPr>
          <a:xfrm>
            <a:off x="32484079" y="7418858"/>
            <a:ext cx="2805393" cy="2576425"/>
            <a:chOff x="31202937" y="7660759"/>
            <a:chExt cx="2805393" cy="2576425"/>
          </a:xfrm>
        </p:grpSpPr>
        <p:sp>
          <p:nvSpPr>
            <p:cNvPr id="303" name="Oval 302"/>
            <p:cNvSpPr>
              <a:spLocks/>
            </p:cNvSpPr>
            <p:nvPr/>
          </p:nvSpPr>
          <p:spPr>
            <a:xfrm>
              <a:off x="31202937" y="7660759"/>
              <a:ext cx="946862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04" name="Oval 303"/>
            <p:cNvSpPr>
              <a:spLocks/>
            </p:cNvSpPr>
            <p:nvPr/>
          </p:nvSpPr>
          <p:spPr>
            <a:xfrm>
              <a:off x="33061468" y="7660759"/>
              <a:ext cx="946862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5" name="Oval 304"/>
            <p:cNvSpPr>
              <a:spLocks/>
            </p:cNvSpPr>
            <p:nvPr/>
          </p:nvSpPr>
          <p:spPr>
            <a:xfrm>
              <a:off x="33061468" y="9363157"/>
              <a:ext cx="946862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06" name="Straight Arrow Connector 305"/>
            <p:cNvCxnSpPr/>
            <p:nvPr/>
          </p:nvCxnSpPr>
          <p:spPr>
            <a:xfrm flipH="1">
              <a:off x="32149800" y="8097773"/>
              <a:ext cx="91166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>
              <a:stCxn id="304" idx="3"/>
              <a:endCxn id="309" idx="7"/>
            </p:cNvCxnSpPr>
            <p:nvPr/>
          </p:nvCxnSpPr>
          <p:spPr>
            <a:xfrm flipH="1">
              <a:off x="32011134" y="8406788"/>
              <a:ext cx="1188999" cy="1084367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/>
            <p:nvPr/>
          </p:nvCxnSpPr>
          <p:spPr>
            <a:xfrm flipV="1">
              <a:off x="31676368" y="8535260"/>
              <a:ext cx="0" cy="827897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Oval 308"/>
            <p:cNvSpPr>
              <a:spLocks/>
            </p:cNvSpPr>
            <p:nvPr/>
          </p:nvSpPr>
          <p:spPr>
            <a:xfrm>
              <a:off x="31202937" y="9363157"/>
              <a:ext cx="946862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14" name="Straight Arrow Connector 313"/>
            <p:cNvCxnSpPr>
              <a:stCxn id="304" idx="4"/>
              <a:endCxn id="305" idx="0"/>
            </p:cNvCxnSpPr>
            <p:nvPr/>
          </p:nvCxnSpPr>
          <p:spPr>
            <a:xfrm>
              <a:off x="33534899" y="8534786"/>
              <a:ext cx="0" cy="828371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484079" y="10861762"/>
            <a:ext cx="2805393" cy="2576425"/>
            <a:chOff x="32484079" y="10861762"/>
            <a:chExt cx="2805393" cy="2576425"/>
          </a:xfrm>
        </p:grpSpPr>
        <p:sp>
          <p:nvSpPr>
            <p:cNvPr id="366" name="Oval 365"/>
            <p:cNvSpPr>
              <a:spLocks/>
            </p:cNvSpPr>
            <p:nvPr/>
          </p:nvSpPr>
          <p:spPr>
            <a:xfrm>
              <a:off x="32484079" y="10861762"/>
              <a:ext cx="946862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67" name="Oval 366"/>
            <p:cNvSpPr>
              <a:spLocks/>
            </p:cNvSpPr>
            <p:nvPr/>
          </p:nvSpPr>
          <p:spPr>
            <a:xfrm>
              <a:off x="34342610" y="10861762"/>
              <a:ext cx="946862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8" name="Oval 367"/>
            <p:cNvSpPr>
              <a:spLocks/>
            </p:cNvSpPr>
            <p:nvPr/>
          </p:nvSpPr>
          <p:spPr>
            <a:xfrm>
              <a:off x="34342610" y="12564160"/>
              <a:ext cx="946862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69" name="Straight Arrow Connector 368"/>
            <p:cNvCxnSpPr/>
            <p:nvPr/>
          </p:nvCxnSpPr>
          <p:spPr>
            <a:xfrm flipH="1">
              <a:off x="33430942" y="11298776"/>
              <a:ext cx="91166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>
              <a:stCxn id="367" idx="3"/>
              <a:endCxn id="372" idx="7"/>
            </p:cNvCxnSpPr>
            <p:nvPr/>
          </p:nvCxnSpPr>
          <p:spPr>
            <a:xfrm flipH="1">
              <a:off x="33292276" y="11607791"/>
              <a:ext cx="1188999" cy="1084367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 flipV="1">
              <a:off x="32957510" y="11736263"/>
              <a:ext cx="0" cy="827897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Oval 371"/>
            <p:cNvSpPr>
              <a:spLocks/>
            </p:cNvSpPr>
            <p:nvPr/>
          </p:nvSpPr>
          <p:spPr>
            <a:xfrm>
              <a:off x="32484079" y="12564160"/>
              <a:ext cx="946862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77" name="Straight Arrow Connector 376"/>
            <p:cNvCxnSpPr/>
            <p:nvPr/>
          </p:nvCxnSpPr>
          <p:spPr>
            <a:xfrm>
              <a:off x="34816041" y="11735789"/>
              <a:ext cx="0" cy="828371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Arrow Connector 420"/>
            <p:cNvCxnSpPr/>
            <p:nvPr/>
          </p:nvCxnSpPr>
          <p:spPr>
            <a:xfrm>
              <a:off x="33428969" y="13001174"/>
              <a:ext cx="911669" cy="0"/>
            </a:xfrm>
            <a:prstGeom prst="straightConnector1">
              <a:avLst/>
            </a:prstGeom>
            <a:ln w="63500">
              <a:solidFill>
                <a:srgbClr val="00B0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2148000" y="14901149"/>
            <a:ext cx="3477550" cy="3442097"/>
            <a:chOff x="30745730" y="14733587"/>
            <a:chExt cx="3622862" cy="3585926"/>
          </a:xfrm>
        </p:grpSpPr>
        <p:sp>
          <p:nvSpPr>
            <p:cNvPr id="672" name="Rectangle 671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30745730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73" name="Rectangle 672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31338064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31930397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675" name="Rectangle 674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32522731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76" name="Rectangle 675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33115065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77" name="Rectangle 676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30745730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78" name="Rectangle 677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31338064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79" name="Rectangle 678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31930397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32522731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33115065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30745730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31338064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4" name="Rectangle 683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31930397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32522731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33115065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30745730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31338064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31930397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0" name="Rectangle 689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32522731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1" name="Rectangle 690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33115065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30745730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1338064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31930397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32522731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3115065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7" name="TextBox 696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31333756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98" name="TextBox 697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32496919" y="15920683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33707433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33707433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1" name="Rectangle 700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33707433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2" name="Rectangle 701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33707433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3" name="Rectangle 702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3707433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4" name="Rectangle 703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3074573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5" name="Rectangle 704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133806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6" name="Rectangle 705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31930397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7" name="Rectangle 706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32522731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8" name="Rectangle 707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3115065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370743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10" name="TextBox 709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3690244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11" name="TextBox 710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31903522" y="15275361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640" name="Right Arrow 639"/>
          <p:cNvSpPr/>
          <p:nvPr/>
        </p:nvSpPr>
        <p:spPr>
          <a:xfrm rot="5400000">
            <a:off x="33650060" y="10081716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60" name="Right Arrow 859"/>
          <p:cNvSpPr/>
          <p:nvPr/>
        </p:nvSpPr>
        <p:spPr>
          <a:xfrm rot="5400000">
            <a:off x="33650060" y="140616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grpSp>
        <p:nvGrpSpPr>
          <p:cNvPr id="324" name="Group 323"/>
          <p:cNvGrpSpPr/>
          <p:nvPr/>
        </p:nvGrpSpPr>
        <p:grpSpPr>
          <a:xfrm>
            <a:off x="36264079" y="7418859"/>
            <a:ext cx="2805393" cy="2576424"/>
            <a:chOff x="35033431" y="7660760"/>
            <a:chExt cx="2805393" cy="2576424"/>
          </a:xfrm>
        </p:grpSpPr>
        <p:sp>
          <p:nvSpPr>
            <p:cNvPr id="293" name="Oval 292"/>
            <p:cNvSpPr>
              <a:spLocks/>
            </p:cNvSpPr>
            <p:nvPr/>
          </p:nvSpPr>
          <p:spPr>
            <a:xfrm>
              <a:off x="35033431" y="7660760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94" name="Oval 293"/>
            <p:cNvSpPr>
              <a:spLocks/>
            </p:cNvSpPr>
            <p:nvPr/>
          </p:nvSpPr>
          <p:spPr>
            <a:xfrm>
              <a:off x="36891961" y="7660760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295" name="Oval 294"/>
            <p:cNvSpPr>
              <a:spLocks/>
            </p:cNvSpPr>
            <p:nvPr/>
          </p:nvSpPr>
          <p:spPr>
            <a:xfrm>
              <a:off x="36891961" y="9363157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96" name="Straight Arrow Connector 295"/>
            <p:cNvCxnSpPr/>
            <p:nvPr/>
          </p:nvCxnSpPr>
          <p:spPr>
            <a:xfrm flipH="1">
              <a:off x="35980294" y="8097773"/>
              <a:ext cx="91166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>
              <a:stCxn id="294" idx="3"/>
              <a:endCxn id="299" idx="7"/>
            </p:cNvCxnSpPr>
            <p:nvPr/>
          </p:nvCxnSpPr>
          <p:spPr>
            <a:xfrm flipH="1">
              <a:off x="35841629" y="8406789"/>
              <a:ext cx="1188997" cy="1084366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/>
            <p:nvPr/>
          </p:nvCxnSpPr>
          <p:spPr>
            <a:xfrm flipH="1" flipV="1">
              <a:off x="35841629" y="8406788"/>
              <a:ext cx="1188997" cy="1084368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Oval 298"/>
            <p:cNvSpPr>
              <a:spLocks/>
            </p:cNvSpPr>
            <p:nvPr/>
          </p:nvSpPr>
          <p:spPr>
            <a:xfrm>
              <a:off x="35033431" y="9363157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17" name="Straight Arrow Connector 316"/>
            <p:cNvCxnSpPr>
              <a:stCxn id="294" idx="4"/>
              <a:endCxn id="295" idx="0"/>
            </p:cNvCxnSpPr>
            <p:nvPr/>
          </p:nvCxnSpPr>
          <p:spPr>
            <a:xfrm>
              <a:off x="37365393" y="8534787"/>
              <a:ext cx="0" cy="828370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6264079" y="10861763"/>
            <a:ext cx="2805393" cy="2576424"/>
            <a:chOff x="36264079" y="10861763"/>
            <a:chExt cx="2805393" cy="2576424"/>
          </a:xfrm>
        </p:grpSpPr>
        <p:sp>
          <p:nvSpPr>
            <p:cNvPr id="356" name="Oval 355"/>
            <p:cNvSpPr>
              <a:spLocks/>
            </p:cNvSpPr>
            <p:nvPr/>
          </p:nvSpPr>
          <p:spPr>
            <a:xfrm>
              <a:off x="36264079" y="10861763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57" name="Oval 356"/>
            <p:cNvSpPr>
              <a:spLocks/>
            </p:cNvSpPr>
            <p:nvPr/>
          </p:nvSpPr>
          <p:spPr>
            <a:xfrm>
              <a:off x="38122609" y="10861763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8" name="Oval 357"/>
            <p:cNvSpPr>
              <a:spLocks/>
            </p:cNvSpPr>
            <p:nvPr/>
          </p:nvSpPr>
          <p:spPr>
            <a:xfrm>
              <a:off x="38122609" y="12564160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59" name="Straight Arrow Connector 358"/>
            <p:cNvCxnSpPr/>
            <p:nvPr/>
          </p:nvCxnSpPr>
          <p:spPr>
            <a:xfrm flipH="1">
              <a:off x="37210942" y="11298776"/>
              <a:ext cx="91166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357" idx="3"/>
              <a:endCxn id="362" idx="7"/>
            </p:cNvCxnSpPr>
            <p:nvPr/>
          </p:nvCxnSpPr>
          <p:spPr>
            <a:xfrm flipH="1">
              <a:off x="37072277" y="11607792"/>
              <a:ext cx="1188997" cy="1084366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 flipH="1" flipV="1">
              <a:off x="37072277" y="11607791"/>
              <a:ext cx="1188997" cy="1084368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/>
            <p:cNvSpPr>
              <a:spLocks/>
            </p:cNvSpPr>
            <p:nvPr/>
          </p:nvSpPr>
          <p:spPr>
            <a:xfrm>
              <a:off x="36264079" y="12564160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65" name="Straight Arrow Connector 364"/>
            <p:cNvCxnSpPr/>
            <p:nvPr/>
          </p:nvCxnSpPr>
          <p:spPr>
            <a:xfrm>
              <a:off x="38596041" y="11735790"/>
              <a:ext cx="0" cy="828370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/>
            <p:cNvCxnSpPr/>
            <p:nvPr/>
          </p:nvCxnSpPr>
          <p:spPr>
            <a:xfrm>
              <a:off x="37208970" y="13001174"/>
              <a:ext cx="911667" cy="0"/>
            </a:xfrm>
            <a:prstGeom prst="straightConnector1">
              <a:avLst/>
            </a:prstGeom>
            <a:ln w="63500"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5928000" y="14901149"/>
            <a:ext cx="3477550" cy="3442097"/>
            <a:chOff x="34554319" y="14733587"/>
            <a:chExt cx="3622862" cy="3585926"/>
          </a:xfrm>
        </p:grpSpPr>
        <p:sp>
          <p:nvSpPr>
            <p:cNvPr id="713" name="Rectangle 712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345543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351466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35738986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 dirty="0">
                <a:solidFill>
                  <a:srgbClr val="95F697"/>
                </a:solidFill>
              </a:endParaRPr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36331320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369236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345543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351466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0" name="Rectangle 719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35738986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1" name="Rectangle 720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36331320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36923654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345543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351466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5" name="Rectangle 724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357389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6" name="Rectangle 725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36331320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7" name="Rectangle 726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36923654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8" name="Rectangle 727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345543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9" name="Rectangle 728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351466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0" name="Rectangle 729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357389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1" name="Rectangle 730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36331320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2" name="Rectangle 731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36923654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3" name="Rectangle 732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345543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4" name="Rectangle 733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51466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5" name="Rectangle 734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357389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6" name="Rectangle 735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36331320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7" name="Rectangle 736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6923654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8" name="TextBox 737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35142345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39" name="TextBox 738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36306131" y="16470998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740" name="Rectangle 739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375160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1" name="Rectangle 740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375160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2" name="Rectangle 741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375160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375160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4" name="Rectangle 743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75160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5" name="Rectangle 744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345543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51466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7" name="Rectangle 746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357389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8" name="Rectangle 747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363313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9" name="Rectangle 748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69236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50" name="Rectangle 749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75160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51" name="TextBox 750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7498833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52" name="TextBox 751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36306919" y="152669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641" name="Right Arrow 640"/>
          <p:cNvSpPr/>
          <p:nvPr/>
        </p:nvSpPr>
        <p:spPr>
          <a:xfrm rot="5400000">
            <a:off x="37430060" y="10081716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61" name="Right Arrow 860"/>
          <p:cNvSpPr/>
          <p:nvPr/>
        </p:nvSpPr>
        <p:spPr>
          <a:xfrm rot="5400000">
            <a:off x="37430060" y="140616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grpSp>
        <p:nvGrpSpPr>
          <p:cNvPr id="325" name="Group 324"/>
          <p:cNvGrpSpPr/>
          <p:nvPr/>
        </p:nvGrpSpPr>
        <p:grpSpPr>
          <a:xfrm>
            <a:off x="40044079" y="7418859"/>
            <a:ext cx="2805393" cy="2576424"/>
            <a:chOff x="38933515" y="7660760"/>
            <a:chExt cx="2805393" cy="2576424"/>
          </a:xfrm>
        </p:grpSpPr>
        <p:sp>
          <p:nvSpPr>
            <p:cNvPr id="282" name="Oval 281"/>
            <p:cNvSpPr>
              <a:spLocks/>
            </p:cNvSpPr>
            <p:nvPr/>
          </p:nvSpPr>
          <p:spPr>
            <a:xfrm>
              <a:off x="38933515" y="7660760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83" name="Oval 282"/>
            <p:cNvSpPr>
              <a:spLocks/>
            </p:cNvSpPr>
            <p:nvPr/>
          </p:nvSpPr>
          <p:spPr>
            <a:xfrm>
              <a:off x="40792045" y="7660760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4" name="Oval 283"/>
            <p:cNvSpPr>
              <a:spLocks/>
            </p:cNvSpPr>
            <p:nvPr/>
          </p:nvSpPr>
          <p:spPr>
            <a:xfrm>
              <a:off x="40792045" y="9363157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85" name="Straight Arrow Connector 284"/>
            <p:cNvCxnSpPr/>
            <p:nvPr/>
          </p:nvCxnSpPr>
          <p:spPr>
            <a:xfrm flipH="1">
              <a:off x="39880378" y="8097773"/>
              <a:ext cx="91166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83" idx="3"/>
              <a:endCxn id="288" idx="7"/>
            </p:cNvCxnSpPr>
            <p:nvPr/>
          </p:nvCxnSpPr>
          <p:spPr>
            <a:xfrm flipH="1">
              <a:off x="39741713" y="8406789"/>
              <a:ext cx="1188997" cy="1084366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H="1" flipV="1">
              <a:off x="39741713" y="8406788"/>
              <a:ext cx="1188997" cy="1084368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Oval 287"/>
            <p:cNvSpPr>
              <a:spLocks/>
            </p:cNvSpPr>
            <p:nvPr/>
          </p:nvSpPr>
          <p:spPr>
            <a:xfrm>
              <a:off x="38933515" y="9363157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92" name="Straight Arrow Connector 291"/>
            <p:cNvCxnSpPr/>
            <p:nvPr/>
          </p:nvCxnSpPr>
          <p:spPr>
            <a:xfrm flipV="1">
              <a:off x="39406947" y="8534786"/>
              <a:ext cx="0" cy="828371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stCxn id="283" idx="4"/>
              <a:endCxn id="284" idx="0"/>
            </p:cNvCxnSpPr>
            <p:nvPr/>
          </p:nvCxnSpPr>
          <p:spPr>
            <a:xfrm>
              <a:off x="41265477" y="8534787"/>
              <a:ext cx="0" cy="828370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oup 342"/>
          <p:cNvGrpSpPr/>
          <p:nvPr/>
        </p:nvGrpSpPr>
        <p:grpSpPr>
          <a:xfrm>
            <a:off x="40044079" y="10861763"/>
            <a:ext cx="2805393" cy="2576424"/>
            <a:chOff x="38933515" y="7660760"/>
            <a:chExt cx="2805393" cy="2576424"/>
          </a:xfrm>
        </p:grpSpPr>
        <p:sp>
          <p:nvSpPr>
            <p:cNvPr id="344" name="Oval 343"/>
            <p:cNvSpPr>
              <a:spLocks/>
            </p:cNvSpPr>
            <p:nvPr/>
          </p:nvSpPr>
          <p:spPr>
            <a:xfrm>
              <a:off x="38933515" y="7660760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45" name="Oval 344"/>
            <p:cNvSpPr>
              <a:spLocks/>
            </p:cNvSpPr>
            <p:nvPr/>
          </p:nvSpPr>
          <p:spPr>
            <a:xfrm>
              <a:off x="40792045" y="7660760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6" name="Oval 345"/>
            <p:cNvSpPr>
              <a:spLocks/>
            </p:cNvSpPr>
            <p:nvPr/>
          </p:nvSpPr>
          <p:spPr>
            <a:xfrm>
              <a:off x="40792045" y="9363157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47" name="Straight Arrow Connector 346"/>
            <p:cNvCxnSpPr/>
            <p:nvPr/>
          </p:nvCxnSpPr>
          <p:spPr>
            <a:xfrm flipH="1">
              <a:off x="39880378" y="8097773"/>
              <a:ext cx="91166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>
              <a:stCxn id="345" idx="3"/>
              <a:endCxn id="350" idx="7"/>
            </p:cNvCxnSpPr>
            <p:nvPr/>
          </p:nvCxnSpPr>
          <p:spPr>
            <a:xfrm flipH="1">
              <a:off x="39741713" y="8406789"/>
              <a:ext cx="1188997" cy="1084366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>
            <a:xfrm flipH="1" flipV="1">
              <a:off x="39741713" y="8406788"/>
              <a:ext cx="1188997" cy="1084368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Oval 349"/>
            <p:cNvSpPr>
              <a:spLocks/>
            </p:cNvSpPr>
            <p:nvPr/>
          </p:nvSpPr>
          <p:spPr>
            <a:xfrm>
              <a:off x="38933515" y="9363157"/>
              <a:ext cx="946863" cy="8740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54" name="Straight Arrow Connector 353"/>
            <p:cNvCxnSpPr/>
            <p:nvPr/>
          </p:nvCxnSpPr>
          <p:spPr>
            <a:xfrm flipV="1">
              <a:off x="39406947" y="8534786"/>
              <a:ext cx="0" cy="828371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/>
            <p:nvPr/>
          </p:nvCxnSpPr>
          <p:spPr>
            <a:xfrm>
              <a:off x="41265477" y="8534787"/>
              <a:ext cx="0" cy="828370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9708000" y="14901149"/>
            <a:ext cx="3477550" cy="3442097"/>
            <a:chOff x="38498119" y="14733587"/>
            <a:chExt cx="3622862" cy="3585926"/>
          </a:xfrm>
        </p:grpSpPr>
        <p:sp>
          <p:nvSpPr>
            <p:cNvPr id="754" name="Rectangle 753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384981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55" name="Rectangle 754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390904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56" name="Rectangle 755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39682786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 dirty="0">
                <a:solidFill>
                  <a:srgbClr val="95F697"/>
                </a:solidFill>
              </a:endParaRPr>
            </a:p>
          </p:txBody>
        </p:sp>
        <p:sp>
          <p:nvSpPr>
            <p:cNvPr id="757" name="Rectangle 756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40275120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58" name="Rectangle 757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408674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59" name="Rectangle 758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384981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0" name="Rectangle 759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390904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1" name="Rectangle 760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39682786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2" name="Rectangle 761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40275120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3" name="Rectangle 762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40867454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4" name="Rectangle 763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384981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5" name="Rectangle 764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390904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6" name="Rectangle 765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396827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7" name="Rectangle 766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40275120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8" name="Rectangle 767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40867454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9" name="Rectangle 768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384981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0" name="Rectangle 769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390904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1" name="Rectangle 770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396827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2" name="Rectangle 771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40275120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3" name="Rectangle 772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40867454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4" name="Rectangle 773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384981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5" name="Rectangle 774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90904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6" name="Rectangle 775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396827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7" name="Rectangle 776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40275120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8" name="Rectangle 777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40867454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9" name="TextBox 778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39086145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80" name="TextBox 779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40249931" y="16470998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781" name="Rectangle 780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414598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2" name="Rectangle 781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414598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3" name="Rectangle 782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414598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4" name="Rectangle 783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414598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5" name="Rectangle 78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414598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6" name="Rectangle 785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384981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7" name="Rectangle 786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90904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8" name="Rectangle 787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396827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9" name="Rectangle 788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402751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90" name="Rectangle 789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408674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91" name="Rectangle 790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414598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92" name="TextBox 791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41442633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93" name="TextBox 792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40250719" y="152669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642" name="Right Arrow 641"/>
          <p:cNvSpPr/>
          <p:nvPr/>
        </p:nvSpPr>
        <p:spPr>
          <a:xfrm rot="5400000">
            <a:off x="41210060" y="10081716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62" name="Right Arrow 861"/>
          <p:cNvSpPr/>
          <p:nvPr/>
        </p:nvSpPr>
        <p:spPr>
          <a:xfrm rot="5400000">
            <a:off x="41210060" y="140616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63" name="TextBox 862"/>
          <p:cNvSpPr txBox="1"/>
          <p:nvPr/>
        </p:nvSpPr>
        <p:spPr>
          <a:xfrm>
            <a:off x="43073637" y="14657387"/>
            <a:ext cx="843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atin typeface="Arial" charset="0"/>
                <a:ea typeface="Arial" charset="0"/>
                <a:cs typeface="Arial" charset="0"/>
              </a:rPr>
              <a:t>(e)</a:t>
            </a:r>
            <a:endParaRPr lang="en-US" sz="42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5201522" y="7418387"/>
            <a:ext cx="2805393" cy="2576425"/>
            <a:chOff x="12243900" y="1877612"/>
            <a:chExt cx="5546419" cy="5093735"/>
          </a:xfrm>
        </p:grpSpPr>
        <p:sp>
          <p:nvSpPr>
            <p:cNvPr id="21" name="Oval 20"/>
            <p:cNvSpPr>
              <a:spLocks/>
            </p:cNvSpPr>
            <p:nvPr/>
          </p:nvSpPr>
          <p:spPr>
            <a:xfrm>
              <a:off x="12243900" y="1877612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2" name="Oval 21"/>
            <p:cNvSpPr>
              <a:spLocks/>
            </p:cNvSpPr>
            <p:nvPr/>
          </p:nvSpPr>
          <p:spPr>
            <a:xfrm>
              <a:off x="15918319" y="1877612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23" name="Oval 22"/>
            <p:cNvSpPr>
              <a:spLocks/>
            </p:cNvSpPr>
            <p:nvPr/>
          </p:nvSpPr>
          <p:spPr>
            <a:xfrm>
              <a:off x="14122519" y="5243347"/>
              <a:ext cx="1872000" cy="17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 flipH="1">
              <a:off x="14115900" y="2741612"/>
              <a:ext cx="1802419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3" idx="7"/>
            </p:cNvCxnSpPr>
            <p:nvPr/>
          </p:nvCxnSpPr>
          <p:spPr>
            <a:xfrm flipH="1">
              <a:off x="15720371" y="3605612"/>
              <a:ext cx="1133949" cy="1890795"/>
            </a:xfrm>
            <a:prstGeom prst="straightConnector1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3" idx="1"/>
              <a:endCxn id="21" idx="4"/>
            </p:cNvCxnSpPr>
            <p:nvPr/>
          </p:nvCxnSpPr>
          <p:spPr>
            <a:xfrm flipH="1" flipV="1">
              <a:off x="13179900" y="3605612"/>
              <a:ext cx="1216767" cy="1890795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/>
          <p:cNvSpPr txBox="1"/>
          <p:nvPr/>
        </p:nvSpPr>
        <p:spPr>
          <a:xfrm>
            <a:off x="4341103" y="7227887"/>
            <a:ext cx="843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42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557" name="Group 556"/>
          <p:cNvGrpSpPr>
            <a:grpSpLocks noChangeAspect="1"/>
          </p:cNvGrpSpPr>
          <p:nvPr/>
        </p:nvGrpSpPr>
        <p:grpSpPr>
          <a:xfrm>
            <a:off x="5134310" y="14901149"/>
            <a:ext cx="3477550" cy="3442097"/>
            <a:chOff x="7630828" y="15596183"/>
            <a:chExt cx="3832609" cy="3793534"/>
          </a:xfrm>
        </p:grpSpPr>
        <p:sp>
          <p:nvSpPr>
            <p:cNvPr id="558" name="Rectangle 557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7630828" y="15628596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8257455" y="15628596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884082" y="1562859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9510709" y="1562859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2" name="Rectangle 561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0137336" y="15628596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7630828" y="16255113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8257455" y="16255113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884082" y="16255113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9510709" y="16255113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0137336" y="16255113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8" name="Rectangle 567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7630828" y="16882182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9" name="Rectangle 568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8257455" y="16882182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884082" y="16882182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9510709" y="16882182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0137336" y="16882182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7630828" y="17508699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4" name="Rectangle 573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8257455" y="17508699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8884082" y="17508699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9510709" y="17508699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0137336" y="17508699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7630828" y="18135216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8257455" y="18135216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8884082" y="1813521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9510709" y="1813521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137336" y="1813521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3" name="TextBox 582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8252897" y="15596183"/>
              <a:ext cx="717622" cy="695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84" name="TextBox 583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9496440" y="16805022"/>
              <a:ext cx="744122" cy="695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0764000" y="15628596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0764000" y="16255113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0764000" y="16882182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0764000" y="17508699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764000" y="18135216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7630828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8257455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8884082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9510709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137336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764000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6" name="TextBox 595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0745815" y="18083744"/>
              <a:ext cx="717622" cy="695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sp>
        <p:nvSpPr>
          <p:cNvPr id="831" name="Rounded Rectangle 830"/>
          <p:cNvSpPr/>
          <p:nvPr/>
        </p:nvSpPr>
        <p:spPr>
          <a:xfrm>
            <a:off x="4299664" y="7238401"/>
            <a:ext cx="4392000" cy="11553600"/>
          </a:xfrm>
          <a:prstGeom prst="roundRect">
            <a:avLst>
              <a:gd name="adj" fmla="val 3990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41" name="TextBox 840"/>
          <p:cNvSpPr txBox="1"/>
          <p:nvPr/>
        </p:nvSpPr>
        <p:spPr>
          <a:xfrm>
            <a:off x="4358736" y="14657387"/>
            <a:ext cx="843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 sz="42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64" name="Group 863"/>
          <p:cNvGrpSpPr>
            <a:grpSpLocks noChangeAspect="1"/>
          </p:cNvGrpSpPr>
          <p:nvPr/>
        </p:nvGrpSpPr>
        <p:grpSpPr>
          <a:xfrm>
            <a:off x="4383877" y="16867186"/>
            <a:ext cx="2057555" cy="2034064"/>
            <a:chOff x="4260709" y="9228533"/>
            <a:chExt cx="3257601" cy="3220405"/>
          </a:xfrm>
        </p:grpSpPr>
        <p:cxnSp>
          <p:nvCxnSpPr>
            <p:cNvPr id="865" name="Straight Arrow Connector 864"/>
            <p:cNvCxnSpPr/>
            <p:nvPr/>
          </p:nvCxnSpPr>
          <p:spPr>
            <a:xfrm>
              <a:off x="4622208" y="11846719"/>
              <a:ext cx="164856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Arrow Connector 865"/>
            <p:cNvCxnSpPr/>
            <p:nvPr/>
          </p:nvCxnSpPr>
          <p:spPr>
            <a:xfrm flipV="1">
              <a:off x="4914362" y="10461721"/>
              <a:ext cx="0" cy="164855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7" name="TextBox 866"/>
            <p:cNvSpPr txBox="1"/>
            <p:nvPr/>
          </p:nvSpPr>
          <p:spPr>
            <a:xfrm>
              <a:off x="6302131" y="11279458"/>
              <a:ext cx="1216179" cy="116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4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68" name="TextBox 867"/>
            <p:cNvSpPr txBox="1"/>
            <p:nvPr/>
          </p:nvSpPr>
          <p:spPr>
            <a:xfrm>
              <a:off x="4260709" y="9228533"/>
              <a:ext cx="1216179" cy="116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4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388518" y="9932987"/>
            <a:ext cx="23735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>
                <a:latin typeface="Arial" charset="0"/>
                <a:ea typeface="Arial" charset="0"/>
                <a:cs typeface="Arial" charset="0"/>
              </a:rPr>
              <a:t>G(+x, A</a:t>
            </a:r>
            <a:r>
              <a:rPr lang="en-US" sz="42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42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4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852524" y="13262957"/>
            <a:ext cx="81464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sz="45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endParaRPr lang="en-US" sz="45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14610889" y="13262957"/>
            <a:ext cx="81464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sz="45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endParaRPr lang="en-US" sz="45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1" name="TextBox 670"/>
          <p:cNvSpPr txBox="1"/>
          <p:nvPr/>
        </p:nvSpPr>
        <p:spPr>
          <a:xfrm>
            <a:off x="18395452" y="13262957"/>
            <a:ext cx="81464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sz="4500" baseline="-25000" dirty="0" smtClean="0">
                <a:latin typeface="Arial" charset="0"/>
                <a:ea typeface="Arial" charset="0"/>
                <a:cs typeface="Arial" charset="0"/>
              </a:rPr>
              <a:t>3</a:t>
            </a:r>
            <a:endParaRPr lang="en-US" sz="45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2" name="TextBox 711"/>
          <p:cNvSpPr txBox="1"/>
          <p:nvPr/>
        </p:nvSpPr>
        <p:spPr>
          <a:xfrm>
            <a:off x="22154689" y="13262957"/>
            <a:ext cx="81464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sz="4500" baseline="-25000" dirty="0" smtClean="0">
                <a:latin typeface="Arial" charset="0"/>
                <a:ea typeface="Arial" charset="0"/>
                <a:cs typeface="Arial" charset="0"/>
              </a:rPr>
              <a:t>4</a:t>
            </a:r>
            <a:endParaRPr lang="en-US" sz="45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3" name="TextBox 752"/>
          <p:cNvSpPr txBox="1"/>
          <p:nvPr/>
        </p:nvSpPr>
        <p:spPr>
          <a:xfrm>
            <a:off x="25937452" y="13262957"/>
            <a:ext cx="81464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sz="4500" baseline="-25000" dirty="0" smtClean="0">
                <a:latin typeface="Arial" charset="0"/>
                <a:ea typeface="Arial" charset="0"/>
                <a:cs typeface="Arial" charset="0"/>
              </a:rPr>
              <a:t>5</a:t>
            </a:r>
            <a:endParaRPr lang="en-US" sz="45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94" name="TextBox 793"/>
          <p:cNvSpPr txBox="1"/>
          <p:nvPr/>
        </p:nvSpPr>
        <p:spPr>
          <a:xfrm>
            <a:off x="29709543" y="13262957"/>
            <a:ext cx="81464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sz="4500" baseline="-25000" dirty="0" smtClean="0">
                <a:latin typeface="Arial" charset="0"/>
                <a:ea typeface="Arial" charset="0"/>
                <a:cs typeface="Arial" charset="0"/>
              </a:rPr>
              <a:t>6</a:t>
            </a:r>
            <a:endParaRPr lang="en-US" sz="45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95" name="TextBox 794"/>
          <p:cNvSpPr txBox="1"/>
          <p:nvPr/>
        </p:nvSpPr>
        <p:spPr>
          <a:xfrm>
            <a:off x="33479452" y="13262957"/>
            <a:ext cx="81464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sz="4500" baseline="-25000" dirty="0" smtClean="0">
                <a:latin typeface="Arial" charset="0"/>
                <a:ea typeface="Arial" charset="0"/>
                <a:cs typeface="Arial" charset="0"/>
              </a:rPr>
              <a:t>7</a:t>
            </a:r>
            <a:endParaRPr lang="en-US" sz="45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96" name="TextBox 795"/>
          <p:cNvSpPr txBox="1"/>
          <p:nvPr/>
        </p:nvSpPr>
        <p:spPr>
          <a:xfrm>
            <a:off x="37259452" y="13262957"/>
            <a:ext cx="81464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sz="4500" baseline="-25000" dirty="0" smtClean="0">
                <a:latin typeface="Arial" charset="0"/>
                <a:ea typeface="Arial" charset="0"/>
                <a:cs typeface="Arial" charset="0"/>
              </a:rPr>
              <a:t>8</a:t>
            </a:r>
            <a:endParaRPr lang="en-US" sz="45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97" name="TextBox 796"/>
          <p:cNvSpPr txBox="1"/>
          <p:nvPr/>
        </p:nvSpPr>
        <p:spPr>
          <a:xfrm>
            <a:off x="41039790" y="13262957"/>
            <a:ext cx="81464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sz="4500" baseline="-25000" dirty="0" smtClean="0">
                <a:latin typeface="Arial" charset="0"/>
                <a:ea typeface="Arial" charset="0"/>
                <a:cs typeface="Arial" charset="0"/>
              </a:rPr>
              <a:t>9</a:t>
            </a:r>
            <a:endParaRPr lang="en-US" sz="4500" baseline="-25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65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ounded Rectangle 184"/>
          <p:cNvSpPr/>
          <p:nvPr/>
        </p:nvSpPr>
        <p:spPr>
          <a:xfrm>
            <a:off x="9317037" y="7848000"/>
            <a:ext cx="34662153" cy="2988000"/>
          </a:xfrm>
          <a:prstGeom prst="roundRect">
            <a:avLst>
              <a:gd name="adj" fmla="val 7163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192" name="Right Arrow 191"/>
          <p:cNvSpPr/>
          <p:nvPr/>
        </p:nvSpPr>
        <p:spPr>
          <a:xfrm>
            <a:off x="8767407" y="8742031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643" name="Rounded Rectangle 642"/>
          <p:cNvSpPr/>
          <p:nvPr/>
        </p:nvSpPr>
        <p:spPr>
          <a:xfrm>
            <a:off x="9317037" y="11267234"/>
            <a:ext cx="34662153" cy="2988000"/>
          </a:xfrm>
          <a:prstGeom prst="roundRect">
            <a:avLst>
              <a:gd name="adj" fmla="val 7163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646" name="TextBox 645"/>
          <p:cNvSpPr txBox="1"/>
          <p:nvPr/>
        </p:nvSpPr>
        <p:spPr>
          <a:xfrm>
            <a:off x="43088865" y="11228387"/>
            <a:ext cx="90762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4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43105697" y="7799387"/>
            <a:ext cx="87395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4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37" name="Rounded Rectangle 836"/>
          <p:cNvSpPr/>
          <p:nvPr/>
        </p:nvSpPr>
        <p:spPr>
          <a:xfrm>
            <a:off x="9317037" y="14657388"/>
            <a:ext cx="34662153" cy="4134612"/>
          </a:xfrm>
          <a:prstGeom prst="roundRect">
            <a:avLst>
              <a:gd name="adj" fmla="val 7163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grpSp>
        <p:nvGrpSpPr>
          <p:cNvPr id="2" name="Group 1"/>
          <p:cNvGrpSpPr/>
          <p:nvPr/>
        </p:nvGrpSpPr>
        <p:grpSpPr>
          <a:xfrm>
            <a:off x="9521072" y="8027987"/>
            <a:ext cx="3477550" cy="10315259"/>
            <a:chOff x="9521072" y="8027987"/>
            <a:chExt cx="3477550" cy="10315259"/>
          </a:xfrm>
        </p:grpSpPr>
        <p:grpSp>
          <p:nvGrpSpPr>
            <p:cNvPr id="645" name="Group 644"/>
            <p:cNvGrpSpPr/>
            <p:nvPr/>
          </p:nvGrpSpPr>
          <p:grpSpPr>
            <a:xfrm>
              <a:off x="9857151" y="11500119"/>
              <a:ext cx="2805393" cy="2576423"/>
              <a:chOff x="8195076" y="11769519"/>
              <a:chExt cx="2805393" cy="2576423"/>
            </a:xfrm>
          </p:grpSpPr>
          <p:sp>
            <p:nvSpPr>
              <p:cNvPr id="122" name="Oval 121"/>
              <p:cNvSpPr>
                <a:spLocks/>
              </p:cNvSpPr>
              <p:nvPr/>
            </p:nvSpPr>
            <p:spPr>
              <a:xfrm>
                <a:off x="8195076" y="11769519"/>
                <a:ext cx="946863" cy="87402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23" name="Oval 122"/>
              <p:cNvSpPr>
                <a:spLocks/>
              </p:cNvSpPr>
              <p:nvPr/>
            </p:nvSpPr>
            <p:spPr>
              <a:xfrm>
                <a:off x="10053606" y="11769519"/>
                <a:ext cx="946863" cy="87402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4" name="Oval 123"/>
              <p:cNvSpPr>
                <a:spLocks/>
              </p:cNvSpPr>
              <p:nvPr/>
            </p:nvSpPr>
            <p:spPr>
              <a:xfrm>
                <a:off x="10053606" y="13471916"/>
                <a:ext cx="946863" cy="87402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125" name="Straight Arrow Connector 124"/>
              <p:cNvCxnSpPr/>
              <p:nvPr/>
            </p:nvCxnSpPr>
            <p:spPr>
              <a:xfrm flipH="1">
                <a:off x="9141938" y="12206532"/>
                <a:ext cx="911669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0527037" y="12662530"/>
                <a:ext cx="0" cy="809385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 flipV="1">
                <a:off x="8668507" y="12644018"/>
                <a:ext cx="1" cy="827898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Oval 127"/>
              <p:cNvSpPr>
                <a:spLocks/>
              </p:cNvSpPr>
              <p:nvPr/>
            </p:nvSpPr>
            <p:spPr>
              <a:xfrm>
                <a:off x="8195076" y="13471916"/>
                <a:ext cx="946863" cy="87402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168" name="Straight Arrow Connector 167"/>
              <p:cNvCxnSpPr>
                <a:stCxn id="124" idx="2"/>
                <a:endCxn id="128" idx="6"/>
              </p:cNvCxnSpPr>
              <p:nvPr/>
            </p:nvCxnSpPr>
            <p:spPr>
              <a:xfrm flipH="1">
                <a:off x="9141938" y="13908930"/>
                <a:ext cx="911669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/>
            <p:cNvGrpSpPr/>
            <p:nvPr/>
          </p:nvGrpSpPr>
          <p:grpSpPr>
            <a:xfrm>
              <a:off x="9857151" y="8027987"/>
              <a:ext cx="2805393" cy="2576425"/>
              <a:chOff x="21785719" y="1877612"/>
              <a:chExt cx="5546419" cy="5093735"/>
            </a:xfrm>
          </p:grpSpPr>
          <p:sp>
            <p:nvSpPr>
              <p:cNvPr id="195" name="Oval 194"/>
              <p:cNvSpPr>
                <a:spLocks/>
              </p:cNvSpPr>
              <p:nvPr/>
            </p:nvSpPr>
            <p:spPr>
              <a:xfrm>
                <a:off x="21785719" y="1877612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96" name="Oval 195"/>
              <p:cNvSpPr>
                <a:spLocks/>
              </p:cNvSpPr>
              <p:nvPr/>
            </p:nvSpPr>
            <p:spPr>
              <a:xfrm>
                <a:off x="25460138" y="1877612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197" name="Oval 196"/>
              <p:cNvSpPr>
                <a:spLocks/>
              </p:cNvSpPr>
              <p:nvPr/>
            </p:nvSpPr>
            <p:spPr>
              <a:xfrm>
                <a:off x="25460138" y="5243347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198" name="Straight Arrow Connector 197"/>
              <p:cNvCxnSpPr/>
              <p:nvPr/>
            </p:nvCxnSpPr>
            <p:spPr>
              <a:xfrm flipH="1">
                <a:off x="23657719" y="2741612"/>
                <a:ext cx="1802419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/>
              <p:nvPr/>
            </p:nvCxnSpPr>
            <p:spPr>
              <a:xfrm>
                <a:off x="26396138" y="3643147"/>
                <a:ext cx="0" cy="1600200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V="1">
                <a:off x="22721719" y="3606547"/>
                <a:ext cx="1" cy="1636800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Oval 200"/>
              <p:cNvSpPr>
                <a:spLocks/>
              </p:cNvSpPr>
              <p:nvPr/>
            </p:nvSpPr>
            <p:spPr>
              <a:xfrm>
                <a:off x="21785719" y="5243347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9521072" y="14901149"/>
              <a:ext cx="3477550" cy="3442097"/>
              <a:chOff x="7630826" y="14733587"/>
              <a:chExt cx="3622862" cy="3585926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7630826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8223160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815493" y="1476422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>
                  <a:solidFill>
                    <a:srgbClr val="95F697"/>
                  </a:solidFill>
                </a:endParaRP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9407827" y="1476422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10000161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7630826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8223160" y="1535645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815493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9407827" y="1535645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10000161" y="1535645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7630826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8223160" y="1594920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815493" y="1594920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9407827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10000161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7630826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8223160" y="1654143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8815493" y="1654143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9407827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10000161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7630826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8223160" y="1713366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8815493" y="1713366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9407827" y="1713366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0000161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="" xmlns:a16="http://schemas.microsoft.com/office/drawing/2014/main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8218852" y="14733587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9941719" y="15920683"/>
                <a:ext cx="70339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10592529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10592529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10592529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10592529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0592529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7630826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8223160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8815493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9407827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0000161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0592529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="" xmlns:a16="http://schemas.microsoft.com/office/drawing/2014/main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10575340" y="17085012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597" name="TextBox 596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8798902" y="15920683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35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7" name="Right Arrow 116"/>
            <p:cNvSpPr/>
            <p:nvPr/>
          </p:nvSpPr>
          <p:spPr>
            <a:xfrm rot="5400000">
              <a:off x="11023132" y="10691316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  <p:sp>
          <p:nvSpPr>
            <p:cNvPr id="854" name="Right Arrow 853"/>
            <p:cNvSpPr/>
            <p:nvPr/>
          </p:nvSpPr>
          <p:spPr>
            <a:xfrm rot="5400000">
              <a:off x="11023132" y="14137885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279437" y="8027987"/>
            <a:ext cx="3477550" cy="10315259"/>
            <a:chOff x="13279437" y="8027987"/>
            <a:chExt cx="3477550" cy="10315259"/>
          </a:xfrm>
        </p:grpSpPr>
        <p:grpSp>
          <p:nvGrpSpPr>
            <p:cNvPr id="78" name="Group 77"/>
            <p:cNvGrpSpPr/>
            <p:nvPr/>
          </p:nvGrpSpPr>
          <p:grpSpPr>
            <a:xfrm>
              <a:off x="13615516" y="8027987"/>
              <a:ext cx="2805393" cy="2576425"/>
              <a:chOff x="21785719" y="1877612"/>
              <a:chExt cx="5546419" cy="5093735"/>
            </a:xfrm>
          </p:grpSpPr>
          <p:sp>
            <p:nvSpPr>
              <p:cNvPr id="79" name="Oval 78"/>
              <p:cNvSpPr>
                <a:spLocks/>
              </p:cNvSpPr>
              <p:nvPr/>
            </p:nvSpPr>
            <p:spPr>
              <a:xfrm>
                <a:off x="21785719" y="1877612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80" name="Oval 79"/>
              <p:cNvSpPr>
                <a:spLocks/>
              </p:cNvSpPr>
              <p:nvPr/>
            </p:nvSpPr>
            <p:spPr>
              <a:xfrm>
                <a:off x="25460138" y="1877612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81" name="Oval 80"/>
              <p:cNvSpPr>
                <a:spLocks/>
              </p:cNvSpPr>
              <p:nvPr/>
            </p:nvSpPr>
            <p:spPr>
              <a:xfrm>
                <a:off x="25460138" y="5243347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>
                <a:off x="23657719" y="2741612"/>
                <a:ext cx="1802419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26396138" y="3643147"/>
                <a:ext cx="0" cy="1600200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1" idx="1"/>
                <a:endCxn id="79" idx="5"/>
              </p:cNvCxnSpPr>
              <p:nvPr/>
            </p:nvCxnSpPr>
            <p:spPr>
              <a:xfrm flipH="1" flipV="1">
                <a:off x="23383570" y="3352553"/>
                <a:ext cx="2350718" cy="2143854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/>
              <p:cNvSpPr>
                <a:spLocks/>
              </p:cNvSpPr>
              <p:nvPr/>
            </p:nvSpPr>
            <p:spPr>
              <a:xfrm>
                <a:off x="21785719" y="5243347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13615516" y="11500119"/>
              <a:ext cx="2805393" cy="2576425"/>
              <a:chOff x="15139500" y="17753012"/>
              <a:chExt cx="5546419" cy="5093735"/>
            </a:xfrm>
          </p:grpSpPr>
          <p:sp>
            <p:nvSpPr>
              <p:cNvPr id="130" name="Oval 129"/>
              <p:cNvSpPr>
                <a:spLocks/>
              </p:cNvSpPr>
              <p:nvPr/>
            </p:nvSpPr>
            <p:spPr>
              <a:xfrm>
                <a:off x="15139500" y="17753012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31" name="Oval 130"/>
              <p:cNvSpPr>
                <a:spLocks/>
              </p:cNvSpPr>
              <p:nvPr/>
            </p:nvSpPr>
            <p:spPr>
              <a:xfrm>
                <a:off x="18813919" y="17753012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2" name="Oval 131"/>
              <p:cNvSpPr>
                <a:spLocks/>
              </p:cNvSpPr>
              <p:nvPr/>
            </p:nvSpPr>
            <p:spPr>
              <a:xfrm>
                <a:off x="18813919" y="21118747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133" name="Straight Arrow Connector 132"/>
              <p:cNvCxnSpPr/>
              <p:nvPr/>
            </p:nvCxnSpPr>
            <p:spPr>
              <a:xfrm flipH="1">
                <a:off x="17011500" y="18617012"/>
                <a:ext cx="1802419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>
                <a:off x="19749919" y="19518547"/>
                <a:ext cx="0" cy="1600200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endCxn id="130" idx="5"/>
              </p:cNvCxnSpPr>
              <p:nvPr/>
            </p:nvCxnSpPr>
            <p:spPr>
              <a:xfrm flipH="1" flipV="1">
                <a:off x="16737351" y="19227953"/>
                <a:ext cx="2350718" cy="2143854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Oval 135"/>
              <p:cNvSpPr>
                <a:spLocks/>
              </p:cNvSpPr>
              <p:nvPr/>
            </p:nvSpPr>
            <p:spPr>
              <a:xfrm>
                <a:off x="15139500" y="21118747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173" name="Straight Arrow Connector 172"/>
              <p:cNvCxnSpPr/>
              <p:nvPr/>
            </p:nvCxnSpPr>
            <p:spPr>
              <a:xfrm flipH="1">
                <a:off x="16992000" y="21791612"/>
                <a:ext cx="1802419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/>
              <p:cNvCxnSpPr/>
              <p:nvPr/>
            </p:nvCxnSpPr>
            <p:spPr>
              <a:xfrm flipH="1">
                <a:off x="17001750" y="22248812"/>
                <a:ext cx="1802419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13279437" y="14901149"/>
              <a:ext cx="3477550" cy="3442097"/>
              <a:chOff x="11465719" y="14733587"/>
              <a:chExt cx="3622862" cy="3585926"/>
            </a:xfrm>
          </p:grpSpPr>
          <p:sp>
            <p:nvSpPr>
              <p:cNvPr id="518" name="Rectangle 517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11465719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12058053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12650386" y="1476422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>
                  <a:solidFill>
                    <a:srgbClr val="95F697"/>
                  </a:solidFill>
                </a:endParaRPr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13242720" y="1476422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13835054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11465719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12058053" y="1535645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12650386" y="1535645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13242720" y="1535645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13835054" y="1535645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11465719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12058053" y="1594920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12650386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13242720" y="1594920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13835054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11465719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12058053" y="1654143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12650386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13242720" y="1654143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13835054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11465719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12058053" y="1713366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12650386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13242720" y="1713366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3835054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43" name="TextBox 542">
                <a:extLst>
                  <a:ext uri="{FF2B5EF4-FFF2-40B4-BE49-F238E27FC236}">
                    <a16:creationId xmlns="" xmlns:a16="http://schemas.microsoft.com/office/drawing/2014/main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12053745" y="14733587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12632937" y="15920683"/>
                <a:ext cx="70339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14427422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14427422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14427422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14427422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49" name="Rectangle 548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4427422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11465719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51" name="Rectangle 550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12058053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52" name="Rectangle 551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12650386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13242720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3835054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4427422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56" name="TextBox 555">
                <a:extLst>
                  <a:ext uri="{FF2B5EF4-FFF2-40B4-BE49-F238E27FC236}">
                    <a16:creationId xmlns="" xmlns:a16="http://schemas.microsoft.com/office/drawing/2014/main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14410233" y="17085012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409" name="TextBox 408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13217699" y="16470998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  <p:sp>
          <p:nvSpPr>
            <p:cNvPr id="118" name="Right Arrow 117"/>
            <p:cNvSpPr/>
            <p:nvPr/>
          </p:nvSpPr>
          <p:spPr>
            <a:xfrm rot="5400000">
              <a:off x="14781497" y="10691316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  <p:sp>
          <p:nvSpPr>
            <p:cNvPr id="855" name="Right Arrow 854"/>
            <p:cNvSpPr/>
            <p:nvPr/>
          </p:nvSpPr>
          <p:spPr>
            <a:xfrm rot="5400000">
              <a:off x="14781497" y="14137885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064000" y="8027987"/>
            <a:ext cx="3477550" cy="10315259"/>
            <a:chOff x="17015277" y="8027987"/>
            <a:chExt cx="3477550" cy="10315259"/>
          </a:xfrm>
        </p:grpSpPr>
        <p:grpSp>
          <p:nvGrpSpPr>
            <p:cNvPr id="206" name="Group 205"/>
            <p:cNvGrpSpPr/>
            <p:nvPr/>
          </p:nvGrpSpPr>
          <p:grpSpPr>
            <a:xfrm>
              <a:off x="17351356" y="8027987"/>
              <a:ext cx="2805393" cy="2576425"/>
              <a:chOff x="17936182" y="8313842"/>
              <a:chExt cx="3228035" cy="2964572"/>
            </a:xfrm>
          </p:grpSpPr>
          <p:sp>
            <p:nvSpPr>
              <p:cNvPr id="68" name="Oval 67"/>
              <p:cNvSpPr>
                <a:spLocks/>
              </p:cNvSpPr>
              <p:nvPr/>
            </p:nvSpPr>
            <p:spPr>
              <a:xfrm>
                <a:off x="17936182" y="8313842"/>
                <a:ext cx="1089510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9" name="Oval 68"/>
              <p:cNvSpPr>
                <a:spLocks/>
              </p:cNvSpPr>
              <p:nvPr/>
            </p:nvSpPr>
            <p:spPr>
              <a:xfrm>
                <a:off x="20074707" y="8313842"/>
                <a:ext cx="1089510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70" name="Oval 69"/>
              <p:cNvSpPr>
                <a:spLocks/>
              </p:cNvSpPr>
              <p:nvPr/>
            </p:nvSpPr>
            <p:spPr>
              <a:xfrm>
                <a:off x="20074707" y="10272712"/>
                <a:ext cx="1089510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 flipH="1">
                <a:off x="19025692" y="8816693"/>
                <a:ext cx="104901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endCxn id="70" idx="0"/>
              </p:cNvCxnSpPr>
              <p:nvPr/>
            </p:nvCxnSpPr>
            <p:spPr>
              <a:xfrm>
                <a:off x="20619462" y="9341390"/>
                <a:ext cx="0" cy="931322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74" idx="0"/>
              </p:cNvCxnSpPr>
              <p:nvPr/>
            </p:nvCxnSpPr>
            <p:spPr>
              <a:xfrm flipV="1">
                <a:off x="18480937" y="9320088"/>
                <a:ext cx="1" cy="952623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>
                <a:spLocks/>
              </p:cNvSpPr>
              <p:nvPr/>
            </p:nvSpPr>
            <p:spPr>
              <a:xfrm>
                <a:off x="17936182" y="10272712"/>
                <a:ext cx="1089510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202" name="Straight Arrow Connector 201"/>
              <p:cNvCxnSpPr>
                <a:stCxn id="70" idx="1"/>
                <a:endCxn id="68" idx="5"/>
              </p:cNvCxnSpPr>
              <p:nvPr/>
            </p:nvCxnSpPr>
            <p:spPr>
              <a:xfrm flipH="1" flipV="1">
                <a:off x="18866137" y="9172262"/>
                <a:ext cx="1368125" cy="1247732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Group 334"/>
            <p:cNvGrpSpPr/>
            <p:nvPr/>
          </p:nvGrpSpPr>
          <p:grpSpPr>
            <a:xfrm>
              <a:off x="17351356" y="11500119"/>
              <a:ext cx="2805393" cy="2576425"/>
              <a:chOff x="15629883" y="11702269"/>
              <a:chExt cx="2805393" cy="2576425"/>
            </a:xfrm>
          </p:grpSpPr>
          <p:sp>
            <p:nvSpPr>
              <p:cNvPr id="138" name="Oval 137"/>
              <p:cNvSpPr>
                <a:spLocks/>
              </p:cNvSpPr>
              <p:nvPr/>
            </p:nvSpPr>
            <p:spPr>
              <a:xfrm>
                <a:off x="15629883" y="11702269"/>
                <a:ext cx="946862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39" name="Oval 138"/>
              <p:cNvSpPr>
                <a:spLocks/>
              </p:cNvSpPr>
              <p:nvPr/>
            </p:nvSpPr>
            <p:spPr>
              <a:xfrm>
                <a:off x="17488414" y="11702269"/>
                <a:ext cx="946862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0" name="Oval 139"/>
              <p:cNvSpPr>
                <a:spLocks/>
              </p:cNvSpPr>
              <p:nvPr/>
            </p:nvSpPr>
            <p:spPr>
              <a:xfrm>
                <a:off x="17488414" y="13404667"/>
                <a:ext cx="946862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141" name="Straight Arrow Connector 140"/>
              <p:cNvCxnSpPr/>
              <p:nvPr/>
            </p:nvCxnSpPr>
            <p:spPr>
              <a:xfrm flipH="1">
                <a:off x="16576745" y="12139283"/>
                <a:ext cx="91166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endCxn id="140" idx="0"/>
              </p:cNvCxnSpPr>
              <p:nvPr/>
            </p:nvCxnSpPr>
            <p:spPr>
              <a:xfrm>
                <a:off x="17961845" y="12595281"/>
                <a:ext cx="0" cy="809386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 flipV="1">
                <a:off x="16103314" y="12576769"/>
                <a:ext cx="1" cy="827898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Oval 143"/>
              <p:cNvSpPr>
                <a:spLocks/>
              </p:cNvSpPr>
              <p:nvPr/>
            </p:nvSpPr>
            <p:spPr>
              <a:xfrm>
                <a:off x="15629883" y="13404667"/>
                <a:ext cx="946862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175" name="Straight Arrow Connector 174"/>
              <p:cNvCxnSpPr>
                <a:stCxn id="140" idx="2"/>
                <a:endCxn id="144" idx="6"/>
              </p:cNvCxnSpPr>
              <p:nvPr/>
            </p:nvCxnSpPr>
            <p:spPr>
              <a:xfrm flipH="1">
                <a:off x="16576745" y="13841681"/>
                <a:ext cx="911669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/>
              <p:cNvCxnSpPr>
                <a:stCxn id="140" idx="1"/>
                <a:endCxn id="138" idx="5"/>
              </p:cNvCxnSpPr>
              <p:nvPr/>
            </p:nvCxnSpPr>
            <p:spPr>
              <a:xfrm flipH="1" flipV="1">
                <a:off x="16438080" y="12448298"/>
                <a:ext cx="1188999" cy="1084367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7015277" y="14901149"/>
              <a:ext cx="3477550" cy="3442097"/>
              <a:chOff x="15351919" y="14733587"/>
              <a:chExt cx="3622862" cy="3585926"/>
            </a:xfrm>
          </p:grpSpPr>
          <p:sp>
            <p:nvSpPr>
              <p:cNvPr id="413" name="Rectangle 412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15351919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15944253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16536586" y="1476422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>
                  <a:solidFill>
                    <a:srgbClr val="95F697"/>
                  </a:solidFill>
                </a:endParaRPr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17128920" y="1476422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17721254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15351919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15944253" y="1535645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16536586" y="1535645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17128920" y="1535645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17721254" y="1535645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15351919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15944253" y="1594920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16536586" y="1594920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17128920" y="1594920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17721254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15351919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15944253" y="1654143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16536586" y="1654143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17128920" y="1654143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17721254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15351919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15944253" y="1713366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16536586" y="1713366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17128920" y="1713366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7721254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42" name="TextBox 441">
                <a:extLst>
                  <a:ext uri="{FF2B5EF4-FFF2-40B4-BE49-F238E27FC236}">
                    <a16:creationId xmlns="" xmlns:a16="http://schemas.microsoft.com/office/drawing/2014/main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15939945" y="14733587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43" name="TextBox 442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16491136" y="15319439"/>
                <a:ext cx="70339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18313622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18313622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18313622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18313622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8313622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15351919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15944253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16536586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17128920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7721254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8313622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55" name="TextBox 454">
                <a:extLst>
                  <a:ext uri="{FF2B5EF4-FFF2-40B4-BE49-F238E27FC236}">
                    <a16:creationId xmlns="" xmlns:a16="http://schemas.microsoft.com/office/drawing/2014/main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18296433" y="17085012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456" name="TextBox 455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17103899" y="16470998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  <p:sp>
          <p:nvSpPr>
            <p:cNvPr id="119" name="Right Arrow 118"/>
            <p:cNvSpPr/>
            <p:nvPr/>
          </p:nvSpPr>
          <p:spPr>
            <a:xfrm rot="5400000">
              <a:off x="18517337" y="10691316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  <p:sp>
          <p:nvSpPr>
            <p:cNvPr id="856" name="Right Arrow 855"/>
            <p:cNvSpPr/>
            <p:nvPr/>
          </p:nvSpPr>
          <p:spPr>
            <a:xfrm rot="5400000">
              <a:off x="18517337" y="14137885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823237" y="8028459"/>
            <a:ext cx="3477550" cy="10314787"/>
            <a:chOff x="20825277" y="8028459"/>
            <a:chExt cx="3477550" cy="10314787"/>
          </a:xfrm>
        </p:grpSpPr>
        <p:grpSp>
          <p:nvGrpSpPr>
            <p:cNvPr id="116" name="Group 115"/>
            <p:cNvGrpSpPr/>
            <p:nvPr/>
          </p:nvGrpSpPr>
          <p:grpSpPr>
            <a:xfrm>
              <a:off x="21161356" y="8028459"/>
              <a:ext cx="2805393" cy="2576425"/>
              <a:chOff x="30013572" y="10361612"/>
              <a:chExt cx="5546419" cy="5093735"/>
            </a:xfrm>
          </p:grpSpPr>
          <p:sp>
            <p:nvSpPr>
              <p:cNvPr id="95" name="Oval 94"/>
              <p:cNvSpPr>
                <a:spLocks/>
              </p:cNvSpPr>
              <p:nvPr/>
            </p:nvSpPr>
            <p:spPr>
              <a:xfrm>
                <a:off x="30013572" y="10361612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96" name="Oval 95"/>
              <p:cNvSpPr>
                <a:spLocks/>
              </p:cNvSpPr>
              <p:nvPr/>
            </p:nvSpPr>
            <p:spPr>
              <a:xfrm>
                <a:off x="33687991" y="10361612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7" name="Oval 96"/>
              <p:cNvSpPr>
                <a:spLocks/>
              </p:cNvSpPr>
              <p:nvPr/>
            </p:nvSpPr>
            <p:spPr>
              <a:xfrm>
                <a:off x="33687991" y="13727347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 flipH="1">
                <a:off x="31885572" y="11225612"/>
                <a:ext cx="1802419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6" idx="3"/>
                <a:endCxn id="101" idx="7"/>
              </p:cNvCxnSpPr>
              <p:nvPr/>
            </p:nvCxnSpPr>
            <p:spPr>
              <a:xfrm flipH="1">
                <a:off x="31611422" y="11836552"/>
                <a:ext cx="2350718" cy="2143854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101" idx="0"/>
              </p:cNvCxnSpPr>
              <p:nvPr/>
            </p:nvCxnSpPr>
            <p:spPr>
              <a:xfrm flipV="1">
                <a:off x="30949572" y="12090549"/>
                <a:ext cx="0" cy="1636799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>
                <a:spLocks/>
              </p:cNvSpPr>
              <p:nvPr/>
            </p:nvSpPr>
            <p:spPr>
              <a:xfrm>
                <a:off x="30013572" y="13727347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  <p:grpSp>
          <p:nvGrpSpPr>
            <p:cNvPr id="644" name="Group 643"/>
            <p:cNvGrpSpPr/>
            <p:nvPr/>
          </p:nvGrpSpPr>
          <p:grpSpPr>
            <a:xfrm>
              <a:off x="21161356" y="11506761"/>
              <a:ext cx="2805393" cy="2576425"/>
              <a:chOff x="19576617" y="11708912"/>
              <a:chExt cx="2805393" cy="2576425"/>
            </a:xfrm>
          </p:grpSpPr>
          <p:sp>
            <p:nvSpPr>
              <p:cNvPr id="399" name="Oval 398"/>
              <p:cNvSpPr>
                <a:spLocks/>
              </p:cNvSpPr>
              <p:nvPr/>
            </p:nvSpPr>
            <p:spPr>
              <a:xfrm>
                <a:off x="19576617" y="11708912"/>
                <a:ext cx="946862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00" name="Oval 399"/>
              <p:cNvSpPr>
                <a:spLocks/>
              </p:cNvSpPr>
              <p:nvPr/>
            </p:nvSpPr>
            <p:spPr>
              <a:xfrm>
                <a:off x="21435148" y="11708912"/>
                <a:ext cx="946862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1" name="Oval 400"/>
              <p:cNvSpPr>
                <a:spLocks/>
              </p:cNvSpPr>
              <p:nvPr/>
            </p:nvSpPr>
            <p:spPr>
              <a:xfrm>
                <a:off x="21435148" y="13411310"/>
                <a:ext cx="946862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402" name="Straight Arrow Connector 401"/>
              <p:cNvCxnSpPr/>
              <p:nvPr/>
            </p:nvCxnSpPr>
            <p:spPr>
              <a:xfrm flipH="1">
                <a:off x="20523480" y="12145926"/>
                <a:ext cx="91166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Arrow Connector 402"/>
              <p:cNvCxnSpPr>
                <a:stCxn id="400" idx="3"/>
                <a:endCxn id="405" idx="7"/>
              </p:cNvCxnSpPr>
              <p:nvPr/>
            </p:nvCxnSpPr>
            <p:spPr>
              <a:xfrm flipH="1">
                <a:off x="20384814" y="12454941"/>
                <a:ext cx="1188999" cy="1084367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Arrow Connector 403"/>
              <p:cNvCxnSpPr/>
              <p:nvPr/>
            </p:nvCxnSpPr>
            <p:spPr>
              <a:xfrm flipV="1">
                <a:off x="20050048" y="12583413"/>
                <a:ext cx="0" cy="827897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5" name="Oval 404"/>
              <p:cNvSpPr>
                <a:spLocks/>
              </p:cNvSpPr>
              <p:nvPr/>
            </p:nvSpPr>
            <p:spPr>
              <a:xfrm>
                <a:off x="19576617" y="13411310"/>
                <a:ext cx="946862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410" name="Straight Arrow Connector 409"/>
              <p:cNvCxnSpPr/>
              <p:nvPr/>
            </p:nvCxnSpPr>
            <p:spPr>
              <a:xfrm flipH="1">
                <a:off x="20520000" y="13745004"/>
                <a:ext cx="911669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Arrow Connector 410"/>
              <p:cNvCxnSpPr/>
              <p:nvPr/>
            </p:nvCxnSpPr>
            <p:spPr>
              <a:xfrm flipH="1">
                <a:off x="20515159" y="13975200"/>
                <a:ext cx="911668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20825277" y="14901149"/>
              <a:ext cx="3477550" cy="3442097"/>
              <a:chOff x="19238119" y="14733587"/>
              <a:chExt cx="3622862" cy="3585926"/>
            </a:xfrm>
          </p:grpSpPr>
          <p:sp>
            <p:nvSpPr>
              <p:cNvPr id="458" name="Rectangle 457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19238119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19830453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60" name="Rectangle 459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20422786" y="1476422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>
                  <a:solidFill>
                    <a:srgbClr val="95F697"/>
                  </a:solidFill>
                </a:endParaRPr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21015120" y="1476422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21607454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19238119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19830453" y="1535645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20422786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21015120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21607454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68" name="Rectangle 467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19238119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19830453" y="1594920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20422786" y="1594920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21015120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21607454" y="1594920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19238119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19830453" y="1654143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20422786" y="1654143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21015120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21607454" y="1654143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19238119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19830453" y="1713366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20422786" y="1713366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21015120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21607454" y="1713366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83" name="TextBox 482">
                <a:extLst>
                  <a:ext uri="{FF2B5EF4-FFF2-40B4-BE49-F238E27FC236}">
                    <a16:creationId xmlns="" xmlns:a16="http://schemas.microsoft.com/office/drawing/2014/main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19826145" y="14733587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84" name="TextBox 483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20379670" y="15920683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22199822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22199822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22199822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22199822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22199822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19238119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19830453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20422786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21015120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21607454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22199822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496" name="TextBox 495">
                <a:extLst>
                  <a:ext uri="{FF2B5EF4-FFF2-40B4-BE49-F238E27FC236}">
                    <a16:creationId xmlns="" xmlns:a16="http://schemas.microsoft.com/office/drawing/2014/main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22182633" y="17085012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497" name="TextBox 496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21001922" y="16470998"/>
                <a:ext cx="70339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35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38" name="Right Arrow 637"/>
            <p:cNvSpPr/>
            <p:nvPr/>
          </p:nvSpPr>
          <p:spPr>
            <a:xfrm rot="5400000">
              <a:off x="22327337" y="10691316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  <p:sp>
          <p:nvSpPr>
            <p:cNvPr id="857" name="Right Arrow 856"/>
            <p:cNvSpPr/>
            <p:nvPr/>
          </p:nvSpPr>
          <p:spPr>
            <a:xfrm rot="5400000">
              <a:off x="22327337" y="14137885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606000" y="8028459"/>
            <a:ext cx="3477550" cy="10314787"/>
            <a:chOff x="24684872" y="8028459"/>
            <a:chExt cx="3477550" cy="10314787"/>
          </a:xfrm>
        </p:grpSpPr>
        <p:grpSp>
          <p:nvGrpSpPr>
            <p:cNvPr id="235" name="Group 234"/>
            <p:cNvGrpSpPr/>
            <p:nvPr/>
          </p:nvGrpSpPr>
          <p:grpSpPr>
            <a:xfrm>
              <a:off x="25020951" y="8028459"/>
              <a:ext cx="2805393" cy="2576424"/>
              <a:chOff x="27059083" y="8314386"/>
              <a:chExt cx="3228036" cy="2964572"/>
            </a:xfrm>
          </p:grpSpPr>
          <p:sp>
            <p:nvSpPr>
              <p:cNvPr id="208" name="Oval 207"/>
              <p:cNvSpPr>
                <a:spLocks/>
              </p:cNvSpPr>
              <p:nvPr/>
            </p:nvSpPr>
            <p:spPr>
              <a:xfrm>
                <a:off x="27059083" y="8314386"/>
                <a:ext cx="1089511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09" name="Oval 208"/>
              <p:cNvSpPr>
                <a:spLocks/>
              </p:cNvSpPr>
              <p:nvPr/>
            </p:nvSpPr>
            <p:spPr>
              <a:xfrm>
                <a:off x="29197608" y="8314386"/>
                <a:ext cx="1089511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10" name="Oval 209"/>
              <p:cNvSpPr>
                <a:spLocks/>
              </p:cNvSpPr>
              <p:nvPr/>
            </p:nvSpPr>
            <p:spPr>
              <a:xfrm>
                <a:off x="29197608" y="10273256"/>
                <a:ext cx="1089511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211" name="Straight Arrow Connector 210"/>
              <p:cNvCxnSpPr/>
              <p:nvPr/>
            </p:nvCxnSpPr>
            <p:spPr>
              <a:xfrm flipH="1">
                <a:off x="28148594" y="8817237"/>
                <a:ext cx="104901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>
                <a:stCxn id="209" idx="3"/>
                <a:endCxn id="214" idx="7"/>
              </p:cNvCxnSpPr>
              <p:nvPr/>
            </p:nvCxnSpPr>
            <p:spPr>
              <a:xfrm flipH="1">
                <a:off x="27989039" y="9172806"/>
                <a:ext cx="1368124" cy="1247731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>
                <a:endCxn id="208" idx="5"/>
              </p:cNvCxnSpPr>
              <p:nvPr/>
            </p:nvCxnSpPr>
            <p:spPr>
              <a:xfrm flipH="1" flipV="1">
                <a:off x="27989039" y="9172806"/>
                <a:ext cx="1368124" cy="1247732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Oval 213"/>
              <p:cNvSpPr>
                <a:spLocks/>
              </p:cNvSpPr>
              <p:nvPr/>
            </p:nvSpPr>
            <p:spPr>
              <a:xfrm>
                <a:off x="27059083" y="10273256"/>
                <a:ext cx="1089511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  <p:grpSp>
          <p:nvGrpSpPr>
            <p:cNvPr id="339" name="Group 338"/>
            <p:cNvGrpSpPr/>
            <p:nvPr/>
          </p:nvGrpSpPr>
          <p:grpSpPr>
            <a:xfrm>
              <a:off x="25020951" y="11506762"/>
              <a:ext cx="2805393" cy="2576424"/>
              <a:chOff x="27059083" y="8314386"/>
              <a:chExt cx="3228036" cy="2964572"/>
            </a:xfrm>
          </p:grpSpPr>
          <p:sp>
            <p:nvSpPr>
              <p:cNvPr id="389" name="Oval 388"/>
              <p:cNvSpPr>
                <a:spLocks/>
              </p:cNvSpPr>
              <p:nvPr/>
            </p:nvSpPr>
            <p:spPr>
              <a:xfrm>
                <a:off x="27059083" y="8314386"/>
                <a:ext cx="1089511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90" name="Oval 389"/>
              <p:cNvSpPr>
                <a:spLocks/>
              </p:cNvSpPr>
              <p:nvPr/>
            </p:nvSpPr>
            <p:spPr>
              <a:xfrm>
                <a:off x="29197608" y="8314386"/>
                <a:ext cx="1089511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1" name="Oval 390"/>
              <p:cNvSpPr>
                <a:spLocks/>
              </p:cNvSpPr>
              <p:nvPr/>
            </p:nvSpPr>
            <p:spPr>
              <a:xfrm>
                <a:off x="29197608" y="10273256"/>
                <a:ext cx="1089511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392" name="Straight Arrow Connector 391"/>
              <p:cNvCxnSpPr/>
              <p:nvPr/>
            </p:nvCxnSpPr>
            <p:spPr>
              <a:xfrm flipH="1">
                <a:off x="28148594" y="8817237"/>
                <a:ext cx="104901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Arrow Connector 392"/>
              <p:cNvCxnSpPr>
                <a:stCxn id="390" idx="3"/>
                <a:endCxn id="395" idx="7"/>
              </p:cNvCxnSpPr>
              <p:nvPr/>
            </p:nvCxnSpPr>
            <p:spPr>
              <a:xfrm flipH="1">
                <a:off x="27989039" y="9172807"/>
                <a:ext cx="1368124" cy="1247730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Arrow Connector 393"/>
              <p:cNvCxnSpPr/>
              <p:nvPr/>
            </p:nvCxnSpPr>
            <p:spPr>
              <a:xfrm flipH="1" flipV="1">
                <a:off x="27989039" y="9172806"/>
                <a:ext cx="1368124" cy="1247732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5" name="Oval 394"/>
              <p:cNvSpPr>
                <a:spLocks/>
              </p:cNvSpPr>
              <p:nvPr/>
            </p:nvSpPr>
            <p:spPr>
              <a:xfrm>
                <a:off x="27059083" y="10273256"/>
                <a:ext cx="1089511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  <p:cxnSp>
          <p:nvCxnSpPr>
            <p:cNvPr id="415" name="Straight Arrow Connector 414"/>
            <p:cNvCxnSpPr/>
            <p:nvPr/>
          </p:nvCxnSpPr>
          <p:spPr>
            <a:xfrm>
              <a:off x="25967814" y="13646173"/>
              <a:ext cx="911667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24684872" y="14901149"/>
              <a:ext cx="3477550" cy="3442097"/>
              <a:chOff x="23105719" y="14733587"/>
              <a:chExt cx="3622862" cy="3585926"/>
            </a:xfrm>
          </p:grpSpPr>
          <p:sp>
            <p:nvSpPr>
              <p:cNvPr id="499" name="Rectangle 498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23105719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23698053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24290386" y="1476422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>
                  <a:solidFill>
                    <a:srgbClr val="95F697"/>
                  </a:solidFill>
                </a:endParaRPr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24882720" y="1476422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25475054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23105719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23698053" y="1535645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24290386" y="1535645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24882720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25475054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23105719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23698053" y="1594920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24290386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24882720" y="1594920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25475054" y="1594920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23105719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23698053" y="1654143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24290386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24882720" y="1654143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98" name="Rectangle 597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25475054" y="1654143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99" name="Rectangle 598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23105719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00" name="Rectangle 599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23698053" y="1713366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24290386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02" name="Rectangle 601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24882720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03" name="Rectangle 602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25475054" y="1713366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04" name="TextBox 603">
                <a:extLst>
                  <a:ext uri="{FF2B5EF4-FFF2-40B4-BE49-F238E27FC236}">
                    <a16:creationId xmlns="" xmlns:a16="http://schemas.microsoft.com/office/drawing/2014/main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23693745" y="14733587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05" name="TextBox 604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24268204" y="15920683"/>
                <a:ext cx="70339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06" name="Rectangle 605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26067422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07" name="Rectangle 606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26067422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08" name="Rectangle 607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26067422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09" name="Rectangle 608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26067422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10" name="Rectangle 609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26067422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11" name="Rectangle 610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23105719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12" name="Rectangle 611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23698053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13" name="Rectangle 612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24290386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14" name="Rectangle 613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24882720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15" name="Rectangle 614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25475054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16" name="Rectangle 615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26067422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17" name="TextBox 616">
                <a:extLst>
                  <a:ext uri="{FF2B5EF4-FFF2-40B4-BE49-F238E27FC236}">
                    <a16:creationId xmlns="" xmlns:a16="http://schemas.microsoft.com/office/drawing/2014/main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26050233" y="17085012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18" name="TextBox 617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25408043" y="15920683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35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20" name="Right Arrow 119"/>
            <p:cNvSpPr/>
            <p:nvPr/>
          </p:nvSpPr>
          <p:spPr>
            <a:xfrm rot="5400000">
              <a:off x="26186932" y="10691316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  <p:sp>
          <p:nvSpPr>
            <p:cNvPr id="858" name="Right Arrow 857"/>
            <p:cNvSpPr/>
            <p:nvPr/>
          </p:nvSpPr>
          <p:spPr>
            <a:xfrm rot="5400000">
              <a:off x="26186932" y="14137885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386000" y="8028459"/>
            <a:ext cx="3477550" cy="10314787"/>
            <a:chOff x="28443237" y="8028459"/>
            <a:chExt cx="3477550" cy="10314787"/>
          </a:xfrm>
        </p:grpSpPr>
        <p:grpSp>
          <p:nvGrpSpPr>
            <p:cNvPr id="236" name="Group 235"/>
            <p:cNvGrpSpPr/>
            <p:nvPr/>
          </p:nvGrpSpPr>
          <p:grpSpPr>
            <a:xfrm>
              <a:off x="28779316" y="8028459"/>
              <a:ext cx="2805393" cy="2576424"/>
              <a:chOff x="31636530" y="8314386"/>
              <a:chExt cx="3228036" cy="2964572"/>
            </a:xfrm>
          </p:grpSpPr>
          <p:sp>
            <p:nvSpPr>
              <p:cNvPr id="219" name="Oval 218"/>
              <p:cNvSpPr>
                <a:spLocks/>
              </p:cNvSpPr>
              <p:nvPr/>
            </p:nvSpPr>
            <p:spPr>
              <a:xfrm>
                <a:off x="31636530" y="8314386"/>
                <a:ext cx="1089511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20" name="Oval 219"/>
              <p:cNvSpPr>
                <a:spLocks/>
              </p:cNvSpPr>
              <p:nvPr/>
            </p:nvSpPr>
            <p:spPr>
              <a:xfrm>
                <a:off x="33775055" y="8314386"/>
                <a:ext cx="1089511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21" name="Oval 220"/>
              <p:cNvSpPr>
                <a:spLocks/>
              </p:cNvSpPr>
              <p:nvPr/>
            </p:nvSpPr>
            <p:spPr>
              <a:xfrm>
                <a:off x="33775055" y="10273256"/>
                <a:ext cx="1089511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222" name="Straight Arrow Connector 221"/>
              <p:cNvCxnSpPr/>
              <p:nvPr/>
            </p:nvCxnSpPr>
            <p:spPr>
              <a:xfrm flipH="1">
                <a:off x="32726041" y="8817237"/>
                <a:ext cx="104901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>
                <a:stCxn id="220" idx="3"/>
                <a:endCxn id="225" idx="7"/>
              </p:cNvCxnSpPr>
              <p:nvPr/>
            </p:nvCxnSpPr>
            <p:spPr>
              <a:xfrm flipH="1">
                <a:off x="32566486" y="9172806"/>
                <a:ext cx="1368124" cy="1247731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/>
              <p:cNvCxnSpPr>
                <a:endCxn id="219" idx="5"/>
              </p:cNvCxnSpPr>
              <p:nvPr/>
            </p:nvCxnSpPr>
            <p:spPr>
              <a:xfrm flipH="1" flipV="1">
                <a:off x="32566486" y="9172806"/>
                <a:ext cx="1368124" cy="1247732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Oval 224"/>
              <p:cNvSpPr>
                <a:spLocks/>
              </p:cNvSpPr>
              <p:nvPr/>
            </p:nvSpPr>
            <p:spPr>
              <a:xfrm>
                <a:off x="31636530" y="10273256"/>
                <a:ext cx="1089511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230" name="Straight Arrow Connector 229"/>
              <p:cNvCxnSpPr>
                <a:stCxn id="225" idx="0"/>
                <a:endCxn id="219" idx="4"/>
              </p:cNvCxnSpPr>
              <p:nvPr/>
            </p:nvCxnSpPr>
            <p:spPr>
              <a:xfrm flipV="1">
                <a:off x="32181286" y="9320088"/>
                <a:ext cx="0" cy="953168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0" name="Group 339"/>
            <p:cNvGrpSpPr/>
            <p:nvPr/>
          </p:nvGrpSpPr>
          <p:grpSpPr>
            <a:xfrm>
              <a:off x="28779316" y="11506762"/>
              <a:ext cx="2805393" cy="2576424"/>
              <a:chOff x="31636530" y="8314386"/>
              <a:chExt cx="3228036" cy="2964572"/>
            </a:xfrm>
          </p:grpSpPr>
          <p:sp>
            <p:nvSpPr>
              <p:cNvPr id="378" name="Oval 377"/>
              <p:cNvSpPr>
                <a:spLocks/>
              </p:cNvSpPr>
              <p:nvPr/>
            </p:nvSpPr>
            <p:spPr>
              <a:xfrm>
                <a:off x="31636530" y="8314386"/>
                <a:ext cx="1089511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79" name="Oval 378"/>
              <p:cNvSpPr>
                <a:spLocks/>
              </p:cNvSpPr>
              <p:nvPr/>
            </p:nvSpPr>
            <p:spPr>
              <a:xfrm>
                <a:off x="33775055" y="8314386"/>
                <a:ext cx="1089511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0" name="Oval 379"/>
              <p:cNvSpPr>
                <a:spLocks/>
              </p:cNvSpPr>
              <p:nvPr/>
            </p:nvSpPr>
            <p:spPr>
              <a:xfrm>
                <a:off x="33775055" y="10273256"/>
                <a:ext cx="1089511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381" name="Straight Arrow Connector 380"/>
              <p:cNvCxnSpPr/>
              <p:nvPr/>
            </p:nvCxnSpPr>
            <p:spPr>
              <a:xfrm flipH="1">
                <a:off x="32726041" y="8817237"/>
                <a:ext cx="104901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Arrow Connector 381"/>
              <p:cNvCxnSpPr>
                <a:stCxn id="379" idx="3"/>
                <a:endCxn id="384" idx="7"/>
              </p:cNvCxnSpPr>
              <p:nvPr/>
            </p:nvCxnSpPr>
            <p:spPr>
              <a:xfrm flipH="1">
                <a:off x="32566486" y="9172806"/>
                <a:ext cx="1368124" cy="1247731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Arrow Connector 382"/>
              <p:cNvCxnSpPr/>
              <p:nvPr/>
            </p:nvCxnSpPr>
            <p:spPr>
              <a:xfrm flipH="1" flipV="1">
                <a:off x="32566486" y="9172806"/>
                <a:ext cx="1368124" cy="1247732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4" name="Oval 383"/>
              <p:cNvSpPr>
                <a:spLocks/>
              </p:cNvSpPr>
              <p:nvPr/>
            </p:nvSpPr>
            <p:spPr>
              <a:xfrm>
                <a:off x="31636530" y="10273256"/>
                <a:ext cx="1089511" cy="10057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388" name="Straight Arrow Connector 387"/>
              <p:cNvCxnSpPr/>
              <p:nvPr/>
            </p:nvCxnSpPr>
            <p:spPr>
              <a:xfrm flipV="1">
                <a:off x="32181286" y="9320088"/>
                <a:ext cx="0" cy="953168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8" name="Straight Arrow Connector 417"/>
            <p:cNvCxnSpPr/>
            <p:nvPr/>
          </p:nvCxnSpPr>
          <p:spPr>
            <a:xfrm>
              <a:off x="29726179" y="13646173"/>
              <a:ext cx="911667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8443237" y="14901149"/>
              <a:ext cx="3477550" cy="3442097"/>
              <a:chOff x="26934319" y="14733587"/>
              <a:chExt cx="3622862" cy="3585926"/>
            </a:xfrm>
          </p:grpSpPr>
          <p:sp>
            <p:nvSpPr>
              <p:cNvPr id="620" name="Rectangle 619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26934319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21" name="Rectangle 620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27526653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22" name="Rectangle 621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28118986" y="1476422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>
                  <a:solidFill>
                    <a:srgbClr val="95F697"/>
                  </a:solidFill>
                </a:endParaRPr>
              </a:p>
            </p:txBody>
          </p:sp>
          <p:sp>
            <p:nvSpPr>
              <p:cNvPr id="623" name="Rectangle 622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28711320" y="1476422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24" name="Rectangle 623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29303654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25" name="Rectangle 624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26934319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26" name="Rectangle 625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27526653" y="1535645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27" name="Rectangle 626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28118986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28" name="Rectangle 627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28711320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29" name="Rectangle 628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29303654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30" name="Rectangle 629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26934319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31" name="Rectangle 630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27526653" y="1594920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32" name="Rectangle 631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28118986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28711320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34" name="Rectangle 633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29303654" y="1594920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35" name="Rectangle 634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26934319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36" name="Rectangle 635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27526653" y="1654143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48" name="Rectangle 647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28118986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49" name="Rectangle 648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28711320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50" name="Rectangle 649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29303654" y="1654143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51" name="Rectangle 650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26934319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52" name="Rectangle 651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27526653" y="1713366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53" name="Rectangle 652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28118986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54" name="Rectangle 653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28711320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55" name="Rectangle 654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29303654" y="1713366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56" name="TextBox 655">
                <a:extLst>
                  <a:ext uri="{FF2B5EF4-FFF2-40B4-BE49-F238E27FC236}">
                    <a16:creationId xmlns="" xmlns:a16="http://schemas.microsoft.com/office/drawing/2014/main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27522345" y="14733587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57" name="TextBox 656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28077319" y="15920683"/>
                <a:ext cx="70339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58" name="Rectangle 657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29896022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59" name="Rectangle 658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29896022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60" name="Rectangle 659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29896022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61" name="Rectangle 660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29896022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62" name="Rectangle 661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29896022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63" name="Rectangle 662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26934319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64" name="Rectangle 663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27526653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65" name="Rectangle 664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28118986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66" name="Rectangle 665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28711320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67" name="Rectangle 666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29303654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68" name="Rectangle 667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29896022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69" name="TextBox 668">
                <a:extLst>
                  <a:ext uri="{FF2B5EF4-FFF2-40B4-BE49-F238E27FC236}">
                    <a16:creationId xmlns="" xmlns:a16="http://schemas.microsoft.com/office/drawing/2014/main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29878833" y="17085012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70" name="TextBox 669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29288862" y="15312773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  <p:sp>
          <p:nvSpPr>
            <p:cNvPr id="639" name="Right Arrow 638"/>
            <p:cNvSpPr/>
            <p:nvPr/>
          </p:nvSpPr>
          <p:spPr>
            <a:xfrm rot="5400000">
              <a:off x="29945297" y="10691316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  <p:sp>
          <p:nvSpPr>
            <p:cNvPr id="859" name="Right Arrow 858"/>
            <p:cNvSpPr/>
            <p:nvPr/>
          </p:nvSpPr>
          <p:spPr>
            <a:xfrm rot="5400000">
              <a:off x="29945297" y="14137885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48000" y="8028458"/>
            <a:ext cx="3477550" cy="10314788"/>
            <a:chOff x="32125402" y="8028458"/>
            <a:chExt cx="3477550" cy="10314788"/>
          </a:xfrm>
        </p:grpSpPr>
        <p:grpSp>
          <p:nvGrpSpPr>
            <p:cNvPr id="323" name="Group 322"/>
            <p:cNvGrpSpPr/>
            <p:nvPr/>
          </p:nvGrpSpPr>
          <p:grpSpPr>
            <a:xfrm>
              <a:off x="32461481" y="8028458"/>
              <a:ext cx="2805393" cy="2576425"/>
              <a:chOff x="31202937" y="7660759"/>
              <a:chExt cx="2805393" cy="2576425"/>
            </a:xfrm>
          </p:grpSpPr>
          <p:sp>
            <p:nvSpPr>
              <p:cNvPr id="303" name="Oval 302"/>
              <p:cNvSpPr>
                <a:spLocks/>
              </p:cNvSpPr>
              <p:nvPr/>
            </p:nvSpPr>
            <p:spPr>
              <a:xfrm>
                <a:off x="31202937" y="7660759"/>
                <a:ext cx="946862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04" name="Oval 303"/>
              <p:cNvSpPr>
                <a:spLocks/>
              </p:cNvSpPr>
              <p:nvPr/>
            </p:nvSpPr>
            <p:spPr>
              <a:xfrm>
                <a:off x="33061468" y="7660759"/>
                <a:ext cx="946862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5" name="Oval 304"/>
              <p:cNvSpPr>
                <a:spLocks/>
              </p:cNvSpPr>
              <p:nvPr/>
            </p:nvSpPr>
            <p:spPr>
              <a:xfrm>
                <a:off x="33061468" y="9363157"/>
                <a:ext cx="946862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306" name="Straight Arrow Connector 305"/>
              <p:cNvCxnSpPr/>
              <p:nvPr/>
            </p:nvCxnSpPr>
            <p:spPr>
              <a:xfrm flipH="1">
                <a:off x="32149800" y="8097773"/>
                <a:ext cx="91166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/>
              <p:cNvCxnSpPr>
                <a:stCxn id="304" idx="3"/>
                <a:endCxn id="309" idx="7"/>
              </p:cNvCxnSpPr>
              <p:nvPr/>
            </p:nvCxnSpPr>
            <p:spPr>
              <a:xfrm flipH="1">
                <a:off x="32011134" y="8406788"/>
                <a:ext cx="1188999" cy="1084367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/>
              <p:cNvCxnSpPr/>
              <p:nvPr/>
            </p:nvCxnSpPr>
            <p:spPr>
              <a:xfrm flipV="1">
                <a:off x="31676368" y="8535260"/>
                <a:ext cx="0" cy="827897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Oval 308"/>
              <p:cNvSpPr>
                <a:spLocks/>
              </p:cNvSpPr>
              <p:nvPr/>
            </p:nvSpPr>
            <p:spPr>
              <a:xfrm>
                <a:off x="31202937" y="9363157"/>
                <a:ext cx="946862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314" name="Straight Arrow Connector 313"/>
              <p:cNvCxnSpPr>
                <a:stCxn id="304" idx="4"/>
                <a:endCxn id="305" idx="0"/>
              </p:cNvCxnSpPr>
              <p:nvPr/>
            </p:nvCxnSpPr>
            <p:spPr>
              <a:xfrm>
                <a:off x="33534899" y="8534786"/>
                <a:ext cx="0" cy="828371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1" name="Group 340"/>
            <p:cNvGrpSpPr/>
            <p:nvPr/>
          </p:nvGrpSpPr>
          <p:grpSpPr>
            <a:xfrm>
              <a:off x="32461481" y="11506761"/>
              <a:ext cx="2805393" cy="2576425"/>
              <a:chOff x="31202937" y="7660759"/>
              <a:chExt cx="2805393" cy="2576425"/>
            </a:xfrm>
          </p:grpSpPr>
          <p:sp>
            <p:nvSpPr>
              <p:cNvPr id="366" name="Oval 365"/>
              <p:cNvSpPr>
                <a:spLocks/>
              </p:cNvSpPr>
              <p:nvPr/>
            </p:nvSpPr>
            <p:spPr>
              <a:xfrm>
                <a:off x="31202937" y="7660759"/>
                <a:ext cx="946862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67" name="Oval 366"/>
              <p:cNvSpPr>
                <a:spLocks/>
              </p:cNvSpPr>
              <p:nvPr/>
            </p:nvSpPr>
            <p:spPr>
              <a:xfrm>
                <a:off x="33061468" y="7660759"/>
                <a:ext cx="946862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8" name="Oval 367"/>
              <p:cNvSpPr>
                <a:spLocks/>
              </p:cNvSpPr>
              <p:nvPr/>
            </p:nvSpPr>
            <p:spPr>
              <a:xfrm>
                <a:off x="33061468" y="9363157"/>
                <a:ext cx="946862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32149800" y="8097773"/>
                <a:ext cx="91166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>
                <a:stCxn id="367" idx="3"/>
                <a:endCxn id="372" idx="7"/>
              </p:cNvCxnSpPr>
              <p:nvPr/>
            </p:nvCxnSpPr>
            <p:spPr>
              <a:xfrm flipH="1">
                <a:off x="32011134" y="8406788"/>
                <a:ext cx="1188999" cy="1084367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V="1">
                <a:off x="31676368" y="8535260"/>
                <a:ext cx="0" cy="827897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2" name="Oval 371"/>
              <p:cNvSpPr>
                <a:spLocks/>
              </p:cNvSpPr>
              <p:nvPr/>
            </p:nvSpPr>
            <p:spPr>
              <a:xfrm>
                <a:off x="31202937" y="9363157"/>
                <a:ext cx="946862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377" name="Straight Arrow Connector 376"/>
              <p:cNvCxnSpPr/>
              <p:nvPr/>
            </p:nvCxnSpPr>
            <p:spPr>
              <a:xfrm>
                <a:off x="33534899" y="8534786"/>
                <a:ext cx="0" cy="828371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1" name="Straight Arrow Connector 420"/>
            <p:cNvCxnSpPr/>
            <p:nvPr/>
          </p:nvCxnSpPr>
          <p:spPr>
            <a:xfrm>
              <a:off x="33408343" y="13646173"/>
              <a:ext cx="911669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32125402" y="14901149"/>
              <a:ext cx="3477550" cy="3442097"/>
              <a:chOff x="30745730" y="14733587"/>
              <a:chExt cx="3622862" cy="3585926"/>
            </a:xfrm>
          </p:grpSpPr>
          <p:sp>
            <p:nvSpPr>
              <p:cNvPr id="672" name="Rectangle 671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30745730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73" name="Rectangle 672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31338064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74" name="Rectangle 673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31930397" y="1476422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>
                  <a:solidFill>
                    <a:srgbClr val="95F697"/>
                  </a:solidFill>
                </a:endParaRPr>
              </a:p>
            </p:txBody>
          </p:sp>
          <p:sp>
            <p:nvSpPr>
              <p:cNvPr id="675" name="Rectangle 674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32522731" y="1476422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76" name="Rectangle 675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33115065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77" name="Rectangle 676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30745730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78" name="Rectangle 677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31338064" y="1535645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79" name="Rectangle 678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31930397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80" name="Rectangle 679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32522731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81" name="Rectangle 680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33115065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82" name="Rectangle 681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30745730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83" name="Rectangle 682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31338064" y="1594920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84" name="Rectangle 683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31930397" y="1594920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85" name="Rectangle 684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32522731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86" name="Rectangle 685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33115065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87" name="Rectangle 686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30745730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88" name="Rectangle 687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31338064" y="1654143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89" name="Rectangle 688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31930397" y="1654143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90" name="Rectangle 689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32522731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91" name="Rectangle 690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33115065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92" name="Rectangle 691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30745730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93" name="Rectangle 692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31338064" y="1713366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94" name="Rectangle 693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31930397" y="17133667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95" name="Rectangle 694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32522731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96" name="Rectangle 695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33115065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697" name="TextBox 696">
                <a:extLst>
                  <a:ext uri="{FF2B5EF4-FFF2-40B4-BE49-F238E27FC236}">
                    <a16:creationId xmlns="" xmlns:a16="http://schemas.microsoft.com/office/drawing/2014/main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31333756" y="14733587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98" name="TextBox 697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32496919" y="15920683"/>
                <a:ext cx="70339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99" name="Rectangle 698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33707433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00" name="Rectangle 699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33707433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01" name="Rectangle 700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33707433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02" name="Rectangle 701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33707433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03" name="Rectangle 702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33707433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04" name="Rectangle 703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30745730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05" name="Rectangle 704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31338064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06" name="Rectangle 705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31930397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07" name="Rectangle 706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32522731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08" name="Rectangle 707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33115065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09" name="Rectangle 708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33707433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10" name="TextBox 709">
                <a:extLst>
                  <a:ext uri="{FF2B5EF4-FFF2-40B4-BE49-F238E27FC236}">
                    <a16:creationId xmlns="" xmlns:a16="http://schemas.microsoft.com/office/drawing/2014/main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33690244" y="17085012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711" name="TextBox 710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31903522" y="15275361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  <p:sp>
          <p:nvSpPr>
            <p:cNvPr id="640" name="Right Arrow 639"/>
            <p:cNvSpPr/>
            <p:nvPr/>
          </p:nvSpPr>
          <p:spPr>
            <a:xfrm rot="5400000">
              <a:off x="33627462" y="10691316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  <p:sp>
          <p:nvSpPr>
            <p:cNvPr id="860" name="Right Arrow 859"/>
            <p:cNvSpPr/>
            <p:nvPr/>
          </p:nvSpPr>
          <p:spPr>
            <a:xfrm rot="5400000">
              <a:off x="33627462" y="14137885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928000" y="8028459"/>
            <a:ext cx="3477550" cy="10314787"/>
            <a:chOff x="35883767" y="8028459"/>
            <a:chExt cx="3477550" cy="10314787"/>
          </a:xfrm>
        </p:grpSpPr>
        <p:grpSp>
          <p:nvGrpSpPr>
            <p:cNvPr id="324" name="Group 323"/>
            <p:cNvGrpSpPr/>
            <p:nvPr/>
          </p:nvGrpSpPr>
          <p:grpSpPr>
            <a:xfrm>
              <a:off x="36219846" y="8028459"/>
              <a:ext cx="2805393" cy="2576424"/>
              <a:chOff x="35033431" y="7660760"/>
              <a:chExt cx="2805393" cy="2576424"/>
            </a:xfrm>
          </p:grpSpPr>
          <p:sp>
            <p:nvSpPr>
              <p:cNvPr id="293" name="Oval 292"/>
              <p:cNvSpPr>
                <a:spLocks/>
              </p:cNvSpPr>
              <p:nvPr/>
            </p:nvSpPr>
            <p:spPr>
              <a:xfrm>
                <a:off x="35033431" y="7660760"/>
                <a:ext cx="946863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94" name="Oval 293"/>
              <p:cNvSpPr>
                <a:spLocks/>
              </p:cNvSpPr>
              <p:nvPr/>
            </p:nvSpPr>
            <p:spPr>
              <a:xfrm>
                <a:off x="36891961" y="7660760"/>
                <a:ext cx="946863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5" name="Oval 294"/>
              <p:cNvSpPr>
                <a:spLocks/>
              </p:cNvSpPr>
              <p:nvPr/>
            </p:nvSpPr>
            <p:spPr>
              <a:xfrm>
                <a:off x="36891961" y="9363157"/>
                <a:ext cx="946863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296" name="Straight Arrow Connector 295"/>
              <p:cNvCxnSpPr/>
              <p:nvPr/>
            </p:nvCxnSpPr>
            <p:spPr>
              <a:xfrm flipH="1">
                <a:off x="35980294" y="8097773"/>
                <a:ext cx="91166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/>
              <p:cNvCxnSpPr>
                <a:stCxn id="294" idx="3"/>
                <a:endCxn id="299" idx="7"/>
              </p:cNvCxnSpPr>
              <p:nvPr/>
            </p:nvCxnSpPr>
            <p:spPr>
              <a:xfrm flipH="1">
                <a:off x="35841629" y="8406789"/>
                <a:ext cx="1188997" cy="1084366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/>
              <p:cNvCxnSpPr/>
              <p:nvPr/>
            </p:nvCxnSpPr>
            <p:spPr>
              <a:xfrm flipH="1" flipV="1">
                <a:off x="35841629" y="8406788"/>
                <a:ext cx="1188997" cy="1084368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Oval 298"/>
              <p:cNvSpPr>
                <a:spLocks/>
              </p:cNvSpPr>
              <p:nvPr/>
            </p:nvSpPr>
            <p:spPr>
              <a:xfrm>
                <a:off x="35033431" y="9363157"/>
                <a:ext cx="946863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317" name="Straight Arrow Connector 316"/>
              <p:cNvCxnSpPr>
                <a:stCxn id="294" idx="4"/>
                <a:endCxn id="295" idx="0"/>
              </p:cNvCxnSpPr>
              <p:nvPr/>
            </p:nvCxnSpPr>
            <p:spPr>
              <a:xfrm>
                <a:off x="37365393" y="8534787"/>
                <a:ext cx="0" cy="828370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2" name="Group 341"/>
            <p:cNvGrpSpPr/>
            <p:nvPr/>
          </p:nvGrpSpPr>
          <p:grpSpPr>
            <a:xfrm>
              <a:off x="36219846" y="11506762"/>
              <a:ext cx="2805393" cy="2576424"/>
              <a:chOff x="35033431" y="7660760"/>
              <a:chExt cx="2805393" cy="2576424"/>
            </a:xfrm>
          </p:grpSpPr>
          <p:sp>
            <p:nvSpPr>
              <p:cNvPr id="356" name="Oval 355"/>
              <p:cNvSpPr>
                <a:spLocks/>
              </p:cNvSpPr>
              <p:nvPr/>
            </p:nvSpPr>
            <p:spPr>
              <a:xfrm>
                <a:off x="35033431" y="7660760"/>
                <a:ext cx="946863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57" name="Oval 356"/>
              <p:cNvSpPr>
                <a:spLocks/>
              </p:cNvSpPr>
              <p:nvPr/>
            </p:nvSpPr>
            <p:spPr>
              <a:xfrm>
                <a:off x="36891961" y="7660760"/>
                <a:ext cx="946863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8" name="Oval 357"/>
              <p:cNvSpPr>
                <a:spLocks/>
              </p:cNvSpPr>
              <p:nvPr/>
            </p:nvSpPr>
            <p:spPr>
              <a:xfrm>
                <a:off x="36891961" y="9363157"/>
                <a:ext cx="946863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359" name="Straight Arrow Connector 358"/>
              <p:cNvCxnSpPr/>
              <p:nvPr/>
            </p:nvCxnSpPr>
            <p:spPr>
              <a:xfrm flipH="1">
                <a:off x="35980294" y="8097773"/>
                <a:ext cx="91166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Arrow Connector 359"/>
              <p:cNvCxnSpPr>
                <a:stCxn id="357" idx="3"/>
                <a:endCxn id="362" idx="7"/>
              </p:cNvCxnSpPr>
              <p:nvPr/>
            </p:nvCxnSpPr>
            <p:spPr>
              <a:xfrm flipH="1">
                <a:off x="35841629" y="8406789"/>
                <a:ext cx="1188997" cy="1084366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Arrow Connector 360"/>
              <p:cNvCxnSpPr/>
              <p:nvPr/>
            </p:nvCxnSpPr>
            <p:spPr>
              <a:xfrm flipH="1" flipV="1">
                <a:off x="35841629" y="8406788"/>
                <a:ext cx="1188997" cy="1084368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2" name="Oval 361"/>
              <p:cNvSpPr>
                <a:spLocks/>
              </p:cNvSpPr>
              <p:nvPr/>
            </p:nvSpPr>
            <p:spPr>
              <a:xfrm>
                <a:off x="35033431" y="9363157"/>
                <a:ext cx="946863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365" name="Straight Arrow Connector 364"/>
              <p:cNvCxnSpPr/>
              <p:nvPr/>
            </p:nvCxnSpPr>
            <p:spPr>
              <a:xfrm>
                <a:off x="37365393" y="8534787"/>
                <a:ext cx="0" cy="828370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6" name="Straight Arrow Connector 425"/>
            <p:cNvCxnSpPr/>
            <p:nvPr/>
          </p:nvCxnSpPr>
          <p:spPr>
            <a:xfrm>
              <a:off x="37166709" y="13646173"/>
              <a:ext cx="911667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35883767" y="14901149"/>
              <a:ext cx="3477550" cy="3442097"/>
              <a:chOff x="34554319" y="14733587"/>
              <a:chExt cx="3622862" cy="3585926"/>
            </a:xfrm>
          </p:grpSpPr>
          <p:sp>
            <p:nvSpPr>
              <p:cNvPr id="713" name="Rectangle 712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34554319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14" name="Rectangle 713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35146653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15" name="Rectangle 714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35738986" y="1476422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 dirty="0">
                  <a:solidFill>
                    <a:srgbClr val="95F697"/>
                  </a:solidFill>
                </a:endParaRPr>
              </a:p>
            </p:txBody>
          </p:sp>
          <p:sp>
            <p:nvSpPr>
              <p:cNvPr id="716" name="Rectangle 715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36331320" y="1476422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36923654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18" name="Rectangle 717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34554319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19" name="Rectangle 718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35146653" y="1535645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20" name="Rectangle 719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35738986" y="15356456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21" name="Rectangle 720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36331320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22" name="Rectangle 721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36923654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23" name="Rectangle 722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34554319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24" name="Rectangle 723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35146653" y="1594920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25" name="Rectangle 724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35738986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26" name="Rectangle 725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36331320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27" name="Rectangle 726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36923654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28" name="Rectangle 727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34554319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29" name="Rectangle 728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35146653" y="1654143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30" name="Rectangle 729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35738986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31" name="Rectangle 730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36331320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32" name="Rectangle 731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36923654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33" name="Rectangle 732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34554319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34" name="Rectangle 733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35146653" y="1713366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35" name="Rectangle 734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35738986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36" name="Rectangle 735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36331320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37" name="Rectangle 736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36923654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38" name="TextBox 737">
                <a:extLst>
                  <a:ext uri="{FF2B5EF4-FFF2-40B4-BE49-F238E27FC236}">
                    <a16:creationId xmlns="" xmlns:a16="http://schemas.microsoft.com/office/drawing/2014/main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35142345" y="14733587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739" name="TextBox 738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36306131" y="16470998"/>
                <a:ext cx="70339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740" name="Rectangle 739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37516022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41" name="Rectangle 740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37516022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42" name="Rectangle 741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37516022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43" name="Rectangle 742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37516022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44" name="Rectangle 743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37516022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45" name="Rectangle 744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34554319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46" name="Rectangle 745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35146653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47" name="Rectangle 746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35738986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48" name="Rectangle 747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36331320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49" name="Rectangle 748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36923654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50" name="Rectangle 749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37516022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51" name="TextBox 750">
                <a:extLst>
                  <a:ext uri="{FF2B5EF4-FFF2-40B4-BE49-F238E27FC236}">
                    <a16:creationId xmlns="" xmlns:a16="http://schemas.microsoft.com/office/drawing/2014/main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37498833" y="17085012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752" name="TextBox 751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36306919" y="15266987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  <p:sp>
          <p:nvSpPr>
            <p:cNvPr id="641" name="Right Arrow 640"/>
            <p:cNvSpPr/>
            <p:nvPr/>
          </p:nvSpPr>
          <p:spPr>
            <a:xfrm rot="5400000">
              <a:off x="37385827" y="10691316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  <p:sp>
          <p:nvSpPr>
            <p:cNvPr id="861" name="Right Arrow 860"/>
            <p:cNvSpPr/>
            <p:nvPr/>
          </p:nvSpPr>
          <p:spPr>
            <a:xfrm rot="5400000">
              <a:off x="37385827" y="14137885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708000" y="8028459"/>
            <a:ext cx="3477550" cy="10314787"/>
            <a:chOff x="39641552" y="8028459"/>
            <a:chExt cx="3477550" cy="10314787"/>
          </a:xfrm>
        </p:grpSpPr>
        <p:grpSp>
          <p:nvGrpSpPr>
            <p:cNvPr id="325" name="Group 324"/>
            <p:cNvGrpSpPr/>
            <p:nvPr/>
          </p:nvGrpSpPr>
          <p:grpSpPr>
            <a:xfrm>
              <a:off x="39977631" y="8028459"/>
              <a:ext cx="2805393" cy="2576424"/>
              <a:chOff x="38933515" y="7660760"/>
              <a:chExt cx="2805393" cy="2576424"/>
            </a:xfrm>
          </p:grpSpPr>
          <p:sp>
            <p:nvSpPr>
              <p:cNvPr id="282" name="Oval 281"/>
              <p:cNvSpPr>
                <a:spLocks/>
              </p:cNvSpPr>
              <p:nvPr/>
            </p:nvSpPr>
            <p:spPr>
              <a:xfrm>
                <a:off x="38933515" y="7660760"/>
                <a:ext cx="946863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83" name="Oval 282"/>
              <p:cNvSpPr>
                <a:spLocks/>
              </p:cNvSpPr>
              <p:nvPr/>
            </p:nvSpPr>
            <p:spPr>
              <a:xfrm>
                <a:off x="40792045" y="7660760"/>
                <a:ext cx="946863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84" name="Oval 283"/>
              <p:cNvSpPr>
                <a:spLocks/>
              </p:cNvSpPr>
              <p:nvPr/>
            </p:nvSpPr>
            <p:spPr>
              <a:xfrm>
                <a:off x="40792045" y="9363157"/>
                <a:ext cx="946863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285" name="Straight Arrow Connector 284"/>
              <p:cNvCxnSpPr/>
              <p:nvPr/>
            </p:nvCxnSpPr>
            <p:spPr>
              <a:xfrm flipH="1">
                <a:off x="39880378" y="8097773"/>
                <a:ext cx="91166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83" idx="3"/>
                <a:endCxn id="288" idx="7"/>
              </p:cNvCxnSpPr>
              <p:nvPr/>
            </p:nvCxnSpPr>
            <p:spPr>
              <a:xfrm flipH="1">
                <a:off x="39741713" y="8406789"/>
                <a:ext cx="1188997" cy="1084366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 flipV="1">
                <a:off x="39741713" y="8406788"/>
                <a:ext cx="1188997" cy="1084368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Oval 287"/>
              <p:cNvSpPr>
                <a:spLocks/>
              </p:cNvSpPr>
              <p:nvPr/>
            </p:nvSpPr>
            <p:spPr>
              <a:xfrm>
                <a:off x="38933515" y="9363157"/>
                <a:ext cx="946863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292" name="Straight Arrow Connector 291"/>
              <p:cNvCxnSpPr/>
              <p:nvPr/>
            </p:nvCxnSpPr>
            <p:spPr>
              <a:xfrm flipV="1">
                <a:off x="39406947" y="8534786"/>
                <a:ext cx="0" cy="828371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Arrow Connector 319"/>
              <p:cNvCxnSpPr>
                <a:stCxn id="283" idx="4"/>
                <a:endCxn id="284" idx="0"/>
              </p:cNvCxnSpPr>
              <p:nvPr/>
            </p:nvCxnSpPr>
            <p:spPr>
              <a:xfrm>
                <a:off x="41265477" y="8534787"/>
                <a:ext cx="0" cy="828370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3" name="Group 342"/>
            <p:cNvGrpSpPr/>
            <p:nvPr/>
          </p:nvGrpSpPr>
          <p:grpSpPr>
            <a:xfrm>
              <a:off x="39977631" y="11506762"/>
              <a:ext cx="2805393" cy="2576424"/>
              <a:chOff x="38933515" y="7660760"/>
              <a:chExt cx="2805393" cy="2576424"/>
            </a:xfrm>
          </p:grpSpPr>
          <p:sp>
            <p:nvSpPr>
              <p:cNvPr id="344" name="Oval 343"/>
              <p:cNvSpPr>
                <a:spLocks/>
              </p:cNvSpPr>
              <p:nvPr/>
            </p:nvSpPr>
            <p:spPr>
              <a:xfrm>
                <a:off x="38933515" y="7660760"/>
                <a:ext cx="946863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45" name="Oval 344"/>
              <p:cNvSpPr>
                <a:spLocks/>
              </p:cNvSpPr>
              <p:nvPr/>
            </p:nvSpPr>
            <p:spPr>
              <a:xfrm>
                <a:off x="40792045" y="7660760"/>
                <a:ext cx="946863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6" name="Oval 345"/>
              <p:cNvSpPr>
                <a:spLocks/>
              </p:cNvSpPr>
              <p:nvPr/>
            </p:nvSpPr>
            <p:spPr>
              <a:xfrm>
                <a:off x="40792045" y="9363157"/>
                <a:ext cx="946863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347" name="Straight Arrow Connector 346"/>
              <p:cNvCxnSpPr/>
              <p:nvPr/>
            </p:nvCxnSpPr>
            <p:spPr>
              <a:xfrm flipH="1">
                <a:off x="39880378" y="8097773"/>
                <a:ext cx="91166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>
                <a:stCxn id="345" idx="3"/>
                <a:endCxn id="350" idx="7"/>
              </p:cNvCxnSpPr>
              <p:nvPr/>
            </p:nvCxnSpPr>
            <p:spPr>
              <a:xfrm flipH="1">
                <a:off x="39741713" y="8406789"/>
                <a:ext cx="1188997" cy="1084366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Arrow Connector 348"/>
              <p:cNvCxnSpPr/>
              <p:nvPr/>
            </p:nvCxnSpPr>
            <p:spPr>
              <a:xfrm flipH="1" flipV="1">
                <a:off x="39741713" y="8406788"/>
                <a:ext cx="1188997" cy="1084368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0" name="Oval 349"/>
              <p:cNvSpPr>
                <a:spLocks/>
              </p:cNvSpPr>
              <p:nvPr/>
            </p:nvSpPr>
            <p:spPr>
              <a:xfrm>
                <a:off x="38933515" y="9363157"/>
                <a:ext cx="946863" cy="8740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354" name="Straight Arrow Connector 353"/>
              <p:cNvCxnSpPr/>
              <p:nvPr/>
            </p:nvCxnSpPr>
            <p:spPr>
              <a:xfrm flipV="1">
                <a:off x="39406947" y="8534786"/>
                <a:ext cx="0" cy="828371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Arrow Connector 354"/>
              <p:cNvCxnSpPr/>
              <p:nvPr/>
            </p:nvCxnSpPr>
            <p:spPr>
              <a:xfrm>
                <a:off x="41265477" y="8534787"/>
                <a:ext cx="0" cy="828370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9641552" y="14901149"/>
              <a:ext cx="3477550" cy="3442097"/>
              <a:chOff x="38498119" y="14733587"/>
              <a:chExt cx="3622862" cy="3585926"/>
            </a:xfrm>
          </p:grpSpPr>
          <p:sp>
            <p:nvSpPr>
              <p:cNvPr id="754" name="Rectangle 753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38498119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55" name="Rectangle 754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39090453" y="1476422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56" name="Rectangle 755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39682786" y="1476422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 dirty="0">
                  <a:solidFill>
                    <a:srgbClr val="95F697"/>
                  </a:solidFill>
                </a:endParaRPr>
              </a:p>
            </p:txBody>
          </p:sp>
          <p:sp>
            <p:nvSpPr>
              <p:cNvPr id="757" name="Rectangle 756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40275120" y="1476422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58" name="Rectangle 757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40867454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59" name="Rectangle 758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38498119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60" name="Rectangle 759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39090453" y="15356456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61" name="Rectangle 760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39682786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62" name="Rectangle 761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40275120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63" name="Rectangle 762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40867454" y="15356456"/>
                <a:ext cx="592334" cy="592230"/>
              </a:xfrm>
              <a:prstGeom prst="rect">
                <a:avLst/>
              </a:prstGeom>
              <a:solidFill>
                <a:srgbClr val="C8C8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64" name="Rectangle 763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38498119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65" name="Rectangle 764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39090453" y="1594920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66" name="Rectangle 765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39682786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67" name="Rectangle 766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40275120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68" name="Rectangle 767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40867454" y="1594920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69" name="Rectangle 768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38498119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70" name="Rectangle 769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39090453" y="1654143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71" name="Rectangle 770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39682786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72" name="Rectangle 771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40275120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73" name="Rectangle 772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40867454" y="1654143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74" name="Rectangle 773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38498119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75" name="Rectangle 774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39090453" y="17133667"/>
                <a:ext cx="592334" cy="592230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76" name="Rectangle 775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39682786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77" name="Rectangle 776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40275120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78" name="Rectangle 777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40867454" y="17133667"/>
                <a:ext cx="592334" cy="592230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79" name="TextBox 778">
                <a:extLst>
                  <a:ext uri="{FF2B5EF4-FFF2-40B4-BE49-F238E27FC236}">
                    <a16:creationId xmlns="" xmlns:a16="http://schemas.microsoft.com/office/drawing/2014/main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39086145" y="14733587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780" name="TextBox 779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40249931" y="16470998"/>
                <a:ext cx="70339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781" name="Rectangle 780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41459822" y="1476422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82" name="Rectangle 781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41459822" y="15356456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83" name="Rectangle 782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41459822" y="1594920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84" name="Rectangle 783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41459822" y="1654143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85" name="Rectangle 784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41459822" y="17133667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86" name="Rectangle 785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38498119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87" name="Rectangle 786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39090453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88" name="Rectangle 787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39682786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89" name="Rectangle 788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40275120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90" name="Rectangle 789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40867454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91" name="Rectangle 790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41459822" y="17727283"/>
                <a:ext cx="592334" cy="592230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92" name="TextBox 791">
                <a:extLst>
                  <a:ext uri="{FF2B5EF4-FFF2-40B4-BE49-F238E27FC236}">
                    <a16:creationId xmlns="" xmlns:a16="http://schemas.microsoft.com/office/drawing/2014/main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41442633" y="17085012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793" name="TextBox 792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40250719" y="15266987"/>
                <a:ext cx="678348" cy="657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  <p:sp>
          <p:nvSpPr>
            <p:cNvPr id="642" name="Right Arrow 641"/>
            <p:cNvSpPr/>
            <p:nvPr/>
          </p:nvSpPr>
          <p:spPr>
            <a:xfrm rot="5400000">
              <a:off x="41143612" y="10691316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  <p:sp>
          <p:nvSpPr>
            <p:cNvPr id="862" name="Right Arrow 861"/>
            <p:cNvSpPr/>
            <p:nvPr/>
          </p:nvSpPr>
          <p:spPr>
            <a:xfrm rot="5400000">
              <a:off x="41143612" y="14137885"/>
              <a:ext cx="473431" cy="6007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</p:grpSp>
      <p:sp>
        <p:nvSpPr>
          <p:cNvPr id="863" name="TextBox 862"/>
          <p:cNvSpPr txBox="1"/>
          <p:nvPr/>
        </p:nvSpPr>
        <p:spPr>
          <a:xfrm>
            <a:off x="43073637" y="14657387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>
                <a:latin typeface="Arial" charset="0"/>
                <a:ea typeface="Arial" charset="0"/>
                <a:cs typeface="Arial" charset="0"/>
              </a:rPr>
              <a:t>(e)</a:t>
            </a:r>
            <a:endParaRPr lang="en-US" sz="46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284000" y="7799387"/>
            <a:ext cx="4407664" cy="11101863"/>
            <a:chOff x="4195973" y="7799387"/>
            <a:chExt cx="4407664" cy="11101863"/>
          </a:xfrm>
        </p:grpSpPr>
        <p:grpSp>
          <p:nvGrpSpPr>
            <p:cNvPr id="183" name="Group 182"/>
            <p:cNvGrpSpPr/>
            <p:nvPr/>
          </p:nvGrpSpPr>
          <p:grpSpPr>
            <a:xfrm>
              <a:off x="5113495" y="8027987"/>
              <a:ext cx="2805393" cy="2576425"/>
              <a:chOff x="12243900" y="1877612"/>
              <a:chExt cx="5546419" cy="5093735"/>
            </a:xfrm>
          </p:grpSpPr>
          <p:sp>
            <p:nvSpPr>
              <p:cNvPr id="21" name="Oval 20"/>
              <p:cNvSpPr>
                <a:spLocks/>
              </p:cNvSpPr>
              <p:nvPr/>
            </p:nvSpPr>
            <p:spPr>
              <a:xfrm>
                <a:off x="12243900" y="1877612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2" name="Oval 21"/>
              <p:cNvSpPr>
                <a:spLocks/>
              </p:cNvSpPr>
              <p:nvPr/>
            </p:nvSpPr>
            <p:spPr>
              <a:xfrm>
                <a:off x="15918319" y="1877612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23" name="Oval 22"/>
              <p:cNvSpPr>
                <a:spLocks/>
              </p:cNvSpPr>
              <p:nvPr/>
            </p:nvSpPr>
            <p:spPr>
              <a:xfrm>
                <a:off x="14122519" y="5243347"/>
                <a:ext cx="1872000" cy="172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24" name="Straight Arrow Connector 23"/>
              <p:cNvCxnSpPr>
                <a:stCxn id="22" idx="2"/>
              </p:cNvCxnSpPr>
              <p:nvPr/>
            </p:nvCxnSpPr>
            <p:spPr>
              <a:xfrm flipH="1">
                <a:off x="14115900" y="2741612"/>
                <a:ext cx="1802419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23" idx="7"/>
              </p:cNvCxnSpPr>
              <p:nvPr/>
            </p:nvCxnSpPr>
            <p:spPr>
              <a:xfrm flipH="1">
                <a:off x="15720371" y="3605612"/>
                <a:ext cx="1133949" cy="1890795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  <a:endCxn id="21" idx="4"/>
              </p:cNvCxnSpPr>
              <p:nvPr/>
            </p:nvCxnSpPr>
            <p:spPr>
              <a:xfrm flipH="1" flipV="1">
                <a:off x="13179900" y="3605612"/>
                <a:ext cx="1216767" cy="1890795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TextBox 189"/>
            <p:cNvSpPr txBox="1"/>
            <p:nvPr/>
          </p:nvSpPr>
          <p:spPr>
            <a:xfrm>
              <a:off x="4195973" y="7799387"/>
              <a:ext cx="93807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600" dirty="0" smtClean="0">
                  <a:latin typeface="Arial" charset="0"/>
                  <a:ea typeface="Arial" charset="0"/>
                  <a:cs typeface="Arial" charset="0"/>
                </a:rPr>
                <a:t>(b)</a:t>
              </a:r>
              <a:endParaRPr lang="en-US" sz="4600" dirty="0"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557" name="Group 556"/>
            <p:cNvGrpSpPr>
              <a:grpSpLocks noChangeAspect="1"/>
            </p:cNvGrpSpPr>
            <p:nvPr/>
          </p:nvGrpSpPr>
          <p:grpSpPr>
            <a:xfrm>
              <a:off x="5046283" y="14901149"/>
              <a:ext cx="3477550" cy="3442097"/>
              <a:chOff x="7630828" y="15596183"/>
              <a:chExt cx="3832609" cy="3793534"/>
            </a:xfrm>
          </p:grpSpPr>
          <p:sp>
            <p:nvSpPr>
              <p:cNvPr id="558" name="Rectangle 557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7630828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59" name="Rectangle 558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8257455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60" name="Rectangle 559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884082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>
                  <a:solidFill>
                    <a:srgbClr val="95F697"/>
                  </a:solidFill>
                </a:endParaRPr>
              </a:p>
            </p:txBody>
          </p:sp>
          <p:sp>
            <p:nvSpPr>
              <p:cNvPr id="561" name="Rectangle 560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9510709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62" name="Rectangle 561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10137336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63" name="Rectangle 562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7630828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64" name="Rectangle 563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8257455" y="16255113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65" name="Rectangle 564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884082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66" name="Rectangle 565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9510709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67" name="Rectangle 566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10137336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68" name="Rectangle 567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7630828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69" name="Rectangle 568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8257455" y="16882182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70" name="Rectangle 569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884082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71" name="Rectangle 570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9510709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10137336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73" name="Rectangle 572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7630828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8257455" y="17508699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8884082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76" name="Rectangle 575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9510709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77" name="Rectangle 576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10137336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78" name="Rectangle 577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79" name="Rectangle 578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13521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80" name="Rectangle 579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81" name="Rectangle 580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82" name="Rectangle 581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83" name="TextBox 582">
                <a:extLst>
                  <a:ext uri="{FF2B5EF4-FFF2-40B4-BE49-F238E27FC236}">
                    <a16:creationId xmlns="" xmlns:a16="http://schemas.microsoft.com/office/drawing/2014/main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8252897" y="15596183"/>
                <a:ext cx="717622" cy="695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84" name="TextBox 583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9496440" y="16805022"/>
                <a:ext cx="744122" cy="695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585" name="Rectangle 584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10764000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86" name="Rectangle 585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10764000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87" name="Rectangle 586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10764000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88" name="Rectangle 587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10764000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89" name="Rectangle 588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91" name="Rectangle 590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92" name="Rectangle 591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93" name="Rectangle 592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95" name="Rectangle 594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596" name="TextBox 595">
                <a:extLst>
                  <a:ext uri="{FF2B5EF4-FFF2-40B4-BE49-F238E27FC236}">
                    <a16:creationId xmlns="" xmlns:a16="http://schemas.microsoft.com/office/drawing/2014/main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10745815" y="18083744"/>
                <a:ext cx="717622" cy="695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</p:grpSp>
        <p:sp>
          <p:nvSpPr>
            <p:cNvPr id="831" name="Rounded Rectangle 830"/>
            <p:cNvSpPr/>
            <p:nvPr/>
          </p:nvSpPr>
          <p:spPr>
            <a:xfrm>
              <a:off x="4211637" y="7848000"/>
              <a:ext cx="4392000" cy="10944000"/>
            </a:xfrm>
            <a:prstGeom prst="roundRect">
              <a:avLst>
                <a:gd name="adj" fmla="val 3990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  <p:sp>
          <p:nvSpPr>
            <p:cNvPr id="841" name="TextBox 840"/>
            <p:cNvSpPr txBox="1"/>
            <p:nvPr/>
          </p:nvSpPr>
          <p:spPr>
            <a:xfrm>
              <a:off x="4213606" y="14657387"/>
              <a:ext cx="9028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600" dirty="0" smtClean="0">
                  <a:latin typeface="Arial" charset="0"/>
                  <a:ea typeface="Arial" charset="0"/>
                  <a:cs typeface="Arial" charset="0"/>
                </a:rPr>
                <a:t>(a)</a:t>
              </a:r>
              <a:endParaRPr lang="en-US" sz="4600" dirty="0"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864" name="Group 863"/>
            <p:cNvGrpSpPr>
              <a:grpSpLocks noChangeAspect="1"/>
            </p:cNvGrpSpPr>
            <p:nvPr/>
          </p:nvGrpSpPr>
          <p:grpSpPr>
            <a:xfrm>
              <a:off x="4295850" y="16867186"/>
              <a:ext cx="2057555" cy="2034064"/>
              <a:chOff x="4260709" y="9228533"/>
              <a:chExt cx="3257601" cy="3220405"/>
            </a:xfrm>
          </p:grpSpPr>
          <p:cxnSp>
            <p:nvCxnSpPr>
              <p:cNvPr id="865" name="Straight Arrow Connector 864"/>
              <p:cNvCxnSpPr/>
              <p:nvPr/>
            </p:nvCxnSpPr>
            <p:spPr>
              <a:xfrm>
                <a:off x="4622208" y="11846719"/>
                <a:ext cx="16485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Straight Arrow Connector 865"/>
              <p:cNvCxnSpPr/>
              <p:nvPr/>
            </p:nvCxnSpPr>
            <p:spPr>
              <a:xfrm flipV="1">
                <a:off x="4914362" y="10461721"/>
                <a:ext cx="0" cy="1648559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7" name="TextBox 866"/>
              <p:cNvSpPr txBox="1"/>
              <p:nvPr/>
            </p:nvSpPr>
            <p:spPr>
              <a:xfrm>
                <a:off x="6302131" y="11279458"/>
                <a:ext cx="1216179" cy="1169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200" dirty="0">
                    <a:latin typeface="Arial" charset="0"/>
                    <a:ea typeface="Arial" charset="0"/>
                    <a:cs typeface="Arial" charset="0"/>
                  </a:rPr>
                  <a:t>+x</a:t>
                </a:r>
                <a:endParaRPr lang="en-US" sz="42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68" name="TextBox 867"/>
              <p:cNvSpPr txBox="1"/>
              <p:nvPr/>
            </p:nvSpPr>
            <p:spPr>
              <a:xfrm>
                <a:off x="4260709" y="9228533"/>
                <a:ext cx="1216179" cy="1169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200" dirty="0">
                    <a:latin typeface="Arial" charset="0"/>
                    <a:ea typeface="Arial" charset="0"/>
                    <a:cs typeface="Arial" charset="0"/>
                  </a:rPr>
                  <a:t>+y</a:t>
                </a:r>
                <a:endParaRPr lang="en-US" sz="42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4905767" y="10703679"/>
              <a:ext cx="316304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800" dirty="0" smtClean="0">
                  <a:latin typeface="Arial" charset="0"/>
                  <a:ea typeface="Arial" charset="0"/>
                  <a:cs typeface="Arial" charset="0"/>
                </a:rPr>
                <a:t>DBG for d=+x</a:t>
              </a:r>
              <a:endParaRPr lang="en-US" sz="38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04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ounded Rectangle 184"/>
          <p:cNvSpPr/>
          <p:nvPr/>
        </p:nvSpPr>
        <p:spPr>
          <a:xfrm>
            <a:off x="9317037" y="7113588"/>
            <a:ext cx="34443593" cy="3311999"/>
          </a:xfrm>
          <a:prstGeom prst="roundRect">
            <a:avLst>
              <a:gd name="adj" fmla="val 7163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grpSp>
        <p:nvGrpSpPr>
          <p:cNvPr id="183" name="Group 182"/>
          <p:cNvGrpSpPr/>
          <p:nvPr/>
        </p:nvGrpSpPr>
        <p:grpSpPr>
          <a:xfrm>
            <a:off x="5105482" y="8080801"/>
            <a:ext cx="2805393" cy="2576425"/>
            <a:chOff x="12243900" y="1877612"/>
            <a:chExt cx="5546419" cy="5093735"/>
          </a:xfrm>
        </p:grpSpPr>
        <p:sp>
          <p:nvSpPr>
            <p:cNvPr id="21" name="Oval 20"/>
            <p:cNvSpPr>
              <a:spLocks/>
            </p:cNvSpPr>
            <p:nvPr/>
          </p:nvSpPr>
          <p:spPr>
            <a:xfrm>
              <a:off x="12243900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2" name="Oval 21"/>
            <p:cNvSpPr>
              <a:spLocks/>
            </p:cNvSpPr>
            <p:nvPr/>
          </p:nvSpPr>
          <p:spPr>
            <a:xfrm>
              <a:off x="15918319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23" name="Oval 22"/>
            <p:cNvSpPr>
              <a:spLocks/>
            </p:cNvSpPr>
            <p:nvPr/>
          </p:nvSpPr>
          <p:spPr>
            <a:xfrm>
              <a:off x="14122519" y="52433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 flipH="1">
              <a:off x="14115900" y="2741612"/>
              <a:ext cx="180241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3" idx="7"/>
            </p:cNvCxnSpPr>
            <p:nvPr/>
          </p:nvCxnSpPr>
          <p:spPr>
            <a:xfrm flipH="1">
              <a:off x="15720371" y="3605612"/>
              <a:ext cx="1133949" cy="1890795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3" idx="1"/>
              <a:endCxn id="21" idx="4"/>
            </p:cNvCxnSpPr>
            <p:nvPr/>
          </p:nvCxnSpPr>
          <p:spPr>
            <a:xfrm flipH="1" flipV="1">
              <a:off x="13179900" y="3605612"/>
              <a:ext cx="1216767" cy="1890795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3570418" y="7660288"/>
            <a:ext cx="2805393" cy="2576425"/>
            <a:chOff x="21785719" y="1877612"/>
            <a:chExt cx="5546419" cy="5093735"/>
          </a:xfrm>
        </p:grpSpPr>
        <p:sp>
          <p:nvSpPr>
            <p:cNvPr id="79" name="Oval 78"/>
            <p:cNvSpPr>
              <a:spLocks/>
            </p:cNvSpPr>
            <p:nvPr/>
          </p:nvSpPr>
          <p:spPr>
            <a:xfrm>
              <a:off x="21785719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80" name="Oval 79"/>
            <p:cNvSpPr>
              <a:spLocks/>
            </p:cNvSpPr>
            <p:nvPr/>
          </p:nvSpPr>
          <p:spPr>
            <a:xfrm>
              <a:off x="25460138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81" name="Oval 80"/>
            <p:cNvSpPr>
              <a:spLocks/>
            </p:cNvSpPr>
            <p:nvPr/>
          </p:nvSpPr>
          <p:spPr>
            <a:xfrm>
              <a:off x="25460138" y="52433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H="1">
              <a:off x="23657719" y="2741612"/>
              <a:ext cx="180241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26396138" y="3643147"/>
              <a:ext cx="0" cy="16002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81" idx="1"/>
              <a:endCxn id="79" idx="5"/>
            </p:cNvCxnSpPr>
            <p:nvPr/>
          </p:nvCxnSpPr>
          <p:spPr>
            <a:xfrm flipH="1" flipV="1">
              <a:off x="23383570" y="3352553"/>
              <a:ext cx="2350718" cy="2143854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>
              <a:spLocks/>
            </p:cNvSpPr>
            <p:nvPr/>
          </p:nvSpPr>
          <p:spPr>
            <a:xfrm>
              <a:off x="21785719" y="52433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645" name="Group 644"/>
          <p:cNvGrpSpPr/>
          <p:nvPr/>
        </p:nvGrpSpPr>
        <p:grpSpPr>
          <a:xfrm>
            <a:off x="9831830" y="11500119"/>
            <a:ext cx="2805393" cy="2576423"/>
            <a:chOff x="8195076" y="11769519"/>
            <a:chExt cx="2805393" cy="2576423"/>
          </a:xfrm>
        </p:grpSpPr>
        <p:sp>
          <p:nvSpPr>
            <p:cNvPr id="122" name="Oval 121"/>
            <p:cNvSpPr>
              <a:spLocks/>
            </p:cNvSpPr>
            <p:nvPr/>
          </p:nvSpPr>
          <p:spPr>
            <a:xfrm>
              <a:off x="8195076" y="11769519"/>
              <a:ext cx="946863" cy="87402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23" name="Oval 122"/>
            <p:cNvSpPr>
              <a:spLocks/>
            </p:cNvSpPr>
            <p:nvPr/>
          </p:nvSpPr>
          <p:spPr>
            <a:xfrm>
              <a:off x="10053606" y="11769519"/>
              <a:ext cx="946863" cy="87402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" name="Oval 123"/>
            <p:cNvSpPr>
              <a:spLocks/>
            </p:cNvSpPr>
            <p:nvPr/>
          </p:nvSpPr>
          <p:spPr>
            <a:xfrm>
              <a:off x="10053606" y="13471916"/>
              <a:ext cx="946863" cy="87402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H="1">
              <a:off x="9141938" y="12206532"/>
              <a:ext cx="9116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10527037" y="12662530"/>
              <a:ext cx="0" cy="809385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8668507" y="12644018"/>
              <a:ext cx="1" cy="82789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>
              <a:spLocks/>
            </p:cNvSpPr>
            <p:nvPr/>
          </p:nvSpPr>
          <p:spPr>
            <a:xfrm>
              <a:off x="8195076" y="13471916"/>
              <a:ext cx="946863" cy="87402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68" name="Straight Arrow Connector 167"/>
            <p:cNvCxnSpPr>
              <a:stCxn id="124" idx="2"/>
              <a:endCxn id="128" idx="6"/>
            </p:cNvCxnSpPr>
            <p:nvPr/>
          </p:nvCxnSpPr>
          <p:spPr>
            <a:xfrm flipH="1">
              <a:off x="9141938" y="13908930"/>
              <a:ext cx="911669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13570418" y="11500119"/>
            <a:ext cx="2805393" cy="2576425"/>
            <a:chOff x="15139500" y="17753012"/>
            <a:chExt cx="5546419" cy="5093735"/>
          </a:xfrm>
        </p:grpSpPr>
        <p:sp>
          <p:nvSpPr>
            <p:cNvPr id="130" name="Oval 129"/>
            <p:cNvSpPr>
              <a:spLocks/>
            </p:cNvSpPr>
            <p:nvPr/>
          </p:nvSpPr>
          <p:spPr>
            <a:xfrm>
              <a:off x="15139500" y="177530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31" name="Oval 130"/>
            <p:cNvSpPr>
              <a:spLocks/>
            </p:cNvSpPr>
            <p:nvPr/>
          </p:nvSpPr>
          <p:spPr>
            <a:xfrm>
              <a:off x="18813919" y="177530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2" name="Oval 131"/>
            <p:cNvSpPr>
              <a:spLocks/>
            </p:cNvSpPr>
            <p:nvPr/>
          </p:nvSpPr>
          <p:spPr>
            <a:xfrm>
              <a:off x="18813919" y="211187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33" name="Straight Arrow Connector 132"/>
            <p:cNvCxnSpPr/>
            <p:nvPr/>
          </p:nvCxnSpPr>
          <p:spPr>
            <a:xfrm flipH="1">
              <a:off x="17011500" y="18617012"/>
              <a:ext cx="180241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19749919" y="19518547"/>
              <a:ext cx="0" cy="16002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endCxn id="130" idx="5"/>
            </p:cNvCxnSpPr>
            <p:nvPr/>
          </p:nvCxnSpPr>
          <p:spPr>
            <a:xfrm flipH="1" flipV="1">
              <a:off x="16737351" y="19227953"/>
              <a:ext cx="2350718" cy="2143854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>
              <a:spLocks/>
            </p:cNvSpPr>
            <p:nvPr/>
          </p:nvSpPr>
          <p:spPr>
            <a:xfrm>
              <a:off x="15139500" y="211187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73" name="Straight Arrow Connector 172"/>
            <p:cNvCxnSpPr/>
            <p:nvPr/>
          </p:nvCxnSpPr>
          <p:spPr>
            <a:xfrm flipH="1">
              <a:off x="16992000" y="21791612"/>
              <a:ext cx="1802419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 flipH="1">
              <a:off x="17001750" y="22248812"/>
              <a:ext cx="1802419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/>
          <p:cNvSpPr txBox="1"/>
          <p:nvPr/>
        </p:nvSpPr>
        <p:spPr>
          <a:xfrm>
            <a:off x="6101657" y="10778390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4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2" name="Right Arrow 191"/>
          <p:cNvSpPr/>
          <p:nvPr/>
        </p:nvSpPr>
        <p:spPr>
          <a:xfrm>
            <a:off x="8767407" y="8742031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grpSp>
        <p:nvGrpSpPr>
          <p:cNvPr id="194" name="Group 193"/>
          <p:cNvGrpSpPr/>
          <p:nvPr/>
        </p:nvGrpSpPr>
        <p:grpSpPr>
          <a:xfrm>
            <a:off x="9964276" y="7786907"/>
            <a:ext cx="2805393" cy="2576425"/>
            <a:chOff x="21785719" y="1877612"/>
            <a:chExt cx="5546419" cy="5093735"/>
          </a:xfrm>
        </p:grpSpPr>
        <p:sp>
          <p:nvSpPr>
            <p:cNvPr id="195" name="Oval 194"/>
            <p:cNvSpPr>
              <a:spLocks/>
            </p:cNvSpPr>
            <p:nvPr/>
          </p:nvSpPr>
          <p:spPr>
            <a:xfrm>
              <a:off x="21785719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96" name="Oval 195"/>
            <p:cNvSpPr>
              <a:spLocks/>
            </p:cNvSpPr>
            <p:nvPr/>
          </p:nvSpPr>
          <p:spPr>
            <a:xfrm>
              <a:off x="25460138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197" name="Oval 196"/>
            <p:cNvSpPr>
              <a:spLocks/>
            </p:cNvSpPr>
            <p:nvPr/>
          </p:nvSpPr>
          <p:spPr>
            <a:xfrm>
              <a:off x="25460138" y="52433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98" name="Straight Arrow Connector 197"/>
            <p:cNvCxnSpPr/>
            <p:nvPr/>
          </p:nvCxnSpPr>
          <p:spPr>
            <a:xfrm flipH="1">
              <a:off x="23657719" y="2741612"/>
              <a:ext cx="180241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26396138" y="3643147"/>
              <a:ext cx="0" cy="16002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 flipV="1">
              <a:off x="22721719" y="3606547"/>
              <a:ext cx="1" cy="163680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Oval 200"/>
            <p:cNvSpPr>
              <a:spLocks/>
            </p:cNvSpPr>
            <p:nvPr/>
          </p:nvSpPr>
          <p:spPr>
            <a:xfrm>
              <a:off x="21785719" y="52433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17295553" y="7660288"/>
            <a:ext cx="2805393" cy="2576425"/>
            <a:chOff x="17936182" y="8313842"/>
            <a:chExt cx="3228035" cy="2964572"/>
          </a:xfrm>
        </p:grpSpPr>
        <p:sp>
          <p:nvSpPr>
            <p:cNvPr id="68" name="Oval 67"/>
            <p:cNvSpPr>
              <a:spLocks/>
            </p:cNvSpPr>
            <p:nvPr/>
          </p:nvSpPr>
          <p:spPr>
            <a:xfrm>
              <a:off x="17936182" y="8313842"/>
              <a:ext cx="1089510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9" name="Oval 68"/>
            <p:cNvSpPr>
              <a:spLocks/>
            </p:cNvSpPr>
            <p:nvPr/>
          </p:nvSpPr>
          <p:spPr>
            <a:xfrm>
              <a:off x="20074707" y="8313842"/>
              <a:ext cx="1089510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0" name="Oval 69"/>
            <p:cNvSpPr>
              <a:spLocks/>
            </p:cNvSpPr>
            <p:nvPr/>
          </p:nvSpPr>
          <p:spPr>
            <a:xfrm>
              <a:off x="20074707" y="10272712"/>
              <a:ext cx="1089510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>
              <a:off x="19025692" y="8816693"/>
              <a:ext cx="104901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70" idx="0"/>
            </p:cNvCxnSpPr>
            <p:nvPr/>
          </p:nvCxnSpPr>
          <p:spPr>
            <a:xfrm>
              <a:off x="20619462" y="9341390"/>
              <a:ext cx="0" cy="931322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74" idx="0"/>
            </p:cNvCxnSpPr>
            <p:nvPr/>
          </p:nvCxnSpPr>
          <p:spPr>
            <a:xfrm flipV="1">
              <a:off x="18480937" y="9320088"/>
              <a:ext cx="1" cy="952623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>
              <a:spLocks/>
            </p:cNvSpPr>
            <p:nvPr/>
          </p:nvSpPr>
          <p:spPr>
            <a:xfrm>
              <a:off x="17936182" y="10272712"/>
              <a:ext cx="1089510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02" name="Straight Arrow Connector 201"/>
            <p:cNvCxnSpPr>
              <a:stCxn id="70" idx="1"/>
              <a:endCxn id="68" idx="5"/>
            </p:cNvCxnSpPr>
            <p:nvPr/>
          </p:nvCxnSpPr>
          <p:spPr>
            <a:xfrm flipH="1" flipV="1">
              <a:off x="18866137" y="9172262"/>
              <a:ext cx="1368125" cy="1247732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20877288" y="7308000"/>
            <a:ext cx="3168080" cy="2929184"/>
            <a:chOff x="29296519" y="9664187"/>
            <a:chExt cx="6263472" cy="5791160"/>
          </a:xfrm>
        </p:grpSpPr>
        <p:sp>
          <p:nvSpPr>
            <p:cNvPr id="95" name="Oval 94"/>
            <p:cNvSpPr>
              <a:spLocks/>
            </p:cNvSpPr>
            <p:nvPr/>
          </p:nvSpPr>
          <p:spPr>
            <a:xfrm>
              <a:off x="30013572" y="10361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96" name="Oval 95"/>
            <p:cNvSpPr>
              <a:spLocks/>
            </p:cNvSpPr>
            <p:nvPr/>
          </p:nvSpPr>
          <p:spPr>
            <a:xfrm>
              <a:off x="33687991" y="10361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7" name="Oval 96"/>
            <p:cNvSpPr>
              <a:spLocks/>
            </p:cNvSpPr>
            <p:nvPr/>
          </p:nvSpPr>
          <p:spPr>
            <a:xfrm>
              <a:off x="33687991" y="137273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H="1">
              <a:off x="31885572" y="11225612"/>
              <a:ext cx="180241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H="1" flipV="1">
              <a:off x="34623991" y="9664187"/>
              <a:ext cx="2" cy="71174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1" idx="0"/>
            </p:cNvCxnSpPr>
            <p:nvPr/>
          </p:nvCxnSpPr>
          <p:spPr>
            <a:xfrm flipV="1">
              <a:off x="30949572" y="12090549"/>
              <a:ext cx="0" cy="1636799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>
              <a:spLocks/>
            </p:cNvSpPr>
            <p:nvPr/>
          </p:nvSpPr>
          <p:spPr>
            <a:xfrm>
              <a:off x="30013572" y="137273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flipH="1">
              <a:off x="29296519" y="9727890"/>
              <a:ext cx="5327472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V="1">
              <a:off x="29329976" y="9712890"/>
              <a:ext cx="0" cy="496800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29302272" y="14667375"/>
              <a:ext cx="734123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/>
          <p:cNvGrpSpPr/>
          <p:nvPr/>
        </p:nvGrpSpPr>
        <p:grpSpPr>
          <a:xfrm>
            <a:off x="24707782" y="7308001"/>
            <a:ext cx="3168080" cy="2929185"/>
            <a:chOff x="26641756" y="7908481"/>
            <a:chExt cx="3645363" cy="3370477"/>
          </a:xfrm>
        </p:grpSpPr>
        <p:sp>
          <p:nvSpPr>
            <p:cNvPr id="208" name="Oval 207"/>
            <p:cNvSpPr>
              <a:spLocks/>
            </p:cNvSpPr>
            <p:nvPr/>
          </p:nvSpPr>
          <p:spPr>
            <a:xfrm>
              <a:off x="27059083" y="831438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09" name="Oval 208"/>
            <p:cNvSpPr>
              <a:spLocks/>
            </p:cNvSpPr>
            <p:nvPr/>
          </p:nvSpPr>
          <p:spPr>
            <a:xfrm>
              <a:off x="29197608" y="831438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0" name="Oval 209"/>
            <p:cNvSpPr>
              <a:spLocks/>
            </p:cNvSpPr>
            <p:nvPr/>
          </p:nvSpPr>
          <p:spPr>
            <a:xfrm>
              <a:off x="29197608" y="1027325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11" name="Straight Arrow Connector 210"/>
            <p:cNvCxnSpPr/>
            <p:nvPr/>
          </p:nvCxnSpPr>
          <p:spPr>
            <a:xfrm flipH="1">
              <a:off x="28148594" y="8817237"/>
              <a:ext cx="104901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 flipH="1" flipV="1">
              <a:off x="29742364" y="7908481"/>
              <a:ext cx="1" cy="414235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endCxn id="208" idx="5"/>
            </p:cNvCxnSpPr>
            <p:nvPr/>
          </p:nvCxnSpPr>
          <p:spPr>
            <a:xfrm flipH="1" flipV="1">
              <a:off x="27989039" y="9172806"/>
              <a:ext cx="1368124" cy="1247732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>
              <a:spLocks/>
            </p:cNvSpPr>
            <p:nvPr/>
          </p:nvSpPr>
          <p:spPr>
            <a:xfrm>
              <a:off x="27059083" y="1027325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1">
              <a:off x="26641756" y="7945557"/>
              <a:ext cx="3100608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/>
            <p:nvPr/>
          </p:nvCxnSpPr>
          <p:spPr>
            <a:xfrm flipV="1">
              <a:off x="26661228" y="7936827"/>
              <a:ext cx="0" cy="2891394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/>
            <p:nvPr/>
          </p:nvCxnSpPr>
          <p:spPr>
            <a:xfrm flipH="1">
              <a:off x="26645104" y="10820355"/>
              <a:ext cx="427262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28607866" y="7308001"/>
            <a:ext cx="3168080" cy="2929185"/>
            <a:chOff x="31219203" y="7908481"/>
            <a:chExt cx="3645363" cy="3370477"/>
          </a:xfrm>
        </p:grpSpPr>
        <p:sp>
          <p:nvSpPr>
            <p:cNvPr id="219" name="Oval 218"/>
            <p:cNvSpPr>
              <a:spLocks/>
            </p:cNvSpPr>
            <p:nvPr/>
          </p:nvSpPr>
          <p:spPr>
            <a:xfrm>
              <a:off x="31636530" y="831438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20" name="Oval 219"/>
            <p:cNvSpPr>
              <a:spLocks/>
            </p:cNvSpPr>
            <p:nvPr/>
          </p:nvSpPr>
          <p:spPr>
            <a:xfrm>
              <a:off x="33775055" y="831438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1" name="Oval 220"/>
            <p:cNvSpPr>
              <a:spLocks/>
            </p:cNvSpPr>
            <p:nvPr/>
          </p:nvSpPr>
          <p:spPr>
            <a:xfrm>
              <a:off x="33775055" y="1027325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 flipH="1">
              <a:off x="32726041" y="8817237"/>
              <a:ext cx="104901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H="1" flipV="1">
              <a:off x="34319811" y="7908481"/>
              <a:ext cx="1" cy="414235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endCxn id="219" idx="5"/>
            </p:cNvCxnSpPr>
            <p:nvPr/>
          </p:nvCxnSpPr>
          <p:spPr>
            <a:xfrm flipH="1" flipV="1">
              <a:off x="32566486" y="9172806"/>
              <a:ext cx="1368124" cy="1247732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/>
            <p:cNvSpPr>
              <a:spLocks/>
            </p:cNvSpPr>
            <p:nvPr/>
          </p:nvSpPr>
          <p:spPr>
            <a:xfrm>
              <a:off x="31636530" y="1027325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H="1">
              <a:off x="31219203" y="7945557"/>
              <a:ext cx="3100608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31238675" y="7936827"/>
              <a:ext cx="0" cy="2891394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H="1">
              <a:off x="31222551" y="10820355"/>
              <a:ext cx="427262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5" idx="0"/>
              <a:endCxn id="219" idx="4"/>
            </p:cNvCxnSpPr>
            <p:nvPr/>
          </p:nvCxnSpPr>
          <p:spPr>
            <a:xfrm flipV="1">
              <a:off x="32181286" y="9320088"/>
              <a:ext cx="0" cy="95316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3" name="Group 322"/>
          <p:cNvGrpSpPr/>
          <p:nvPr/>
        </p:nvGrpSpPr>
        <p:grpSpPr>
          <a:xfrm>
            <a:off x="32503609" y="7308000"/>
            <a:ext cx="3847417" cy="2929184"/>
            <a:chOff x="30840250" y="7308000"/>
            <a:chExt cx="3847417" cy="2929184"/>
          </a:xfrm>
        </p:grpSpPr>
        <p:sp>
          <p:nvSpPr>
            <p:cNvPr id="303" name="Oval 302"/>
            <p:cNvSpPr>
              <a:spLocks/>
            </p:cNvSpPr>
            <p:nvPr/>
          </p:nvSpPr>
          <p:spPr>
            <a:xfrm>
              <a:off x="31202937" y="7660759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04" name="Oval 303"/>
            <p:cNvSpPr>
              <a:spLocks/>
            </p:cNvSpPr>
            <p:nvPr/>
          </p:nvSpPr>
          <p:spPr>
            <a:xfrm>
              <a:off x="33061468" y="7660759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5" name="Oval 304"/>
            <p:cNvSpPr>
              <a:spLocks/>
            </p:cNvSpPr>
            <p:nvPr/>
          </p:nvSpPr>
          <p:spPr>
            <a:xfrm>
              <a:off x="33061468" y="9363157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06" name="Straight Arrow Connector 305"/>
            <p:cNvCxnSpPr/>
            <p:nvPr/>
          </p:nvCxnSpPr>
          <p:spPr>
            <a:xfrm flipH="1">
              <a:off x="32149800" y="8097773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 flipH="1" flipV="1">
              <a:off x="33534899" y="7308000"/>
              <a:ext cx="1" cy="3600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/>
            <p:nvPr/>
          </p:nvCxnSpPr>
          <p:spPr>
            <a:xfrm flipV="1">
              <a:off x="31676368" y="8535260"/>
              <a:ext cx="0" cy="827897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Oval 308"/>
            <p:cNvSpPr>
              <a:spLocks/>
            </p:cNvSpPr>
            <p:nvPr/>
          </p:nvSpPr>
          <p:spPr>
            <a:xfrm>
              <a:off x="31202937" y="9363157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10" name="Straight Arrow Connector 309"/>
            <p:cNvCxnSpPr/>
            <p:nvPr/>
          </p:nvCxnSpPr>
          <p:spPr>
            <a:xfrm flipH="1">
              <a:off x="30840250" y="7340221"/>
              <a:ext cx="2694649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 flipV="1">
              <a:off x="30857173" y="7332634"/>
              <a:ext cx="0" cy="2512828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 flipH="1">
              <a:off x="30843160" y="9838626"/>
              <a:ext cx="371321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 flipV="1">
              <a:off x="34687667" y="7332634"/>
              <a:ext cx="0" cy="2512827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>
              <a:stCxn id="304" idx="4"/>
              <a:endCxn id="305" idx="0"/>
            </p:cNvCxnSpPr>
            <p:nvPr/>
          </p:nvCxnSpPr>
          <p:spPr>
            <a:xfrm>
              <a:off x="33534899" y="8534786"/>
              <a:ext cx="0" cy="828371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Group 323"/>
          <p:cNvGrpSpPr/>
          <p:nvPr/>
        </p:nvGrpSpPr>
        <p:grpSpPr>
          <a:xfrm>
            <a:off x="36334102" y="7308000"/>
            <a:ext cx="3168080" cy="2929184"/>
            <a:chOff x="34670744" y="7308000"/>
            <a:chExt cx="3168080" cy="2929184"/>
          </a:xfrm>
        </p:grpSpPr>
        <p:sp>
          <p:nvSpPr>
            <p:cNvPr id="293" name="Oval 292"/>
            <p:cNvSpPr>
              <a:spLocks/>
            </p:cNvSpPr>
            <p:nvPr/>
          </p:nvSpPr>
          <p:spPr>
            <a:xfrm>
              <a:off x="35033431" y="7660760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94" name="Oval 293"/>
            <p:cNvSpPr>
              <a:spLocks/>
            </p:cNvSpPr>
            <p:nvPr/>
          </p:nvSpPr>
          <p:spPr>
            <a:xfrm>
              <a:off x="36891961" y="7660760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5" name="Oval 294"/>
            <p:cNvSpPr>
              <a:spLocks/>
            </p:cNvSpPr>
            <p:nvPr/>
          </p:nvSpPr>
          <p:spPr>
            <a:xfrm>
              <a:off x="36891961" y="936315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96" name="Straight Arrow Connector 295"/>
            <p:cNvCxnSpPr/>
            <p:nvPr/>
          </p:nvCxnSpPr>
          <p:spPr>
            <a:xfrm flipH="1">
              <a:off x="35980294" y="8097773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/>
            <p:nvPr/>
          </p:nvCxnSpPr>
          <p:spPr>
            <a:xfrm flipH="1" flipV="1">
              <a:off x="37365393" y="7308000"/>
              <a:ext cx="1" cy="3600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/>
            <p:nvPr/>
          </p:nvCxnSpPr>
          <p:spPr>
            <a:xfrm flipH="1" flipV="1">
              <a:off x="35841629" y="8406788"/>
              <a:ext cx="1188997" cy="108436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Oval 298"/>
            <p:cNvSpPr>
              <a:spLocks/>
            </p:cNvSpPr>
            <p:nvPr/>
          </p:nvSpPr>
          <p:spPr>
            <a:xfrm>
              <a:off x="35033431" y="936315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00" name="Straight Arrow Connector 299"/>
            <p:cNvCxnSpPr/>
            <p:nvPr/>
          </p:nvCxnSpPr>
          <p:spPr>
            <a:xfrm flipH="1">
              <a:off x="34670744" y="7340221"/>
              <a:ext cx="2694649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/>
            <p:nvPr/>
          </p:nvCxnSpPr>
          <p:spPr>
            <a:xfrm flipH="1">
              <a:off x="34673654" y="9838625"/>
              <a:ext cx="371321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>
              <a:stCxn id="294" idx="4"/>
              <a:endCxn id="295" idx="0"/>
            </p:cNvCxnSpPr>
            <p:nvPr/>
          </p:nvCxnSpPr>
          <p:spPr>
            <a:xfrm>
              <a:off x="37365393" y="8534787"/>
              <a:ext cx="0" cy="82837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Group 324"/>
          <p:cNvGrpSpPr/>
          <p:nvPr/>
        </p:nvGrpSpPr>
        <p:grpSpPr>
          <a:xfrm>
            <a:off x="40234186" y="7308000"/>
            <a:ext cx="3168080" cy="2929184"/>
            <a:chOff x="38570828" y="7308000"/>
            <a:chExt cx="3168080" cy="2929184"/>
          </a:xfrm>
        </p:grpSpPr>
        <p:sp>
          <p:nvSpPr>
            <p:cNvPr id="282" name="Oval 281"/>
            <p:cNvSpPr>
              <a:spLocks/>
            </p:cNvSpPr>
            <p:nvPr/>
          </p:nvSpPr>
          <p:spPr>
            <a:xfrm>
              <a:off x="38933515" y="7660760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83" name="Oval 282"/>
            <p:cNvSpPr>
              <a:spLocks/>
            </p:cNvSpPr>
            <p:nvPr/>
          </p:nvSpPr>
          <p:spPr>
            <a:xfrm>
              <a:off x="40792045" y="7660760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4" name="Oval 283"/>
            <p:cNvSpPr>
              <a:spLocks/>
            </p:cNvSpPr>
            <p:nvPr/>
          </p:nvSpPr>
          <p:spPr>
            <a:xfrm>
              <a:off x="40792045" y="936315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85" name="Straight Arrow Connector 284"/>
            <p:cNvCxnSpPr/>
            <p:nvPr/>
          </p:nvCxnSpPr>
          <p:spPr>
            <a:xfrm flipH="1">
              <a:off x="39880378" y="8097773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/>
            <p:nvPr/>
          </p:nvCxnSpPr>
          <p:spPr>
            <a:xfrm flipH="1" flipV="1">
              <a:off x="41265477" y="7308000"/>
              <a:ext cx="1" cy="3600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H="1" flipV="1">
              <a:off x="39741713" y="8406788"/>
              <a:ext cx="1188997" cy="108436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Oval 287"/>
            <p:cNvSpPr>
              <a:spLocks/>
            </p:cNvSpPr>
            <p:nvPr/>
          </p:nvSpPr>
          <p:spPr>
            <a:xfrm>
              <a:off x="38933515" y="936315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89" name="Straight Arrow Connector 288"/>
            <p:cNvCxnSpPr/>
            <p:nvPr/>
          </p:nvCxnSpPr>
          <p:spPr>
            <a:xfrm flipH="1">
              <a:off x="38570828" y="7340221"/>
              <a:ext cx="2694649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/>
            <p:nvPr/>
          </p:nvCxnSpPr>
          <p:spPr>
            <a:xfrm flipV="1">
              <a:off x="38587751" y="7332634"/>
              <a:ext cx="0" cy="2512827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/>
            <p:nvPr/>
          </p:nvCxnSpPr>
          <p:spPr>
            <a:xfrm flipH="1">
              <a:off x="38573738" y="9838625"/>
              <a:ext cx="371321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/>
            <p:nvPr/>
          </p:nvCxnSpPr>
          <p:spPr>
            <a:xfrm flipV="1">
              <a:off x="39406947" y="8534786"/>
              <a:ext cx="0" cy="828371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stCxn id="283" idx="4"/>
              <a:endCxn id="284" idx="0"/>
            </p:cNvCxnSpPr>
            <p:nvPr/>
          </p:nvCxnSpPr>
          <p:spPr>
            <a:xfrm>
              <a:off x="41265477" y="8534787"/>
              <a:ext cx="0" cy="82837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334"/>
          <p:cNvGrpSpPr/>
          <p:nvPr/>
        </p:nvGrpSpPr>
        <p:grpSpPr>
          <a:xfrm>
            <a:off x="17293242" y="11500119"/>
            <a:ext cx="2805393" cy="2576425"/>
            <a:chOff x="15629883" y="11702269"/>
            <a:chExt cx="2805393" cy="2576425"/>
          </a:xfrm>
        </p:grpSpPr>
        <p:sp>
          <p:nvSpPr>
            <p:cNvPr id="138" name="Oval 137"/>
            <p:cNvSpPr>
              <a:spLocks/>
            </p:cNvSpPr>
            <p:nvPr/>
          </p:nvSpPr>
          <p:spPr>
            <a:xfrm>
              <a:off x="15629883" y="11702269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39" name="Oval 138"/>
            <p:cNvSpPr>
              <a:spLocks/>
            </p:cNvSpPr>
            <p:nvPr/>
          </p:nvSpPr>
          <p:spPr>
            <a:xfrm>
              <a:off x="17488414" y="11702269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0" name="Oval 139"/>
            <p:cNvSpPr>
              <a:spLocks/>
            </p:cNvSpPr>
            <p:nvPr/>
          </p:nvSpPr>
          <p:spPr>
            <a:xfrm>
              <a:off x="17488414" y="13404667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 flipH="1">
              <a:off x="16576745" y="12139283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40" idx="0"/>
            </p:cNvCxnSpPr>
            <p:nvPr/>
          </p:nvCxnSpPr>
          <p:spPr>
            <a:xfrm>
              <a:off x="17961845" y="12595281"/>
              <a:ext cx="0" cy="809386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16103314" y="12576769"/>
              <a:ext cx="1" cy="82789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>
              <a:spLocks/>
            </p:cNvSpPr>
            <p:nvPr/>
          </p:nvSpPr>
          <p:spPr>
            <a:xfrm>
              <a:off x="15629883" y="13404667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75" name="Straight Arrow Connector 174"/>
            <p:cNvCxnSpPr>
              <a:stCxn id="140" idx="2"/>
              <a:endCxn id="144" idx="6"/>
            </p:cNvCxnSpPr>
            <p:nvPr/>
          </p:nvCxnSpPr>
          <p:spPr>
            <a:xfrm flipH="1">
              <a:off x="16576745" y="13841681"/>
              <a:ext cx="911669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stCxn id="140" idx="1"/>
              <a:endCxn id="138" idx="5"/>
            </p:cNvCxnSpPr>
            <p:nvPr/>
          </p:nvCxnSpPr>
          <p:spPr>
            <a:xfrm flipH="1" flipV="1">
              <a:off x="16438080" y="12448298"/>
              <a:ext cx="1188999" cy="1084367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Group 338"/>
          <p:cNvGrpSpPr/>
          <p:nvPr/>
        </p:nvGrpSpPr>
        <p:grpSpPr>
          <a:xfrm>
            <a:off x="24707782" y="11155801"/>
            <a:ext cx="3168080" cy="2927387"/>
            <a:chOff x="26641756" y="7910550"/>
            <a:chExt cx="3645363" cy="3368408"/>
          </a:xfrm>
        </p:grpSpPr>
        <p:sp>
          <p:nvSpPr>
            <p:cNvPr id="389" name="Oval 388"/>
            <p:cNvSpPr>
              <a:spLocks/>
            </p:cNvSpPr>
            <p:nvPr/>
          </p:nvSpPr>
          <p:spPr>
            <a:xfrm>
              <a:off x="27059083" y="831438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90" name="Oval 389"/>
            <p:cNvSpPr>
              <a:spLocks/>
            </p:cNvSpPr>
            <p:nvPr/>
          </p:nvSpPr>
          <p:spPr>
            <a:xfrm>
              <a:off x="29197608" y="831438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1" name="Oval 390"/>
            <p:cNvSpPr>
              <a:spLocks/>
            </p:cNvSpPr>
            <p:nvPr/>
          </p:nvSpPr>
          <p:spPr>
            <a:xfrm>
              <a:off x="29197608" y="1027325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92" name="Straight Arrow Connector 391"/>
            <p:cNvCxnSpPr/>
            <p:nvPr/>
          </p:nvCxnSpPr>
          <p:spPr>
            <a:xfrm flipH="1">
              <a:off x="28148594" y="8817237"/>
              <a:ext cx="104901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Arrow Connector 392"/>
            <p:cNvCxnSpPr/>
            <p:nvPr/>
          </p:nvCxnSpPr>
          <p:spPr>
            <a:xfrm flipH="1" flipV="1">
              <a:off x="29742364" y="7910550"/>
              <a:ext cx="1" cy="414235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/>
            <p:nvPr/>
          </p:nvCxnSpPr>
          <p:spPr>
            <a:xfrm flipH="1" flipV="1">
              <a:off x="27989039" y="9172806"/>
              <a:ext cx="1368124" cy="1247732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/>
            <p:cNvSpPr>
              <a:spLocks/>
            </p:cNvSpPr>
            <p:nvPr/>
          </p:nvSpPr>
          <p:spPr>
            <a:xfrm>
              <a:off x="27059083" y="1027325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96" name="Straight Arrow Connector 395"/>
            <p:cNvCxnSpPr/>
            <p:nvPr/>
          </p:nvCxnSpPr>
          <p:spPr>
            <a:xfrm flipH="1">
              <a:off x="26641756" y="7945557"/>
              <a:ext cx="3100608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Arrow Connector 396"/>
            <p:cNvCxnSpPr/>
            <p:nvPr/>
          </p:nvCxnSpPr>
          <p:spPr>
            <a:xfrm flipV="1">
              <a:off x="26661228" y="7936827"/>
              <a:ext cx="0" cy="2891394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/>
            <p:cNvCxnSpPr/>
            <p:nvPr/>
          </p:nvCxnSpPr>
          <p:spPr>
            <a:xfrm flipH="1">
              <a:off x="26645104" y="10820355"/>
              <a:ext cx="427262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339"/>
          <p:cNvGrpSpPr/>
          <p:nvPr/>
        </p:nvGrpSpPr>
        <p:grpSpPr>
          <a:xfrm>
            <a:off x="28607866" y="11155801"/>
            <a:ext cx="3168080" cy="2927387"/>
            <a:chOff x="31219203" y="7910550"/>
            <a:chExt cx="3645363" cy="3368408"/>
          </a:xfrm>
        </p:grpSpPr>
        <p:sp>
          <p:nvSpPr>
            <p:cNvPr id="378" name="Oval 377"/>
            <p:cNvSpPr>
              <a:spLocks/>
            </p:cNvSpPr>
            <p:nvPr/>
          </p:nvSpPr>
          <p:spPr>
            <a:xfrm>
              <a:off x="31636530" y="831438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79" name="Oval 378"/>
            <p:cNvSpPr>
              <a:spLocks/>
            </p:cNvSpPr>
            <p:nvPr/>
          </p:nvSpPr>
          <p:spPr>
            <a:xfrm>
              <a:off x="33775055" y="831438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0" name="Oval 379"/>
            <p:cNvSpPr>
              <a:spLocks/>
            </p:cNvSpPr>
            <p:nvPr/>
          </p:nvSpPr>
          <p:spPr>
            <a:xfrm>
              <a:off x="33775055" y="1027325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81" name="Straight Arrow Connector 380"/>
            <p:cNvCxnSpPr/>
            <p:nvPr/>
          </p:nvCxnSpPr>
          <p:spPr>
            <a:xfrm flipH="1">
              <a:off x="32726041" y="8817237"/>
              <a:ext cx="104901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/>
            <p:nvPr/>
          </p:nvCxnSpPr>
          <p:spPr>
            <a:xfrm flipH="1" flipV="1">
              <a:off x="34319811" y="7910550"/>
              <a:ext cx="1" cy="414235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/>
            <p:cNvCxnSpPr/>
            <p:nvPr/>
          </p:nvCxnSpPr>
          <p:spPr>
            <a:xfrm flipH="1" flipV="1">
              <a:off x="32566486" y="9172806"/>
              <a:ext cx="1368124" cy="1247732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Oval 383"/>
            <p:cNvSpPr>
              <a:spLocks/>
            </p:cNvSpPr>
            <p:nvPr/>
          </p:nvSpPr>
          <p:spPr>
            <a:xfrm>
              <a:off x="31636530" y="1027325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85" name="Straight Arrow Connector 384"/>
            <p:cNvCxnSpPr/>
            <p:nvPr/>
          </p:nvCxnSpPr>
          <p:spPr>
            <a:xfrm flipH="1">
              <a:off x="31219203" y="7945557"/>
              <a:ext cx="3100608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/>
            <p:nvPr/>
          </p:nvCxnSpPr>
          <p:spPr>
            <a:xfrm flipV="1">
              <a:off x="31238675" y="7936827"/>
              <a:ext cx="0" cy="2891394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/>
            <p:cNvCxnSpPr/>
            <p:nvPr/>
          </p:nvCxnSpPr>
          <p:spPr>
            <a:xfrm flipH="1">
              <a:off x="31222551" y="10820355"/>
              <a:ext cx="427262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/>
            <p:cNvCxnSpPr/>
            <p:nvPr/>
          </p:nvCxnSpPr>
          <p:spPr>
            <a:xfrm flipV="1">
              <a:off x="32181286" y="9320088"/>
              <a:ext cx="0" cy="95316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1" name="Group 340"/>
          <p:cNvGrpSpPr/>
          <p:nvPr/>
        </p:nvGrpSpPr>
        <p:grpSpPr>
          <a:xfrm>
            <a:off x="32503609" y="11155800"/>
            <a:ext cx="3847417" cy="2927386"/>
            <a:chOff x="30840250" y="7309798"/>
            <a:chExt cx="3847417" cy="2927386"/>
          </a:xfrm>
        </p:grpSpPr>
        <p:sp>
          <p:nvSpPr>
            <p:cNvPr id="366" name="Oval 365"/>
            <p:cNvSpPr>
              <a:spLocks/>
            </p:cNvSpPr>
            <p:nvPr/>
          </p:nvSpPr>
          <p:spPr>
            <a:xfrm>
              <a:off x="31202937" y="7660759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67" name="Oval 366"/>
            <p:cNvSpPr>
              <a:spLocks/>
            </p:cNvSpPr>
            <p:nvPr/>
          </p:nvSpPr>
          <p:spPr>
            <a:xfrm>
              <a:off x="33061468" y="7660759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8" name="Oval 367"/>
            <p:cNvSpPr>
              <a:spLocks/>
            </p:cNvSpPr>
            <p:nvPr/>
          </p:nvSpPr>
          <p:spPr>
            <a:xfrm>
              <a:off x="33061468" y="9363157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69" name="Straight Arrow Connector 368"/>
            <p:cNvCxnSpPr/>
            <p:nvPr/>
          </p:nvCxnSpPr>
          <p:spPr>
            <a:xfrm flipH="1">
              <a:off x="32149800" y="8097773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 flipH="1" flipV="1">
              <a:off x="33534899" y="7309798"/>
              <a:ext cx="1" cy="3600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 flipV="1">
              <a:off x="31676368" y="8535260"/>
              <a:ext cx="0" cy="827897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Oval 371"/>
            <p:cNvSpPr>
              <a:spLocks/>
            </p:cNvSpPr>
            <p:nvPr/>
          </p:nvSpPr>
          <p:spPr>
            <a:xfrm>
              <a:off x="31202937" y="9363157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73" name="Straight Arrow Connector 372"/>
            <p:cNvCxnSpPr/>
            <p:nvPr/>
          </p:nvCxnSpPr>
          <p:spPr>
            <a:xfrm flipH="1">
              <a:off x="30840250" y="7340221"/>
              <a:ext cx="2694649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/>
            <p:cNvCxnSpPr/>
            <p:nvPr/>
          </p:nvCxnSpPr>
          <p:spPr>
            <a:xfrm flipV="1">
              <a:off x="30857173" y="7332634"/>
              <a:ext cx="0" cy="2512828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/>
            <p:nvPr/>
          </p:nvCxnSpPr>
          <p:spPr>
            <a:xfrm flipH="1">
              <a:off x="30843160" y="9838626"/>
              <a:ext cx="371321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/>
            <p:cNvCxnSpPr/>
            <p:nvPr/>
          </p:nvCxnSpPr>
          <p:spPr>
            <a:xfrm flipV="1">
              <a:off x="34687667" y="7332634"/>
              <a:ext cx="0" cy="2512827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>
              <a:off x="33534899" y="8534786"/>
              <a:ext cx="0" cy="828371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2" name="Group 341"/>
          <p:cNvGrpSpPr/>
          <p:nvPr/>
        </p:nvGrpSpPr>
        <p:grpSpPr>
          <a:xfrm>
            <a:off x="36334102" y="11155800"/>
            <a:ext cx="3168080" cy="2927386"/>
            <a:chOff x="34670744" y="7309798"/>
            <a:chExt cx="3168080" cy="2927386"/>
          </a:xfrm>
        </p:grpSpPr>
        <p:sp>
          <p:nvSpPr>
            <p:cNvPr id="356" name="Oval 355"/>
            <p:cNvSpPr>
              <a:spLocks/>
            </p:cNvSpPr>
            <p:nvPr/>
          </p:nvSpPr>
          <p:spPr>
            <a:xfrm>
              <a:off x="35033431" y="7660760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57" name="Oval 356"/>
            <p:cNvSpPr>
              <a:spLocks/>
            </p:cNvSpPr>
            <p:nvPr/>
          </p:nvSpPr>
          <p:spPr>
            <a:xfrm>
              <a:off x="36891961" y="7660760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8" name="Oval 357"/>
            <p:cNvSpPr>
              <a:spLocks/>
            </p:cNvSpPr>
            <p:nvPr/>
          </p:nvSpPr>
          <p:spPr>
            <a:xfrm>
              <a:off x="36891961" y="936315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59" name="Straight Arrow Connector 358"/>
            <p:cNvCxnSpPr/>
            <p:nvPr/>
          </p:nvCxnSpPr>
          <p:spPr>
            <a:xfrm flipH="1">
              <a:off x="35980294" y="8097773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/>
            <p:nvPr/>
          </p:nvCxnSpPr>
          <p:spPr>
            <a:xfrm flipH="1" flipV="1">
              <a:off x="37365393" y="7309798"/>
              <a:ext cx="1" cy="3600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 flipH="1" flipV="1">
              <a:off x="35841629" y="8406788"/>
              <a:ext cx="1188997" cy="108436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/>
            <p:cNvSpPr>
              <a:spLocks/>
            </p:cNvSpPr>
            <p:nvPr/>
          </p:nvSpPr>
          <p:spPr>
            <a:xfrm>
              <a:off x="35033431" y="936315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63" name="Straight Arrow Connector 362"/>
            <p:cNvCxnSpPr/>
            <p:nvPr/>
          </p:nvCxnSpPr>
          <p:spPr>
            <a:xfrm flipH="1">
              <a:off x="34670744" y="7340221"/>
              <a:ext cx="2694649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 flipH="1">
              <a:off x="34673654" y="9838625"/>
              <a:ext cx="371321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37365393" y="8534787"/>
              <a:ext cx="0" cy="82837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oup 342"/>
          <p:cNvGrpSpPr/>
          <p:nvPr/>
        </p:nvGrpSpPr>
        <p:grpSpPr>
          <a:xfrm>
            <a:off x="40234186" y="11155800"/>
            <a:ext cx="3168080" cy="2927386"/>
            <a:chOff x="38570828" y="7309798"/>
            <a:chExt cx="3168080" cy="2927386"/>
          </a:xfrm>
        </p:grpSpPr>
        <p:sp>
          <p:nvSpPr>
            <p:cNvPr id="344" name="Oval 343"/>
            <p:cNvSpPr>
              <a:spLocks/>
            </p:cNvSpPr>
            <p:nvPr/>
          </p:nvSpPr>
          <p:spPr>
            <a:xfrm>
              <a:off x="38933515" y="7660760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45" name="Oval 344"/>
            <p:cNvSpPr>
              <a:spLocks/>
            </p:cNvSpPr>
            <p:nvPr/>
          </p:nvSpPr>
          <p:spPr>
            <a:xfrm>
              <a:off x="40792045" y="7660760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6" name="Oval 345"/>
            <p:cNvSpPr>
              <a:spLocks/>
            </p:cNvSpPr>
            <p:nvPr/>
          </p:nvSpPr>
          <p:spPr>
            <a:xfrm>
              <a:off x="40792045" y="936315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47" name="Straight Arrow Connector 346"/>
            <p:cNvCxnSpPr/>
            <p:nvPr/>
          </p:nvCxnSpPr>
          <p:spPr>
            <a:xfrm flipH="1">
              <a:off x="39880378" y="8097773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>
            <a:xfrm flipH="1" flipV="1">
              <a:off x="41265477" y="7309798"/>
              <a:ext cx="1" cy="3600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>
            <a:xfrm flipH="1" flipV="1">
              <a:off x="39741713" y="8406788"/>
              <a:ext cx="1188997" cy="108436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Oval 349"/>
            <p:cNvSpPr>
              <a:spLocks/>
            </p:cNvSpPr>
            <p:nvPr/>
          </p:nvSpPr>
          <p:spPr>
            <a:xfrm>
              <a:off x="38933515" y="936315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51" name="Straight Arrow Connector 350"/>
            <p:cNvCxnSpPr/>
            <p:nvPr/>
          </p:nvCxnSpPr>
          <p:spPr>
            <a:xfrm flipH="1">
              <a:off x="38570828" y="7340221"/>
              <a:ext cx="2694649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38587751" y="7332634"/>
              <a:ext cx="0" cy="2512827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H="1">
              <a:off x="38573738" y="9838625"/>
              <a:ext cx="371321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/>
            <p:nvPr/>
          </p:nvCxnSpPr>
          <p:spPr>
            <a:xfrm flipV="1">
              <a:off x="39406947" y="8534786"/>
              <a:ext cx="0" cy="828371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/>
            <p:nvPr/>
          </p:nvCxnSpPr>
          <p:spPr>
            <a:xfrm>
              <a:off x="41265477" y="8534787"/>
              <a:ext cx="0" cy="82837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4" name="Group 643"/>
          <p:cNvGrpSpPr/>
          <p:nvPr/>
        </p:nvGrpSpPr>
        <p:grpSpPr>
          <a:xfrm>
            <a:off x="20877288" y="11178636"/>
            <a:ext cx="3168081" cy="2904550"/>
            <a:chOff x="19213929" y="11380787"/>
            <a:chExt cx="3168081" cy="2904550"/>
          </a:xfrm>
        </p:grpSpPr>
        <p:sp>
          <p:nvSpPr>
            <p:cNvPr id="399" name="Oval 398"/>
            <p:cNvSpPr>
              <a:spLocks/>
            </p:cNvSpPr>
            <p:nvPr/>
          </p:nvSpPr>
          <p:spPr>
            <a:xfrm>
              <a:off x="19576617" y="11708912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00" name="Oval 399"/>
            <p:cNvSpPr>
              <a:spLocks/>
            </p:cNvSpPr>
            <p:nvPr/>
          </p:nvSpPr>
          <p:spPr>
            <a:xfrm>
              <a:off x="21435148" y="11708912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1" name="Oval 400"/>
            <p:cNvSpPr>
              <a:spLocks/>
            </p:cNvSpPr>
            <p:nvPr/>
          </p:nvSpPr>
          <p:spPr>
            <a:xfrm>
              <a:off x="21435148" y="13411310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402" name="Straight Arrow Connector 401"/>
            <p:cNvCxnSpPr/>
            <p:nvPr/>
          </p:nvCxnSpPr>
          <p:spPr>
            <a:xfrm flipH="1">
              <a:off x="20523480" y="12145926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/>
            <p:cNvCxnSpPr/>
            <p:nvPr/>
          </p:nvCxnSpPr>
          <p:spPr>
            <a:xfrm flipH="1" flipV="1">
              <a:off x="21908579" y="11388374"/>
              <a:ext cx="1" cy="32776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/>
            <p:cNvCxnSpPr/>
            <p:nvPr/>
          </p:nvCxnSpPr>
          <p:spPr>
            <a:xfrm flipV="1">
              <a:off x="20050048" y="12583413"/>
              <a:ext cx="0" cy="827897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Oval 404"/>
            <p:cNvSpPr>
              <a:spLocks/>
            </p:cNvSpPr>
            <p:nvPr/>
          </p:nvSpPr>
          <p:spPr>
            <a:xfrm>
              <a:off x="19576617" y="13411310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406" name="Straight Arrow Connector 405"/>
            <p:cNvCxnSpPr/>
            <p:nvPr/>
          </p:nvCxnSpPr>
          <p:spPr>
            <a:xfrm flipH="1">
              <a:off x="19213929" y="11388374"/>
              <a:ext cx="2736000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/>
            <p:nvPr/>
          </p:nvCxnSpPr>
          <p:spPr>
            <a:xfrm flipV="1">
              <a:off x="19230853" y="11380787"/>
              <a:ext cx="0" cy="2512828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/>
            <p:cNvCxnSpPr/>
            <p:nvPr/>
          </p:nvCxnSpPr>
          <p:spPr>
            <a:xfrm flipH="1">
              <a:off x="19216840" y="13886779"/>
              <a:ext cx="371321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/>
            <p:cNvCxnSpPr/>
            <p:nvPr/>
          </p:nvCxnSpPr>
          <p:spPr>
            <a:xfrm flipH="1">
              <a:off x="20520000" y="13745004"/>
              <a:ext cx="911669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Arrow Connector 410"/>
            <p:cNvCxnSpPr/>
            <p:nvPr/>
          </p:nvCxnSpPr>
          <p:spPr>
            <a:xfrm flipH="1">
              <a:off x="20515159" y="13975200"/>
              <a:ext cx="911668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5" name="Straight Arrow Connector 414"/>
          <p:cNvCxnSpPr>
            <a:stCxn id="395" idx="6"/>
            <a:endCxn id="391" idx="2"/>
          </p:cNvCxnSpPr>
          <p:nvPr/>
        </p:nvCxnSpPr>
        <p:spPr>
          <a:xfrm>
            <a:off x="26017333" y="13646173"/>
            <a:ext cx="911667" cy="0"/>
          </a:xfrm>
          <a:prstGeom prst="straightConnector1">
            <a:avLst/>
          </a:prstGeom>
          <a:ln w="7620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/>
          <p:cNvCxnSpPr>
            <a:stCxn id="384" idx="6"/>
            <a:endCxn id="380" idx="2"/>
          </p:cNvCxnSpPr>
          <p:nvPr/>
        </p:nvCxnSpPr>
        <p:spPr>
          <a:xfrm>
            <a:off x="29917417" y="13646173"/>
            <a:ext cx="911667" cy="0"/>
          </a:xfrm>
          <a:prstGeom prst="straightConnector1">
            <a:avLst/>
          </a:prstGeom>
          <a:ln w="7620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>
            <a:stCxn id="372" idx="6"/>
            <a:endCxn id="368" idx="2"/>
          </p:cNvCxnSpPr>
          <p:nvPr/>
        </p:nvCxnSpPr>
        <p:spPr>
          <a:xfrm>
            <a:off x="33813158" y="13646173"/>
            <a:ext cx="911669" cy="0"/>
          </a:xfrm>
          <a:prstGeom prst="straightConnector1">
            <a:avLst/>
          </a:prstGeom>
          <a:ln w="762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/>
          <p:cNvCxnSpPr>
            <a:stCxn id="362" idx="6"/>
            <a:endCxn id="358" idx="2"/>
          </p:cNvCxnSpPr>
          <p:nvPr/>
        </p:nvCxnSpPr>
        <p:spPr>
          <a:xfrm>
            <a:off x="37643653" y="13646173"/>
            <a:ext cx="911667" cy="0"/>
          </a:xfrm>
          <a:prstGeom prst="straightConnector1">
            <a:avLst/>
          </a:prstGeom>
          <a:ln w="7620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Rounded Rectangle 642"/>
          <p:cNvSpPr/>
          <p:nvPr/>
        </p:nvSpPr>
        <p:spPr>
          <a:xfrm>
            <a:off x="9317037" y="10888189"/>
            <a:ext cx="34443594" cy="3311999"/>
          </a:xfrm>
          <a:prstGeom prst="roundRect">
            <a:avLst>
              <a:gd name="adj" fmla="val 7163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646" name="TextBox 645"/>
          <p:cNvSpPr txBox="1"/>
          <p:nvPr/>
        </p:nvSpPr>
        <p:spPr>
          <a:xfrm>
            <a:off x="9390409" y="10771187"/>
            <a:ext cx="90762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4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9319077" y="7044590"/>
            <a:ext cx="87395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46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557" name="Group 556"/>
          <p:cNvGrpSpPr>
            <a:grpSpLocks noChangeAspect="1"/>
          </p:cNvGrpSpPr>
          <p:nvPr/>
        </p:nvGrpSpPr>
        <p:grpSpPr>
          <a:xfrm>
            <a:off x="5038270" y="14901149"/>
            <a:ext cx="3477550" cy="3442097"/>
            <a:chOff x="7630828" y="15596183"/>
            <a:chExt cx="3832609" cy="3793534"/>
          </a:xfrm>
        </p:grpSpPr>
        <p:sp>
          <p:nvSpPr>
            <p:cNvPr id="558" name="Rectangle 557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7630828" y="15628596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8257455" y="15628596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884082" y="1562859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9510709" y="1562859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2" name="Rectangle 561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0137336" y="15628596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7630828" y="16255113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8257455" y="16255113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884082" y="16255113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9510709" y="16255113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0137336" y="16255113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8" name="Rectangle 567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7630828" y="16882182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9" name="Rectangle 568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8257455" y="16882182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884082" y="16882182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9510709" y="16882182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0137336" y="16882182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7630828" y="17508699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4" name="Rectangle 573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8257455" y="17508699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8884082" y="17508699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9510709" y="17508699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0137336" y="17508699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7630828" y="18135216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8257455" y="18135216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8884082" y="1813521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9510709" y="1813521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137336" y="1813521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3" name="TextBox 582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8252897" y="15596183"/>
              <a:ext cx="717622" cy="695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84" name="TextBox 583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9496440" y="16805022"/>
              <a:ext cx="744122" cy="695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0764000" y="15628596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0764000" y="16255113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0764000" y="16882182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0764000" y="17508699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764000" y="18135216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7630828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8257455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8884082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9510709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137336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764000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6" name="TextBox 595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0745815" y="18083744"/>
              <a:ext cx="717622" cy="695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521072" y="14901149"/>
            <a:ext cx="3477550" cy="3442097"/>
            <a:chOff x="7630826" y="14733587"/>
            <a:chExt cx="3622862" cy="3585926"/>
          </a:xfrm>
        </p:grpSpPr>
        <p:sp>
          <p:nvSpPr>
            <p:cNvPr id="239" name="Rectangle 238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7630826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8223160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815493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9407827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0000161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7630826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8223160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815493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9407827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0000161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7630826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8223160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815493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9407827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0000161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7630826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8223160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8815493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9407827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0000161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7630826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8223160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8815493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9407827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000161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8218852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9941719" y="15920683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0592529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059252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059252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059252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59252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763082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822316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881549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9407827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000161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59252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0575340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97" name="TextBox 596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8798902" y="15920683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281477" y="14901149"/>
            <a:ext cx="3477550" cy="3442097"/>
            <a:chOff x="11465719" y="14733587"/>
            <a:chExt cx="3622862" cy="3585926"/>
          </a:xfrm>
        </p:grpSpPr>
        <p:sp>
          <p:nvSpPr>
            <p:cNvPr id="518" name="Rectangle 517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114657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120580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12650386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3242720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38350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114657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120580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12650386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3242720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3835054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114657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120580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126503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3242720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3835054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114657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120580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126503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13242720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3835054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14657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20580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126503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13242720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3835054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3" name="TextBox 542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12053745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44" name="TextBox 543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12632937" y="15920683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44274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44274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44274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44274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44274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14657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20580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126503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132427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38350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44274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6" name="TextBox 555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4410233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09" name="TextBox 408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13217699" y="16470998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015277" y="14901149"/>
            <a:ext cx="3477550" cy="3442097"/>
            <a:chOff x="15351919" y="14733587"/>
            <a:chExt cx="3622862" cy="3585926"/>
          </a:xfrm>
        </p:grpSpPr>
        <p:sp>
          <p:nvSpPr>
            <p:cNvPr id="413" name="Rectangle 412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153519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159442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16536586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7128920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77212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153519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159442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16536586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7128920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7721254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153519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159442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16536586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7128920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7721254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153519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159442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16536586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17128920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7721254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53519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59442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16536586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17128920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7721254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2" name="TextBox 441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15939945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43" name="TextBox 442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16491136" y="15319439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83136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83136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83136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83136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83136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53519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59442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165365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171289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77212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83136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5" name="TextBox 454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8296433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17103899" y="16470998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825277" y="14901149"/>
            <a:ext cx="3477550" cy="3442097"/>
            <a:chOff x="19238119" y="14733587"/>
            <a:chExt cx="3622862" cy="3585926"/>
          </a:xfrm>
        </p:grpSpPr>
        <p:sp>
          <p:nvSpPr>
            <p:cNvPr id="458" name="Rectangle 457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192381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198304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20422786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21015120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16074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192381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198304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20422786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21015120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1607454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192381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198304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20422786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21015120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1607454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192381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198304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20422786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21015120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1607454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92381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98304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0422786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1015120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1607454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3" name="TextBox 482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19826145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84" name="TextBox 483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0379670" y="15920683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21998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21998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21998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21998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21998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92381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98304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04227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10151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16074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21998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6" name="TextBox 495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2182633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97" name="TextBox 496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1001922" y="16470998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684872" y="14901149"/>
            <a:ext cx="3477550" cy="3442097"/>
            <a:chOff x="23105719" y="14733587"/>
            <a:chExt cx="3622862" cy="3585926"/>
          </a:xfrm>
        </p:grpSpPr>
        <p:sp>
          <p:nvSpPr>
            <p:cNvPr id="499" name="Rectangle 498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231057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236980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24290386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24882720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54750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231057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236980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24290386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24882720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5475054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231057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236980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242903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24882720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5475054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231057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236980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242903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24882720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5475054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231057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0" name="Rectangle 599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236980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42903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4882720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5475054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4" name="TextBox 603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23693745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05" name="TextBox 604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4268204" y="15920683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60674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7" name="Rectangle 606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60674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8" name="Rectangle 607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60674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9" name="Rectangle 608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60674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60674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231057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236980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42903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48827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54750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6" name="Rectangle 615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60674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7" name="TextBox 616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6050233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18" name="TextBox 617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5408043" y="15920683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571072" y="14901149"/>
            <a:ext cx="3477550" cy="3442097"/>
            <a:chOff x="26934319" y="14733587"/>
            <a:chExt cx="3622862" cy="3585926"/>
          </a:xfrm>
        </p:grpSpPr>
        <p:sp>
          <p:nvSpPr>
            <p:cNvPr id="620" name="Rectangle 619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269343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275266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2" name="Rectangle 621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28118986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623" name="Rectangle 622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28711320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93036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5" name="Rectangle 624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269343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275266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7" name="Rectangle 626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28118986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28711320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9303654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269343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1" name="Rectangle 630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275266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2" name="Rectangle 631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281189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28711320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4" name="Rectangle 633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9303654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5" name="Rectangle 634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269343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275266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48" name="Rectangle 647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281189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49" name="Rectangle 648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28711320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0" name="Rectangle 649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9303654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1" name="Rectangle 650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269343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2" name="Rectangle 651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275266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3" name="Rectangle 652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81189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4" name="Rectangle 653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8711320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5" name="Rectangle 65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9303654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6" name="TextBox 655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27522345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7" name="TextBox 656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8077319" y="15920683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58" name="Rectangle 657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98960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98960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0" name="Rectangle 659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98960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1" name="Rectangle 660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98960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98960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269343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275266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5" name="Rectangle 664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81189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6" name="Rectangle 665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87113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7" name="Rectangle 666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93036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8" name="Rectangle 667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98960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9" name="TextBox 668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9878833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70" name="TextBox 669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9288862" y="15312773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457272" y="14901149"/>
            <a:ext cx="3477550" cy="3442097"/>
            <a:chOff x="30745730" y="14733587"/>
            <a:chExt cx="3622862" cy="3585926"/>
          </a:xfrm>
        </p:grpSpPr>
        <p:sp>
          <p:nvSpPr>
            <p:cNvPr id="672" name="Rectangle 671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30745730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73" name="Rectangle 672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31338064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31930397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675" name="Rectangle 674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32522731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76" name="Rectangle 675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33115065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77" name="Rectangle 676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30745730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78" name="Rectangle 677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31338064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79" name="Rectangle 678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31930397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32522731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33115065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30745730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31338064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4" name="Rectangle 683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31930397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32522731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33115065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30745730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31338064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31930397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0" name="Rectangle 689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32522731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1" name="Rectangle 690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33115065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30745730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1338064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31930397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32522731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3115065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7" name="TextBox 696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31333756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98" name="TextBox 697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32496919" y="15920683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33707433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33707433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1" name="Rectangle 700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33707433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2" name="Rectangle 701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33707433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3" name="Rectangle 702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3707433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4" name="Rectangle 703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3074573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5" name="Rectangle 704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133806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6" name="Rectangle 705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31930397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7" name="Rectangle 706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32522731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8" name="Rectangle 707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3115065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370743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10" name="TextBox 709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3690244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11" name="TextBox 710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31903522" y="15275361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343472" y="14901149"/>
            <a:ext cx="3477550" cy="3442097"/>
            <a:chOff x="34554319" y="14733587"/>
            <a:chExt cx="3622862" cy="3585926"/>
          </a:xfrm>
        </p:grpSpPr>
        <p:sp>
          <p:nvSpPr>
            <p:cNvPr id="713" name="Rectangle 712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345543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351466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35738986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 dirty="0">
                <a:solidFill>
                  <a:srgbClr val="95F697"/>
                </a:solidFill>
              </a:endParaRPr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36331320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369236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345543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351466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0" name="Rectangle 719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35738986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1" name="Rectangle 720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36331320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36923654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345543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351466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5" name="Rectangle 724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357389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6" name="Rectangle 725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36331320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7" name="Rectangle 726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36923654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8" name="Rectangle 727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345543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9" name="Rectangle 728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351466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0" name="Rectangle 729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357389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1" name="Rectangle 730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36331320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2" name="Rectangle 731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36923654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3" name="Rectangle 732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345543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4" name="Rectangle 733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51466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5" name="Rectangle 734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357389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6" name="Rectangle 735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36331320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7" name="Rectangle 736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6923654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8" name="TextBox 737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35142345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39" name="TextBox 738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36306131" y="16470998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740" name="Rectangle 739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375160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1" name="Rectangle 740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375160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2" name="Rectangle 741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375160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375160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4" name="Rectangle 743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75160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5" name="Rectangle 744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345543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51466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7" name="Rectangle 746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357389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8" name="Rectangle 747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363313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9" name="Rectangle 748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69236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50" name="Rectangle 749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75160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51" name="TextBox 750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7498833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52" name="TextBox 751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36306919" y="152669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0153472" y="14901149"/>
            <a:ext cx="3477550" cy="3442097"/>
            <a:chOff x="38498119" y="14733587"/>
            <a:chExt cx="3622862" cy="3585926"/>
          </a:xfrm>
        </p:grpSpPr>
        <p:sp>
          <p:nvSpPr>
            <p:cNvPr id="754" name="Rectangle 753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384981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55" name="Rectangle 754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390904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56" name="Rectangle 755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39682786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 dirty="0">
                <a:solidFill>
                  <a:srgbClr val="95F697"/>
                </a:solidFill>
              </a:endParaRPr>
            </a:p>
          </p:txBody>
        </p:sp>
        <p:sp>
          <p:nvSpPr>
            <p:cNvPr id="757" name="Rectangle 756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40275120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58" name="Rectangle 757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408674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59" name="Rectangle 758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384981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0" name="Rectangle 759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390904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1" name="Rectangle 760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39682786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2" name="Rectangle 761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40275120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3" name="Rectangle 762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40867454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4" name="Rectangle 763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384981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5" name="Rectangle 764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390904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6" name="Rectangle 765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396827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7" name="Rectangle 766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40275120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8" name="Rectangle 767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40867454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9" name="Rectangle 768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384981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0" name="Rectangle 769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390904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1" name="Rectangle 770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396827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2" name="Rectangle 771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40275120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3" name="Rectangle 772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40867454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4" name="Rectangle 773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384981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5" name="Rectangle 774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90904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6" name="Rectangle 775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396827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7" name="Rectangle 776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40275120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8" name="Rectangle 777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40867454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9" name="TextBox 778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39086145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80" name="TextBox 779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40249931" y="16470998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781" name="Rectangle 780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414598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2" name="Rectangle 781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414598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3" name="Rectangle 782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414598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4" name="Rectangle 783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414598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5" name="Rectangle 78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414598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6" name="Rectangle 785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384981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7" name="Rectangle 786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90904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8" name="Rectangle 787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396827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9" name="Rectangle 788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402751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90" name="Rectangle 789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408674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91" name="Rectangle 790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414598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92" name="TextBox 791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41442633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93" name="TextBox 792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40250719" y="152669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831" name="Rounded Rectangle 830"/>
          <p:cNvSpPr/>
          <p:nvPr/>
        </p:nvSpPr>
        <p:spPr>
          <a:xfrm>
            <a:off x="4322762" y="7113587"/>
            <a:ext cx="4308475" cy="11845205"/>
          </a:xfrm>
          <a:prstGeom prst="roundRect">
            <a:avLst>
              <a:gd name="adj" fmla="val 3990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37" name="Rounded Rectangle 836"/>
          <p:cNvSpPr/>
          <p:nvPr/>
        </p:nvSpPr>
        <p:spPr>
          <a:xfrm>
            <a:off x="9317037" y="14657387"/>
            <a:ext cx="34444441" cy="4301405"/>
          </a:xfrm>
          <a:prstGeom prst="roundRect">
            <a:avLst>
              <a:gd name="adj" fmla="val 7163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41" name="TextBox 840"/>
          <p:cNvSpPr txBox="1"/>
          <p:nvPr/>
        </p:nvSpPr>
        <p:spPr>
          <a:xfrm>
            <a:off x="6359553" y="18207890"/>
            <a:ext cx="902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 sz="4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7" name="Right Arrow 116"/>
          <p:cNvSpPr/>
          <p:nvPr/>
        </p:nvSpPr>
        <p:spPr>
          <a:xfrm rot="5400000">
            <a:off x="10951294" y="10310317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118" name="Right Arrow 117"/>
          <p:cNvSpPr/>
          <p:nvPr/>
        </p:nvSpPr>
        <p:spPr>
          <a:xfrm rot="5400000">
            <a:off x="14634909" y="10310317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119" name="Right Arrow 118"/>
          <p:cNvSpPr/>
          <p:nvPr/>
        </p:nvSpPr>
        <p:spPr>
          <a:xfrm rot="5400000">
            <a:off x="18462359" y="10310317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120" name="Right Arrow 119"/>
          <p:cNvSpPr/>
          <p:nvPr/>
        </p:nvSpPr>
        <p:spPr>
          <a:xfrm rot="5400000">
            <a:off x="26222918" y="10310317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638" name="Right Arrow 637"/>
          <p:cNvSpPr/>
          <p:nvPr/>
        </p:nvSpPr>
        <p:spPr>
          <a:xfrm rot="5400000">
            <a:off x="22421807" y="10310317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639" name="Right Arrow 638"/>
          <p:cNvSpPr/>
          <p:nvPr/>
        </p:nvSpPr>
        <p:spPr>
          <a:xfrm rot="5400000">
            <a:off x="30194207" y="10310317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640" name="Right Arrow 639"/>
          <p:cNvSpPr/>
          <p:nvPr/>
        </p:nvSpPr>
        <p:spPr>
          <a:xfrm rot="5400000">
            <a:off x="34080407" y="10310317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641" name="Right Arrow 640"/>
          <p:cNvSpPr/>
          <p:nvPr/>
        </p:nvSpPr>
        <p:spPr>
          <a:xfrm rot="5400000">
            <a:off x="37805318" y="10310317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642" name="Right Arrow 641"/>
          <p:cNvSpPr/>
          <p:nvPr/>
        </p:nvSpPr>
        <p:spPr>
          <a:xfrm rot="5400000">
            <a:off x="41700407" y="10310317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54" name="Right Arrow 853"/>
          <p:cNvSpPr/>
          <p:nvPr/>
        </p:nvSpPr>
        <p:spPr>
          <a:xfrm rot="5400000">
            <a:off x="11053624" y="141378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55" name="Right Arrow 854"/>
          <p:cNvSpPr/>
          <p:nvPr/>
        </p:nvSpPr>
        <p:spPr>
          <a:xfrm rot="5400000">
            <a:off x="14634909" y="141378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56" name="Right Arrow 855"/>
          <p:cNvSpPr/>
          <p:nvPr/>
        </p:nvSpPr>
        <p:spPr>
          <a:xfrm rot="5400000">
            <a:off x="18459222" y="141378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57" name="Right Arrow 856"/>
          <p:cNvSpPr/>
          <p:nvPr/>
        </p:nvSpPr>
        <p:spPr>
          <a:xfrm rot="5400000">
            <a:off x="22421807" y="141378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58" name="Right Arrow 857"/>
          <p:cNvSpPr/>
          <p:nvPr/>
        </p:nvSpPr>
        <p:spPr>
          <a:xfrm rot="5400000">
            <a:off x="26236450" y="141378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59" name="Right Arrow 858"/>
          <p:cNvSpPr/>
          <p:nvPr/>
        </p:nvSpPr>
        <p:spPr>
          <a:xfrm rot="5400000">
            <a:off x="30194431" y="141378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60" name="Right Arrow 859"/>
          <p:cNvSpPr/>
          <p:nvPr/>
        </p:nvSpPr>
        <p:spPr>
          <a:xfrm rot="5400000">
            <a:off x="34080406" y="141378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61" name="Right Arrow 860"/>
          <p:cNvSpPr/>
          <p:nvPr/>
        </p:nvSpPr>
        <p:spPr>
          <a:xfrm rot="5400000">
            <a:off x="37862770" y="141378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62" name="Right Arrow 861"/>
          <p:cNvSpPr/>
          <p:nvPr/>
        </p:nvSpPr>
        <p:spPr>
          <a:xfrm rot="5400000">
            <a:off x="41762854" y="141378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63" name="TextBox 862"/>
          <p:cNvSpPr txBox="1"/>
          <p:nvPr/>
        </p:nvSpPr>
        <p:spPr>
          <a:xfrm>
            <a:off x="9319077" y="18207890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>
                <a:latin typeface="Arial" charset="0"/>
                <a:ea typeface="Arial" charset="0"/>
                <a:cs typeface="Arial" charset="0"/>
              </a:rPr>
              <a:t>(e)</a:t>
            </a:r>
            <a:endParaRPr lang="en-US" sz="46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64" name="Group 863"/>
          <p:cNvGrpSpPr>
            <a:grpSpLocks noChangeAspect="1"/>
          </p:cNvGrpSpPr>
          <p:nvPr/>
        </p:nvGrpSpPr>
        <p:grpSpPr>
          <a:xfrm>
            <a:off x="4273016" y="16920558"/>
            <a:ext cx="2099233" cy="2080230"/>
            <a:chOff x="4260709" y="9228533"/>
            <a:chExt cx="3323587" cy="3293496"/>
          </a:xfrm>
        </p:grpSpPr>
        <p:cxnSp>
          <p:nvCxnSpPr>
            <p:cNvPr id="865" name="Straight Arrow Connector 864"/>
            <p:cNvCxnSpPr/>
            <p:nvPr/>
          </p:nvCxnSpPr>
          <p:spPr>
            <a:xfrm>
              <a:off x="4622208" y="11846719"/>
              <a:ext cx="164856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Arrow Connector 865"/>
            <p:cNvCxnSpPr/>
            <p:nvPr/>
          </p:nvCxnSpPr>
          <p:spPr>
            <a:xfrm flipV="1">
              <a:off x="4914362" y="10461721"/>
              <a:ext cx="0" cy="164855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7" name="TextBox 866"/>
            <p:cNvSpPr txBox="1"/>
            <p:nvPr/>
          </p:nvSpPr>
          <p:spPr>
            <a:xfrm>
              <a:off x="6302131" y="11279457"/>
              <a:ext cx="1282165" cy="1242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4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68" name="TextBox 867"/>
            <p:cNvSpPr txBox="1"/>
            <p:nvPr/>
          </p:nvSpPr>
          <p:spPr>
            <a:xfrm>
              <a:off x="4260709" y="9228533"/>
              <a:ext cx="1282165" cy="1242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4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025678" y="7381656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DBG for d=+x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8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ounded Rectangle 184"/>
          <p:cNvSpPr/>
          <p:nvPr/>
        </p:nvSpPr>
        <p:spPr>
          <a:xfrm>
            <a:off x="9317037" y="7113588"/>
            <a:ext cx="34443593" cy="3311999"/>
          </a:xfrm>
          <a:prstGeom prst="roundRect">
            <a:avLst>
              <a:gd name="adj" fmla="val 7163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grpSp>
        <p:nvGrpSpPr>
          <p:cNvPr id="183" name="Group 182"/>
          <p:cNvGrpSpPr/>
          <p:nvPr/>
        </p:nvGrpSpPr>
        <p:grpSpPr>
          <a:xfrm>
            <a:off x="1520361" y="7776001"/>
            <a:ext cx="2805393" cy="2576425"/>
            <a:chOff x="12243900" y="1877612"/>
            <a:chExt cx="5546419" cy="5093735"/>
          </a:xfrm>
        </p:grpSpPr>
        <p:sp>
          <p:nvSpPr>
            <p:cNvPr id="21" name="Oval 20"/>
            <p:cNvSpPr>
              <a:spLocks/>
            </p:cNvSpPr>
            <p:nvPr/>
          </p:nvSpPr>
          <p:spPr>
            <a:xfrm>
              <a:off x="12243900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2" name="Oval 21"/>
            <p:cNvSpPr>
              <a:spLocks/>
            </p:cNvSpPr>
            <p:nvPr/>
          </p:nvSpPr>
          <p:spPr>
            <a:xfrm>
              <a:off x="15918319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23" name="Oval 22"/>
            <p:cNvSpPr>
              <a:spLocks/>
            </p:cNvSpPr>
            <p:nvPr/>
          </p:nvSpPr>
          <p:spPr>
            <a:xfrm>
              <a:off x="14122519" y="52433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 flipH="1">
              <a:off x="14115900" y="2741612"/>
              <a:ext cx="180241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3" idx="7"/>
            </p:cNvCxnSpPr>
            <p:nvPr/>
          </p:nvCxnSpPr>
          <p:spPr>
            <a:xfrm flipH="1">
              <a:off x="15720371" y="3605612"/>
              <a:ext cx="1133949" cy="189079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3" idx="1"/>
              <a:endCxn id="21" idx="4"/>
            </p:cNvCxnSpPr>
            <p:nvPr/>
          </p:nvCxnSpPr>
          <p:spPr>
            <a:xfrm flipH="1" flipV="1">
              <a:off x="13179900" y="3605612"/>
              <a:ext cx="1216767" cy="189079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5217125" y="7776001"/>
            <a:ext cx="3131930" cy="2711037"/>
            <a:chOff x="21480919" y="1877612"/>
            <a:chExt cx="6192000" cy="5359870"/>
          </a:xfrm>
        </p:grpSpPr>
        <p:sp>
          <p:nvSpPr>
            <p:cNvPr id="43" name="Oval 42"/>
            <p:cNvSpPr>
              <a:spLocks/>
            </p:cNvSpPr>
            <p:nvPr/>
          </p:nvSpPr>
          <p:spPr>
            <a:xfrm>
              <a:off x="21785719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4" name="Oval 43"/>
            <p:cNvSpPr>
              <a:spLocks/>
            </p:cNvSpPr>
            <p:nvPr/>
          </p:nvSpPr>
          <p:spPr>
            <a:xfrm>
              <a:off x="25460138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5" name="Oval 44"/>
            <p:cNvSpPr>
              <a:spLocks/>
            </p:cNvSpPr>
            <p:nvPr/>
          </p:nvSpPr>
          <p:spPr>
            <a:xfrm>
              <a:off x="25460138" y="52433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23657719" y="2741612"/>
              <a:ext cx="180241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26396138" y="3643147"/>
              <a:ext cx="0" cy="13320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22700119" y="3606547"/>
              <a:ext cx="21601" cy="133200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>
              <a:spLocks/>
            </p:cNvSpPr>
            <p:nvPr/>
          </p:nvSpPr>
          <p:spPr>
            <a:xfrm>
              <a:off x="21785719" y="52433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1480919" y="5014747"/>
              <a:ext cx="6192000" cy="2222735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</p:grpSp>
      <p:sp>
        <p:nvSpPr>
          <p:cNvPr id="64" name="Right Arrow 63"/>
          <p:cNvSpPr/>
          <p:nvPr/>
        </p:nvSpPr>
        <p:spPr>
          <a:xfrm>
            <a:off x="4531824" y="8783222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grpSp>
        <p:nvGrpSpPr>
          <p:cNvPr id="78" name="Group 77"/>
          <p:cNvGrpSpPr/>
          <p:nvPr/>
        </p:nvGrpSpPr>
        <p:grpSpPr>
          <a:xfrm>
            <a:off x="13570418" y="7660288"/>
            <a:ext cx="2805393" cy="2576425"/>
            <a:chOff x="21785719" y="1877612"/>
            <a:chExt cx="5546419" cy="5093735"/>
          </a:xfrm>
        </p:grpSpPr>
        <p:sp>
          <p:nvSpPr>
            <p:cNvPr id="79" name="Oval 78"/>
            <p:cNvSpPr>
              <a:spLocks/>
            </p:cNvSpPr>
            <p:nvPr/>
          </p:nvSpPr>
          <p:spPr>
            <a:xfrm>
              <a:off x="21785719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80" name="Oval 79"/>
            <p:cNvSpPr>
              <a:spLocks/>
            </p:cNvSpPr>
            <p:nvPr/>
          </p:nvSpPr>
          <p:spPr>
            <a:xfrm>
              <a:off x="25460138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81" name="Oval 80"/>
            <p:cNvSpPr>
              <a:spLocks/>
            </p:cNvSpPr>
            <p:nvPr/>
          </p:nvSpPr>
          <p:spPr>
            <a:xfrm>
              <a:off x="25460138" y="52433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H="1">
              <a:off x="23657719" y="2741612"/>
              <a:ext cx="180241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26396138" y="3643147"/>
              <a:ext cx="0" cy="16002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81" idx="1"/>
              <a:endCxn id="79" idx="5"/>
            </p:cNvCxnSpPr>
            <p:nvPr/>
          </p:nvCxnSpPr>
          <p:spPr>
            <a:xfrm flipH="1" flipV="1">
              <a:off x="23383570" y="3352553"/>
              <a:ext cx="2350718" cy="2143854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>
              <a:spLocks/>
            </p:cNvSpPr>
            <p:nvPr/>
          </p:nvSpPr>
          <p:spPr>
            <a:xfrm>
              <a:off x="21785719" y="52433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645" name="Group 644"/>
          <p:cNvGrpSpPr/>
          <p:nvPr/>
        </p:nvGrpSpPr>
        <p:grpSpPr>
          <a:xfrm>
            <a:off x="9831830" y="11500119"/>
            <a:ext cx="2805393" cy="2576423"/>
            <a:chOff x="8195076" y="11769519"/>
            <a:chExt cx="2805393" cy="2576423"/>
          </a:xfrm>
        </p:grpSpPr>
        <p:sp>
          <p:nvSpPr>
            <p:cNvPr id="122" name="Oval 121"/>
            <p:cNvSpPr>
              <a:spLocks/>
            </p:cNvSpPr>
            <p:nvPr/>
          </p:nvSpPr>
          <p:spPr>
            <a:xfrm>
              <a:off x="8195076" y="11769519"/>
              <a:ext cx="946863" cy="87402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23" name="Oval 122"/>
            <p:cNvSpPr>
              <a:spLocks/>
            </p:cNvSpPr>
            <p:nvPr/>
          </p:nvSpPr>
          <p:spPr>
            <a:xfrm>
              <a:off x="10053606" y="11769519"/>
              <a:ext cx="946863" cy="87402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" name="Oval 123"/>
            <p:cNvSpPr>
              <a:spLocks/>
            </p:cNvSpPr>
            <p:nvPr/>
          </p:nvSpPr>
          <p:spPr>
            <a:xfrm>
              <a:off x="10053606" y="13471916"/>
              <a:ext cx="946863" cy="87402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H="1">
              <a:off x="9141938" y="12206532"/>
              <a:ext cx="9116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10527037" y="12662530"/>
              <a:ext cx="0" cy="809385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8668507" y="12644018"/>
              <a:ext cx="1" cy="82789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>
              <a:spLocks/>
            </p:cNvSpPr>
            <p:nvPr/>
          </p:nvSpPr>
          <p:spPr>
            <a:xfrm>
              <a:off x="8195076" y="13471916"/>
              <a:ext cx="946863" cy="87402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68" name="Straight Arrow Connector 167"/>
            <p:cNvCxnSpPr>
              <a:stCxn id="124" idx="2"/>
              <a:endCxn id="128" idx="6"/>
            </p:cNvCxnSpPr>
            <p:nvPr/>
          </p:nvCxnSpPr>
          <p:spPr>
            <a:xfrm flipH="1">
              <a:off x="9141938" y="13908930"/>
              <a:ext cx="911669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13570418" y="11500119"/>
            <a:ext cx="2805393" cy="2576425"/>
            <a:chOff x="15139500" y="17753012"/>
            <a:chExt cx="5546419" cy="5093735"/>
          </a:xfrm>
        </p:grpSpPr>
        <p:sp>
          <p:nvSpPr>
            <p:cNvPr id="130" name="Oval 129"/>
            <p:cNvSpPr>
              <a:spLocks/>
            </p:cNvSpPr>
            <p:nvPr/>
          </p:nvSpPr>
          <p:spPr>
            <a:xfrm>
              <a:off x="15139500" y="177530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31" name="Oval 130"/>
            <p:cNvSpPr>
              <a:spLocks/>
            </p:cNvSpPr>
            <p:nvPr/>
          </p:nvSpPr>
          <p:spPr>
            <a:xfrm>
              <a:off x="18813919" y="177530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2" name="Oval 131"/>
            <p:cNvSpPr>
              <a:spLocks/>
            </p:cNvSpPr>
            <p:nvPr/>
          </p:nvSpPr>
          <p:spPr>
            <a:xfrm>
              <a:off x="18813919" y="211187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33" name="Straight Arrow Connector 132"/>
            <p:cNvCxnSpPr/>
            <p:nvPr/>
          </p:nvCxnSpPr>
          <p:spPr>
            <a:xfrm flipH="1">
              <a:off x="17011500" y="18617012"/>
              <a:ext cx="180241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19749919" y="19518547"/>
              <a:ext cx="0" cy="16002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endCxn id="130" idx="5"/>
            </p:cNvCxnSpPr>
            <p:nvPr/>
          </p:nvCxnSpPr>
          <p:spPr>
            <a:xfrm flipH="1" flipV="1">
              <a:off x="16737351" y="19227953"/>
              <a:ext cx="2350718" cy="2143854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>
              <a:spLocks/>
            </p:cNvSpPr>
            <p:nvPr/>
          </p:nvSpPr>
          <p:spPr>
            <a:xfrm>
              <a:off x="15139500" y="211187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73" name="Straight Arrow Connector 172"/>
            <p:cNvCxnSpPr/>
            <p:nvPr/>
          </p:nvCxnSpPr>
          <p:spPr>
            <a:xfrm flipH="1">
              <a:off x="16992000" y="21791612"/>
              <a:ext cx="1802419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 flipH="1">
              <a:off x="17001750" y="22248812"/>
              <a:ext cx="1802419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/>
          <p:cNvSpPr txBox="1"/>
          <p:nvPr/>
        </p:nvSpPr>
        <p:spPr>
          <a:xfrm>
            <a:off x="2516536" y="7037387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sp>
        <p:nvSpPr>
          <p:cNvPr id="192" name="Right Arrow 191"/>
          <p:cNvSpPr/>
          <p:nvPr/>
        </p:nvSpPr>
        <p:spPr>
          <a:xfrm>
            <a:off x="8767407" y="8742031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grpSp>
        <p:nvGrpSpPr>
          <p:cNvPr id="194" name="Group 193"/>
          <p:cNvGrpSpPr/>
          <p:nvPr/>
        </p:nvGrpSpPr>
        <p:grpSpPr>
          <a:xfrm>
            <a:off x="9964276" y="7786907"/>
            <a:ext cx="2805393" cy="2576425"/>
            <a:chOff x="21785719" y="1877612"/>
            <a:chExt cx="5546419" cy="5093735"/>
          </a:xfrm>
        </p:grpSpPr>
        <p:sp>
          <p:nvSpPr>
            <p:cNvPr id="195" name="Oval 194"/>
            <p:cNvSpPr>
              <a:spLocks/>
            </p:cNvSpPr>
            <p:nvPr/>
          </p:nvSpPr>
          <p:spPr>
            <a:xfrm>
              <a:off x="21785719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96" name="Oval 195"/>
            <p:cNvSpPr>
              <a:spLocks/>
            </p:cNvSpPr>
            <p:nvPr/>
          </p:nvSpPr>
          <p:spPr>
            <a:xfrm>
              <a:off x="25460138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197" name="Oval 196"/>
            <p:cNvSpPr>
              <a:spLocks/>
            </p:cNvSpPr>
            <p:nvPr/>
          </p:nvSpPr>
          <p:spPr>
            <a:xfrm>
              <a:off x="25460138" y="52433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98" name="Straight Arrow Connector 197"/>
            <p:cNvCxnSpPr/>
            <p:nvPr/>
          </p:nvCxnSpPr>
          <p:spPr>
            <a:xfrm flipH="1">
              <a:off x="23657719" y="2741612"/>
              <a:ext cx="180241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26396138" y="3643147"/>
              <a:ext cx="0" cy="16002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 flipV="1">
              <a:off x="22721719" y="3606547"/>
              <a:ext cx="1" cy="163680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Oval 200"/>
            <p:cNvSpPr>
              <a:spLocks/>
            </p:cNvSpPr>
            <p:nvPr/>
          </p:nvSpPr>
          <p:spPr>
            <a:xfrm>
              <a:off x="21785719" y="52433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17295553" y="7660288"/>
            <a:ext cx="2805393" cy="2576425"/>
            <a:chOff x="17936182" y="8313842"/>
            <a:chExt cx="3228035" cy="2964572"/>
          </a:xfrm>
        </p:grpSpPr>
        <p:sp>
          <p:nvSpPr>
            <p:cNvPr id="68" name="Oval 67"/>
            <p:cNvSpPr>
              <a:spLocks/>
            </p:cNvSpPr>
            <p:nvPr/>
          </p:nvSpPr>
          <p:spPr>
            <a:xfrm>
              <a:off x="17936182" y="8313842"/>
              <a:ext cx="1089510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9" name="Oval 68"/>
            <p:cNvSpPr>
              <a:spLocks/>
            </p:cNvSpPr>
            <p:nvPr/>
          </p:nvSpPr>
          <p:spPr>
            <a:xfrm>
              <a:off x="20074707" y="8313842"/>
              <a:ext cx="1089510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0" name="Oval 69"/>
            <p:cNvSpPr>
              <a:spLocks/>
            </p:cNvSpPr>
            <p:nvPr/>
          </p:nvSpPr>
          <p:spPr>
            <a:xfrm>
              <a:off x="20074707" y="10272712"/>
              <a:ext cx="1089510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>
              <a:off x="19025692" y="8816693"/>
              <a:ext cx="104901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70" idx="0"/>
            </p:cNvCxnSpPr>
            <p:nvPr/>
          </p:nvCxnSpPr>
          <p:spPr>
            <a:xfrm>
              <a:off x="20619462" y="9341390"/>
              <a:ext cx="0" cy="931322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74" idx="0"/>
            </p:cNvCxnSpPr>
            <p:nvPr/>
          </p:nvCxnSpPr>
          <p:spPr>
            <a:xfrm flipV="1">
              <a:off x="18480937" y="9320088"/>
              <a:ext cx="1" cy="952623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>
              <a:spLocks/>
            </p:cNvSpPr>
            <p:nvPr/>
          </p:nvSpPr>
          <p:spPr>
            <a:xfrm>
              <a:off x="17936182" y="10272712"/>
              <a:ext cx="1089510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02" name="Straight Arrow Connector 201"/>
            <p:cNvCxnSpPr>
              <a:stCxn id="70" idx="1"/>
              <a:endCxn id="68" idx="5"/>
            </p:cNvCxnSpPr>
            <p:nvPr/>
          </p:nvCxnSpPr>
          <p:spPr>
            <a:xfrm flipH="1" flipV="1">
              <a:off x="18866137" y="9172262"/>
              <a:ext cx="1368125" cy="1247732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20877288" y="7308000"/>
            <a:ext cx="3168080" cy="2929184"/>
            <a:chOff x="29296519" y="9664187"/>
            <a:chExt cx="6263472" cy="5791160"/>
          </a:xfrm>
        </p:grpSpPr>
        <p:sp>
          <p:nvSpPr>
            <p:cNvPr id="95" name="Oval 94"/>
            <p:cNvSpPr>
              <a:spLocks/>
            </p:cNvSpPr>
            <p:nvPr/>
          </p:nvSpPr>
          <p:spPr>
            <a:xfrm>
              <a:off x="30013572" y="10361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96" name="Oval 95"/>
            <p:cNvSpPr>
              <a:spLocks/>
            </p:cNvSpPr>
            <p:nvPr/>
          </p:nvSpPr>
          <p:spPr>
            <a:xfrm>
              <a:off x="33687991" y="10361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7" name="Oval 96"/>
            <p:cNvSpPr>
              <a:spLocks/>
            </p:cNvSpPr>
            <p:nvPr/>
          </p:nvSpPr>
          <p:spPr>
            <a:xfrm>
              <a:off x="33687991" y="137273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H="1">
              <a:off x="31885572" y="11225612"/>
              <a:ext cx="180241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H="1" flipV="1">
              <a:off x="34623991" y="9664187"/>
              <a:ext cx="2" cy="71174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1" idx="0"/>
            </p:cNvCxnSpPr>
            <p:nvPr/>
          </p:nvCxnSpPr>
          <p:spPr>
            <a:xfrm flipV="1">
              <a:off x="30949572" y="12090549"/>
              <a:ext cx="0" cy="1636799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>
              <a:spLocks/>
            </p:cNvSpPr>
            <p:nvPr/>
          </p:nvSpPr>
          <p:spPr>
            <a:xfrm>
              <a:off x="30013572" y="137273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flipH="1">
              <a:off x="29296519" y="9727890"/>
              <a:ext cx="5327472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V="1">
              <a:off x="29329976" y="9712890"/>
              <a:ext cx="0" cy="496800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29302272" y="14667375"/>
              <a:ext cx="734123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/>
          <p:cNvGrpSpPr/>
          <p:nvPr/>
        </p:nvGrpSpPr>
        <p:grpSpPr>
          <a:xfrm>
            <a:off x="24707782" y="7308001"/>
            <a:ext cx="3168080" cy="2929185"/>
            <a:chOff x="26641756" y="7908481"/>
            <a:chExt cx="3645363" cy="3370477"/>
          </a:xfrm>
        </p:grpSpPr>
        <p:sp>
          <p:nvSpPr>
            <p:cNvPr id="208" name="Oval 207"/>
            <p:cNvSpPr>
              <a:spLocks/>
            </p:cNvSpPr>
            <p:nvPr/>
          </p:nvSpPr>
          <p:spPr>
            <a:xfrm>
              <a:off x="27059083" y="831438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09" name="Oval 208"/>
            <p:cNvSpPr>
              <a:spLocks/>
            </p:cNvSpPr>
            <p:nvPr/>
          </p:nvSpPr>
          <p:spPr>
            <a:xfrm>
              <a:off x="29197608" y="831438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0" name="Oval 209"/>
            <p:cNvSpPr>
              <a:spLocks/>
            </p:cNvSpPr>
            <p:nvPr/>
          </p:nvSpPr>
          <p:spPr>
            <a:xfrm>
              <a:off x="29197608" y="1027325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11" name="Straight Arrow Connector 210"/>
            <p:cNvCxnSpPr/>
            <p:nvPr/>
          </p:nvCxnSpPr>
          <p:spPr>
            <a:xfrm flipH="1">
              <a:off x="28148594" y="8817237"/>
              <a:ext cx="104901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 flipH="1" flipV="1">
              <a:off x="29742364" y="7908481"/>
              <a:ext cx="1" cy="414235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endCxn id="208" idx="5"/>
            </p:cNvCxnSpPr>
            <p:nvPr/>
          </p:nvCxnSpPr>
          <p:spPr>
            <a:xfrm flipH="1" flipV="1">
              <a:off x="27989039" y="9172806"/>
              <a:ext cx="1368124" cy="1247732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>
              <a:spLocks/>
            </p:cNvSpPr>
            <p:nvPr/>
          </p:nvSpPr>
          <p:spPr>
            <a:xfrm>
              <a:off x="27059083" y="1027325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1">
              <a:off x="26641756" y="7945557"/>
              <a:ext cx="3100608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/>
            <p:nvPr/>
          </p:nvCxnSpPr>
          <p:spPr>
            <a:xfrm flipV="1">
              <a:off x="26661228" y="7936827"/>
              <a:ext cx="0" cy="2891394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/>
            <p:nvPr/>
          </p:nvCxnSpPr>
          <p:spPr>
            <a:xfrm flipH="1">
              <a:off x="26645104" y="10820355"/>
              <a:ext cx="427262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28607866" y="7308001"/>
            <a:ext cx="3168080" cy="2929185"/>
            <a:chOff x="31219203" y="7908481"/>
            <a:chExt cx="3645363" cy="3370477"/>
          </a:xfrm>
        </p:grpSpPr>
        <p:sp>
          <p:nvSpPr>
            <p:cNvPr id="219" name="Oval 218"/>
            <p:cNvSpPr>
              <a:spLocks/>
            </p:cNvSpPr>
            <p:nvPr/>
          </p:nvSpPr>
          <p:spPr>
            <a:xfrm>
              <a:off x="31636530" y="831438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20" name="Oval 219"/>
            <p:cNvSpPr>
              <a:spLocks/>
            </p:cNvSpPr>
            <p:nvPr/>
          </p:nvSpPr>
          <p:spPr>
            <a:xfrm>
              <a:off x="33775055" y="831438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1" name="Oval 220"/>
            <p:cNvSpPr>
              <a:spLocks/>
            </p:cNvSpPr>
            <p:nvPr/>
          </p:nvSpPr>
          <p:spPr>
            <a:xfrm>
              <a:off x="33775055" y="1027325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 flipH="1">
              <a:off x="32726041" y="8817237"/>
              <a:ext cx="104901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H="1" flipV="1">
              <a:off x="34319811" y="7908481"/>
              <a:ext cx="1" cy="414235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endCxn id="219" idx="5"/>
            </p:cNvCxnSpPr>
            <p:nvPr/>
          </p:nvCxnSpPr>
          <p:spPr>
            <a:xfrm flipH="1" flipV="1">
              <a:off x="32566486" y="9172806"/>
              <a:ext cx="1368124" cy="1247732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/>
            <p:cNvSpPr>
              <a:spLocks/>
            </p:cNvSpPr>
            <p:nvPr/>
          </p:nvSpPr>
          <p:spPr>
            <a:xfrm>
              <a:off x="31636530" y="1027325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H="1">
              <a:off x="31219203" y="7945557"/>
              <a:ext cx="3100608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31238675" y="7936827"/>
              <a:ext cx="0" cy="2891394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H="1">
              <a:off x="31222551" y="10820355"/>
              <a:ext cx="427262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5" idx="0"/>
              <a:endCxn id="219" idx="4"/>
            </p:cNvCxnSpPr>
            <p:nvPr/>
          </p:nvCxnSpPr>
          <p:spPr>
            <a:xfrm flipV="1">
              <a:off x="32181286" y="9320088"/>
              <a:ext cx="0" cy="95316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3" name="Group 322"/>
          <p:cNvGrpSpPr/>
          <p:nvPr/>
        </p:nvGrpSpPr>
        <p:grpSpPr>
          <a:xfrm>
            <a:off x="32503609" y="7308000"/>
            <a:ext cx="3847417" cy="2929184"/>
            <a:chOff x="30840250" y="7308000"/>
            <a:chExt cx="3847417" cy="2929184"/>
          </a:xfrm>
        </p:grpSpPr>
        <p:sp>
          <p:nvSpPr>
            <p:cNvPr id="303" name="Oval 302"/>
            <p:cNvSpPr>
              <a:spLocks/>
            </p:cNvSpPr>
            <p:nvPr/>
          </p:nvSpPr>
          <p:spPr>
            <a:xfrm>
              <a:off x="31202937" y="7660759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04" name="Oval 303"/>
            <p:cNvSpPr>
              <a:spLocks/>
            </p:cNvSpPr>
            <p:nvPr/>
          </p:nvSpPr>
          <p:spPr>
            <a:xfrm>
              <a:off x="33061468" y="7660759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5" name="Oval 304"/>
            <p:cNvSpPr>
              <a:spLocks/>
            </p:cNvSpPr>
            <p:nvPr/>
          </p:nvSpPr>
          <p:spPr>
            <a:xfrm>
              <a:off x="33061468" y="9363157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06" name="Straight Arrow Connector 305"/>
            <p:cNvCxnSpPr/>
            <p:nvPr/>
          </p:nvCxnSpPr>
          <p:spPr>
            <a:xfrm flipH="1">
              <a:off x="32149800" y="8097773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 flipH="1" flipV="1">
              <a:off x="33534899" y="7308000"/>
              <a:ext cx="1" cy="3600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/>
            <p:nvPr/>
          </p:nvCxnSpPr>
          <p:spPr>
            <a:xfrm flipV="1">
              <a:off x="31676368" y="8535260"/>
              <a:ext cx="0" cy="827897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Oval 308"/>
            <p:cNvSpPr>
              <a:spLocks/>
            </p:cNvSpPr>
            <p:nvPr/>
          </p:nvSpPr>
          <p:spPr>
            <a:xfrm>
              <a:off x="31202937" y="9363157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10" name="Straight Arrow Connector 309"/>
            <p:cNvCxnSpPr/>
            <p:nvPr/>
          </p:nvCxnSpPr>
          <p:spPr>
            <a:xfrm flipH="1">
              <a:off x="30840250" y="7340221"/>
              <a:ext cx="2694649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 flipV="1">
              <a:off x="30857173" y="7332634"/>
              <a:ext cx="0" cy="2512828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 flipH="1">
              <a:off x="30843160" y="9838626"/>
              <a:ext cx="371321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 flipV="1">
              <a:off x="34687667" y="7332634"/>
              <a:ext cx="0" cy="2512827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>
              <a:stCxn id="304" idx="4"/>
              <a:endCxn id="305" idx="0"/>
            </p:cNvCxnSpPr>
            <p:nvPr/>
          </p:nvCxnSpPr>
          <p:spPr>
            <a:xfrm>
              <a:off x="33534899" y="8534786"/>
              <a:ext cx="0" cy="828371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Group 323"/>
          <p:cNvGrpSpPr/>
          <p:nvPr/>
        </p:nvGrpSpPr>
        <p:grpSpPr>
          <a:xfrm>
            <a:off x="36334102" y="7308000"/>
            <a:ext cx="3168080" cy="2929184"/>
            <a:chOff x="34670744" y="7308000"/>
            <a:chExt cx="3168080" cy="2929184"/>
          </a:xfrm>
        </p:grpSpPr>
        <p:sp>
          <p:nvSpPr>
            <p:cNvPr id="293" name="Oval 292"/>
            <p:cNvSpPr>
              <a:spLocks/>
            </p:cNvSpPr>
            <p:nvPr/>
          </p:nvSpPr>
          <p:spPr>
            <a:xfrm>
              <a:off x="35033431" y="7660760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94" name="Oval 293"/>
            <p:cNvSpPr>
              <a:spLocks/>
            </p:cNvSpPr>
            <p:nvPr/>
          </p:nvSpPr>
          <p:spPr>
            <a:xfrm>
              <a:off x="36891961" y="7660760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5" name="Oval 294"/>
            <p:cNvSpPr>
              <a:spLocks/>
            </p:cNvSpPr>
            <p:nvPr/>
          </p:nvSpPr>
          <p:spPr>
            <a:xfrm>
              <a:off x="36891961" y="936315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96" name="Straight Arrow Connector 295"/>
            <p:cNvCxnSpPr/>
            <p:nvPr/>
          </p:nvCxnSpPr>
          <p:spPr>
            <a:xfrm flipH="1">
              <a:off x="35980294" y="8097773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/>
            <p:nvPr/>
          </p:nvCxnSpPr>
          <p:spPr>
            <a:xfrm flipH="1" flipV="1">
              <a:off x="37365393" y="7308000"/>
              <a:ext cx="1" cy="3600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/>
            <p:nvPr/>
          </p:nvCxnSpPr>
          <p:spPr>
            <a:xfrm flipH="1" flipV="1">
              <a:off x="35841629" y="8406788"/>
              <a:ext cx="1188997" cy="108436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Oval 298"/>
            <p:cNvSpPr>
              <a:spLocks/>
            </p:cNvSpPr>
            <p:nvPr/>
          </p:nvSpPr>
          <p:spPr>
            <a:xfrm>
              <a:off x="35033431" y="936315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00" name="Straight Arrow Connector 299"/>
            <p:cNvCxnSpPr/>
            <p:nvPr/>
          </p:nvCxnSpPr>
          <p:spPr>
            <a:xfrm flipH="1">
              <a:off x="34670744" y="7340221"/>
              <a:ext cx="2694649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/>
            <p:nvPr/>
          </p:nvCxnSpPr>
          <p:spPr>
            <a:xfrm flipH="1">
              <a:off x="34673654" y="9838625"/>
              <a:ext cx="371321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>
              <a:stCxn id="294" idx="4"/>
              <a:endCxn id="295" idx="0"/>
            </p:cNvCxnSpPr>
            <p:nvPr/>
          </p:nvCxnSpPr>
          <p:spPr>
            <a:xfrm>
              <a:off x="37365393" y="8534787"/>
              <a:ext cx="0" cy="82837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Group 324"/>
          <p:cNvGrpSpPr/>
          <p:nvPr/>
        </p:nvGrpSpPr>
        <p:grpSpPr>
          <a:xfrm>
            <a:off x="40234186" y="7308000"/>
            <a:ext cx="3168080" cy="2929184"/>
            <a:chOff x="38570828" y="7308000"/>
            <a:chExt cx="3168080" cy="2929184"/>
          </a:xfrm>
        </p:grpSpPr>
        <p:sp>
          <p:nvSpPr>
            <p:cNvPr id="282" name="Oval 281"/>
            <p:cNvSpPr>
              <a:spLocks/>
            </p:cNvSpPr>
            <p:nvPr/>
          </p:nvSpPr>
          <p:spPr>
            <a:xfrm>
              <a:off x="38933515" y="7660760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83" name="Oval 282"/>
            <p:cNvSpPr>
              <a:spLocks/>
            </p:cNvSpPr>
            <p:nvPr/>
          </p:nvSpPr>
          <p:spPr>
            <a:xfrm>
              <a:off x="40792045" y="7660760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4" name="Oval 283"/>
            <p:cNvSpPr>
              <a:spLocks/>
            </p:cNvSpPr>
            <p:nvPr/>
          </p:nvSpPr>
          <p:spPr>
            <a:xfrm>
              <a:off x="40792045" y="936315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85" name="Straight Arrow Connector 284"/>
            <p:cNvCxnSpPr/>
            <p:nvPr/>
          </p:nvCxnSpPr>
          <p:spPr>
            <a:xfrm flipH="1">
              <a:off x="39880378" y="8097773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/>
            <p:nvPr/>
          </p:nvCxnSpPr>
          <p:spPr>
            <a:xfrm flipH="1" flipV="1">
              <a:off x="41265477" y="7308000"/>
              <a:ext cx="1" cy="3600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H="1" flipV="1">
              <a:off x="39741713" y="8406788"/>
              <a:ext cx="1188997" cy="108436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Oval 287"/>
            <p:cNvSpPr>
              <a:spLocks/>
            </p:cNvSpPr>
            <p:nvPr/>
          </p:nvSpPr>
          <p:spPr>
            <a:xfrm>
              <a:off x="38933515" y="936315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89" name="Straight Arrow Connector 288"/>
            <p:cNvCxnSpPr/>
            <p:nvPr/>
          </p:nvCxnSpPr>
          <p:spPr>
            <a:xfrm flipH="1">
              <a:off x="38570828" y="7340221"/>
              <a:ext cx="2694649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/>
            <p:nvPr/>
          </p:nvCxnSpPr>
          <p:spPr>
            <a:xfrm flipV="1">
              <a:off x="38587751" y="7332634"/>
              <a:ext cx="0" cy="2512827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/>
            <p:nvPr/>
          </p:nvCxnSpPr>
          <p:spPr>
            <a:xfrm flipH="1">
              <a:off x="38573738" y="9838625"/>
              <a:ext cx="371321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/>
            <p:nvPr/>
          </p:nvCxnSpPr>
          <p:spPr>
            <a:xfrm flipV="1">
              <a:off x="39406947" y="8534786"/>
              <a:ext cx="0" cy="828371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stCxn id="283" idx="4"/>
              <a:endCxn id="284" idx="0"/>
            </p:cNvCxnSpPr>
            <p:nvPr/>
          </p:nvCxnSpPr>
          <p:spPr>
            <a:xfrm>
              <a:off x="41265477" y="8534787"/>
              <a:ext cx="0" cy="82837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334"/>
          <p:cNvGrpSpPr/>
          <p:nvPr/>
        </p:nvGrpSpPr>
        <p:grpSpPr>
          <a:xfrm>
            <a:off x="17293242" y="11500119"/>
            <a:ext cx="2805393" cy="2576425"/>
            <a:chOff x="15629883" y="11702269"/>
            <a:chExt cx="2805393" cy="2576425"/>
          </a:xfrm>
        </p:grpSpPr>
        <p:sp>
          <p:nvSpPr>
            <p:cNvPr id="138" name="Oval 137"/>
            <p:cNvSpPr>
              <a:spLocks/>
            </p:cNvSpPr>
            <p:nvPr/>
          </p:nvSpPr>
          <p:spPr>
            <a:xfrm>
              <a:off x="15629883" y="11702269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39" name="Oval 138"/>
            <p:cNvSpPr>
              <a:spLocks/>
            </p:cNvSpPr>
            <p:nvPr/>
          </p:nvSpPr>
          <p:spPr>
            <a:xfrm>
              <a:off x="17488414" y="11702269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0" name="Oval 139"/>
            <p:cNvSpPr>
              <a:spLocks/>
            </p:cNvSpPr>
            <p:nvPr/>
          </p:nvSpPr>
          <p:spPr>
            <a:xfrm>
              <a:off x="17488414" y="13404667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 flipH="1">
              <a:off x="16576745" y="12139283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40" idx="0"/>
            </p:cNvCxnSpPr>
            <p:nvPr/>
          </p:nvCxnSpPr>
          <p:spPr>
            <a:xfrm>
              <a:off x="17961845" y="12595281"/>
              <a:ext cx="0" cy="809386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16103314" y="12576769"/>
              <a:ext cx="1" cy="82789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>
              <a:spLocks/>
            </p:cNvSpPr>
            <p:nvPr/>
          </p:nvSpPr>
          <p:spPr>
            <a:xfrm>
              <a:off x="15629883" y="13404667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75" name="Straight Arrow Connector 174"/>
            <p:cNvCxnSpPr>
              <a:stCxn id="140" idx="2"/>
              <a:endCxn id="144" idx="6"/>
            </p:cNvCxnSpPr>
            <p:nvPr/>
          </p:nvCxnSpPr>
          <p:spPr>
            <a:xfrm flipH="1">
              <a:off x="16576745" y="13841681"/>
              <a:ext cx="911669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stCxn id="140" idx="1"/>
              <a:endCxn id="138" idx="5"/>
            </p:cNvCxnSpPr>
            <p:nvPr/>
          </p:nvCxnSpPr>
          <p:spPr>
            <a:xfrm flipH="1" flipV="1">
              <a:off x="16438080" y="12448298"/>
              <a:ext cx="1188999" cy="1084367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Group 338"/>
          <p:cNvGrpSpPr/>
          <p:nvPr/>
        </p:nvGrpSpPr>
        <p:grpSpPr>
          <a:xfrm>
            <a:off x="24707782" y="11155801"/>
            <a:ext cx="3168080" cy="2927387"/>
            <a:chOff x="26641756" y="7910550"/>
            <a:chExt cx="3645363" cy="3368408"/>
          </a:xfrm>
        </p:grpSpPr>
        <p:sp>
          <p:nvSpPr>
            <p:cNvPr id="389" name="Oval 388"/>
            <p:cNvSpPr>
              <a:spLocks/>
            </p:cNvSpPr>
            <p:nvPr/>
          </p:nvSpPr>
          <p:spPr>
            <a:xfrm>
              <a:off x="27059083" y="831438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90" name="Oval 389"/>
            <p:cNvSpPr>
              <a:spLocks/>
            </p:cNvSpPr>
            <p:nvPr/>
          </p:nvSpPr>
          <p:spPr>
            <a:xfrm>
              <a:off x="29197608" y="831438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1" name="Oval 390"/>
            <p:cNvSpPr>
              <a:spLocks/>
            </p:cNvSpPr>
            <p:nvPr/>
          </p:nvSpPr>
          <p:spPr>
            <a:xfrm>
              <a:off x="29197608" y="1027325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92" name="Straight Arrow Connector 391"/>
            <p:cNvCxnSpPr/>
            <p:nvPr/>
          </p:nvCxnSpPr>
          <p:spPr>
            <a:xfrm flipH="1">
              <a:off x="28148594" y="8817237"/>
              <a:ext cx="104901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Arrow Connector 392"/>
            <p:cNvCxnSpPr/>
            <p:nvPr/>
          </p:nvCxnSpPr>
          <p:spPr>
            <a:xfrm flipH="1" flipV="1">
              <a:off x="29742364" y="7910550"/>
              <a:ext cx="1" cy="414235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/>
            <p:nvPr/>
          </p:nvCxnSpPr>
          <p:spPr>
            <a:xfrm flipH="1" flipV="1">
              <a:off x="27989039" y="9172806"/>
              <a:ext cx="1368124" cy="1247732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/>
            <p:cNvSpPr>
              <a:spLocks/>
            </p:cNvSpPr>
            <p:nvPr/>
          </p:nvSpPr>
          <p:spPr>
            <a:xfrm>
              <a:off x="27059083" y="1027325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96" name="Straight Arrow Connector 395"/>
            <p:cNvCxnSpPr/>
            <p:nvPr/>
          </p:nvCxnSpPr>
          <p:spPr>
            <a:xfrm flipH="1">
              <a:off x="26641756" y="7945557"/>
              <a:ext cx="3100608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Arrow Connector 396"/>
            <p:cNvCxnSpPr/>
            <p:nvPr/>
          </p:nvCxnSpPr>
          <p:spPr>
            <a:xfrm flipV="1">
              <a:off x="26661228" y="7936827"/>
              <a:ext cx="0" cy="2891394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/>
            <p:cNvCxnSpPr/>
            <p:nvPr/>
          </p:nvCxnSpPr>
          <p:spPr>
            <a:xfrm flipH="1">
              <a:off x="26645104" y="10820355"/>
              <a:ext cx="427262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339"/>
          <p:cNvGrpSpPr/>
          <p:nvPr/>
        </p:nvGrpSpPr>
        <p:grpSpPr>
          <a:xfrm>
            <a:off x="28607866" y="11155801"/>
            <a:ext cx="3168080" cy="2927387"/>
            <a:chOff x="31219203" y="7910550"/>
            <a:chExt cx="3645363" cy="3368408"/>
          </a:xfrm>
        </p:grpSpPr>
        <p:sp>
          <p:nvSpPr>
            <p:cNvPr id="378" name="Oval 377"/>
            <p:cNvSpPr>
              <a:spLocks/>
            </p:cNvSpPr>
            <p:nvPr/>
          </p:nvSpPr>
          <p:spPr>
            <a:xfrm>
              <a:off x="31636530" y="831438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79" name="Oval 378"/>
            <p:cNvSpPr>
              <a:spLocks/>
            </p:cNvSpPr>
            <p:nvPr/>
          </p:nvSpPr>
          <p:spPr>
            <a:xfrm>
              <a:off x="33775055" y="831438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0" name="Oval 379"/>
            <p:cNvSpPr>
              <a:spLocks/>
            </p:cNvSpPr>
            <p:nvPr/>
          </p:nvSpPr>
          <p:spPr>
            <a:xfrm>
              <a:off x="33775055" y="1027325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81" name="Straight Arrow Connector 380"/>
            <p:cNvCxnSpPr/>
            <p:nvPr/>
          </p:nvCxnSpPr>
          <p:spPr>
            <a:xfrm flipH="1">
              <a:off x="32726041" y="8817237"/>
              <a:ext cx="104901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/>
            <p:nvPr/>
          </p:nvCxnSpPr>
          <p:spPr>
            <a:xfrm flipH="1" flipV="1">
              <a:off x="34319811" y="7910550"/>
              <a:ext cx="1" cy="414235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/>
            <p:cNvCxnSpPr/>
            <p:nvPr/>
          </p:nvCxnSpPr>
          <p:spPr>
            <a:xfrm flipH="1" flipV="1">
              <a:off x="32566486" y="9172806"/>
              <a:ext cx="1368124" cy="1247732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Oval 383"/>
            <p:cNvSpPr>
              <a:spLocks/>
            </p:cNvSpPr>
            <p:nvPr/>
          </p:nvSpPr>
          <p:spPr>
            <a:xfrm>
              <a:off x="31636530" y="1027325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85" name="Straight Arrow Connector 384"/>
            <p:cNvCxnSpPr/>
            <p:nvPr/>
          </p:nvCxnSpPr>
          <p:spPr>
            <a:xfrm flipH="1">
              <a:off x="31219203" y="7945557"/>
              <a:ext cx="3100608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/>
            <p:nvPr/>
          </p:nvCxnSpPr>
          <p:spPr>
            <a:xfrm flipV="1">
              <a:off x="31238675" y="7936827"/>
              <a:ext cx="0" cy="2891394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/>
            <p:cNvCxnSpPr/>
            <p:nvPr/>
          </p:nvCxnSpPr>
          <p:spPr>
            <a:xfrm flipH="1">
              <a:off x="31222551" y="10820355"/>
              <a:ext cx="427262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/>
            <p:cNvCxnSpPr/>
            <p:nvPr/>
          </p:nvCxnSpPr>
          <p:spPr>
            <a:xfrm flipV="1">
              <a:off x="32181286" y="9320088"/>
              <a:ext cx="0" cy="95316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1" name="Group 340"/>
          <p:cNvGrpSpPr/>
          <p:nvPr/>
        </p:nvGrpSpPr>
        <p:grpSpPr>
          <a:xfrm>
            <a:off x="32503609" y="11155800"/>
            <a:ext cx="3847417" cy="2927386"/>
            <a:chOff x="30840250" y="7309798"/>
            <a:chExt cx="3847417" cy="2927386"/>
          </a:xfrm>
        </p:grpSpPr>
        <p:sp>
          <p:nvSpPr>
            <p:cNvPr id="366" name="Oval 365"/>
            <p:cNvSpPr>
              <a:spLocks/>
            </p:cNvSpPr>
            <p:nvPr/>
          </p:nvSpPr>
          <p:spPr>
            <a:xfrm>
              <a:off x="31202937" y="7660759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67" name="Oval 366"/>
            <p:cNvSpPr>
              <a:spLocks/>
            </p:cNvSpPr>
            <p:nvPr/>
          </p:nvSpPr>
          <p:spPr>
            <a:xfrm>
              <a:off x="33061468" y="7660759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8" name="Oval 367"/>
            <p:cNvSpPr>
              <a:spLocks/>
            </p:cNvSpPr>
            <p:nvPr/>
          </p:nvSpPr>
          <p:spPr>
            <a:xfrm>
              <a:off x="33061468" y="9363157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69" name="Straight Arrow Connector 368"/>
            <p:cNvCxnSpPr/>
            <p:nvPr/>
          </p:nvCxnSpPr>
          <p:spPr>
            <a:xfrm flipH="1">
              <a:off x="32149800" y="8097773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 flipH="1" flipV="1">
              <a:off x="33534899" y="7309798"/>
              <a:ext cx="1" cy="3600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 flipV="1">
              <a:off x="31676368" y="8535260"/>
              <a:ext cx="0" cy="827897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Oval 371"/>
            <p:cNvSpPr>
              <a:spLocks/>
            </p:cNvSpPr>
            <p:nvPr/>
          </p:nvSpPr>
          <p:spPr>
            <a:xfrm>
              <a:off x="31202937" y="9363157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73" name="Straight Arrow Connector 372"/>
            <p:cNvCxnSpPr/>
            <p:nvPr/>
          </p:nvCxnSpPr>
          <p:spPr>
            <a:xfrm flipH="1">
              <a:off x="30840250" y="7340221"/>
              <a:ext cx="2694649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/>
            <p:cNvCxnSpPr/>
            <p:nvPr/>
          </p:nvCxnSpPr>
          <p:spPr>
            <a:xfrm flipV="1">
              <a:off x="30857173" y="7332634"/>
              <a:ext cx="0" cy="2512828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/>
            <p:nvPr/>
          </p:nvCxnSpPr>
          <p:spPr>
            <a:xfrm flipH="1">
              <a:off x="30843160" y="9838626"/>
              <a:ext cx="371321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/>
            <p:cNvCxnSpPr/>
            <p:nvPr/>
          </p:nvCxnSpPr>
          <p:spPr>
            <a:xfrm flipV="1">
              <a:off x="34687667" y="7332634"/>
              <a:ext cx="0" cy="2512827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>
              <a:off x="33534899" y="8534786"/>
              <a:ext cx="0" cy="828371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2" name="Group 341"/>
          <p:cNvGrpSpPr/>
          <p:nvPr/>
        </p:nvGrpSpPr>
        <p:grpSpPr>
          <a:xfrm>
            <a:off x="36334102" y="11155800"/>
            <a:ext cx="3168080" cy="2927386"/>
            <a:chOff x="34670744" y="7309798"/>
            <a:chExt cx="3168080" cy="2927386"/>
          </a:xfrm>
        </p:grpSpPr>
        <p:sp>
          <p:nvSpPr>
            <p:cNvPr id="356" name="Oval 355"/>
            <p:cNvSpPr>
              <a:spLocks/>
            </p:cNvSpPr>
            <p:nvPr/>
          </p:nvSpPr>
          <p:spPr>
            <a:xfrm>
              <a:off x="35033431" y="7660760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57" name="Oval 356"/>
            <p:cNvSpPr>
              <a:spLocks/>
            </p:cNvSpPr>
            <p:nvPr/>
          </p:nvSpPr>
          <p:spPr>
            <a:xfrm>
              <a:off x="36891961" y="7660760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8" name="Oval 357"/>
            <p:cNvSpPr>
              <a:spLocks/>
            </p:cNvSpPr>
            <p:nvPr/>
          </p:nvSpPr>
          <p:spPr>
            <a:xfrm>
              <a:off x="36891961" y="936315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59" name="Straight Arrow Connector 358"/>
            <p:cNvCxnSpPr/>
            <p:nvPr/>
          </p:nvCxnSpPr>
          <p:spPr>
            <a:xfrm flipH="1">
              <a:off x="35980294" y="8097773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/>
            <p:nvPr/>
          </p:nvCxnSpPr>
          <p:spPr>
            <a:xfrm flipH="1" flipV="1">
              <a:off x="37365393" y="7309798"/>
              <a:ext cx="1" cy="3600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 flipH="1" flipV="1">
              <a:off x="35841629" y="8406788"/>
              <a:ext cx="1188997" cy="108436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/>
            <p:cNvSpPr>
              <a:spLocks/>
            </p:cNvSpPr>
            <p:nvPr/>
          </p:nvSpPr>
          <p:spPr>
            <a:xfrm>
              <a:off x="35033431" y="936315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63" name="Straight Arrow Connector 362"/>
            <p:cNvCxnSpPr/>
            <p:nvPr/>
          </p:nvCxnSpPr>
          <p:spPr>
            <a:xfrm flipH="1">
              <a:off x="34670744" y="7340221"/>
              <a:ext cx="2694649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 flipH="1">
              <a:off x="34673654" y="9838625"/>
              <a:ext cx="371321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37365393" y="8534787"/>
              <a:ext cx="0" cy="82837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oup 342"/>
          <p:cNvGrpSpPr/>
          <p:nvPr/>
        </p:nvGrpSpPr>
        <p:grpSpPr>
          <a:xfrm>
            <a:off x="40234186" y="11155800"/>
            <a:ext cx="3168080" cy="2927386"/>
            <a:chOff x="38570828" y="7309798"/>
            <a:chExt cx="3168080" cy="2927386"/>
          </a:xfrm>
        </p:grpSpPr>
        <p:sp>
          <p:nvSpPr>
            <p:cNvPr id="344" name="Oval 343"/>
            <p:cNvSpPr>
              <a:spLocks/>
            </p:cNvSpPr>
            <p:nvPr/>
          </p:nvSpPr>
          <p:spPr>
            <a:xfrm>
              <a:off x="38933515" y="7660760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45" name="Oval 344"/>
            <p:cNvSpPr>
              <a:spLocks/>
            </p:cNvSpPr>
            <p:nvPr/>
          </p:nvSpPr>
          <p:spPr>
            <a:xfrm>
              <a:off x="40792045" y="7660760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6" name="Oval 345"/>
            <p:cNvSpPr>
              <a:spLocks/>
            </p:cNvSpPr>
            <p:nvPr/>
          </p:nvSpPr>
          <p:spPr>
            <a:xfrm>
              <a:off x="40792045" y="936315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47" name="Straight Arrow Connector 346"/>
            <p:cNvCxnSpPr/>
            <p:nvPr/>
          </p:nvCxnSpPr>
          <p:spPr>
            <a:xfrm flipH="1">
              <a:off x="39880378" y="8097773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>
            <a:xfrm flipH="1" flipV="1">
              <a:off x="41265477" y="7309798"/>
              <a:ext cx="1" cy="3600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>
            <a:xfrm flipH="1" flipV="1">
              <a:off x="39741713" y="8406788"/>
              <a:ext cx="1188997" cy="108436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Oval 349"/>
            <p:cNvSpPr>
              <a:spLocks/>
            </p:cNvSpPr>
            <p:nvPr/>
          </p:nvSpPr>
          <p:spPr>
            <a:xfrm>
              <a:off x="38933515" y="936315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51" name="Straight Arrow Connector 350"/>
            <p:cNvCxnSpPr/>
            <p:nvPr/>
          </p:nvCxnSpPr>
          <p:spPr>
            <a:xfrm flipH="1">
              <a:off x="38570828" y="7340221"/>
              <a:ext cx="2694649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38587751" y="7332634"/>
              <a:ext cx="0" cy="2512827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H="1">
              <a:off x="38573738" y="9838625"/>
              <a:ext cx="371321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/>
            <p:nvPr/>
          </p:nvCxnSpPr>
          <p:spPr>
            <a:xfrm flipV="1">
              <a:off x="39406947" y="8534786"/>
              <a:ext cx="0" cy="828371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/>
            <p:nvPr/>
          </p:nvCxnSpPr>
          <p:spPr>
            <a:xfrm>
              <a:off x="41265477" y="8534787"/>
              <a:ext cx="0" cy="82837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4" name="Group 643"/>
          <p:cNvGrpSpPr/>
          <p:nvPr/>
        </p:nvGrpSpPr>
        <p:grpSpPr>
          <a:xfrm>
            <a:off x="20877288" y="11178636"/>
            <a:ext cx="3168081" cy="2904550"/>
            <a:chOff x="19213929" y="11380787"/>
            <a:chExt cx="3168081" cy="2904550"/>
          </a:xfrm>
        </p:grpSpPr>
        <p:sp>
          <p:nvSpPr>
            <p:cNvPr id="399" name="Oval 398"/>
            <p:cNvSpPr>
              <a:spLocks/>
            </p:cNvSpPr>
            <p:nvPr/>
          </p:nvSpPr>
          <p:spPr>
            <a:xfrm>
              <a:off x="19576617" y="11708912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00" name="Oval 399"/>
            <p:cNvSpPr>
              <a:spLocks/>
            </p:cNvSpPr>
            <p:nvPr/>
          </p:nvSpPr>
          <p:spPr>
            <a:xfrm>
              <a:off x="21435148" y="11708912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1" name="Oval 400"/>
            <p:cNvSpPr>
              <a:spLocks/>
            </p:cNvSpPr>
            <p:nvPr/>
          </p:nvSpPr>
          <p:spPr>
            <a:xfrm>
              <a:off x="21435148" y="13411310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402" name="Straight Arrow Connector 401"/>
            <p:cNvCxnSpPr/>
            <p:nvPr/>
          </p:nvCxnSpPr>
          <p:spPr>
            <a:xfrm flipH="1">
              <a:off x="20523480" y="12145926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/>
            <p:cNvCxnSpPr/>
            <p:nvPr/>
          </p:nvCxnSpPr>
          <p:spPr>
            <a:xfrm flipH="1" flipV="1">
              <a:off x="21908579" y="11388374"/>
              <a:ext cx="1" cy="32776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/>
            <p:cNvCxnSpPr/>
            <p:nvPr/>
          </p:nvCxnSpPr>
          <p:spPr>
            <a:xfrm flipV="1">
              <a:off x="20050048" y="12583413"/>
              <a:ext cx="0" cy="827897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Oval 404"/>
            <p:cNvSpPr>
              <a:spLocks/>
            </p:cNvSpPr>
            <p:nvPr/>
          </p:nvSpPr>
          <p:spPr>
            <a:xfrm>
              <a:off x="19576617" y="13411310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406" name="Straight Arrow Connector 405"/>
            <p:cNvCxnSpPr/>
            <p:nvPr/>
          </p:nvCxnSpPr>
          <p:spPr>
            <a:xfrm flipH="1">
              <a:off x="19213929" y="11388374"/>
              <a:ext cx="2736000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/>
            <p:nvPr/>
          </p:nvCxnSpPr>
          <p:spPr>
            <a:xfrm flipV="1">
              <a:off x="19230853" y="11380787"/>
              <a:ext cx="0" cy="2512828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/>
            <p:cNvCxnSpPr/>
            <p:nvPr/>
          </p:nvCxnSpPr>
          <p:spPr>
            <a:xfrm flipH="1">
              <a:off x="19216840" y="13886779"/>
              <a:ext cx="371321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/>
            <p:cNvCxnSpPr/>
            <p:nvPr/>
          </p:nvCxnSpPr>
          <p:spPr>
            <a:xfrm flipH="1">
              <a:off x="20520000" y="13745004"/>
              <a:ext cx="911669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Arrow Connector 410"/>
            <p:cNvCxnSpPr/>
            <p:nvPr/>
          </p:nvCxnSpPr>
          <p:spPr>
            <a:xfrm flipH="1">
              <a:off x="20515159" y="13975200"/>
              <a:ext cx="911668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5" name="Straight Arrow Connector 414"/>
          <p:cNvCxnSpPr>
            <a:stCxn id="395" idx="6"/>
            <a:endCxn id="391" idx="2"/>
          </p:cNvCxnSpPr>
          <p:nvPr/>
        </p:nvCxnSpPr>
        <p:spPr>
          <a:xfrm>
            <a:off x="26017333" y="13646173"/>
            <a:ext cx="911667" cy="0"/>
          </a:xfrm>
          <a:prstGeom prst="straightConnector1">
            <a:avLst/>
          </a:prstGeom>
          <a:ln w="7620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/>
          <p:cNvCxnSpPr>
            <a:stCxn id="384" idx="6"/>
            <a:endCxn id="380" idx="2"/>
          </p:cNvCxnSpPr>
          <p:nvPr/>
        </p:nvCxnSpPr>
        <p:spPr>
          <a:xfrm>
            <a:off x="29917417" y="13646173"/>
            <a:ext cx="911667" cy="0"/>
          </a:xfrm>
          <a:prstGeom prst="straightConnector1">
            <a:avLst/>
          </a:prstGeom>
          <a:ln w="7620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>
            <a:stCxn id="372" idx="6"/>
            <a:endCxn id="368" idx="2"/>
          </p:cNvCxnSpPr>
          <p:nvPr/>
        </p:nvCxnSpPr>
        <p:spPr>
          <a:xfrm>
            <a:off x="33813158" y="13646173"/>
            <a:ext cx="911669" cy="0"/>
          </a:xfrm>
          <a:prstGeom prst="straightConnector1">
            <a:avLst/>
          </a:prstGeom>
          <a:ln w="762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/>
          <p:cNvCxnSpPr>
            <a:stCxn id="362" idx="6"/>
            <a:endCxn id="358" idx="2"/>
          </p:cNvCxnSpPr>
          <p:nvPr/>
        </p:nvCxnSpPr>
        <p:spPr>
          <a:xfrm>
            <a:off x="37643653" y="13646173"/>
            <a:ext cx="911667" cy="0"/>
          </a:xfrm>
          <a:prstGeom prst="straightConnector1">
            <a:avLst/>
          </a:prstGeom>
          <a:ln w="7620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TextBox 636"/>
          <p:cNvSpPr txBox="1"/>
          <p:nvPr/>
        </p:nvSpPr>
        <p:spPr>
          <a:xfrm>
            <a:off x="6376570" y="7037387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>
                <a:latin typeface="Arial" charset="0"/>
                <a:ea typeface="Arial" charset="0"/>
                <a:cs typeface="Arial" charset="0"/>
              </a:rPr>
              <a:t>(b)</a:t>
            </a:r>
          </a:p>
        </p:txBody>
      </p:sp>
      <p:sp>
        <p:nvSpPr>
          <p:cNvPr id="643" name="Rounded Rectangle 642"/>
          <p:cNvSpPr/>
          <p:nvPr/>
        </p:nvSpPr>
        <p:spPr>
          <a:xfrm>
            <a:off x="9317037" y="10888189"/>
            <a:ext cx="34443594" cy="3311999"/>
          </a:xfrm>
          <a:prstGeom prst="roundRect">
            <a:avLst>
              <a:gd name="adj" fmla="val 7163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646" name="TextBox 645"/>
          <p:cNvSpPr txBox="1"/>
          <p:nvPr/>
        </p:nvSpPr>
        <p:spPr>
          <a:xfrm>
            <a:off x="9390409" y="10771187"/>
            <a:ext cx="766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>
                <a:latin typeface="Arial" charset="0"/>
                <a:ea typeface="Arial" charset="0"/>
                <a:cs typeface="Arial" charset="0"/>
              </a:rPr>
              <a:t>(f)</a:t>
            </a:r>
          </a:p>
        </p:txBody>
      </p:sp>
      <p:sp>
        <p:nvSpPr>
          <p:cNvPr id="647" name="TextBox 646"/>
          <p:cNvSpPr txBox="1"/>
          <p:nvPr/>
        </p:nvSpPr>
        <p:spPr>
          <a:xfrm>
            <a:off x="9319077" y="7044590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>
                <a:latin typeface="Arial" charset="0"/>
                <a:ea typeface="Arial" charset="0"/>
                <a:cs typeface="Arial" charset="0"/>
              </a:rPr>
              <a:t>(e)</a:t>
            </a:r>
          </a:p>
        </p:txBody>
      </p:sp>
      <p:grpSp>
        <p:nvGrpSpPr>
          <p:cNvPr id="557" name="Group 556"/>
          <p:cNvGrpSpPr>
            <a:grpSpLocks noChangeAspect="1"/>
          </p:cNvGrpSpPr>
          <p:nvPr/>
        </p:nvGrpSpPr>
        <p:grpSpPr>
          <a:xfrm>
            <a:off x="1195253" y="14901149"/>
            <a:ext cx="3477550" cy="3442097"/>
            <a:chOff x="7630828" y="15596183"/>
            <a:chExt cx="3832609" cy="3793534"/>
          </a:xfrm>
        </p:grpSpPr>
        <p:sp>
          <p:nvSpPr>
            <p:cNvPr id="558" name="Rectangle 557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7630828" y="15628596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8257455" y="15628596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884082" y="1562859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9510709" y="1562859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2" name="Rectangle 561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0137336" y="15628596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7630828" y="16255113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8257455" y="16255113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884082" y="16255113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9510709" y="16255113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0137336" y="16255113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8" name="Rectangle 567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7630828" y="16882182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9" name="Rectangle 568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8257455" y="16882182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884082" y="16882182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9510709" y="16882182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0137336" y="16882182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7630828" y="17508699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4" name="Rectangle 573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8257455" y="17508699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8884082" y="17508699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9510709" y="17508699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0137336" y="17508699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7630828" y="18135216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8257455" y="18135216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8884082" y="1813521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9510709" y="1813521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137336" y="1813521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3" name="TextBox 582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8252897" y="15596183"/>
              <a:ext cx="717622" cy="695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84" name="TextBox 583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9496440" y="16805022"/>
              <a:ext cx="744122" cy="695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0764000" y="15628596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0764000" y="16255113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0764000" y="16882182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0764000" y="17508699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764000" y="18135216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7630828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8257455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8884082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9510709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137336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764000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6" name="TextBox 595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0745815" y="18083744"/>
              <a:ext cx="717622" cy="695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521072" y="14901149"/>
            <a:ext cx="3477550" cy="3442097"/>
            <a:chOff x="7630826" y="14733587"/>
            <a:chExt cx="3622862" cy="3585926"/>
          </a:xfrm>
        </p:grpSpPr>
        <p:sp>
          <p:nvSpPr>
            <p:cNvPr id="239" name="Rectangle 238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7630826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8223160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815493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9407827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0000161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7630826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8223160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815493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9407827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0000161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7630826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8223160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815493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9407827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0000161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7630826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8223160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8815493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9407827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0000161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7630826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8223160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8815493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9407827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000161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8218852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9941719" y="15920683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0592529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059252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059252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059252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59252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763082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822316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881549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9407827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000161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59252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0575340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97" name="TextBox 596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8798902" y="15920683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281477" y="14901149"/>
            <a:ext cx="3477550" cy="3442097"/>
            <a:chOff x="11465719" y="14733587"/>
            <a:chExt cx="3622862" cy="3585926"/>
          </a:xfrm>
        </p:grpSpPr>
        <p:sp>
          <p:nvSpPr>
            <p:cNvPr id="518" name="Rectangle 517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114657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120580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12650386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3242720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38350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114657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120580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12650386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3242720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3835054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114657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120580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126503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3242720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3835054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114657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120580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126503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13242720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3835054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14657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20580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126503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13242720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3835054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3" name="TextBox 542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12053745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44" name="TextBox 543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12632937" y="15920683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44274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44274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44274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44274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44274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14657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20580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126503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132427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38350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44274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6" name="TextBox 555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4410233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09" name="TextBox 408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13217699" y="16470998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015277" y="14901149"/>
            <a:ext cx="3477550" cy="3442097"/>
            <a:chOff x="15351919" y="14733587"/>
            <a:chExt cx="3622862" cy="3585926"/>
          </a:xfrm>
        </p:grpSpPr>
        <p:sp>
          <p:nvSpPr>
            <p:cNvPr id="413" name="Rectangle 412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153519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159442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16536586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7128920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77212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153519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159442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16536586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7128920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7721254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153519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159442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16536586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7128920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7721254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153519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159442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16536586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17128920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7721254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53519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59442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16536586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17128920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7721254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2" name="TextBox 441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15939945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43" name="TextBox 442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16491136" y="15319439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83136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83136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83136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83136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83136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53519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59442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165365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171289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77212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83136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5" name="TextBox 454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8296433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17103899" y="16470998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825277" y="14901149"/>
            <a:ext cx="3477550" cy="3442097"/>
            <a:chOff x="19238119" y="14733587"/>
            <a:chExt cx="3622862" cy="3585926"/>
          </a:xfrm>
        </p:grpSpPr>
        <p:sp>
          <p:nvSpPr>
            <p:cNvPr id="458" name="Rectangle 457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192381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198304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20422786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21015120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16074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192381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198304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20422786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21015120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1607454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192381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198304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20422786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21015120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1607454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192381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198304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20422786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21015120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1607454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92381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98304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0422786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1015120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1607454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3" name="TextBox 482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19826145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84" name="TextBox 483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0379670" y="15920683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21998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21998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21998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21998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21998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92381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98304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04227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10151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16074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21998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6" name="TextBox 495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2182633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97" name="TextBox 496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1001922" y="16470998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684872" y="14901149"/>
            <a:ext cx="3477550" cy="3442097"/>
            <a:chOff x="23105719" y="14733587"/>
            <a:chExt cx="3622862" cy="3585926"/>
          </a:xfrm>
        </p:grpSpPr>
        <p:sp>
          <p:nvSpPr>
            <p:cNvPr id="499" name="Rectangle 498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231057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236980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24290386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24882720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54750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231057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236980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24290386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24882720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5475054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231057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236980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242903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24882720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5475054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231057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236980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242903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24882720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5475054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231057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0" name="Rectangle 599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236980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42903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4882720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5475054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4" name="TextBox 603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23693745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05" name="TextBox 604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4268204" y="15920683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60674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7" name="Rectangle 606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60674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8" name="Rectangle 607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60674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9" name="Rectangle 608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60674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60674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231057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236980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42903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48827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54750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6" name="Rectangle 615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60674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7" name="TextBox 616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6050233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18" name="TextBox 617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5408043" y="15920683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571072" y="14901149"/>
            <a:ext cx="3477550" cy="3442097"/>
            <a:chOff x="26934319" y="14733587"/>
            <a:chExt cx="3622862" cy="3585926"/>
          </a:xfrm>
        </p:grpSpPr>
        <p:sp>
          <p:nvSpPr>
            <p:cNvPr id="620" name="Rectangle 619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269343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275266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2" name="Rectangle 621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28118986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623" name="Rectangle 622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28711320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93036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5" name="Rectangle 624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269343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275266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7" name="Rectangle 626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28118986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28711320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9303654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269343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1" name="Rectangle 630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275266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2" name="Rectangle 631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281189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28711320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4" name="Rectangle 633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9303654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5" name="Rectangle 634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269343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275266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48" name="Rectangle 647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281189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49" name="Rectangle 648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28711320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0" name="Rectangle 649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9303654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1" name="Rectangle 650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269343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2" name="Rectangle 651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275266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3" name="Rectangle 652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81189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4" name="Rectangle 653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8711320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5" name="Rectangle 65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9303654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6" name="TextBox 655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27522345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7" name="TextBox 656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8077319" y="15920683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58" name="Rectangle 657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98960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98960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0" name="Rectangle 659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98960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1" name="Rectangle 660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98960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98960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269343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275266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5" name="Rectangle 664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81189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6" name="Rectangle 665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87113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7" name="Rectangle 666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93036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8" name="Rectangle 667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98960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9" name="TextBox 668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9878833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70" name="TextBox 669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9288862" y="15312773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457272" y="14901149"/>
            <a:ext cx="3477550" cy="3442097"/>
            <a:chOff x="30745730" y="14733587"/>
            <a:chExt cx="3622862" cy="3585926"/>
          </a:xfrm>
        </p:grpSpPr>
        <p:sp>
          <p:nvSpPr>
            <p:cNvPr id="672" name="Rectangle 671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30745730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73" name="Rectangle 672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31338064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31930397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675" name="Rectangle 674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32522731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76" name="Rectangle 675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33115065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77" name="Rectangle 676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30745730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78" name="Rectangle 677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31338064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79" name="Rectangle 678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31930397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32522731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33115065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30745730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31338064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4" name="Rectangle 683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31930397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32522731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33115065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30745730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31338064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31930397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0" name="Rectangle 689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32522731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1" name="Rectangle 690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33115065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30745730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1338064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31930397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32522731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3115065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7" name="TextBox 696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31333756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98" name="TextBox 697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32496919" y="15920683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33707433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33707433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1" name="Rectangle 700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33707433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2" name="Rectangle 701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33707433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3" name="Rectangle 702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3707433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4" name="Rectangle 703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3074573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5" name="Rectangle 704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133806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6" name="Rectangle 705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31930397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7" name="Rectangle 706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32522731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8" name="Rectangle 707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3115065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370743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10" name="TextBox 709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3690244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11" name="TextBox 710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31903522" y="15275361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343472" y="14901149"/>
            <a:ext cx="3477550" cy="3442097"/>
            <a:chOff x="34554319" y="14733587"/>
            <a:chExt cx="3622862" cy="3585926"/>
          </a:xfrm>
        </p:grpSpPr>
        <p:sp>
          <p:nvSpPr>
            <p:cNvPr id="713" name="Rectangle 712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345543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351466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35738986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 dirty="0">
                <a:solidFill>
                  <a:srgbClr val="95F697"/>
                </a:solidFill>
              </a:endParaRPr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36331320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369236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345543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351466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0" name="Rectangle 719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35738986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1" name="Rectangle 720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36331320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36923654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345543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351466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5" name="Rectangle 724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357389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6" name="Rectangle 725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36331320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7" name="Rectangle 726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36923654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8" name="Rectangle 727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345543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9" name="Rectangle 728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351466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0" name="Rectangle 729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357389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1" name="Rectangle 730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36331320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2" name="Rectangle 731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36923654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3" name="Rectangle 732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345543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4" name="Rectangle 733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51466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5" name="Rectangle 734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357389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6" name="Rectangle 735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36331320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7" name="Rectangle 736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6923654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8" name="TextBox 737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35142345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39" name="TextBox 738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36306131" y="16470998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740" name="Rectangle 739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375160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1" name="Rectangle 740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375160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2" name="Rectangle 741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375160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375160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4" name="Rectangle 743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75160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5" name="Rectangle 744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345543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51466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7" name="Rectangle 746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357389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8" name="Rectangle 747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363313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9" name="Rectangle 748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69236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50" name="Rectangle 749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75160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51" name="TextBox 750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7498833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52" name="TextBox 751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36306919" y="152669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0153472" y="14901149"/>
            <a:ext cx="3477550" cy="3442097"/>
            <a:chOff x="38498119" y="14733587"/>
            <a:chExt cx="3622862" cy="3585926"/>
          </a:xfrm>
        </p:grpSpPr>
        <p:sp>
          <p:nvSpPr>
            <p:cNvPr id="754" name="Rectangle 753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384981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55" name="Rectangle 754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390904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56" name="Rectangle 755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39682786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 dirty="0">
                <a:solidFill>
                  <a:srgbClr val="95F697"/>
                </a:solidFill>
              </a:endParaRPr>
            </a:p>
          </p:txBody>
        </p:sp>
        <p:sp>
          <p:nvSpPr>
            <p:cNvPr id="757" name="Rectangle 756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40275120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58" name="Rectangle 757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408674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59" name="Rectangle 758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384981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0" name="Rectangle 759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390904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1" name="Rectangle 760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39682786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2" name="Rectangle 761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40275120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3" name="Rectangle 762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40867454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4" name="Rectangle 763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384981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5" name="Rectangle 764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390904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6" name="Rectangle 765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396827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7" name="Rectangle 766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40275120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8" name="Rectangle 767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40867454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9" name="Rectangle 768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384981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0" name="Rectangle 769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390904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1" name="Rectangle 770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396827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2" name="Rectangle 771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40275120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3" name="Rectangle 772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40867454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4" name="Rectangle 773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384981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5" name="Rectangle 774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90904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6" name="Rectangle 775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396827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7" name="Rectangle 776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40275120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8" name="Rectangle 777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40867454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9" name="TextBox 778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39086145" y="147335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80" name="TextBox 779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40249931" y="16470998"/>
              <a:ext cx="70339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781" name="Rectangle 780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414598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2" name="Rectangle 781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414598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3" name="Rectangle 782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414598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4" name="Rectangle 783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414598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5" name="Rectangle 78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414598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6" name="Rectangle 785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384981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7" name="Rectangle 786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90904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8" name="Rectangle 787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396827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9" name="Rectangle 788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402751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90" name="Rectangle 789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408674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91" name="Rectangle 790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414598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92" name="TextBox 791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41442633" y="17085012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93" name="TextBox 792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40250719" y="15266987"/>
              <a:ext cx="678348" cy="65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54950" y="14861385"/>
            <a:ext cx="3477448" cy="3481861"/>
            <a:chOff x="3758917" y="14692163"/>
            <a:chExt cx="3622755" cy="3627352"/>
          </a:xfrm>
        </p:grpSpPr>
        <p:grpSp>
          <p:nvGrpSpPr>
            <p:cNvPr id="671" name="Group 670"/>
            <p:cNvGrpSpPr>
              <a:grpSpLocks noChangeAspect="1"/>
            </p:cNvGrpSpPr>
            <p:nvPr/>
          </p:nvGrpSpPr>
          <p:grpSpPr>
            <a:xfrm>
              <a:off x="3758917" y="14692163"/>
              <a:ext cx="3622755" cy="3627352"/>
              <a:chOff x="7629972" y="15552359"/>
              <a:chExt cx="3832496" cy="3837358"/>
            </a:xfrm>
          </p:grpSpPr>
          <p:sp>
            <p:nvSpPr>
              <p:cNvPr id="712" name="Rectangle 711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7630828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53" name="Rectangle 752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8257455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94" name="Rectangle 793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884082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>
                  <a:solidFill>
                    <a:srgbClr val="95F697"/>
                  </a:solidFill>
                </a:endParaRPr>
              </a:p>
            </p:txBody>
          </p:sp>
          <p:sp>
            <p:nvSpPr>
              <p:cNvPr id="795" name="Rectangle 794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9510709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96" name="Rectangle 795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10137336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97" name="Rectangle 796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7630828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98" name="Rectangle 797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8257455" y="16255113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99" name="Rectangle 798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884082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00" name="Rectangle 799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9510709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01" name="Rectangle 800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10137336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02" name="Rectangle 801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7630828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03" name="Rectangle 802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8257455" y="16882182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04" name="Rectangle 803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884082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05" name="Rectangle 804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9510709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06" name="Rectangle 805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10137336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07" name="Rectangle 806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7630828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08" name="Rectangle 807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8257455" y="17508699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09" name="Rectangle 808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8884082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10" name="Rectangle 809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9510709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11" name="Rectangle 810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10137336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12" name="Rectangle 811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13" name="Rectangle 812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13521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14" name="Rectangle 813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15" name="Rectangle 814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16" name="Rectangle 815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17" name="TextBox 816">
                <a:extLst>
                  <a:ext uri="{FF2B5EF4-FFF2-40B4-BE49-F238E27FC236}">
                    <a16:creationId xmlns="" xmlns:a16="http://schemas.microsoft.com/office/drawing/2014/main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7629972" y="15552359"/>
                <a:ext cx="717621" cy="695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818" name="TextBox 817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9496440" y="16805022"/>
                <a:ext cx="744121" cy="695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819" name="Rectangle 818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10764000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20" name="Rectangle 819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10764000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21" name="Rectangle 820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10764000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22" name="Rectangle 821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10764000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23" name="Rectangle 822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24" name="Rectangle 823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25" name="Rectangle 824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26" name="Rectangle 825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27" name="Rectangle 826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28" name="Rectangle 827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29" name="Rectangle 828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30" name="TextBox 829">
                <a:extLst>
                  <a:ext uri="{FF2B5EF4-FFF2-40B4-BE49-F238E27FC236}">
                    <a16:creationId xmlns="" xmlns:a16="http://schemas.microsoft.com/office/drawing/2014/main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10744847" y="18686729"/>
                <a:ext cx="717621" cy="695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</p:grpSp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5111437" y="14930009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" name="Oval 831"/>
            <p:cNvSpPr>
              <a:spLocks noChangeAspect="1"/>
            </p:cNvSpPr>
            <p:nvPr/>
          </p:nvSpPr>
          <p:spPr>
            <a:xfrm>
              <a:off x="5111437" y="15529854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3" name="Oval 832"/>
            <p:cNvSpPr>
              <a:spLocks noChangeAspect="1"/>
            </p:cNvSpPr>
            <p:nvPr/>
          </p:nvSpPr>
          <p:spPr>
            <a:xfrm>
              <a:off x="5111437" y="16128000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" name="Oval 833"/>
            <p:cNvSpPr>
              <a:spLocks noChangeAspect="1"/>
            </p:cNvSpPr>
            <p:nvPr/>
          </p:nvSpPr>
          <p:spPr>
            <a:xfrm>
              <a:off x="5111437" y="17301160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/>
            <p:cNvSpPr>
              <a:spLocks noChangeAspect="1"/>
            </p:cNvSpPr>
            <p:nvPr/>
          </p:nvSpPr>
          <p:spPr>
            <a:xfrm>
              <a:off x="5111437" y="16704000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/>
            <p:cNvSpPr>
              <a:spLocks noChangeAspect="1"/>
            </p:cNvSpPr>
            <p:nvPr/>
          </p:nvSpPr>
          <p:spPr>
            <a:xfrm>
              <a:off x="5688895" y="14930009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/>
            <p:cNvSpPr>
              <a:spLocks noChangeAspect="1"/>
            </p:cNvSpPr>
            <p:nvPr/>
          </p:nvSpPr>
          <p:spPr>
            <a:xfrm>
              <a:off x="6281228" y="1612800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/>
            <p:cNvSpPr>
              <a:spLocks noChangeAspect="1"/>
            </p:cNvSpPr>
            <p:nvPr/>
          </p:nvSpPr>
          <p:spPr>
            <a:xfrm>
              <a:off x="6281228" y="1670400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/>
            <p:cNvSpPr>
              <a:spLocks noChangeAspect="1"/>
            </p:cNvSpPr>
            <p:nvPr/>
          </p:nvSpPr>
          <p:spPr>
            <a:xfrm>
              <a:off x="6281228" y="1730116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654779" y="15071641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2" name="Oval 841"/>
            <p:cNvSpPr>
              <a:spLocks noChangeAspect="1"/>
            </p:cNvSpPr>
            <p:nvPr/>
          </p:nvSpPr>
          <p:spPr>
            <a:xfrm>
              <a:off x="6281228" y="15529854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3" name="Straight Arrow Connector 842"/>
            <p:cNvCxnSpPr/>
            <p:nvPr/>
          </p:nvCxnSpPr>
          <p:spPr>
            <a:xfrm>
              <a:off x="4654779" y="15673854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Arrow Connector 843"/>
            <p:cNvCxnSpPr/>
            <p:nvPr/>
          </p:nvCxnSpPr>
          <p:spPr>
            <a:xfrm>
              <a:off x="4654779" y="16275237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Arrow Connector 844"/>
            <p:cNvCxnSpPr/>
            <p:nvPr/>
          </p:nvCxnSpPr>
          <p:spPr>
            <a:xfrm>
              <a:off x="4654779" y="16848000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Arrow Connector 845"/>
            <p:cNvCxnSpPr/>
            <p:nvPr/>
          </p:nvCxnSpPr>
          <p:spPr>
            <a:xfrm>
              <a:off x="4654779" y="17446533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Arrow Connector 846"/>
            <p:cNvCxnSpPr/>
            <p:nvPr/>
          </p:nvCxnSpPr>
          <p:spPr>
            <a:xfrm>
              <a:off x="5976895" y="15071641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Arrow Connector 847"/>
            <p:cNvCxnSpPr/>
            <p:nvPr/>
          </p:nvCxnSpPr>
          <p:spPr>
            <a:xfrm>
              <a:off x="6576434" y="15673854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Arrow Connector 848"/>
            <p:cNvCxnSpPr/>
            <p:nvPr/>
          </p:nvCxnSpPr>
          <p:spPr>
            <a:xfrm>
              <a:off x="6576434" y="16272000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Arrow Connector 849"/>
            <p:cNvCxnSpPr/>
            <p:nvPr/>
          </p:nvCxnSpPr>
          <p:spPr>
            <a:xfrm>
              <a:off x="6576434" y="16848000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Arrow Connector 850"/>
            <p:cNvCxnSpPr/>
            <p:nvPr/>
          </p:nvCxnSpPr>
          <p:spPr>
            <a:xfrm>
              <a:off x="6576434" y="17446533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1" name="Rounded Rectangle 830"/>
          <p:cNvSpPr/>
          <p:nvPr/>
        </p:nvSpPr>
        <p:spPr>
          <a:xfrm>
            <a:off x="479745" y="7113587"/>
            <a:ext cx="8159954" cy="11845205"/>
          </a:xfrm>
          <a:prstGeom prst="roundRect">
            <a:avLst>
              <a:gd name="adj" fmla="val 3990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37" name="Rounded Rectangle 836"/>
          <p:cNvSpPr/>
          <p:nvPr/>
        </p:nvSpPr>
        <p:spPr>
          <a:xfrm>
            <a:off x="9317037" y="14657387"/>
            <a:ext cx="34444441" cy="4301405"/>
          </a:xfrm>
          <a:prstGeom prst="roundRect">
            <a:avLst>
              <a:gd name="adj" fmla="val 7163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41" name="TextBox 840"/>
          <p:cNvSpPr txBox="1"/>
          <p:nvPr/>
        </p:nvSpPr>
        <p:spPr>
          <a:xfrm>
            <a:off x="2516536" y="14054990"/>
            <a:ext cx="902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>
                <a:latin typeface="Arial" charset="0"/>
                <a:ea typeface="Arial" charset="0"/>
                <a:cs typeface="Arial" charset="0"/>
              </a:rPr>
              <a:t>(c)</a:t>
            </a:r>
          </a:p>
        </p:txBody>
      </p:sp>
      <p:sp>
        <p:nvSpPr>
          <p:cNvPr id="853" name="TextBox 852"/>
          <p:cNvSpPr txBox="1"/>
          <p:nvPr/>
        </p:nvSpPr>
        <p:spPr>
          <a:xfrm>
            <a:off x="6376570" y="14054990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>
                <a:latin typeface="Arial" charset="0"/>
                <a:ea typeface="Arial" charset="0"/>
                <a:cs typeface="Arial" charset="0"/>
              </a:rPr>
              <a:t>(d)</a:t>
            </a:r>
          </a:p>
        </p:txBody>
      </p:sp>
      <p:sp>
        <p:nvSpPr>
          <p:cNvPr id="117" name="Right Arrow 116"/>
          <p:cNvSpPr/>
          <p:nvPr/>
        </p:nvSpPr>
        <p:spPr>
          <a:xfrm rot="5400000">
            <a:off x="10951294" y="10310317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118" name="Right Arrow 117"/>
          <p:cNvSpPr/>
          <p:nvPr/>
        </p:nvSpPr>
        <p:spPr>
          <a:xfrm rot="5400000">
            <a:off x="14634909" y="10310317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119" name="Right Arrow 118"/>
          <p:cNvSpPr/>
          <p:nvPr/>
        </p:nvSpPr>
        <p:spPr>
          <a:xfrm rot="5400000">
            <a:off x="18462359" y="10310317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120" name="Right Arrow 119"/>
          <p:cNvSpPr/>
          <p:nvPr/>
        </p:nvSpPr>
        <p:spPr>
          <a:xfrm rot="5400000">
            <a:off x="26222918" y="10310317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638" name="Right Arrow 637"/>
          <p:cNvSpPr/>
          <p:nvPr/>
        </p:nvSpPr>
        <p:spPr>
          <a:xfrm rot="5400000">
            <a:off x="22421807" y="10310317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639" name="Right Arrow 638"/>
          <p:cNvSpPr/>
          <p:nvPr/>
        </p:nvSpPr>
        <p:spPr>
          <a:xfrm rot="5400000">
            <a:off x="30194207" y="10310317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640" name="Right Arrow 639"/>
          <p:cNvSpPr/>
          <p:nvPr/>
        </p:nvSpPr>
        <p:spPr>
          <a:xfrm rot="5400000">
            <a:off x="34080407" y="10310317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641" name="Right Arrow 640"/>
          <p:cNvSpPr/>
          <p:nvPr/>
        </p:nvSpPr>
        <p:spPr>
          <a:xfrm rot="5400000">
            <a:off x="37805318" y="10310317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642" name="Right Arrow 641"/>
          <p:cNvSpPr/>
          <p:nvPr/>
        </p:nvSpPr>
        <p:spPr>
          <a:xfrm rot="5400000">
            <a:off x="41700407" y="10310317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54" name="Right Arrow 853"/>
          <p:cNvSpPr/>
          <p:nvPr/>
        </p:nvSpPr>
        <p:spPr>
          <a:xfrm rot="5400000">
            <a:off x="11053624" y="141378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55" name="Right Arrow 854"/>
          <p:cNvSpPr/>
          <p:nvPr/>
        </p:nvSpPr>
        <p:spPr>
          <a:xfrm rot="5400000">
            <a:off x="14634909" y="141378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56" name="Right Arrow 855"/>
          <p:cNvSpPr/>
          <p:nvPr/>
        </p:nvSpPr>
        <p:spPr>
          <a:xfrm rot="5400000">
            <a:off x="18459222" y="141378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57" name="Right Arrow 856"/>
          <p:cNvSpPr/>
          <p:nvPr/>
        </p:nvSpPr>
        <p:spPr>
          <a:xfrm rot="5400000">
            <a:off x="22421807" y="141378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58" name="Right Arrow 857"/>
          <p:cNvSpPr/>
          <p:nvPr/>
        </p:nvSpPr>
        <p:spPr>
          <a:xfrm rot="5400000">
            <a:off x="26236450" y="141378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59" name="Right Arrow 858"/>
          <p:cNvSpPr/>
          <p:nvPr/>
        </p:nvSpPr>
        <p:spPr>
          <a:xfrm rot="5400000">
            <a:off x="30194431" y="141378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60" name="Right Arrow 859"/>
          <p:cNvSpPr/>
          <p:nvPr/>
        </p:nvSpPr>
        <p:spPr>
          <a:xfrm rot="5400000">
            <a:off x="34080406" y="141378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61" name="Right Arrow 860"/>
          <p:cNvSpPr/>
          <p:nvPr/>
        </p:nvSpPr>
        <p:spPr>
          <a:xfrm rot="5400000">
            <a:off x="37862770" y="141378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62" name="Right Arrow 861"/>
          <p:cNvSpPr/>
          <p:nvPr/>
        </p:nvSpPr>
        <p:spPr>
          <a:xfrm rot="5400000">
            <a:off x="41762854" y="14137885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863" name="TextBox 862"/>
          <p:cNvSpPr txBox="1"/>
          <p:nvPr/>
        </p:nvSpPr>
        <p:spPr>
          <a:xfrm>
            <a:off x="9319077" y="18169790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>
                <a:latin typeface="Arial" charset="0"/>
                <a:ea typeface="Arial" charset="0"/>
                <a:cs typeface="Arial" charset="0"/>
              </a:rPr>
              <a:t>(g)</a:t>
            </a:r>
          </a:p>
        </p:txBody>
      </p:sp>
      <p:grpSp>
        <p:nvGrpSpPr>
          <p:cNvPr id="864" name="Group 863"/>
          <p:cNvGrpSpPr>
            <a:grpSpLocks noChangeAspect="1"/>
          </p:cNvGrpSpPr>
          <p:nvPr/>
        </p:nvGrpSpPr>
        <p:grpSpPr>
          <a:xfrm>
            <a:off x="429999" y="16920558"/>
            <a:ext cx="2099233" cy="2080230"/>
            <a:chOff x="4260709" y="9228533"/>
            <a:chExt cx="3323587" cy="3293496"/>
          </a:xfrm>
        </p:grpSpPr>
        <p:cxnSp>
          <p:nvCxnSpPr>
            <p:cNvPr id="865" name="Straight Arrow Connector 864"/>
            <p:cNvCxnSpPr/>
            <p:nvPr/>
          </p:nvCxnSpPr>
          <p:spPr>
            <a:xfrm>
              <a:off x="4622208" y="11846719"/>
              <a:ext cx="164856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Arrow Connector 865"/>
            <p:cNvCxnSpPr/>
            <p:nvPr/>
          </p:nvCxnSpPr>
          <p:spPr>
            <a:xfrm flipV="1">
              <a:off x="4914362" y="10461721"/>
              <a:ext cx="0" cy="164855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7" name="TextBox 866"/>
            <p:cNvSpPr txBox="1"/>
            <p:nvPr/>
          </p:nvSpPr>
          <p:spPr>
            <a:xfrm>
              <a:off x="6302131" y="11279457"/>
              <a:ext cx="1282165" cy="1242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4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68" name="TextBox 867"/>
            <p:cNvSpPr txBox="1"/>
            <p:nvPr/>
          </p:nvSpPr>
          <p:spPr>
            <a:xfrm>
              <a:off x="4260709" y="9228533"/>
              <a:ext cx="1282165" cy="1242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4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697037" y="10466387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Base DBG </a:t>
            </a:r>
          </a:p>
          <a:p>
            <a:pPr algn="ctr"/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for d = +x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2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ounded Rectangle 184"/>
          <p:cNvSpPr/>
          <p:nvPr/>
        </p:nvSpPr>
        <p:spPr>
          <a:xfrm>
            <a:off x="8995427" y="7113588"/>
            <a:ext cx="33849610" cy="3311999"/>
          </a:xfrm>
          <a:prstGeom prst="roundRect">
            <a:avLst>
              <a:gd name="adj" fmla="val 7163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grpSp>
        <p:nvGrpSpPr>
          <p:cNvPr id="183" name="Group 182"/>
          <p:cNvGrpSpPr/>
          <p:nvPr/>
        </p:nvGrpSpPr>
        <p:grpSpPr>
          <a:xfrm>
            <a:off x="1238227" y="7776001"/>
            <a:ext cx="2805393" cy="2576425"/>
            <a:chOff x="12243900" y="1877612"/>
            <a:chExt cx="5546419" cy="5093735"/>
          </a:xfrm>
        </p:grpSpPr>
        <p:sp>
          <p:nvSpPr>
            <p:cNvPr id="21" name="Oval 20"/>
            <p:cNvSpPr>
              <a:spLocks/>
            </p:cNvSpPr>
            <p:nvPr/>
          </p:nvSpPr>
          <p:spPr>
            <a:xfrm>
              <a:off x="12243900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2" name="Oval 21"/>
            <p:cNvSpPr>
              <a:spLocks/>
            </p:cNvSpPr>
            <p:nvPr/>
          </p:nvSpPr>
          <p:spPr>
            <a:xfrm>
              <a:off x="15918319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23" name="Oval 22"/>
            <p:cNvSpPr>
              <a:spLocks/>
            </p:cNvSpPr>
            <p:nvPr/>
          </p:nvSpPr>
          <p:spPr>
            <a:xfrm>
              <a:off x="14122519" y="52433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 flipH="1">
              <a:off x="14115900" y="2741612"/>
              <a:ext cx="180241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3" idx="7"/>
            </p:cNvCxnSpPr>
            <p:nvPr/>
          </p:nvCxnSpPr>
          <p:spPr>
            <a:xfrm flipH="1">
              <a:off x="15720371" y="3605612"/>
              <a:ext cx="1133949" cy="189079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3" idx="1"/>
              <a:endCxn id="21" idx="4"/>
            </p:cNvCxnSpPr>
            <p:nvPr/>
          </p:nvCxnSpPr>
          <p:spPr>
            <a:xfrm flipH="1" flipV="1">
              <a:off x="13179900" y="3605612"/>
              <a:ext cx="1216767" cy="189079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813507" y="7776001"/>
            <a:ext cx="3131930" cy="2711037"/>
            <a:chOff x="21480919" y="1877612"/>
            <a:chExt cx="6192000" cy="5359870"/>
          </a:xfrm>
        </p:grpSpPr>
        <p:sp>
          <p:nvSpPr>
            <p:cNvPr id="43" name="Oval 42"/>
            <p:cNvSpPr>
              <a:spLocks/>
            </p:cNvSpPr>
            <p:nvPr/>
          </p:nvSpPr>
          <p:spPr>
            <a:xfrm>
              <a:off x="21785719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4" name="Oval 43"/>
            <p:cNvSpPr>
              <a:spLocks/>
            </p:cNvSpPr>
            <p:nvPr/>
          </p:nvSpPr>
          <p:spPr>
            <a:xfrm>
              <a:off x="25460138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5" name="Oval 44"/>
            <p:cNvSpPr>
              <a:spLocks/>
            </p:cNvSpPr>
            <p:nvPr/>
          </p:nvSpPr>
          <p:spPr>
            <a:xfrm>
              <a:off x="25460138" y="52433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23657719" y="2741612"/>
              <a:ext cx="180241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26396138" y="3643147"/>
              <a:ext cx="0" cy="13320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22700119" y="3606547"/>
              <a:ext cx="21601" cy="133200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>
              <a:spLocks/>
            </p:cNvSpPr>
            <p:nvPr/>
          </p:nvSpPr>
          <p:spPr>
            <a:xfrm>
              <a:off x="21785719" y="52433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1480919" y="5014747"/>
              <a:ext cx="6192000" cy="2222735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00"/>
            </a:p>
          </p:txBody>
        </p:sp>
      </p:grpSp>
      <p:sp>
        <p:nvSpPr>
          <p:cNvPr id="64" name="Right Arrow 63"/>
          <p:cNvSpPr/>
          <p:nvPr/>
        </p:nvSpPr>
        <p:spPr>
          <a:xfrm>
            <a:off x="4072422" y="8783222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grpSp>
        <p:nvGrpSpPr>
          <p:cNvPr id="78" name="Group 77"/>
          <p:cNvGrpSpPr/>
          <p:nvPr/>
        </p:nvGrpSpPr>
        <p:grpSpPr>
          <a:xfrm>
            <a:off x="12832983" y="7660288"/>
            <a:ext cx="2805393" cy="2576425"/>
            <a:chOff x="21785719" y="1877612"/>
            <a:chExt cx="5546419" cy="5093735"/>
          </a:xfrm>
        </p:grpSpPr>
        <p:sp>
          <p:nvSpPr>
            <p:cNvPr id="79" name="Oval 78"/>
            <p:cNvSpPr>
              <a:spLocks/>
            </p:cNvSpPr>
            <p:nvPr/>
          </p:nvSpPr>
          <p:spPr>
            <a:xfrm>
              <a:off x="21785719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80" name="Oval 79"/>
            <p:cNvSpPr>
              <a:spLocks/>
            </p:cNvSpPr>
            <p:nvPr/>
          </p:nvSpPr>
          <p:spPr>
            <a:xfrm>
              <a:off x="25460138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81" name="Oval 80"/>
            <p:cNvSpPr>
              <a:spLocks/>
            </p:cNvSpPr>
            <p:nvPr/>
          </p:nvSpPr>
          <p:spPr>
            <a:xfrm>
              <a:off x="25460138" y="52433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H="1">
              <a:off x="23657719" y="2741612"/>
              <a:ext cx="180241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26396138" y="3643147"/>
              <a:ext cx="0" cy="16002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81" idx="1"/>
              <a:endCxn id="79" idx="5"/>
            </p:cNvCxnSpPr>
            <p:nvPr/>
          </p:nvCxnSpPr>
          <p:spPr>
            <a:xfrm flipH="1" flipV="1">
              <a:off x="23383570" y="3352553"/>
              <a:ext cx="2350718" cy="2143854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>
              <a:spLocks/>
            </p:cNvSpPr>
            <p:nvPr/>
          </p:nvSpPr>
          <p:spPr>
            <a:xfrm>
              <a:off x="21785719" y="52433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117" name="Right Arrow 116"/>
          <p:cNvSpPr/>
          <p:nvPr/>
        </p:nvSpPr>
        <p:spPr>
          <a:xfrm rot="5400000">
            <a:off x="10415854" y="10402748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118" name="Right Arrow 117"/>
          <p:cNvSpPr/>
          <p:nvPr/>
        </p:nvSpPr>
        <p:spPr>
          <a:xfrm rot="5400000">
            <a:off x="13973674" y="10402748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119" name="Right Arrow 118"/>
          <p:cNvSpPr/>
          <p:nvPr/>
        </p:nvSpPr>
        <p:spPr>
          <a:xfrm rot="5400000">
            <a:off x="17698319" y="10402748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120" name="Right Arrow 119"/>
          <p:cNvSpPr/>
          <p:nvPr/>
        </p:nvSpPr>
        <p:spPr>
          <a:xfrm rot="5400000">
            <a:off x="25458878" y="10402748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grpSp>
        <p:nvGrpSpPr>
          <p:cNvPr id="645" name="Group 644"/>
          <p:cNvGrpSpPr/>
          <p:nvPr/>
        </p:nvGrpSpPr>
        <p:grpSpPr>
          <a:xfrm>
            <a:off x="9094395" y="11576319"/>
            <a:ext cx="2805393" cy="2576423"/>
            <a:chOff x="8195076" y="11769519"/>
            <a:chExt cx="2805393" cy="2576423"/>
          </a:xfrm>
        </p:grpSpPr>
        <p:sp>
          <p:nvSpPr>
            <p:cNvPr id="122" name="Oval 121"/>
            <p:cNvSpPr>
              <a:spLocks/>
            </p:cNvSpPr>
            <p:nvPr/>
          </p:nvSpPr>
          <p:spPr>
            <a:xfrm>
              <a:off x="8195076" y="11769519"/>
              <a:ext cx="946863" cy="87402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23" name="Oval 122"/>
            <p:cNvSpPr>
              <a:spLocks/>
            </p:cNvSpPr>
            <p:nvPr/>
          </p:nvSpPr>
          <p:spPr>
            <a:xfrm>
              <a:off x="10053606" y="11769519"/>
              <a:ext cx="946863" cy="87402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" name="Oval 123"/>
            <p:cNvSpPr>
              <a:spLocks/>
            </p:cNvSpPr>
            <p:nvPr/>
          </p:nvSpPr>
          <p:spPr>
            <a:xfrm>
              <a:off x="10053606" y="13471916"/>
              <a:ext cx="946863" cy="87402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H="1">
              <a:off x="9141938" y="12206532"/>
              <a:ext cx="9116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10527037" y="12662530"/>
              <a:ext cx="0" cy="809385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8668507" y="12644018"/>
              <a:ext cx="1" cy="82789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>
              <a:spLocks/>
            </p:cNvSpPr>
            <p:nvPr/>
          </p:nvSpPr>
          <p:spPr>
            <a:xfrm>
              <a:off x="8195076" y="13471916"/>
              <a:ext cx="946863" cy="87402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68" name="Straight Arrow Connector 167"/>
            <p:cNvCxnSpPr>
              <a:stCxn id="124" idx="2"/>
              <a:endCxn id="128" idx="6"/>
            </p:cNvCxnSpPr>
            <p:nvPr/>
          </p:nvCxnSpPr>
          <p:spPr>
            <a:xfrm flipH="1">
              <a:off x="9141938" y="13908930"/>
              <a:ext cx="911669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12832983" y="11576319"/>
            <a:ext cx="2805393" cy="2576425"/>
            <a:chOff x="15139500" y="17753012"/>
            <a:chExt cx="5546419" cy="5093735"/>
          </a:xfrm>
        </p:grpSpPr>
        <p:sp>
          <p:nvSpPr>
            <p:cNvPr id="130" name="Oval 129"/>
            <p:cNvSpPr>
              <a:spLocks/>
            </p:cNvSpPr>
            <p:nvPr/>
          </p:nvSpPr>
          <p:spPr>
            <a:xfrm>
              <a:off x="15139500" y="177530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31" name="Oval 130"/>
            <p:cNvSpPr>
              <a:spLocks/>
            </p:cNvSpPr>
            <p:nvPr/>
          </p:nvSpPr>
          <p:spPr>
            <a:xfrm>
              <a:off x="18813919" y="177530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2" name="Oval 131"/>
            <p:cNvSpPr>
              <a:spLocks/>
            </p:cNvSpPr>
            <p:nvPr/>
          </p:nvSpPr>
          <p:spPr>
            <a:xfrm>
              <a:off x="18813919" y="211187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33" name="Straight Arrow Connector 132"/>
            <p:cNvCxnSpPr/>
            <p:nvPr/>
          </p:nvCxnSpPr>
          <p:spPr>
            <a:xfrm flipH="1">
              <a:off x="17011500" y="18617012"/>
              <a:ext cx="180241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19749919" y="19518547"/>
              <a:ext cx="0" cy="16002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endCxn id="130" idx="5"/>
            </p:cNvCxnSpPr>
            <p:nvPr/>
          </p:nvCxnSpPr>
          <p:spPr>
            <a:xfrm flipH="1" flipV="1">
              <a:off x="16737351" y="19227953"/>
              <a:ext cx="2350718" cy="2143854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>
              <a:spLocks/>
            </p:cNvSpPr>
            <p:nvPr/>
          </p:nvSpPr>
          <p:spPr>
            <a:xfrm>
              <a:off x="15139500" y="211187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73" name="Straight Arrow Connector 172"/>
            <p:cNvCxnSpPr/>
            <p:nvPr/>
          </p:nvCxnSpPr>
          <p:spPr>
            <a:xfrm flipH="1">
              <a:off x="16992000" y="21791612"/>
              <a:ext cx="1802419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 flipH="1">
              <a:off x="17001750" y="22248812"/>
              <a:ext cx="1802419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/>
          <p:cNvSpPr txBox="1"/>
          <p:nvPr/>
        </p:nvSpPr>
        <p:spPr>
          <a:xfrm>
            <a:off x="2243965" y="1052050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sp>
        <p:nvSpPr>
          <p:cNvPr id="192" name="Right Arrow 191"/>
          <p:cNvSpPr/>
          <p:nvPr/>
        </p:nvSpPr>
        <p:spPr>
          <a:xfrm>
            <a:off x="8310207" y="8721637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grpSp>
        <p:nvGrpSpPr>
          <p:cNvPr id="194" name="Group 193"/>
          <p:cNvGrpSpPr/>
          <p:nvPr/>
        </p:nvGrpSpPr>
        <p:grpSpPr>
          <a:xfrm>
            <a:off x="9226841" y="7786907"/>
            <a:ext cx="2805393" cy="2576425"/>
            <a:chOff x="21785719" y="1877612"/>
            <a:chExt cx="5546419" cy="5093735"/>
          </a:xfrm>
        </p:grpSpPr>
        <p:sp>
          <p:nvSpPr>
            <p:cNvPr id="195" name="Oval 194"/>
            <p:cNvSpPr>
              <a:spLocks/>
            </p:cNvSpPr>
            <p:nvPr/>
          </p:nvSpPr>
          <p:spPr>
            <a:xfrm>
              <a:off x="21785719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96" name="Oval 195"/>
            <p:cNvSpPr>
              <a:spLocks/>
            </p:cNvSpPr>
            <p:nvPr/>
          </p:nvSpPr>
          <p:spPr>
            <a:xfrm>
              <a:off x="25460138" y="1877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197" name="Oval 196"/>
            <p:cNvSpPr>
              <a:spLocks/>
            </p:cNvSpPr>
            <p:nvPr/>
          </p:nvSpPr>
          <p:spPr>
            <a:xfrm>
              <a:off x="25460138" y="52433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98" name="Straight Arrow Connector 197"/>
            <p:cNvCxnSpPr/>
            <p:nvPr/>
          </p:nvCxnSpPr>
          <p:spPr>
            <a:xfrm flipH="1">
              <a:off x="23657719" y="2741612"/>
              <a:ext cx="180241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26396138" y="3643147"/>
              <a:ext cx="0" cy="16002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 flipV="1">
              <a:off x="22721719" y="3606547"/>
              <a:ext cx="1" cy="163680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Oval 200"/>
            <p:cNvSpPr>
              <a:spLocks/>
            </p:cNvSpPr>
            <p:nvPr/>
          </p:nvSpPr>
          <p:spPr>
            <a:xfrm>
              <a:off x="21785719" y="52433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16531513" y="7660288"/>
            <a:ext cx="2805393" cy="2576425"/>
            <a:chOff x="17936182" y="8313842"/>
            <a:chExt cx="3228035" cy="2964572"/>
          </a:xfrm>
        </p:grpSpPr>
        <p:sp>
          <p:nvSpPr>
            <p:cNvPr id="68" name="Oval 67"/>
            <p:cNvSpPr>
              <a:spLocks/>
            </p:cNvSpPr>
            <p:nvPr/>
          </p:nvSpPr>
          <p:spPr>
            <a:xfrm>
              <a:off x="17936182" y="8313842"/>
              <a:ext cx="1089510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9" name="Oval 68"/>
            <p:cNvSpPr>
              <a:spLocks/>
            </p:cNvSpPr>
            <p:nvPr/>
          </p:nvSpPr>
          <p:spPr>
            <a:xfrm>
              <a:off x="20074707" y="8313842"/>
              <a:ext cx="1089510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0" name="Oval 69"/>
            <p:cNvSpPr>
              <a:spLocks/>
            </p:cNvSpPr>
            <p:nvPr/>
          </p:nvSpPr>
          <p:spPr>
            <a:xfrm>
              <a:off x="20074707" y="10272712"/>
              <a:ext cx="1089510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>
              <a:off x="19025692" y="8816693"/>
              <a:ext cx="104901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70" idx="0"/>
            </p:cNvCxnSpPr>
            <p:nvPr/>
          </p:nvCxnSpPr>
          <p:spPr>
            <a:xfrm>
              <a:off x="20619462" y="9341390"/>
              <a:ext cx="0" cy="931322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74" idx="0"/>
            </p:cNvCxnSpPr>
            <p:nvPr/>
          </p:nvCxnSpPr>
          <p:spPr>
            <a:xfrm flipV="1">
              <a:off x="18480937" y="9320088"/>
              <a:ext cx="1" cy="952623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>
              <a:spLocks/>
            </p:cNvSpPr>
            <p:nvPr/>
          </p:nvSpPr>
          <p:spPr>
            <a:xfrm>
              <a:off x="17936182" y="10272712"/>
              <a:ext cx="1089510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02" name="Straight Arrow Connector 201"/>
            <p:cNvCxnSpPr>
              <a:stCxn id="70" idx="1"/>
              <a:endCxn id="68" idx="5"/>
            </p:cNvCxnSpPr>
            <p:nvPr/>
          </p:nvCxnSpPr>
          <p:spPr>
            <a:xfrm flipH="1" flipV="1">
              <a:off x="18866137" y="9172262"/>
              <a:ext cx="1368125" cy="1247732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20113248" y="7308000"/>
            <a:ext cx="3168080" cy="2929184"/>
            <a:chOff x="29296519" y="9664187"/>
            <a:chExt cx="6263472" cy="5791160"/>
          </a:xfrm>
        </p:grpSpPr>
        <p:sp>
          <p:nvSpPr>
            <p:cNvPr id="95" name="Oval 94"/>
            <p:cNvSpPr>
              <a:spLocks/>
            </p:cNvSpPr>
            <p:nvPr/>
          </p:nvSpPr>
          <p:spPr>
            <a:xfrm>
              <a:off x="30013572" y="10361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96" name="Oval 95"/>
            <p:cNvSpPr>
              <a:spLocks/>
            </p:cNvSpPr>
            <p:nvPr/>
          </p:nvSpPr>
          <p:spPr>
            <a:xfrm>
              <a:off x="33687991" y="10361612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7" name="Oval 96"/>
            <p:cNvSpPr>
              <a:spLocks/>
            </p:cNvSpPr>
            <p:nvPr/>
          </p:nvSpPr>
          <p:spPr>
            <a:xfrm>
              <a:off x="33687991" y="137273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H="1">
              <a:off x="31885572" y="11225612"/>
              <a:ext cx="180241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H="1" flipV="1">
              <a:off x="34623991" y="9664187"/>
              <a:ext cx="2" cy="71174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1" idx="0"/>
            </p:cNvCxnSpPr>
            <p:nvPr/>
          </p:nvCxnSpPr>
          <p:spPr>
            <a:xfrm flipV="1">
              <a:off x="30949572" y="12090549"/>
              <a:ext cx="0" cy="1636799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>
              <a:spLocks/>
            </p:cNvSpPr>
            <p:nvPr/>
          </p:nvSpPr>
          <p:spPr>
            <a:xfrm>
              <a:off x="30013572" y="13727347"/>
              <a:ext cx="1872000" cy="172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flipH="1">
              <a:off x="29296519" y="9727890"/>
              <a:ext cx="5327472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V="1">
              <a:off x="29329976" y="9712890"/>
              <a:ext cx="0" cy="496800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29302272" y="14667375"/>
              <a:ext cx="734123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/>
          <p:cNvGrpSpPr/>
          <p:nvPr/>
        </p:nvGrpSpPr>
        <p:grpSpPr>
          <a:xfrm>
            <a:off x="23943742" y="7308001"/>
            <a:ext cx="3168080" cy="2929185"/>
            <a:chOff x="26641756" y="7908481"/>
            <a:chExt cx="3645363" cy="3370477"/>
          </a:xfrm>
        </p:grpSpPr>
        <p:sp>
          <p:nvSpPr>
            <p:cNvPr id="208" name="Oval 207"/>
            <p:cNvSpPr>
              <a:spLocks/>
            </p:cNvSpPr>
            <p:nvPr/>
          </p:nvSpPr>
          <p:spPr>
            <a:xfrm>
              <a:off x="27059083" y="831438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09" name="Oval 208"/>
            <p:cNvSpPr>
              <a:spLocks/>
            </p:cNvSpPr>
            <p:nvPr/>
          </p:nvSpPr>
          <p:spPr>
            <a:xfrm>
              <a:off x="29197608" y="831438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0" name="Oval 209"/>
            <p:cNvSpPr>
              <a:spLocks/>
            </p:cNvSpPr>
            <p:nvPr/>
          </p:nvSpPr>
          <p:spPr>
            <a:xfrm>
              <a:off x="29197608" y="1027325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11" name="Straight Arrow Connector 210"/>
            <p:cNvCxnSpPr/>
            <p:nvPr/>
          </p:nvCxnSpPr>
          <p:spPr>
            <a:xfrm flipH="1">
              <a:off x="28148594" y="8817237"/>
              <a:ext cx="104901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 flipH="1" flipV="1">
              <a:off x="29742364" y="7908481"/>
              <a:ext cx="1" cy="414235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endCxn id="208" idx="5"/>
            </p:cNvCxnSpPr>
            <p:nvPr/>
          </p:nvCxnSpPr>
          <p:spPr>
            <a:xfrm flipH="1" flipV="1">
              <a:off x="27989039" y="9172806"/>
              <a:ext cx="1368124" cy="1247732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>
              <a:spLocks/>
            </p:cNvSpPr>
            <p:nvPr/>
          </p:nvSpPr>
          <p:spPr>
            <a:xfrm>
              <a:off x="27059083" y="1027325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1">
              <a:off x="26641756" y="7945557"/>
              <a:ext cx="3100608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/>
            <p:nvPr/>
          </p:nvCxnSpPr>
          <p:spPr>
            <a:xfrm flipV="1">
              <a:off x="26661228" y="7936827"/>
              <a:ext cx="0" cy="2891394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/>
            <p:nvPr/>
          </p:nvCxnSpPr>
          <p:spPr>
            <a:xfrm flipH="1">
              <a:off x="26645104" y="10820355"/>
              <a:ext cx="427262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27843826" y="7308001"/>
            <a:ext cx="3168080" cy="2929185"/>
            <a:chOff x="31219203" y="7908481"/>
            <a:chExt cx="3645363" cy="3370477"/>
          </a:xfrm>
        </p:grpSpPr>
        <p:sp>
          <p:nvSpPr>
            <p:cNvPr id="219" name="Oval 218"/>
            <p:cNvSpPr>
              <a:spLocks/>
            </p:cNvSpPr>
            <p:nvPr/>
          </p:nvSpPr>
          <p:spPr>
            <a:xfrm>
              <a:off x="31636530" y="831438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20" name="Oval 219"/>
            <p:cNvSpPr>
              <a:spLocks/>
            </p:cNvSpPr>
            <p:nvPr/>
          </p:nvSpPr>
          <p:spPr>
            <a:xfrm>
              <a:off x="33775055" y="831438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1" name="Oval 220"/>
            <p:cNvSpPr>
              <a:spLocks/>
            </p:cNvSpPr>
            <p:nvPr/>
          </p:nvSpPr>
          <p:spPr>
            <a:xfrm>
              <a:off x="33775055" y="1027325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 flipH="1">
              <a:off x="32726041" y="8817237"/>
              <a:ext cx="104901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H="1" flipV="1">
              <a:off x="34319811" y="7908481"/>
              <a:ext cx="1" cy="414235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endCxn id="219" idx="5"/>
            </p:cNvCxnSpPr>
            <p:nvPr/>
          </p:nvCxnSpPr>
          <p:spPr>
            <a:xfrm flipH="1" flipV="1">
              <a:off x="32566486" y="9172806"/>
              <a:ext cx="1368124" cy="1247732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/>
            <p:cNvSpPr>
              <a:spLocks/>
            </p:cNvSpPr>
            <p:nvPr/>
          </p:nvSpPr>
          <p:spPr>
            <a:xfrm>
              <a:off x="31636530" y="1027325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H="1">
              <a:off x="31219203" y="7945557"/>
              <a:ext cx="3100608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31238675" y="7936827"/>
              <a:ext cx="0" cy="2891394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H="1">
              <a:off x="31222551" y="10820355"/>
              <a:ext cx="427262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5" idx="0"/>
              <a:endCxn id="219" idx="4"/>
            </p:cNvCxnSpPr>
            <p:nvPr/>
          </p:nvCxnSpPr>
          <p:spPr>
            <a:xfrm flipV="1">
              <a:off x="32181286" y="9320088"/>
              <a:ext cx="0" cy="95316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3" name="Group 322"/>
          <p:cNvGrpSpPr/>
          <p:nvPr/>
        </p:nvGrpSpPr>
        <p:grpSpPr>
          <a:xfrm>
            <a:off x="31739569" y="7308000"/>
            <a:ext cx="3847417" cy="2929184"/>
            <a:chOff x="30840250" y="7308000"/>
            <a:chExt cx="3847417" cy="2929184"/>
          </a:xfrm>
        </p:grpSpPr>
        <p:sp>
          <p:nvSpPr>
            <p:cNvPr id="303" name="Oval 302"/>
            <p:cNvSpPr>
              <a:spLocks/>
            </p:cNvSpPr>
            <p:nvPr/>
          </p:nvSpPr>
          <p:spPr>
            <a:xfrm>
              <a:off x="31202937" y="7660759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04" name="Oval 303"/>
            <p:cNvSpPr>
              <a:spLocks/>
            </p:cNvSpPr>
            <p:nvPr/>
          </p:nvSpPr>
          <p:spPr>
            <a:xfrm>
              <a:off x="33061468" y="7660759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5" name="Oval 304"/>
            <p:cNvSpPr>
              <a:spLocks/>
            </p:cNvSpPr>
            <p:nvPr/>
          </p:nvSpPr>
          <p:spPr>
            <a:xfrm>
              <a:off x="33061468" y="9363157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06" name="Straight Arrow Connector 305"/>
            <p:cNvCxnSpPr/>
            <p:nvPr/>
          </p:nvCxnSpPr>
          <p:spPr>
            <a:xfrm flipH="1">
              <a:off x="32149800" y="8097773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 flipH="1" flipV="1">
              <a:off x="33534899" y="7308000"/>
              <a:ext cx="1" cy="3600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/>
            <p:nvPr/>
          </p:nvCxnSpPr>
          <p:spPr>
            <a:xfrm flipV="1">
              <a:off x="31676368" y="8535260"/>
              <a:ext cx="0" cy="827897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Oval 308"/>
            <p:cNvSpPr>
              <a:spLocks/>
            </p:cNvSpPr>
            <p:nvPr/>
          </p:nvSpPr>
          <p:spPr>
            <a:xfrm>
              <a:off x="31202937" y="9363157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10" name="Straight Arrow Connector 309"/>
            <p:cNvCxnSpPr/>
            <p:nvPr/>
          </p:nvCxnSpPr>
          <p:spPr>
            <a:xfrm flipH="1">
              <a:off x="30840250" y="7340221"/>
              <a:ext cx="2694649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 flipV="1">
              <a:off x="30857173" y="7332634"/>
              <a:ext cx="0" cy="2512828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 flipH="1">
              <a:off x="30843160" y="9838626"/>
              <a:ext cx="371321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 flipV="1">
              <a:off x="34687667" y="7332634"/>
              <a:ext cx="0" cy="2512827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>
              <a:stCxn id="304" idx="4"/>
              <a:endCxn id="305" idx="0"/>
            </p:cNvCxnSpPr>
            <p:nvPr/>
          </p:nvCxnSpPr>
          <p:spPr>
            <a:xfrm>
              <a:off x="33534899" y="8534786"/>
              <a:ext cx="0" cy="828371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Group 323"/>
          <p:cNvGrpSpPr/>
          <p:nvPr/>
        </p:nvGrpSpPr>
        <p:grpSpPr>
          <a:xfrm>
            <a:off x="35570062" y="7308000"/>
            <a:ext cx="3168080" cy="2929184"/>
            <a:chOff x="34670744" y="7308000"/>
            <a:chExt cx="3168080" cy="2929184"/>
          </a:xfrm>
        </p:grpSpPr>
        <p:sp>
          <p:nvSpPr>
            <p:cNvPr id="293" name="Oval 292"/>
            <p:cNvSpPr>
              <a:spLocks/>
            </p:cNvSpPr>
            <p:nvPr/>
          </p:nvSpPr>
          <p:spPr>
            <a:xfrm>
              <a:off x="35033431" y="7660760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94" name="Oval 293"/>
            <p:cNvSpPr>
              <a:spLocks/>
            </p:cNvSpPr>
            <p:nvPr/>
          </p:nvSpPr>
          <p:spPr>
            <a:xfrm>
              <a:off x="36891961" y="7660760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5" name="Oval 294"/>
            <p:cNvSpPr>
              <a:spLocks/>
            </p:cNvSpPr>
            <p:nvPr/>
          </p:nvSpPr>
          <p:spPr>
            <a:xfrm>
              <a:off x="36891961" y="936315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96" name="Straight Arrow Connector 295"/>
            <p:cNvCxnSpPr/>
            <p:nvPr/>
          </p:nvCxnSpPr>
          <p:spPr>
            <a:xfrm flipH="1">
              <a:off x="35980294" y="8097773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/>
            <p:nvPr/>
          </p:nvCxnSpPr>
          <p:spPr>
            <a:xfrm flipH="1" flipV="1">
              <a:off x="37365393" y="7308000"/>
              <a:ext cx="1" cy="3600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/>
            <p:nvPr/>
          </p:nvCxnSpPr>
          <p:spPr>
            <a:xfrm flipH="1" flipV="1">
              <a:off x="35841629" y="8406788"/>
              <a:ext cx="1188997" cy="108436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Oval 298"/>
            <p:cNvSpPr>
              <a:spLocks/>
            </p:cNvSpPr>
            <p:nvPr/>
          </p:nvSpPr>
          <p:spPr>
            <a:xfrm>
              <a:off x="35033431" y="936315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00" name="Straight Arrow Connector 299"/>
            <p:cNvCxnSpPr/>
            <p:nvPr/>
          </p:nvCxnSpPr>
          <p:spPr>
            <a:xfrm flipH="1">
              <a:off x="34670744" y="7340221"/>
              <a:ext cx="2694649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/>
            <p:nvPr/>
          </p:nvCxnSpPr>
          <p:spPr>
            <a:xfrm flipH="1">
              <a:off x="34673654" y="9838625"/>
              <a:ext cx="371321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>
              <a:stCxn id="294" idx="4"/>
              <a:endCxn id="295" idx="0"/>
            </p:cNvCxnSpPr>
            <p:nvPr/>
          </p:nvCxnSpPr>
          <p:spPr>
            <a:xfrm>
              <a:off x="37365393" y="8534787"/>
              <a:ext cx="0" cy="82837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Group 324"/>
          <p:cNvGrpSpPr/>
          <p:nvPr/>
        </p:nvGrpSpPr>
        <p:grpSpPr>
          <a:xfrm>
            <a:off x="39470146" y="7308000"/>
            <a:ext cx="3168080" cy="2929184"/>
            <a:chOff x="38570828" y="7308000"/>
            <a:chExt cx="3168080" cy="2929184"/>
          </a:xfrm>
        </p:grpSpPr>
        <p:sp>
          <p:nvSpPr>
            <p:cNvPr id="282" name="Oval 281"/>
            <p:cNvSpPr>
              <a:spLocks/>
            </p:cNvSpPr>
            <p:nvPr/>
          </p:nvSpPr>
          <p:spPr>
            <a:xfrm>
              <a:off x="38933515" y="7660760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83" name="Oval 282"/>
            <p:cNvSpPr>
              <a:spLocks/>
            </p:cNvSpPr>
            <p:nvPr/>
          </p:nvSpPr>
          <p:spPr>
            <a:xfrm>
              <a:off x="40792045" y="7660760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4" name="Oval 283"/>
            <p:cNvSpPr>
              <a:spLocks/>
            </p:cNvSpPr>
            <p:nvPr/>
          </p:nvSpPr>
          <p:spPr>
            <a:xfrm>
              <a:off x="40792045" y="936315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85" name="Straight Arrow Connector 284"/>
            <p:cNvCxnSpPr/>
            <p:nvPr/>
          </p:nvCxnSpPr>
          <p:spPr>
            <a:xfrm flipH="1">
              <a:off x="39880378" y="8097773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/>
            <p:nvPr/>
          </p:nvCxnSpPr>
          <p:spPr>
            <a:xfrm flipH="1" flipV="1">
              <a:off x="41265477" y="7308000"/>
              <a:ext cx="1" cy="3600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H="1" flipV="1">
              <a:off x="39741713" y="8406788"/>
              <a:ext cx="1188997" cy="108436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Oval 287"/>
            <p:cNvSpPr>
              <a:spLocks/>
            </p:cNvSpPr>
            <p:nvPr/>
          </p:nvSpPr>
          <p:spPr>
            <a:xfrm>
              <a:off x="38933515" y="936315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289" name="Straight Arrow Connector 288"/>
            <p:cNvCxnSpPr/>
            <p:nvPr/>
          </p:nvCxnSpPr>
          <p:spPr>
            <a:xfrm flipH="1">
              <a:off x="38570828" y="7340221"/>
              <a:ext cx="2694649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/>
            <p:nvPr/>
          </p:nvCxnSpPr>
          <p:spPr>
            <a:xfrm flipV="1">
              <a:off x="38587751" y="7332634"/>
              <a:ext cx="0" cy="2512827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/>
            <p:nvPr/>
          </p:nvCxnSpPr>
          <p:spPr>
            <a:xfrm flipH="1">
              <a:off x="38573738" y="9838625"/>
              <a:ext cx="371321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/>
            <p:nvPr/>
          </p:nvCxnSpPr>
          <p:spPr>
            <a:xfrm flipV="1">
              <a:off x="39406947" y="8534786"/>
              <a:ext cx="0" cy="828371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stCxn id="283" idx="4"/>
              <a:endCxn id="284" idx="0"/>
            </p:cNvCxnSpPr>
            <p:nvPr/>
          </p:nvCxnSpPr>
          <p:spPr>
            <a:xfrm>
              <a:off x="41265477" y="8534787"/>
              <a:ext cx="0" cy="82837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334"/>
          <p:cNvGrpSpPr/>
          <p:nvPr/>
        </p:nvGrpSpPr>
        <p:grpSpPr>
          <a:xfrm>
            <a:off x="16529202" y="11576319"/>
            <a:ext cx="2805393" cy="2576425"/>
            <a:chOff x="15629883" y="11702269"/>
            <a:chExt cx="2805393" cy="2576425"/>
          </a:xfrm>
        </p:grpSpPr>
        <p:sp>
          <p:nvSpPr>
            <p:cNvPr id="138" name="Oval 137"/>
            <p:cNvSpPr>
              <a:spLocks/>
            </p:cNvSpPr>
            <p:nvPr/>
          </p:nvSpPr>
          <p:spPr>
            <a:xfrm>
              <a:off x="15629883" y="11702269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39" name="Oval 138"/>
            <p:cNvSpPr>
              <a:spLocks/>
            </p:cNvSpPr>
            <p:nvPr/>
          </p:nvSpPr>
          <p:spPr>
            <a:xfrm>
              <a:off x="17488414" y="11702269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0" name="Oval 139"/>
            <p:cNvSpPr>
              <a:spLocks/>
            </p:cNvSpPr>
            <p:nvPr/>
          </p:nvSpPr>
          <p:spPr>
            <a:xfrm>
              <a:off x="17488414" y="13404667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 flipH="1">
              <a:off x="16576745" y="12139283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40" idx="0"/>
            </p:cNvCxnSpPr>
            <p:nvPr/>
          </p:nvCxnSpPr>
          <p:spPr>
            <a:xfrm>
              <a:off x="17961845" y="12595281"/>
              <a:ext cx="0" cy="809386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16103314" y="12576769"/>
              <a:ext cx="1" cy="82789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>
              <a:spLocks/>
            </p:cNvSpPr>
            <p:nvPr/>
          </p:nvSpPr>
          <p:spPr>
            <a:xfrm>
              <a:off x="15629883" y="13404667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175" name="Straight Arrow Connector 174"/>
            <p:cNvCxnSpPr>
              <a:stCxn id="140" idx="2"/>
              <a:endCxn id="144" idx="6"/>
            </p:cNvCxnSpPr>
            <p:nvPr/>
          </p:nvCxnSpPr>
          <p:spPr>
            <a:xfrm flipH="1">
              <a:off x="16576745" y="13841681"/>
              <a:ext cx="911669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stCxn id="140" idx="1"/>
              <a:endCxn id="138" idx="5"/>
            </p:cNvCxnSpPr>
            <p:nvPr/>
          </p:nvCxnSpPr>
          <p:spPr>
            <a:xfrm flipH="1" flipV="1">
              <a:off x="16438080" y="12448298"/>
              <a:ext cx="1188999" cy="1084367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Group 338"/>
          <p:cNvGrpSpPr/>
          <p:nvPr/>
        </p:nvGrpSpPr>
        <p:grpSpPr>
          <a:xfrm>
            <a:off x="23943742" y="11232001"/>
            <a:ext cx="3168080" cy="2927387"/>
            <a:chOff x="26641756" y="7910550"/>
            <a:chExt cx="3645363" cy="3368408"/>
          </a:xfrm>
        </p:grpSpPr>
        <p:sp>
          <p:nvSpPr>
            <p:cNvPr id="389" name="Oval 388"/>
            <p:cNvSpPr>
              <a:spLocks/>
            </p:cNvSpPr>
            <p:nvPr/>
          </p:nvSpPr>
          <p:spPr>
            <a:xfrm>
              <a:off x="27059083" y="831438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90" name="Oval 389"/>
            <p:cNvSpPr>
              <a:spLocks/>
            </p:cNvSpPr>
            <p:nvPr/>
          </p:nvSpPr>
          <p:spPr>
            <a:xfrm>
              <a:off x="29197608" y="831438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1" name="Oval 390"/>
            <p:cNvSpPr>
              <a:spLocks/>
            </p:cNvSpPr>
            <p:nvPr/>
          </p:nvSpPr>
          <p:spPr>
            <a:xfrm>
              <a:off x="29197608" y="1027325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92" name="Straight Arrow Connector 391"/>
            <p:cNvCxnSpPr/>
            <p:nvPr/>
          </p:nvCxnSpPr>
          <p:spPr>
            <a:xfrm flipH="1">
              <a:off x="28148594" y="8817237"/>
              <a:ext cx="104901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Arrow Connector 392"/>
            <p:cNvCxnSpPr/>
            <p:nvPr/>
          </p:nvCxnSpPr>
          <p:spPr>
            <a:xfrm flipH="1" flipV="1">
              <a:off x="29742364" y="7910550"/>
              <a:ext cx="1" cy="414235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/>
            <p:nvPr/>
          </p:nvCxnSpPr>
          <p:spPr>
            <a:xfrm flipH="1" flipV="1">
              <a:off x="27989039" y="9172806"/>
              <a:ext cx="1368124" cy="1247732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/>
            <p:cNvSpPr>
              <a:spLocks/>
            </p:cNvSpPr>
            <p:nvPr/>
          </p:nvSpPr>
          <p:spPr>
            <a:xfrm>
              <a:off x="27059083" y="1027325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96" name="Straight Arrow Connector 395"/>
            <p:cNvCxnSpPr/>
            <p:nvPr/>
          </p:nvCxnSpPr>
          <p:spPr>
            <a:xfrm flipH="1">
              <a:off x="26641756" y="7945557"/>
              <a:ext cx="3100608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Arrow Connector 396"/>
            <p:cNvCxnSpPr/>
            <p:nvPr/>
          </p:nvCxnSpPr>
          <p:spPr>
            <a:xfrm flipV="1">
              <a:off x="26661228" y="7936827"/>
              <a:ext cx="0" cy="2891394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/>
            <p:cNvCxnSpPr/>
            <p:nvPr/>
          </p:nvCxnSpPr>
          <p:spPr>
            <a:xfrm flipH="1">
              <a:off x="26645104" y="10820355"/>
              <a:ext cx="427262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339"/>
          <p:cNvGrpSpPr/>
          <p:nvPr/>
        </p:nvGrpSpPr>
        <p:grpSpPr>
          <a:xfrm>
            <a:off x="27843826" y="11232001"/>
            <a:ext cx="3168080" cy="2927387"/>
            <a:chOff x="31219203" y="7910550"/>
            <a:chExt cx="3645363" cy="3368408"/>
          </a:xfrm>
        </p:grpSpPr>
        <p:sp>
          <p:nvSpPr>
            <p:cNvPr id="378" name="Oval 377"/>
            <p:cNvSpPr>
              <a:spLocks/>
            </p:cNvSpPr>
            <p:nvPr/>
          </p:nvSpPr>
          <p:spPr>
            <a:xfrm>
              <a:off x="31636530" y="831438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79" name="Oval 378"/>
            <p:cNvSpPr>
              <a:spLocks/>
            </p:cNvSpPr>
            <p:nvPr/>
          </p:nvSpPr>
          <p:spPr>
            <a:xfrm>
              <a:off x="33775055" y="831438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0" name="Oval 379"/>
            <p:cNvSpPr>
              <a:spLocks/>
            </p:cNvSpPr>
            <p:nvPr/>
          </p:nvSpPr>
          <p:spPr>
            <a:xfrm>
              <a:off x="33775055" y="1027325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81" name="Straight Arrow Connector 380"/>
            <p:cNvCxnSpPr/>
            <p:nvPr/>
          </p:nvCxnSpPr>
          <p:spPr>
            <a:xfrm flipH="1">
              <a:off x="32726041" y="8817237"/>
              <a:ext cx="104901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/>
            <p:nvPr/>
          </p:nvCxnSpPr>
          <p:spPr>
            <a:xfrm flipH="1" flipV="1">
              <a:off x="34319811" y="7910550"/>
              <a:ext cx="1" cy="414235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/>
            <p:cNvCxnSpPr/>
            <p:nvPr/>
          </p:nvCxnSpPr>
          <p:spPr>
            <a:xfrm flipH="1" flipV="1">
              <a:off x="32566486" y="9172806"/>
              <a:ext cx="1368124" cy="1247732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Oval 383"/>
            <p:cNvSpPr>
              <a:spLocks/>
            </p:cNvSpPr>
            <p:nvPr/>
          </p:nvSpPr>
          <p:spPr>
            <a:xfrm>
              <a:off x="31636530" y="10273256"/>
              <a:ext cx="1089511" cy="10057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85" name="Straight Arrow Connector 384"/>
            <p:cNvCxnSpPr/>
            <p:nvPr/>
          </p:nvCxnSpPr>
          <p:spPr>
            <a:xfrm flipH="1">
              <a:off x="31219203" y="7945557"/>
              <a:ext cx="3100608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/>
            <p:nvPr/>
          </p:nvCxnSpPr>
          <p:spPr>
            <a:xfrm flipV="1">
              <a:off x="31238675" y="7936827"/>
              <a:ext cx="0" cy="2891394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/>
            <p:cNvCxnSpPr/>
            <p:nvPr/>
          </p:nvCxnSpPr>
          <p:spPr>
            <a:xfrm flipH="1">
              <a:off x="31222551" y="10820355"/>
              <a:ext cx="427262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/>
            <p:cNvCxnSpPr/>
            <p:nvPr/>
          </p:nvCxnSpPr>
          <p:spPr>
            <a:xfrm flipV="1">
              <a:off x="32181286" y="9320088"/>
              <a:ext cx="0" cy="95316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1" name="Group 340"/>
          <p:cNvGrpSpPr/>
          <p:nvPr/>
        </p:nvGrpSpPr>
        <p:grpSpPr>
          <a:xfrm>
            <a:off x="31739569" y="11232000"/>
            <a:ext cx="3847417" cy="2927386"/>
            <a:chOff x="30840250" y="7309798"/>
            <a:chExt cx="3847417" cy="2927386"/>
          </a:xfrm>
        </p:grpSpPr>
        <p:sp>
          <p:nvSpPr>
            <p:cNvPr id="366" name="Oval 365"/>
            <p:cNvSpPr>
              <a:spLocks/>
            </p:cNvSpPr>
            <p:nvPr/>
          </p:nvSpPr>
          <p:spPr>
            <a:xfrm>
              <a:off x="31202937" y="7660759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67" name="Oval 366"/>
            <p:cNvSpPr>
              <a:spLocks/>
            </p:cNvSpPr>
            <p:nvPr/>
          </p:nvSpPr>
          <p:spPr>
            <a:xfrm>
              <a:off x="33061468" y="7660759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8" name="Oval 367"/>
            <p:cNvSpPr>
              <a:spLocks/>
            </p:cNvSpPr>
            <p:nvPr/>
          </p:nvSpPr>
          <p:spPr>
            <a:xfrm>
              <a:off x="33061468" y="9363157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69" name="Straight Arrow Connector 368"/>
            <p:cNvCxnSpPr/>
            <p:nvPr/>
          </p:nvCxnSpPr>
          <p:spPr>
            <a:xfrm flipH="1">
              <a:off x="32149800" y="8097773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 flipH="1" flipV="1">
              <a:off x="33534899" y="7309798"/>
              <a:ext cx="1" cy="3600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 flipV="1">
              <a:off x="31676368" y="8535260"/>
              <a:ext cx="0" cy="827897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Oval 371"/>
            <p:cNvSpPr>
              <a:spLocks/>
            </p:cNvSpPr>
            <p:nvPr/>
          </p:nvSpPr>
          <p:spPr>
            <a:xfrm>
              <a:off x="31202937" y="9363157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73" name="Straight Arrow Connector 372"/>
            <p:cNvCxnSpPr/>
            <p:nvPr/>
          </p:nvCxnSpPr>
          <p:spPr>
            <a:xfrm flipH="1">
              <a:off x="30840250" y="7340221"/>
              <a:ext cx="2694649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/>
            <p:cNvCxnSpPr/>
            <p:nvPr/>
          </p:nvCxnSpPr>
          <p:spPr>
            <a:xfrm flipV="1">
              <a:off x="30857173" y="7332634"/>
              <a:ext cx="0" cy="2512828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/>
            <p:nvPr/>
          </p:nvCxnSpPr>
          <p:spPr>
            <a:xfrm flipH="1">
              <a:off x="30843160" y="9838626"/>
              <a:ext cx="371321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/>
            <p:cNvCxnSpPr/>
            <p:nvPr/>
          </p:nvCxnSpPr>
          <p:spPr>
            <a:xfrm flipV="1">
              <a:off x="34687667" y="7332634"/>
              <a:ext cx="0" cy="2512827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>
              <a:off x="33534899" y="8534786"/>
              <a:ext cx="0" cy="828371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2" name="Group 341"/>
          <p:cNvGrpSpPr/>
          <p:nvPr/>
        </p:nvGrpSpPr>
        <p:grpSpPr>
          <a:xfrm>
            <a:off x="35570062" y="11232000"/>
            <a:ext cx="3168080" cy="2927386"/>
            <a:chOff x="34670744" y="7309798"/>
            <a:chExt cx="3168080" cy="2927386"/>
          </a:xfrm>
        </p:grpSpPr>
        <p:sp>
          <p:nvSpPr>
            <p:cNvPr id="356" name="Oval 355"/>
            <p:cNvSpPr>
              <a:spLocks/>
            </p:cNvSpPr>
            <p:nvPr/>
          </p:nvSpPr>
          <p:spPr>
            <a:xfrm>
              <a:off x="35033431" y="7660760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57" name="Oval 356"/>
            <p:cNvSpPr>
              <a:spLocks/>
            </p:cNvSpPr>
            <p:nvPr/>
          </p:nvSpPr>
          <p:spPr>
            <a:xfrm>
              <a:off x="36891961" y="7660760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8" name="Oval 357"/>
            <p:cNvSpPr>
              <a:spLocks/>
            </p:cNvSpPr>
            <p:nvPr/>
          </p:nvSpPr>
          <p:spPr>
            <a:xfrm>
              <a:off x="36891961" y="936315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59" name="Straight Arrow Connector 358"/>
            <p:cNvCxnSpPr/>
            <p:nvPr/>
          </p:nvCxnSpPr>
          <p:spPr>
            <a:xfrm flipH="1">
              <a:off x="35980294" y="8097773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/>
            <p:nvPr/>
          </p:nvCxnSpPr>
          <p:spPr>
            <a:xfrm flipH="1" flipV="1">
              <a:off x="37365393" y="7309798"/>
              <a:ext cx="1" cy="3600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 flipH="1" flipV="1">
              <a:off x="35841629" y="8406788"/>
              <a:ext cx="1188997" cy="108436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/>
            <p:cNvSpPr>
              <a:spLocks/>
            </p:cNvSpPr>
            <p:nvPr/>
          </p:nvSpPr>
          <p:spPr>
            <a:xfrm>
              <a:off x="35033431" y="936315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63" name="Straight Arrow Connector 362"/>
            <p:cNvCxnSpPr/>
            <p:nvPr/>
          </p:nvCxnSpPr>
          <p:spPr>
            <a:xfrm flipH="1">
              <a:off x="34670744" y="7340221"/>
              <a:ext cx="2694649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 flipH="1">
              <a:off x="34673654" y="9838625"/>
              <a:ext cx="371321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37365393" y="8534787"/>
              <a:ext cx="0" cy="82837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oup 342"/>
          <p:cNvGrpSpPr/>
          <p:nvPr/>
        </p:nvGrpSpPr>
        <p:grpSpPr>
          <a:xfrm>
            <a:off x="39470146" y="11232000"/>
            <a:ext cx="3168080" cy="2927386"/>
            <a:chOff x="38570828" y="7309798"/>
            <a:chExt cx="3168080" cy="2927386"/>
          </a:xfrm>
        </p:grpSpPr>
        <p:sp>
          <p:nvSpPr>
            <p:cNvPr id="344" name="Oval 343"/>
            <p:cNvSpPr>
              <a:spLocks/>
            </p:cNvSpPr>
            <p:nvPr/>
          </p:nvSpPr>
          <p:spPr>
            <a:xfrm>
              <a:off x="38933515" y="7660760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45" name="Oval 344"/>
            <p:cNvSpPr>
              <a:spLocks/>
            </p:cNvSpPr>
            <p:nvPr/>
          </p:nvSpPr>
          <p:spPr>
            <a:xfrm>
              <a:off x="40792045" y="7660760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6" name="Oval 345"/>
            <p:cNvSpPr>
              <a:spLocks/>
            </p:cNvSpPr>
            <p:nvPr/>
          </p:nvSpPr>
          <p:spPr>
            <a:xfrm>
              <a:off x="40792045" y="936315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47" name="Straight Arrow Connector 346"/>
            <p:cNvCxnSpPr/>
            <p:nvPr/>
          </p:nvCxnSpPr>
          <p:spPr>
            <a:xfrm flipH="1">
              <a:off x="39880378" y="8097773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>
            <a:xfrm flipH="1" flipV="1">
              <a:off x="41265477" y="7309798"/>
              <a:ext cx="1" cy="36000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>
            <a:xfrm flipH="1" flipV="1">
              <a:off x="39741713" y="8406788"/>
              <a:ext cx="1188997" cy="108436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Oval 349"/>
            <p:cNvSpPr>
              <a:spLocks/>
            </p:cNvSpPr>
            <p:nvPr/>
          </p:nvSpPr>
          <p:spPr>
            <a:xfrm>
              <a:off x="38933515" y="9363157"/>
              <a:ext cx="946863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351" name="Straight Arrow Connector 350"/>
            <p:cNvCxnSpPr/>
            <p:nvPr/>
          </p:nvCxnSpPr>
          <p:spPr>
            <a:xfrm flipH="1">
              <a:off x="38570828" y="7340221"/>
              <a:ext cx="2694649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38587751" y="7332634"/>
              <a:ext cx="0" cy="2512827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H="1">
              <a:off x="38573738" y="9838625"/>
              <a:ext cx="371321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/>
            <p:nvPr/>
          </p:nvCxnSpPr>
          <p:spPr>
            <a:xfrm flipV="1">
              <a:off x="39406947" y="8534786"/>
              <a:ext cx="0" cy="828371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/>
            <p:nvPr/>
          </p:nvCxnSpPr>
          <p:spPr>
            <a:xfrm>
              <a:off x="41265477" y="8534787"/>
              <a:ext cx="0" cy="82837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4" name="Group 643"/>
          <p:cNvGrpSpPr/>
          <p:nvPr/>
        </p:nvGrpSpPr>
        <p:grpSpPr>
          <a:xfrm>
            <a:off x="20113248" y="11254836"/>
            <a:ext cx="3168081" cy="2904550"/>
            <a:chOff x="19213929" y="11380787"/>
            <a:chExt cx="3168081" cy="2904550"/>
          </a:xfrm>
        </p:grpSpPr>
        <p:sp>
          <p:nvSpPr>
            <p:cNvPr id="399" name="Oval 398"/>
            <p:cNvSpPr>
              <a:spLocks/>
            </p:cNvSpPr>
            <p:nvPr/>
          </p:nvSpPr>
          <p:spPr>
            <a:xfrm>
              <a:off x="19576617" y="11708912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00" name="Oval 399"/>
            <p:cNvSpPr>
              <a:spLocks/>
            </p:cNvSpPr>
            <p:nvPr/>
          </p:nvSpPr>
          <p:spPr>
            <a:xfrm>
              <a:off x="21435148" y="11708912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1" name="Oval 400"/>
            <p:cNvSpPr>
              <a:spLocks/>
            </p:cNvSpPr>
            <p:nvPr/>
          </p:nvSpPr>
          <p:spPr>
            <a:xfrm>
              <a:off x="21435148" y="13411310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402" name="Straight Arrow Connector 401"/>
            <p:cNvCxnSpPr/>
            <p:nvPr/>
          </p:nvCxnSpPr>
          <p:spPr>
            <a:xfrm flipH="1">
              <a:off x="20523480" y="12145926"/>
              <a:ext cx="9116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/>
            <p:cNvCxnSpPr/>
            <p:nvPr/>
          </p:nvCxnSpPr>
          <p:spPr>
            <a:xfrm flipH="1" flipV="1">
              <a:off x="21908579" y="11388374"/>
              <a:ext cx="1" cy="32776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/>
            <p:cNvCxnSpPr/>
            <p:nvPr/>
          </p:nvCxnSpPr>
          <p:spPr>
            <a:xfrm flipV="1">
              <a:off x="20050048" y="12583413"/>
              <a:ext cx="0" cy="827897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Oval 404"/>
            <p:cNvSpPr>
              <a:spLocks/>
            </p:cNvSpPr>
            <p:nvPr/>
          </p:nvSpPr>
          <p:spPr>
            <a:xfrm>
              <a:off x="19576617" y="13411310"/>
              <a:ext cx="946862" cy="8740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cxnSp>
          <p:nvCxnSpPr>
            <p:cNvPr id="406" name="Straight Arrow Connector 405"/>
            <p:cNvCxnSpPr/>
            <p:nvPr/>
          </p:nvCxnSpPr>
          <p:spPr>
            <a:xfrm flipH="1">
              <a:off x="19213929" y="11388374"/>
              <a:ext cx="2736000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/>
            <p:nvPr/>
          </p:nvCxnSpPr>
          <p:spPr>
            <a:xfrm flipV="1">
              <a:off x="19230853" y="11380787"/>
              <a:ext cx="0" cy="2512828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/>
            <p:cNvCxnSpPr/>
            <p:nvPr/>
          </p:nvCxnSpPr>
          <p:spPr>
            <a:xfrm flipH="1">
              <a:off x="19216840" y="13886779"/>
              <a:ext cx="371321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/>
            <p:cNvCxnSpPr/>
            <p:nvPr/>
          </p:nvCxnSpPr>
          <p:spPr>
            <a:xfrm flipH="1">
              <a:off x="20520000" y="13745004"/>
              <a:ext cx="911669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Arrow Connector 410"/>
            <p:cNvCxnSpPr/>
            <p:nvPr/>
          </p:nvCxnSpPr>
          <p:spPr>
            <a:xfrm flipH="1">
              <a:off x="20515159" y="13975200"/>
              <a:ext cx="911668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5" name="Straight Arrow Connector 414"/>
          <p:cNvCxnSpPr>
            <a:stCxn id="395" idx="6"/>
            <a:endCxn id="391" idx="2"/>
          </p:cNvCxnSpPr>
          <p:nvPr/>
        </p:nvCxnSpPr>
        <p:spPr>
          <a:xfrm>
            <a:off x="25253293" y="13722373"/>
            <a:ext cx="911667" cy="0"/>
          </a:xfrm>
          <a:prstGeom prst="straightConnector1">
            <a:avLst/>
          </a:prstGeom>
          <a:ln w="7620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/>
          <p:cNvCxnSpPr>
            <a:stCxn id="384" idx="6"/>
            <a:endCxn id="380" idx="2"/>
          </p:cNvCxnSpPr>
          <p:nvPr/>
        </p:nvCxnSpPr>
        <p:spPr>
          <a:xfrm>
            <a:off x="29153377" y="13722373"/>
            <a:ext cx="911667" cy="0"/>
          </a:xfrm>
          <a:prstGeom prst="straightConnector1">
            <a:avLst/>
          </a:prstGeom>
          <a:ln w="7620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>
            <a:stCxn id="372" idx="6"/>
            <a:endCxn id="368" idx="2"/>
          </p:cNvCxnSpPr>
          <p:nvPr/>
        </p:nvCxnSpPr>
        <p:spPr>
          <a:xfrm>
            <a:off x="33049118" y="13722373"/>
            <a:ext cx="911669" cy="0"/>
          </a:xfrm>
          <a:prstGeom prst="straightConnector1">
            <a:avLst/>
          </a:prstGeom>
          <a:ln w="762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/>
          <p:cNvCxnSpPr>
            <a:stCxn id="362" idx="6"/>
            <a:endCxn id="358" idx="2"/>
          </p:cNvCxnSpPr>
          <p:nvPr/>
        </p:nvCxnSpPr>
        <p:spPr>
          <a:xfrm>
            <a:off x="36879613" y="13722373"/>
            <a:ext cx="911667" cy="0"/>
          </a:xfrm>
          <a:prstGeom prst="straightConnector1">
            <a:avLst/>
          </a:prstGeom>
          <a:ln w="7620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TextBox 636"/>
          <p:cNvSpPr txBox="1"/>
          <p:nvPr/>
        </p:nvSpPr>
        <p:spPr>
          <a:xfrm>
            <a:off x="5964238" y="1052050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4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8" name="Right Arrow 637"/>
          <p:cNvSpPr/>
          <p:nvPr/>
        </p:nvSpPr>
        <p:spPr>
          <a:xfrm rot="5400000">
            <a:off x="21657767" y="10402748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639" name="Right Arrow 638"/>
          <p:cNvSpPr/>
          <p:nvPr/>
        </p:nvSpPr>
        <p:spPr>
          <a:xfrm rot="5400000">
            <a:off x="29430167" y="10402748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640" name="Right Arrow 639"/>
          <p:cNvSpPr/>
          <p:nvPr/>
        </p:nvSpPr>
        <p:spPr>
          <a:xfrm rot="5400000">
            <a:off x="33316367" y="10402748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641" name="Right Arrow 640"/>
          <p:cNvSpPr/>
          <p:nvPr/>
        </p:nvSpPr>
        <p:spPr>
          <a:xfrm rot="5400000">
            <a:off x="37041278" y="10402748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642" name="Right Arrow 641"/>
          <p:cNvSpPr/>
          <p:nvPr/>
        </p:nvSpPr>
        <p:spPr>
          <a:xfrm rot="5400000">
            <a:off x="40936367" y="10402748"/>
            <a:ext cx="473431" cy="6007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643" name="Rounded Rectangle 642"/>
          <p:cNvSpPr/>
          <p:nvPr/>
        </p:nvSpPr>
        <p:spPr>
          <a:xfrm>
            <a:off x="8995427" y="10964389"/>
            <a:ext cx="33849610" cy="3311999"/>
          </a:xfrm>
          <a:prstGeom prst="roundRect">
            <a:avLst>
              <a:gd name="adj" fmla="val 7163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500"/>
          </a:p>
        </p:txBody>
      </p:sp>
      <p:sp>
        <p:nvSpPr>
          <p:cNvPr id="646" name="TextBox 645"/>
          <p:cNvSpPr txBox="1"/>
          <p:nvPr/>
        </p:nvSpPr>
        <p:spPr>
          <a:xfrm>
            <a:off x="9031037" y="1090848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charset="0"/>
                <a:ea typeface="Arial" charset="0"/>
                <a:cs typeface="Arial" charset="0"/>
              </a:rPr>
              <a:t>(d)</a:t>
            </a:r>
          </a:p>
        </p:txBody>
      </p:sp>
      <p:sp>
        <p:nvSpPr>
          <p:cNvPr id="647" name="TextBox 646"/>
          <p:cNvSpPr txBox="1"/>
          <p:nvPr/>
        </p:nvSpPr>
        <p:spPr>
          <a:xfrm>
            <a:off x="9045464" y="7037387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4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557" name="Group 556"/>
          <p:cNvGrpSpPr>
            <a:grpSpLocks noChangeAspect="1"/>
          </p:cNvGrpSpPr>
          <p:nvPr/>
        </p:nvGrpSpPr>
        <p:grpSpPr>
          <a:xfrm>
            <a:off x="992637" y="14733587"/>
            <a:ext cx="3600000" cy="3585926"/>
            <a:chOff x="7630828" y="15596183"/>
            <a:chExt cx="3808423" cy="3793534"/>
          </a:xfrm>
        </p:grpSpPr>
        <p:sp>
          <p:nvSpPr>
            <p:cNvPr id="558" name="Rectangle 557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7630828" y="15628596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8257455" y="15628596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884082" y="1562859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9510709" y="1562859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2" name="Rectangle 561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0137336" y="15628596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7630828" y="16255113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8257455" y="16255113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884082" y="16255113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9510709" y="16255113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0137336" y="16255113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8" name="Rectangle 567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7630828" y="16882182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69" name="Rectangle 568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8257455" y="16882182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884082" y="16882182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9510709" y="16882182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0137336" y="16882182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7630828" y="17508699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4" name="Rectangle 573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8257455" y="17508699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8884082" y="17508699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9510709" y="17508699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0137336" y="17508699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7630828" y="18135216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8257455" y="18135216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8884082" y="1813521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9510709" y="1813521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137336" y="1813521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3" name="TextBox 582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8264990" y="15596183"/>
              <a:ext cx="693436" cy="675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84" name="TextBox 583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9496440" y="16805022"/>
              <a:ext cx="720223" cy="675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0764000" y="15628596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0764000" y="16255113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0764000" y="16882182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0764000" y="17508699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764000" y="18135216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7630828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8257455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8884082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9510709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137336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764000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6" name="TextBox 595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0745815" y="18083744"/>
              <a:ext cx="693436" cy="675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530144" y="14733587"/>
            <a:ext cx="3600000" cy="3585926"/>
            <a:chOff x="7630826" y="14733587"/>
            <a:chExt cx="3600000" cy="3585926"/>
          </a:xfrm>
        </p:grpSpPr>
        <p:sp>
          <p:nvSpPr>
            <p:cNvPr id="239" name="Rectangle 238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7630826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8223160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8815493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9407827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0000161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7630826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8223160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8815493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9407827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0000161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7630826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8223160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8815493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9407827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0000161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7630826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8223160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8815493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9407827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0000161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7630826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8223160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8815493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9407827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000161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8230282" y="14733587"/>
              <a:ext cx="655486" cy="638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9941719" y="15920683"/>
              <a:ext cx="67518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0592529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059252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059252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059252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59252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763082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822316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881549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9407827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000161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059252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0575340" y="17085012"/>
              <a:ext cx="655486" cy="638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97" name="TextBox 596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8798902" y="15920683"/>
              <a:ext cx="67518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365037" y="14733587"/>
            <a:ext cx="3600000" cy="3585926"/>
            <a:chOff x="11465719" y="14733587"/>
            <a:chExt cx="3600000" cy="3585926"/>
          </a:xfrm>
        </p:grpSpPr>
        <p:sp>
          <p:nvSpPr>
            <p:cNvPr id="518" name="Rectangle 517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114657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120580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12650386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3242720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38350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114657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120580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12650386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3242720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3835054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114657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120580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126503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3242720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3835054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114657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120580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126503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13242720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3835054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14657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20580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126503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13242720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3835054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3" name="TextBox 542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12065175" y="14733587"/>
              <a:ext cx="655486" cy="638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44" name="TextBox 543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12632937" y="15920683"/>
              <a:ext cx="67518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44274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44274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44274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44274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44274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14657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20580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126503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132427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38350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44274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56" name="TextBox 555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4410233" y="17085012"/>
              <a:ext cx="655486" cy="638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09" name="TextBox 408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13217699" y="16470998"/>
              <a:ext cx="67518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251237" y="14733587"/>
            <a:ext cx="3600000" cy="3585926"/>
            <a:chOff x="15351919" y="14733587"/>
            <a:chExt cx="3600000" cy="3585926"/>
          </a:xfrm>
        </p:grpSpPr>
        <p:sp>
          <p:nvSpPr>
            <p:cNvPr id="413" name="Rectangle 412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153519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159442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16536586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7128920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77212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153519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159442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16536586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7128920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7721254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153519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159442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16536586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7128920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7721254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153519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159442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16536586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17128920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7721254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53519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59442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16536586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17128920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7721254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2" name="TextBox 441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15951375" y="14733587"/>
              <a:ext cx="655486" cy="638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43" name="TextBox 442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16491136" y="15319439"/>
              <a:ext cx="67518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83136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83136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83136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83136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83136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53519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59442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165365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171289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77212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83136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5" name="TextBox 454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8296433" y="17085012"/>
              <a:ext cx="655486" cy="638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17103899" y="16470998"/>
              <a:ext cx="67518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137437" y="14733587"/>
            <a:ext cx="3600000" cy="3585926"/>
            <a:chOff x="19238119" y="14733587"/>
            <a:chExt cx="3600000" cy="3585926"/>
          </a:xfrm>
        </p:grpSpPr>
        <p:sp>
          <p:nvSpPr>
            <p:cNvPr id="458" name="Rectangle 457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192381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198304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20422786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21015120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16074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192381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198304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20422786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21015120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1607454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192381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198304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20422786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21015120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1607454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192381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198304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20422786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21015120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1607454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92381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98304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0422786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1015120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1607454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3" name="TextBox 482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19837575" y="14733587"/>
              <a:ext cx="655486" cy="638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84" name="TextBox 483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0379670" y="15920683"/>
              <a:ext cx="67518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21998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21998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21998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21998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21998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92381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98304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04227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10151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16074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21998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496" name="TextBox 495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2182633" y="17085012"/>
              <a:ext cx="655486" cy="638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97" name="TextBox 496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1001922" y="16470998"/>
              <a:ext cx="67518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005037" y="14733587"/>
            <a:ext cx="3600000" cy="3585926"/>
            <a:chOff x="23105719" y="14733587"/>
            <a:chExt cx="3600000" cy="3585926"/>
          </a:xfrm>
        </p:grpSpPr>
        <p:sp>
          <p:nvSpPr>
            <p:cNvPr id="499" name="Rectangle 498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231057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236980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24290386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24882720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54750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231057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236980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24290386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24882720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5475054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231057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236980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242903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24882720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5475054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231057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236980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242903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24882720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5475054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231057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0" name="Rectangle 599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236980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42903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4882720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5475054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4" name="TextBox 603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23705175" y="14733587"/>
              <a:ext cx="655486" cy="638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05" name="TextBox 604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4268204" y="15920683"/>
              <a:ext cx="67518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60674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7" name="Rectangle 606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60674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8" name="Rectangle 607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60674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09" name="Rectangle 608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60674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60674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231057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236980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42903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48827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54750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6" name="Rectangle 615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60674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17" name="TextBox 616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6050233" y="17085012"/>
              <a:ext cx="655486" cy="638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18" name="TextBox 617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5408043" y="15920683"/>
              <a:ext cx="67518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833637" y="14733587"/>
            <a:ext cx="3600000" cy="3585926"/>
            <a:chOff x="26934319" y="14733587"/>
            <a:chExt cx="3600000" cy="3585926"/>
          </a:xfrm>
        </p:grpSpPr>
        <p:sp>
          <p:nvSpPr>
            <p:cNvPr id="620" name="Rectangle 619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269343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275266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2" name="Rectangle 621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28118986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623" name="Rectangle 622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28711320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93036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5" name="Rectangle 624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269343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275266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7" name="Rectangle 626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28118986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28711320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9303654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269343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1" name="Rectangle 630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275266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2" name="Rectangle 631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281189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28711320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4" name="Rectangle 633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9303654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5" name="Rectangle 634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269343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275266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48" name="Rectangle 647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281189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49" name="Rectangle 648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28711320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0" name="Rectangle 649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9303654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1" name="Rectangle 650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269343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2" name="Rectangle 651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275266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3" name="Rectangle 652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81189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4" name="Rectangle 653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8711320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5" name="Rectangle 65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9303654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6" name="TextBox 655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27533775" y="14733587"/>
              <a:ext cx="655486" cy="638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7" name="TextBox 656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8077319" y="15920683"/>
              <a:ext cx="67518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58" name="Rectangle 657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98960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98960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0" name="Rectangle 659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98960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1" name="Rectangle 660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98960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98960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269343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275266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5" name="Rectangle 664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81189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6" name="Rectangle 665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87113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7" name="Rectangle 666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93036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8" name="Rectangle 667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98960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69" name="TextBox 668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9878833" y="17085012"/>
              <a:ext cx="655486" cy="638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70" name="TextBox 669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9288862" y="15312773"/>
              <a:ext cx="67518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701237" y="14733587"/>
            <a:ext cx="3600000" cy="3585926"/>
            <a:chOff x="30745730" y="14733587"/>
            <a:chExt cx="3600000" cy="3585926"/>
          </a:xfrm>
        </p:grpSpPr>
        <p:sp>
          <p:nvSpPr>
            <p:cNvPr id="672" name="Rectangle 671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30745730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73" name="Rectangle 672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31338064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31930397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>
                <a:solidFill>
                  <a:srgbClr val="95F697"/>
                </a:solidFill>
              </a:endParaRPr>
            </a:p>
          </p:txBody>
        </p:sp>
        <p:sp>
          <p:nvSpPr>
            <p:cNvPr id="675" name="Rectangle 674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32522731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76" name="Rectangle 675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33115065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77" name="Rectangle 676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30745730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78" name="Rectangle 677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31338064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79" name="Rectangle 678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31930397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32522731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33115065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30745730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31338064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4" name="Rectangle 683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31930397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32522731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33115065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30745730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31338064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31930397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0" name="Rectangle 689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32522731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1" name="Rectangle 690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33115065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30745730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1338064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31930397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32522731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3115065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697" name="TextBox 696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31345186" y="14733587"/>
              <a:ext cx="655486" cy="638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98" name="TextBox 697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32496919" y="15920683"/>
              <a:ext cx="67518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33707433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33707433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1" name="Rectangle 700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33707433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2" name="Rectangle 701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33707433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3" name="Rectangle 702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3707433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4" name="Rectangle 703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3074573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5" name="Rectangle 704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133806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6" name="Rectangle 705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31930397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7" name="Rectangle 706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32522731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8" name="Rectangle 707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3115065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370743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10" name="TextBox 709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3690244" y="17085012"/>
              <a:ext cx="655486" cy="638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11" name="TextBox 710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31903522" y="15275361"/>
              <a:ext cx="67518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511237" y="14733587"/>
            <a:ext cx="3600000" cy="3585926"/>
            <a:chOff x="34554319" y="14733587"/>
            <a:chExt cx="3600000" cy="3585926"/>
          </a:xfrm>
        </p:grpSpPr>
        <p:sp>
          <p:nvSpPr>
            <p:cNvPr id="713" name="Rectangle 712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345543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351466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35738986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 dirty="0">
                <a:solidFill>
                  <a:srgbClr val="95F697"/>
                </a:solidFill>
              </a:endParaRPr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36331320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369236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345543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351466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0" name="Rectangle 719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35738986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1" name="Rectangle 720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36331320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36923654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345543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351466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5" name="Rectangle 724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357389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6" name="Rectangle 725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36331320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7" name="Rectangle 726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36923654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8" name="Rectangle 727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345543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29" name="Rectangle 728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351466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0" name="Rectangle 729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357389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1" name="Rectangle 730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36331320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2" name="Rectangle 731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36923654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3" name="Rectangle 732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345543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4" name="Rectangle 733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51466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5" name="Rectangle 734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357389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6" name="Rectangle 735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36331320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7" name="Rectangle 736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6923654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38" name="TextBox 737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35153775" y="14733587"/>
              <a:ext cx="655486" cy="638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39" name="TextBox 738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36306131" y="16470998"/>
              <a:ext cx="67518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740" name="Rectangle 739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375160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1" name="Rectangle 740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375160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2" name="Rectangle 741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375160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375160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4" name="Rectangle 743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75160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5" name="Rectangle 744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345543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51466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7" name="Rectangle 746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357389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8" name="Rectangle 747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363313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49" name="Rectangle 748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69236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50" name="Rectangle 749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75160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51" name="TextBox 750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7498833" y="17085012"/>
              <a:ext cx="655486" cy="638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52" name="TextBox 751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36306919" y="15266987"/>
              <a:ext cx="67518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397437" y="14733587"/>
            <a:ext cx="3600000" cy="3585926"/>
            <a:chOff x="38498119" y="14733587"/>
            <a:chExt cx="3600000" cy="3585926"/>
          </a:xfrm>
        </p:grpSpPr>
        <p:sp>
          <p:nvSpPr>
            <p:cNvPr id="754" name="Rectangle 753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384981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55" name="Rectangle 754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390904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56" name="Rectangle 755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39682786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 dirty="0">
                <a:solidFill>
                  <a:srgbClr val="95F697"/>
                </a:solidFill>
              </a:endParaRPr>
            </a:p>
          </p:txBody>
        </p:sp>
        <p:sp>
          <p:nvSpPr>
            <p:cNvPr id="757" name="Rectangle 756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40275120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58" name="Rectangle 757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408674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59" name="Rectangle 758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384981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0" name="Rectangle 759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390904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1" name="Rectangle 760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39682786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2" name="Rectangle 761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40275120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3" name="Rectangle 762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40867454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4" name="Rectangle 763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384981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5" name="Rectangle 764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390904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6" name="Rectangle 765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396827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7" name="Rectangle 766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40275120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8" name="Rectangle 767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40867454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69" name="Rectangle 768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384981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0" name="Rectangle 769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390904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1" name="Rectangle 770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396827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2" name="Rectangle 771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40275120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3" name="Rectangle 772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40867454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4" name="Rectangle 773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384981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5" name="Rectangle 774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90904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6" name="Rectangle 775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396827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7" name="Rectangle 776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40275120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8" name="Rectangle 777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40867454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79" name="TextBox 778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39097575" y="14733587"/>
              <a:ext cx="655486" cy="638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80" name="TextBox 779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40249931" y="16470998"/>
              <a:ext cx="67518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781" name="Rectangle 780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414598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2" name="Rectangle 781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414598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3" name="Rectangle 782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414598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4" name="Rectangle 783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414598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5" name="Rectangle 78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414598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6" name="Rectangle 785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384981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7" name="Rectangle 786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90904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8" name="Rectangle 787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396827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89" name="Rectangle 788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402751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90" name="Rectangle 789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408674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91" name="Rectangle 790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414598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00"/>
            </a:p>
          </p:txBody>
        </p:sp>
        <p:sp>
          <p:nvSpPr>
            <p:cNvPr id="792" name="TextBox 791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41442633" y="17085012"/>
              <a:ext cx="655486" cy="638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93" name="TextBox 792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40250719" y="15266987"/>
              <a:ext cx="67518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5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45038" y="14692164"/>
            <a:ext cx="3599085" cy="3685220"/>
            <a:chOff x="3759727" y="14692164"/>
            <a:chExt cx="3599085" cy="3685220"/>
          </a:xfrm>
        </p:grpSpPr>
        <p:grpSp>
          <p:nvGrpSpPr>
            <p:cNvPr id="671" name="Group 670"/>
            <p:cNvGrpSpPr>
              <a:grpSpLocks noChangeAspect="1"/>
            </p:cNvGrpSpPr>
            <p:nvPr/>
          </p:nvGrpSpPr>
          <p:grpSpPr>
            <a:xfrm>
              <a:off x="3759727" y="14692164"/>
              <a:ext cx="3599085" cy="3685220"/>
              <a:chOff x="7630828" y="15552359"/>
              <a:chExt cx="3807455" cy="3898576"/>
            </a:xfrm>
          </p:grpSpPr>
          <p:sp>
            <p:nvSpPr>
              <p:cNvPr id="712" name="Rectangle 711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7630828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53" name="Rectangle 752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8257455" y="1562859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94" name="Rectangle 793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884082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>
                  <a:solidFill>
                    <a:srgbClr val="95F697"/>
                  </a:solidFill>
                </a:endParaRPr>
              </a:p>
            </p:txBody>
          </p:sp>
          <p:sp>
            <p:nvSpPr>
              <p:cNvPr id="795" name="Rectangle 794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9510709" y="1562859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96" name="Rectangle 795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10137336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97" name="Rectangle 796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7630828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98" name="Rectangle 797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8257455" y="16255113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799" name="Rectangle 798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884082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00" name="Rectangle 799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9510709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01" name="Rectangle 800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10137336" y="16255113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02" name="Rectangle 801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7630828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03" name="Rectangle 802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8257455" y="16882182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04" name="Rectangle 803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884082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05" name="Rectangle 804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9510709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06" name="Rectangle 805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10137336" y="16882182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07" name="Rectangle 806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7630828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08" name="Rectangle 807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8257455" y="17508699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09" name="Rectangle 808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8884082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10" name="Rectangle 809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9510709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11" name="Rectangle 810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10137336" y="17508699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12" name="Rectangle 811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13" name="Rectangle 812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135216"/>
                <a:ext cx="626627" cy="62651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14" name="Rectangle 813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15" name="Rectangle 814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16" name="Rectangle 815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135216"/>
                <a:ext cx="626627" cy="62651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17" name="TextBox 816">
                <a:extLst>
                  <a:ext uri="{FF2B5EF4-FFF2-40B4-BE49-F238E27FC236}">
                    <a16:creationId xmlns="" xmlns:a16="http://schemas.microsoft.com/office/drawing/2014/main" id="{96F03431-E58C-0D49-9C08-C64CA638BB80}"/>
                  </a:ext>
                </a:extLst>
              </p:cNvPr>
              <p:cNvSpPr txBox="1"/>
              <p:nvPr/>
            </p:nvSpPr>
            <p:spPr>
              <a:xfrm>
                <a:off x="7642064" y="15552359"/>
                <a:ext cx="693436" cy="675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818" name="TextBox 817">
                <a:extLst>
                  <a:ext uri="{FF2B5EF4-FFF2-40B4-BE49-F238E27FC236}">
                    <a16:creationId xmlns="" xmlns:a16="http://schemas.microsoft.com/office/drawing/2014/main" id="{D04E7174-DE61-2744-BDCD-97388E46C058}"/>
                  </a:ext>
                </a:extLst>
              </p:cNvPr>
              <p:cNvSpPr txBox="1"/>
              <p:nvPr/>
            </p:nvSpPr>
            <p:spPr>
              <a:xfrm>
                <a:off x="9496440" y="16805022"/>
                <a:ext cx="720223" cy="675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819" name="Rectangle 818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10764000" y="1562859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20" name="Rectangle 819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10764000" y="16255113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21" name="Rectangle 820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10764000" y="16882182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22" name="Rectangle 821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10764000" y="17508699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23" name="Rectangle 822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135216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24" name="Rectangle 823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7630828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25" name="Rectangle 824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8257455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26" name="Rectangle 825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8884082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27" name="Rectangle 826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9510709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28" name="Rectangle 827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0137336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29" name="Rectangle 828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0764000" y="18763200"/>
                <a:ext cx="626627" cy="62651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/>
              </a:p>
            </p:txBody>
          </p:sp>
          <p:sp>
            <p:nvSpPr>
              <p:cNvPr id="830" name="TextBox 829">
                <a:extLst>
                  <a:ext uri="{FF2B5EF4-FFF2-40B4-BE49-F238E27FC236}">
                    <a16:creationId xmlns="" xmlns:a16="http://schemas.microsoft.com/office/drawing/2014/main" id="{BB9D2B59-CE80-9645-BE16-5D33358DA94C}"/>
                  </a:ext>
                </a:extLst>
              </p:cNvPr>
              <p:cNvSpPr txBox="1"/>
              <p:nvPr/>
            </p:nvSpPr>
            <p:spPr>
              <a:xfrm>
                <a:off x="10744847" y="18775914"/>
                <a:ext cx="693436" cy="675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dirty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35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</p:grpSp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5111437" y="14930009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" name="Oval 831"/>
            <p:cNvSpPr>
              <a:spLocks noChangeAspect="1"/>
            </p:cNvSpPr>
            <p:nvPr/>
          </p:nvSpPr>
          <p:spPr>
            <a:xfrm>
              <a:off x="5111437" y="15529854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3" name="Oval 832"/>
            <p:cNvSpPr>
              <a:spLocks noChangeAspect="1"/>
            </p:cNvSpPr>
            <p:nvPr/>
          </p:nvSpPr>
          <p:spPr>
            <a:xfrm>
              <a:off x="5111437" y="16128000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" name="Oval 833"/>
            <p:cNvSpPr>
              <a:spLocks noChangeAspect="1"/>
            </p:cNvSpPr>
            <p:nvPr/>
          </p:nvSpPr>
          <p:spPr>
            <a:xfrm>
              <a:off x="5111437" y="17301160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/>
            <p:cNvSpPr>
              <a:spLocks noChangeAspect="1"/>
            </p:cNvSpPr>
            <p:nvPr/>
          </p:nvSpPr>
          <p:spPr>
            <a:xfrm>
              <a:off x="5111437" y="16704000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/>
            <p:cNvSpPr>
              <a:spLocks noChangeAspect="1"/>
            </p:cNvSpPr>
            <p:nvPr/>
          </p:nvSpPr>
          <p:spPr>
            <a:xfrm>
              <a:off x="5688895" y="14930009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/>
            <p:cNvSpPr>
              <a:spLocks noChangeAspect="1"/>
            </p:cNvSpPr>
            <p:nvPr/>
          </p:nvSpPr>
          <p:spPr>
            <a:xfrm>
              <a:off x="6281228" y="1612800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/>
            <p:cNvSpPr>
              <a:spLocks noChangeAspect="1"/>
            </p:cNvSpPr>
            <p:nvPr/>
          </p:nvSpPr>
          <p:spPr>
            <a:xfrm>
              <a:off x="6281228" y="1670400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/>
            <p:cNvSpPr>
              <a:spLocks noChangeAspect="1"/>
            </p:cNvSpPr>
            <p:nvPr/>
          </p:nvSpPr>
          <p:spPr>
            <a:xfrm>
              <a:off x="6281228" y="17301160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654779" y="15071641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2" name="Oval 841"/>
            <p:cNvSpPr>
              <a:spLocks noChangeAspect="1"/>
            </p:cNvSpPr>
            <p:nvPr/>
          </p:nvSpPr>
          <p:spPr>
            <a:xfrm>
              <a:off x="6281228" y="15529854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3" name="Straight Arrow Connector 842"/>
            <p:cNvCxnSpPr/>
            <p:nvPr/>
          </p:nvCxnSpPr>
          <p:spPr>
            <a:xfrm>
              <a:off x="4654779" y="15673854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Arrow Connector 843"/>
            <p:cNvCxnSpPr/>
            <p:nvPr/>
          </p:nvCxnSpPr>
          <p:spPr>
            <a:xfrm>
              <a:off x="4654779" y="16275237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Arrow Connector 844"/>
            <p:cNvCxnSpPr/>
            <p:nvPr/>
          </p:nvCxnSpPr>
          <p:spPr>
            <a:xfrm>
              <a:off x="4654779" y="16848000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Arrow Connector 845"/>
            <p:cNvCxnSpPr/>
            <p:nvPr/>
          </p:nvCxnSpPr>
          <p:spPr>
            <a:xfrm>
              <a:off x="4654779" y="17446533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Arrow Connector 846"/>
            <p:cNvCxnSpPr/>
            <p:nvPr/>
          </p:nvCxnSpPr>
          <p:spPr>
            <a:xfrm>
              <a:off x="5976895" y="15071641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Arrow Connector 847"/>
            <p:cNvCxnSpPr/>
            <p:nvPr/>
          </p:nvCxnSpPr>
          <p:spPr>
            <a:xfrm>
              <a:off x="6576434" y="15673854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Arrow Connector 848"/>
            <p:cNvCxnSpPr/>
            <p:nvPr/>
          </p:nvCxnSpPr>
          <p:spPr>
            <a:xfrm>
              <a:off x="6576434" y="16272000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Arrow Connector 849"/>
            <p:cNvCxnSpPr/>
            <p:nvPr/>
          </p:nvCxnSpPr>
          <p:spPr>
            <a:xfrm>
              <a:off x="6576434" y="16848000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Arrow Connector 850"/>
            <p:cNvCxnSpPr/>
            <p:nvPr/>
          </p:nvCxnSpPr>
          <p:spPr>
            <a:xfrm>
              <a:off x="6576434" y="17446533"/>
              <a:ext cx="4478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69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995</Words>
  <Application>Microsoft Macintosh PowerPoint</Application>
  <PresentationFormat>Custom</PresentationFormat>
  <Paragraphs>883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SongPeng</dc:creator>
  <cp:lastModifiedBy>Microsoft Office User</cp:lastModifiedBy>
  <cp:revision>218</cp:revision>
  <dcterms:created xsi:type="dcterms:W3CDTF">2006-08-16T00:00:00Z</dcterms:created>
  <dcterms:modified xsi:type="dcterms:W3CDTF">2018-05-30T16:59:06Z</dcterms:modified>
</cp:coreProperties>
</file>