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6" r:id="rId3"/>
    <p:sldId id="285" r:id="rId4"/>
    <p:sldId id="284" r:id="rId5"/>
    <p:sldId id="283" r:id="rId6"/>
    <p:sldId id="282" r:id="rId7"/>
    <p:sldId id="281" r:id="rId8"/>
    <p:sldId id="288" r:id="rId9"/>
  </p:sldIdLst>
  <p:sldSz cx="46799500" cy="28800425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14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0C8"/>
    <a:srgbClr val="A9E4E5"/>
    <a:srgbClr val="F5F5BE"/>
    <a:srgbClr val="F0DCBE"/>
    <a:srgbClr val="C8C8ED"/>
    <a:srgbClr val="95F697"/>
    <a:srgbClr val="E650B4"/>
    <a:srgbClr val="C8C8F0"/>
    <a:srgbClr val="96E6E6"/>
    <a:srgbClr val="F5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2"/>
    <p:restoredTop sz="94675"/>
  </p:normalViewPr>
  <p:slideViewPr>
    <p:cSldViewPr>
      <p:cViewPr>
        <p:scale>
          <a:sx n="41" d="100"/>
          <a:sy n="41" d="100"/>
        </p:scale>
        <p:origin x="600" y="-256"/>
      </p:cViewPr>
      <p:guideLst>
        <p:guide orient="horz" pos="9071"/>
        <p:guide pos="147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8946802"/>
            <a:ext cx="39779575" cy="61734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29" y="16320243"/>
            <a:ext cx="32759650" cy="73601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37" y="1153356"/>
            <a:ext cx="10529888" cy="245736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75" y="1153356"/>
            <a:ext cx="30809671" cy="245736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38" y="18506944"/>
            <a:ext cx="39779575" cy="5720083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38" y="12206853"/>
            <a:ext cx="39779575" cy="630009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0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14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179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21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28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5" y="6720102"/>
            <a:ext cx="20669779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46" y="6720102"/>
            <a:ext cx="20669779" cy="19006950"/>
          </a:xfrm>
        </p:spPr>
        <p:txBody>
          <a:bodyPr/>
          <a:lstStyle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5" y="6446765"/>
            <a:ext cx="20677906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5" y="9133469"/>
            <a:ext cx="20677906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498" y="6446765"/>
            <a:ext cx="20686029" cy="26867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36" indent="0">
              <a:buNone/>
              <a:defRPr sz="1750" b="1"/>
            </a:lvl2pPr>
            <a:lvl3pPr marL="800071" indent="0">
              <a:buNone/>
              <a:defRPr sz="1575" b="1"/>
            </a:lvl3pPr>
            <a:lvl4pPr marL="1200107" indent="0">
              <a:buNone/>
              <a:defRPr sz="1400" b="1"/>
            </a:lvl4pPr>
            <a:lvl5pPr marL="1600143" indent="0">
              <a:buNone/>
              <a:defRPr sz="1400" b="1"/>
            </a:lvl5pPr>
            <a:lvl6pPr marL="2000179" indent="0">
              <a:buNone/>
              <a:defRPr sz="1400" b="1"/>
            </a:lvl6pPr>
            <a:lvl7pPr marL="2400214" indent="0">
              <a:buNone/>
              <a:defRPr sz="1400" b="1"/>
            </a:lvl7pPr>
            <a:lvl8pPr marL="2800250" indent="0">
              <a:buNone/>
              <a:defRPr sz="1400" b="1"/>
            </a:lvl8pPr>
            <a:lvl9pPr marL="320028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498" y="9133469"/>
            <a:ext cx="20686029" cy="16593580"/>
          </a:xfrm>
        </p:spPr>
        <p:txBody>
          <a:bodyPr/>
          <a:lstStyle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7" y="1146683"/>
            <a:ext cx="15396713" cy="4880072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6" y="1146690"/>
            <a:ext cx="26162221" cy="24580365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77" y="6026761"/>
            <a:ext cx="15396713" cy="19700293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3" y="20160300"/>
            <a:ext cx="28079700" cy="238003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3" y="2573374"/>
            <a:ext cx="28079700" cy="17280255"/>
          </a:xfrm>
        </p:spPr>
        <p:txBody>
          <a:bodyPr/>
          <a:lstStyle>
            <a:lvl1pPr marL="0" indent="0">
              <a:buNone/>
              <a:defRPr sz="2800"/>
            </a:lvl1pPr>
            <a:lvl2pPr marL="400036" indent="0">
              <a:buNone/>
              <a:defRPr sz="2450"/>
            </a:lvl2pPr>
            <a:lvl3pPr marL="800071" indent="0">
              <a:buNone/>
              <a:defRPr sz="2100"/>
            </a:lvl3pPr>
            <a:lvl4pPr marL="1200107" indent="0">
              <a:buNone/>
              <a:defRPr sz="1750"/>
            </a:lvl4pPr>
            <a:lvl5pPr marL="1600143" indent="0">
              <a:buNone/>
              <a:defRPr sz="1750"/>
            </a:lvl5pPr>
            <a:lvl6pPr marL="2000179" indent="0">
              <a:buNone/>
              <a:defRPr sz="1750"/>
            </a:lvl6pPr>
            <a:lvl7pPr marL="2400214" indent="0">
              <a:buNone/>
              <a:defRPr sz="1750"/>
            </a:lvl7pPr>
            <a:lvl8pPr marL="2800250" indent="0">
              <a:buNone/>
              <a:defRPr sz="1750"/>
            </a:lvl8pPr>
            <a:lvl9pPr marL="320028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3" y="22540336"/>
            <a:ext cx="28079700" cy="3380049"/>
          </a:xfrm>
        </p:spPr>
        <p:txBody>
          <a:bodyPr/>
          <a:lstStyle>
            <a:lvl1pPr marL="0" indent="0">
              <a:buNone/>
              <a:defRPr sz="1225"/>
            </a:lvl1pPr>
            <a:lvl2pPr marL="400036" indent="0">
              <a:buNone/>
              <a:defRPr sz="1050"/>
            </a:lvl2pPr>
            <a:lvl3pPr marL="800071" indent="0">
              <a:buNone/>
              <a:defRPr sz="875"/>
            </a:lvl3pPr>
            <a:lvl4pPr marL="1200107" indent="0">
              <a:buNone/>
              <a:defRPr sz="788"/>
            </a:lvl4pPr>
            <a:lvl5pPr marL="1600143" indent="0">
              <a:buNone/>
              <a:defRPr sz="788"/>
            </a:lvl5pPr>
            <a:lvl6pPr marL="2000179" indent="0">
              <a:buNone/>
              <a:defRPr sz="788"/>
            </a:lvl6pPr>
            <a:lvl7pPr marL="2400214" indent="0">
              <a:buNone/>
              <a:defRPr sz="788"/>
            </a:lvl7pPr>
            <a:lvl8pPr marL="2800250" indent="0">
              <a:buNone/>
              <a:defRPr sz="788"/>
            </a:lvl8pPr>
            <a:lvl9pPr marL="3200286" indent="0">
              <a:buNone/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75" y="1153354"/>
            <a:ext cx="42119550" cy="480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5" y="6720102"/>
            <a:ext cx="42119550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79" y="26693730"/>
            <a:ext cx="10919883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29" y="26693730"/>
            <a:ext cx="14819842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5" y="26693730"/>
            <a:ext cx="10919883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07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27" indent="-300027" algn="l" defTabSz="80007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58" indent="-250023" algn="l" defTabSz="80007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090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25" indent="-200018" algn="l" defTabSz="80007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161" indent="-200018" algn="l" defTabSz="80007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197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233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8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304" indent="-200018" algn="l" defTabSz="80007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3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071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143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179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214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250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286" algn="l" defTabSz="80007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17227550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6320679" y="8055583"/>
            <a:ext cx="102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9074150" y="5747098"/>
            <a:ext cx="862101" cy="10378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40" name="Group 139"/>
          <p:cNvGrpSpPr/>
          <p:nvPr/>
        </p:nvGrpSpPr>
        <p:grpSpPr>
          <a:xfrm>
            <a:off x="10242757" y="4343491"/>
            <a:ext cx="7897311" cy="4770218"/>
            <a:chOff x="13261591" y="8630147"/>
            <a:chExt cx="9715950" cy="5868731"/>
          </a:xfrm>
        </p:grpSpPr>
        <p:sp>
          <p:nvSpPr>
            <p:cNvPr id="6" name="Oval 5"/>
            <p:cNvSpPr/>
            <p:nvPr/>
          </p:nvSpPr>
          <p:spPr>
            <a:xfrm rot="20636950">
              <a:off x="13261591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5870976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18780895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266" name="Straight Arrow Connector 265"/>
            <p:cNvCxnSpPr>
              <a:cxnSpLocks/>
            </p:cNvCxnSpPr>
            <p:nvPr/>
          </p:nvCxnSpPr>
          <p:spPr>
            <a:xfrm>
              <a:off x="16020871" y="11143924"/>
              <a:ext cx="510722" cy="1176678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3549388" y="961100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268" name="Straight Arrow Connector 267"/>
            <p:cNvCxnSpPr>
              <a:cxnSpLocks/>
              <a:stCxn id="101" idx="4"/>
              <a:endCxn id="121" idx="7"/>
            </p:cNvCxnSpPr>
            <p:nvPr/>
          </p:nvCxnSpPr>
          <p:spPr>
            <a:xfrm flipH="1">
              <a:off x="19806228" y="11181821"/>
              <a:ext cx="644862" cy="118078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1142473" y="961099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 rot="842642">
              <a:off x="1855324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181852" y="3798358"/>
            <a:ext cx="7901471" cy="5315351"/>
            <a:chOff x="24259232" y="7959477"/>
            <a:chExt cx="9721067" cy="6539401"/>
          </a:xfrm>
        </p:grpSpPr>
        <p:sp>
          <p:nvSpPr>
            <p:cNvPr id="114" name="Oval 113"/>
            <p:cNvSpPr/>
            <p:nvPr/>
          </p:nvSpPr>
          <p:spPr>
            <a:xfrm rot="842642">
              <a:off x="29556000" y="8676000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8" name="Oval 97"/>
            <p:cNvSpPr/>
            <p:nvPr/>
          </p:nvSpPr>
          <p:spPr>
            <a:xfrm rot="20636950">
              <a:off x="2425923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872429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9782348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50" name="Straight Arrow Connector 49"/>
            <p:cNvCxnSpPr>
              <a:cxnSpLocks/>
              <a:stCxn id="52" idx="5"/>
              <a:endCxn id="49" idx="0"/>
            </p:cNvCxnSpPr>
            <p:nvPr/>
          </p:nvCxnSpPr>
          <p:spPr>
            <a:xfrm>
              <a:off x="25885540" y="10843028"/>
              <a:ext cx="1919273" cy="174167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550841" y="961099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2143926" y="9610997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55" name="Straight Arrow Connector 54"/>
            <p:cNvCxnSpPr>
              <a:cxnSpLocks/>
              <a:stCxn id="48" idx="4"/>
              <a:endCxn id="56" idx="0"/>
            </p:cNvCxnSpPr>
            <p:nvPr/>
          </p:nvCxnSpPr>
          <p:spPr>
            <a:xfrm flipH="1">
              <a:off x="30373900" y="10361239"/>
              <a:ext cx="190297" cy="222345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7022324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/>
            <p:cNvSpPr/>
            <p:nvPr/>
          </p:nvSpPr>
          <p:spPr>
            <a:xfrm rot="21166168">
              <a:off x="25038266" y="7959477"/>
              <a:ext cx="5548734" cy="2709963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65425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7707841" y="76184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4300" y="3313112"/>
            <a:ext cx="7978214" cy="4762500"/>
            <a:chOff x="996950" y="4057091"/>
            <a:chExt cx="7978214" cy="4762500"/>
          </a:xfrm>
        </p:grpSpPr>
        <p:sp>
          <p:nvSpPr>
            <p:cNvPr id="170" name="Oval 169"/>
            <p:cNvSpPr/>
            <p:nvPr/>
          </p:nvSpPr>
          <p:spPr>
            <a:xfrm rot="842642">
              <a:off x="5263445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69" name="Oval 168"/>
            <p:cNvSpPr/>
            <p:nvPr/>
          </p:nvSpPr>
          <p:spPr>
            <a:xfrm rot="20636950">
              <a:off x="996950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1210352" y="5227256"/>
              <a:ext cx="7442809" cy="3592335"/>
              <a:chOff x="2947965" y="8075698"/>
              <a:chExt cx="14866494" cy="7175441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stCxn id="178" idx="5"/>
                <a:endCxn id="148" idx="2"/>
              </p:cNvCxnSpPr>
              <p:nvPr/>
            </p:nvCxnSpPr>
            <p:spPr>
              <a:xfrm>
                <a:off x="5114916" y="11201359"/>
                <a:ext cx="3588594" cy="287805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283172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283172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59"/>
                <a:ext cx="3846265" cy="2878054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2907686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133425" y="4057091"/>
              <a:ext cx="10967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564200" y="4057091"/>
              <a:ext cx="14109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 err="1">
                  <a:latin typeface="Arial" charset="0"/>
                  <a:ea typeface="Arial" charset="0"/>
                  <a:cs typeface="Arial" charset="0"/>
                </a:rPr>
                <a:t>out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4278550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100" name="Oval 99"/>
          <p:cNvSpPr/>
          <p:nvPr/>
        </p:nvSpPr>
        <p:spPr>
          <a:xfrm rot="20636950">
            <a:off x="37268150" y="4351624"/>
            <a:ext cx="3596156" cy="210551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7" name="Group 16"/>
          <p:cNvGrpSpPr/>
          <p:nvPr/>
        </p:nvGrpSpPr>
        <p:grpSpPr>
          <a:xfrm>
            <a:off x="37505175" y="3523290"/>
            <a:ext cx="7664446" cy="5619122"/>
            <a:chOff x="37505175" y="3676075"/>
            <a:chExt cx="7664446" cy="5619122"/>
          </a:xfrm>
        </p:grpSpPr>
        <p:sp>
          <p:nvSpPr>
            <p:cNvPr id="115" name="Oval 114"/>
            <p:cNvSpPr/>
            <p:nvPr/>
          </p:nvSpPr>
          <p:spPr>
            <a:xfrm rot="842642">
              <a:off x="41573465" y="4504409"/>
              <a:ext cx="3596156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9392207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757445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106" name="Straight Arrow Connector 105"/>
            <p:cNvCxnSpPr>
              <a:cxnSpLocks/>
              <a:stCxn id="108" idx="4"/>
            </p:cNvCxnSpPr>
            <p:nvPr/>
          </p:nvCxnSpPr>
          <p:spPr>
            <a:xfrm>
              <a:off x="38140677" y="6392542"/>
              <a:ext cx="1755877" cy="137329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cxnSpLocks/>
              <a:endCxn id="112" idx="1"/>
            </p:cNvCxnSpPr>
            <p:nvPr/>
          </p:nvCxnSpPr>
          <p:spPr>
            <a:xfrm>
              <a:off x="40349601" y="5852312"/>
              <a:ext cx="1438934" cy="2032862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7505175" y="5219308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109" name="Straight Arrow Connector 108"/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2238270" y="6220725"/>
              <a:ext cx="1624845" cy="1502762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3676982" y="5219307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111" name="Straight Arrow Connector 110"/>
            <p:cNvCxnSpPr>
              <a:cxnSpLocks/>
              <a:stCxn id="103" idx="4"/>
              <a:endCxn id="105" idx="7"/>
            </p:cNvCxnSpPr>
            <p:nvPr/>
          </p:nvCxnSpPr>
          <p:spPr>
            <a:xfrm flipH="1">
              <a:off x="40599801" y="5829118"/>
              <a:ext cx="1793146" cy="2056055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9514045" y="7723487"/>
              <a:ext cx="3360247" cy="1104065"/>
              <a:chOff x="27022324" y="21066049"/>
              <a:chExt cx="4134064" cy="1358315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7022324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9591411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39124050" y="7260871"/>
              <a:ext cx="4096609" cy="2034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88" name="Arc 87"/>
            <p:cNvSpPr/>
            <p:nvPr/>
          </p:nvSpPr>
          <p:spPr>
            <a:xfrm>
              <a:off x="40010195" y="4061956"/>
              <a:ext cx="2521973" cy="1552778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6" name="Arc 95"/>
            <p:cNvSpPr/>
            <p:nvPr/>
          </p:nvSpPr>
          <p:spPr>
            <a:xfrm>
              <a:off x="38083630" y="3676075"/>
              <a:ext cx="6177448" cy="3507312"/>
            </a:xfrm>
            <a:prstGeom prst="arc">
              <a:avLst>
                <a:gd name="adj1" fmla="val 10954654"/>
                <a:gd name="adj2" fmla="val 21483899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35368441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276550" y="3744774"/>
            <a:ext cx="7897311" cy="5397637"/>
            <a:chOff x="28329055" y="3897559"/>
            <a:chExt cx="7897311" cy="5397637"/>
          </a:xfrm>
        </p:grpSpPr>
        <p:sp>
          <p:nvSpPr>
            <p:cNvPr id="116" name="Oval 115"/>
            <p:cNvSpPr/>
            <p:nvPr/>
          </p:nvSpPr>
          <p:spPr>
            <a:xfrm rot="842642">
              <a:off x="32630211" y="4504408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8329055" y="4504408"/>
              <a:ext cx="7676735" cy="4790788"/>
              <a:chOff x="13261591" y="17615911"/>
              <a:chExt cx="9444579" cy="5894039"/>
            </a:xfrm>
          </p:grpSpPr>
          <p:sp>
            <p:nvSpPr>
              <p:cNvPr id="99" name="Oval 98"/>
              <p:cNvSpPr/>
              <p:nvPr/>
            </p:nvSpPr>
            <p:spPr>
              <a:xfrm rot="20636950">
                <a:off x="13261591" y="1761591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5870976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780895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80" name="Straight Arrow Connector 79"/>
              <p:cNvCxnSpPr>
                <a:cxnSpLocks/>
                <a:stCxn id="82" idx="5"/>
                <a:endCxn id="86" idx="1"/>
              </p:cNvCxnSpPr>
              <p:nvPr/>
            </p:nvCxnSpPr>
            <p:spPr>
              <a:xfrm>
                <a:off x="14884087" y="19727470"/>
                <a:ext cx="3935057" cy="20477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3549388" y="1849544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1142473" y="1849543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6020871" y="21576297"/>
                <a:ext cx="4134064" cy="1358314"/>
                <a:chOff x="16020871" y="21066049"/>
                <a:chExt cx="4134064" cy="1358314"/>
              </a:xfrm>
            </p:grpSpPr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16020871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49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>
                  <a:off x="18589958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49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87" name="Straight Arrow Connector 86"/>
                <p:cNvCxnSpPr>
                  <a:cxnSpLocks/>
                </p:cNvCxnSpPr>
                <p:nvPr/>
              </p:nvCxnSpPr>
              <p:spPr>
                <a:xfrm flipH="1">
                  <a:off x="17585849" y="21745206"/>
                  <a:ext cx="1004110" cy="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15504319" y="21007147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</p:grpSp>
        <p:cxnSp>
          <p:nvCxnSpPr>
            <p:cNvPr id="120" name="Straight Arrow Connector 119"/>
            <p:cNvCxnSpPr>
              <a:cxnSpLocks/>
              <a:stCxn id="79" idx="0"/>
              <a:endCxn id="78" idx="3"/>
            </p:cNvCxnSpPr>
            <p:nvPr/>
          </p:nvCxnSpPr>
          <p:spPr>
            <a:xfrm flipV="1">
              <a:off x="31207873" y="5657300"/>
              <a:ext cx="1793512" cy="2066186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 rot="21166168">
              <a:off x="28887502" y="3897559"/>
              <a:ext cx="4510118" cy="2202710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10022202" y="3198812"/>
            <a:ext cx="35388000" cy="6371399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131728" y="10394432"/>
            <a:ext cx="6040337" cy="6055574"/>
            <a:chOff x="7630826" y="14733587"/>
            <a:chExt cx="3576904" cy="35859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12350" y="14733587"/>
              <a:ext cx="581586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0007499" y="15932267"/>
              <a:ext cx="50614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63239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8859921" y="15932267"/>
              <a:ext cx="480511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1190553" y="10394432"/>
            <a:ext cx="6040337" cy="6055574"/>
            <a:chOff x="11465719" y="14733587"/>
            <a:chExt cx="3576904" cy="358592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2062506" y="14733587"/>
              <a:ext cx="581586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2684449" y="15920683"/>
              <a:ext cx="50614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63239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3280912" y="16540758"/>
              <a:ext cx="480511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8336542" y="10394432"/>
            <a:ext cx="6040337" cy="6055574"/>
            <a:chOff x="38498119" y="14733587"/>
            <a:chExt cx="3576904" cy="3585926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083782" y="14733587"/>
              <a:ext cx="581586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292328" y="16470998"/>
              <a:ext cx="50614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632390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305142" y="15346944"/>
              <a:ext cx="480511" cy="60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0" name="Group 309"/>
          <p:cNvGrpSpPr>
            <a:grpSpLocks noChangeAspect="1"/>
          </p:cNvGrpSpPr>
          <p:nvPr/>
        </p:nvGrpSpPr>
        <p:grpSpPr>
          <a:xfrm>
            <a:off x="29224529" y="10394619"/>
            <a:ext cx="6040029" cy="6055200"/>
            <a:chOff x="34554319" y="14733587"/>
            <a:chExt cx="3576943" cy="3585926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5170722" y="14733587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74820" y="16519439"/>
              <a:ext cx="506171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err="1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632429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87636" y="15325552"/>
              <a:ext cx="480540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i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51" name="Rounded Rectangle 350"/>
          <p:cNvSpPr/>
          <p:nvPr/>
        </p:nvSpPr>
        <p:spPr>
          <a:xfrm>
            <a:off x="10021774" y="10206212"/>
            <a:ext cx="35388000" cy="6651296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7327738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6300641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4397974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35368441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6" name="Right Arrow 355"/>
          <p:cNvSpPr>
            <a:spLocks noChangeAspect="1"/>
          </p:cNvSpPr>
          <p:nvPr/>
        </p:nvSpPr>
        <p:spPr>
          <a:xfrm rot="5400000">
            <a:off x="1386287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7" name="Right Arrow 356"/>
          <p:cNvSpPr>
            <a:spLocks noChangeAspect="1"/>
          </p:cNvSpPr>
          <p:nvPr/>
        </p:nvSpPr>
        <p:spPr>
          <a:xfrm rot="5400000">
            <a:off x="22773187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8" name="Right Arrow 357"/>
          <p:cNvSpPr>
            <a:spLocks noChangeAspect="1"/>
          </p:cNvSpPr>
          <p:nvPr/>
        </p:nvSpPr>
        <p:spPr>
          <a:xfrm rot="5400000">
            <a:off x="3190445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9" name="Right Arrow 358"/>
          <p:cNvSpPr>
            <a:spLocks noChangeAspect="1"/>
          </p:cNvSpPr>
          <p:nvPr/>
        </p:nvSpPr>
        <p:spPr>
          <a:xfrm rot="5400000">
            <a:off x="40995139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1686151" y="10394432"/>
            <a:ext cx="5945450" cy="5940019"/>
            <a:chOff x="7630828" y="15596183"/>
            <a:chExt cx="3797005" cy="3793534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61293" y="15596183"/>
              <a:ext cx="627759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9516236" y="16873155"/>
              <a:ext cx="837627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i-1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682018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00" name="Group 399"/>
          <p:cNvGrpSpPr>
            <a:grpSpLocks noChangeAspect="1"/>
          </p:cNvGrpSpPr>
          <p:nvPr/>
        </p:nvGrpSpPr>
        <p:grpSpPr>
          <a:xfrm>
            <a:off x="844550" y="14705013"/>
            <a:ext cx="2169765" cy="2284762"/>
            <a:chOff x="4260709" y="8902749"/>
            <a:chExt cx="3435256" cy="3617318"/>
          </a:xfrm>
        </p:grpSpPr>
        <p:cxnSp>
          <p:nvCxnSpPr>
            <p:cNvPr id="401" name="Straight Arrow Connector 400"/>
            <p:cNvCxnSpPr/>
            <p:nvPr/>
          </p:nvCxnSpPr>
          <p:spPr>
            <a:xfrm>
              <a:off x="4576486" y="11846718"/>
              <a:ext cx="1823891" cy="0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4914362" y="10300731"/>
              <a:ext cx="0" cy="1823889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/>
            <p:cNvSpPr txBox="1"/>
            <p:nvPr/>
          </p:nvSpPr>
          <p:spPr>
            <a:xfrm>
              <a:off x="6302131" y="11155675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260709" y="8902749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493898" y="3198812"/>
            <a:ext cx="8496000" cy="13658695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/>
          <p:cNvSpPr txBox="1"/>
          <p:nvPr/>
        </p:nvSpPr>
        <p:spPr>
          <a:xfrm>
            <a:off x="7808029" y="15557224"/>
            <a:ext cx="861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3587750" y="9307548"/>
            <a:ext cx="225292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6330950" y="9307548"/>
            <a:ext cx="23615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1168280" y="9307548"/>
            <a:ext cx="18806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d=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+x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17227550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6320679" y="8055583"/>
            <a:ext cx="102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9074150" y="5747098"/>
            <a:ext cx="862101" cy="10378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40" name="Group 139"/>
          <p:cNvGrpSpPr/>
          <p:nvPr/>
        </p:nvGrpSpPr>
        <p:grpSpPr>
          <a:xfrm>
            <a:off x="10242757" y="4343491"/>
            <a:ext cx="7897311" cy="4770218"/>
            <a:chOff x="13261591" y="8630147"/>
            <a:chExt cx="9715950" cy="5868731"/>
          </a:xfrm>
        </p:grpSpPr>
        <p:sp>
          <p:nvSpPr>
            <p:cNvPr id="6" name="Oval 5"/>
            <p:cNvSpPr/>
            <p:nvPr/>
          </p:nvSpPr>
          <p:spPr>
            <a:xfrm rot="20636950">
              <a:off x="13261591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5870976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18780895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266" name="Straight Arrow Connector 265"/>
            <p:cNvCxnSpPr>
              <a:cxnSpLocks/>
            </p:cNvCxnSpPr>
            <p:nvPr/>
          </p:nvCxnSpPr>
          <p:spPr>
            <a:xfrm>
              <a:off x="16020871" y="11143924"/>
              <a:ext cx="510722" cy="1176678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3549388" y="961100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268" name="Straight Arrow Connector 267"/>
            <p:cNvCxnSpPr>
              <a:cxnSpLocks/>
              <a:stCxn id="101" idx="4"/>
              <a:endCxn id="121" idx="7"/>
            </p:cNvCxnSpPr>
            <p:nvPr/>
          </p:nvCxnSpPr>
          <p:spPr>
            <a:xfrm flipH="1">
              <a:off x="19806228" y="11181821"/>
              <a:ext cx="644862" cy="118078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1142473" y="961099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 rot="842642">
              <a:off x="1855324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181852" y="3798358"/>
            <a:ext cx="7901471" cy="5315351"/>
            <a:chOff x="24259232" y="7959477"/>
            <a:chExt cx="9721067" cy="6539401"/>
          </a:xfrm>
        </p:grpSpPr>
        <p:sp>
          <p:nvSpPr>
            <p:cNvPr id="114" name="Oval 113"/>
            <p:cNvSpPr/>
            <p:nvPr/>
          </p:nvSpPr>
          <p:spPr>
            <a:xfrm rot="842642">
              <a:off x="29556000" y="8676000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8" name="Oval 97"/>
            <p:cNvSpPr/>
            <p:nvPr/>
          </p:nvSpPr>
          <p:spPr>
            <a:xfrm rot="20636950">
              <a:off x="2425923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872429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9782348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50" name="Straight Arrow Connector 49"/>
            <p:cNvCxnSpPr>
              <a:cxnSpLocks/>
              <a:stCxn id="52" idx="5"/>
              <a:endCxn id="49" idx="0"/>
            </p:cNvCxnSpPr>
            <p:nvPr/>
          </p:nvCxnSpPr>
          <p:spPr>
            <a:xfrm>
              <a:off x="25885540" y="10843028"/>
              <a:ext cx="1919273" cy="174167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550841" y="961099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2143926" y="9610997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55" name="Straight Arrow Connector 54"/>
            <p:cNvCxnSpPr>
              <a:cxnSpLocks/>
              <a:stCxn id="48" idx="4"/>
              <a:endCxn id="56" idx="0"/>
            </p:cNvCxnSpPr>
            <p:nvPr/>
          </p:nvCxnSpPr>
          <p:spPr>
            <a:xfrm flipH="1">
              <a:off x="30373900" y="10361239"/>
              <a:ext cx="190297" cy="222345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7022324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/>
            <p:cNvSpPr/>
            <p:nvPr/>
          </p:nvSpPr>
          <p:spPr>
            <a:xfrm rot="21166168">
              <a:off x="25038266" y="7959477"/>
              <a:ext cx="5548734" cy="2709963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65425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7707841" y="76184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4300" y="3140367"/>
            <a:ext cx="7862650" cy="4935245"/>
            <a:chOff x="996950" y="3884346"/>
            <a:chExt cx="7862650" cy="4935245"/>
          </a:xfrm>
        </p:grpSpPr>
        <p:sp>
          <p:nvSpPr>
            <p:cNvPr id="170" name="Oval 169"/>
            <p:cNvSpPr/>
            <p:nvPr/>
          </p:nvSpPr>
          <p:spPr>
            <a:xfrm rot="842642">
              <a:off x="5263445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69" name="Oval 168"/>
            <p:cNvSpPr/>
            <p:nvPr/>
          </p:nvSpPr>
          <p:spPr>
            <a:xfrm rot="20636950">
              <a:off x="996950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1210352" y="5227256"/>
              <a:ext cx="7442809" cy="3592335"/>
              <a:chOff x="2947965" y="8075698"/>
              <a:chExt cx="14866494" cy="7175441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stCxn id="178" idx="5"/>
                <a:endCxn id="148" idx="2"/>
              </p:cNvCxnSpPr>
              <p:nvPr/>
            </p:nvCxnSpPr>
            <p:spPr>
              <a:xfrm>
                <a:off x="5114916" y="11201359"/>
                <a:ext cx="3588594" cy="287805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283172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283172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59"/>
                <a:ext cx="3846265" cy="2878054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2907686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654299" y="3960546"/>
              <a:ext cx="10967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95055" y="3884346"/>
              <a:ext cx="14109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 err="1">
                  <a:latin typeface="Arial" charset="0"/>
                  <a:ea typeface="Arial" charset="0"/>
                  <a:cs typeface="Arial" charset="0"/>
                </a:rPr>
                <a:t>out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4278550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100" name="Oval 99"/>
          <p:cNvSpPr/>
          <p:nvPr/>
        </p:nvSpPr>
        <p:spPr>
          <a:xfrm rot="20636950">
            <a:off x="37268150" y="4351624"/>
            <a:ext cx="3596156" cy="210551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7" name="Group 16"/>
          <p:cNvGrpSpPr/>
          <p:nvPr/>
        </p:nvGrpSpPr>
        <p:grpSpPr>
          <a:xfrm>
            <a:off x="37505175" y="3523290"/>
            <a:ext cx="7664446" cy="5619122"/>
            <a:chOff x="37505175" y="3676075"/>
            <a:chExt cx="7664446" cy="5619122"/>
          </a:xfrm>
        </p:grpSpPr>
        <p:sp>
          <p:nvSpPr>
            <p:cNvPr id="115" name="Oval 114"/>
            <p:cNvSpPr/>
            <p:nvPr/>
          </p:nvSpPr>
          <p:spPr>
            <a:xfrm rot="842642">
              <a:off x="41573465" y="4504409"/>
              <a:ext cx="3596156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9392207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757445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106" name="Straight Arrow Connector 105"/>
            <p:cNvCxnSpPr>
              <a:cxnSpLocks/>
              <a:stCxn id="108" idx="4"/>
            </p:cNvCxnSpPr>
            <p:nvPr/>
          </p:nvCxnSpPr>
          <p:spPr>
            <a:xfrm>
              <a:off x="38140677" y="6392542"/>
              <a:ext cx="1755877" cy="137329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cxnSpLocks/>
              <a:endCxn id="112" idx="1"/>
            </p:cNvCxnSpPr>
            <p:nvPr/>
          </p:nvCxnSpPr>
          <p:spPr>
            <a:xfrm>
              <a:off x="40349601" y="5852312"/>
              <a:ext cx="1438934" cy="2032862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7505175" y="5219308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109" name="Straight Arrow Connector 108"/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2238270" y="6220725"/>
              <a:ext cx="1624845" cy="1502762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3676982" y="5219307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111" name="Straight Arrow Connector 110"/>
            <p:cNvCxnSpPr>
              <a:cxnSpLocks/>
              <a:stCxn id="103" idx="4"/>
              <a:endCxn id="105" idx="7"/>
            </p:cNvCxnSpPr>
            <p:nvPr/>
          </p:nvCxnSpPr>
          <p:spPr>
            <a:xfrm flipH="1">
              <a:off x="40599801" y="5829118"/>
              <a:ext cx="1793146" cy="2056055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9514045" y="7723487"/>
              <a:ext cx="3360247" cy="1104065"/>
              <a:chOff x="27022324" y="21066049"/>
              <a:chExt cx="4134064" cy="1358315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7022324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9591411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39124050" y="7260871"/>
              <a:ext cx="4096609" cy="2034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88" name="Arc 87"/>
            <p:cNvSpPr/>
            <p:nvPr/>
          </p:nvSpPr>
          <p:spPr>
            <a:xfrm>
              <a:off x="40010195" y="4061956"/>
              <a:ext cx="2521973" cy="1552778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6" name="Arc 95"/>
            <p:cNvSpPr/>
            <p:nvPr/>
          </p:nvSpPr>
          <p:spPr>
            <a:xfrm>
              <a:off x="38083630" y="3676075"/>
              <a:ext cx="6177448" cy="3507312"/>
            </a:xfrm>
            <a:prstGeom prst="arc">
              <a:avLst>
                <a:gd name="adj1" fmla="val 10954654"/>
                <a:gd name="adj2" fmla="val 21483899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35368441" y="8055583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276550" y="3744774"/>
            <a:ext cx="7897311" cy="5397637"/>
            <a:chOff x="28329055" y="3897559"/>
            <a:chExt cx="7897311" cy="5397637"/>
          </a:xfrm>
        </p:grpSpPr>
        <p:sp>
          <p:nvSpPr>
            <p:cNvPr id="116" name="Oval 115"/>
            <p:cNvSpPr/>
            <p:nvPr/>
          </p:nvSpPr>
          <p:spPr>
            <a:xfrm rot="842642">
              <a:off x="32630211" y="4504408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8329055" y="4504408"/>
              <a:ext cx="7676735" cy="4790788"/>
              <a:chOff x="13261591" y="17615911"/>
              <a:chExt cx="9444579" cy="5894039"/>
            </a:xfrm>
          </p:grpSpPr>
          <p:sp>
            <p:nvSpPr>
              <p:cNvPr id="99" name="Oval 98"/>
              <p:cNvSpPr/>
              <p:nvPr/>
            </p:nvSpPr>
            <p:spPr>
              <a:xfrm rot="20636950">
                <a:off x="13261591" y="1761591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5870976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780895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80" name="Straight Arrow Connector 79"/>
              <p:cNvCxnSpPr>
                <a:cxnSpLocks/>
                <a:stCxn id="82" idx="5"/>
                <a:endCxn id="86" idx="1"/>
              </p:cNvCxnSpPr>
              <p:nvPr/>
            </p:nvCxnSpPr>
            <p:spPr>
              <a:xfrm>
                <a:off x="14884087" y="19727470"/>
                <a:ext cx="3935057" cy="20477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3549388" y="1849544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1142473" y="1849543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6020871" y="21576297"/>
                <a:ext cx="4134064" cy="1358314"/>
                <a:chOff x="16020871" y="21066049"/>
                <a:chExt cx="4134064" cy="1358314"/>
              </a:xfrm>
            </p:grpSpPr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16020871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49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>
                  <a:off x="18589958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49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87" name="Straight Arrow Connector 86"/>
                <p:cNvCxnSpPr>
                  <a:cxnSpLocks/>
                </p:cNvCxnSpPr>
                <p:nvPr/>
              </p:nvCxnSpPr>
              <p:spPr>
                <a:xfrm flipH="1">
                  <a:off x="17585849" y="21745206"/>
                  <a:ext cx="1004110" cy="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15504319" y="21007147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</p:grpSp>
        <p:cxnSp>
          <p:nvCxnSpPr>
            <p:cNvPr id="120" name="Straight Arrow Connector 119"/>
            <p:cNvCxnSpPr>
              <a:cxnSpLocks/>
              <a:stCxn id="79" idx="0"/>
              <a:endCxn id="78" idx="3"/>
            </p:cNvCxnSpPr>
            <p:nvPr/>
          </p:nvCxnSpPr>
          <p:spPr>
            <a:xfrm flipV="1">
              <a:off x="31207873" y="5657300"/>
              <a:ext cx="1793512" cy="2066186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 rot="21166168">
              <a:off x="28887502" y="3897559"/>
              <a:ext cx="4510118" cy="2202710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10022202" y="3082904"/>
            <a:ext cx="35388000" cy="6487307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131727" y="10394432"/>
            <a:ext cx="6001721" cy="6055574"/>
            <a:chOff x="7630826" y="14733587"/>
            <a:chExt cx="3554037" cy="35859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95045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9986400" y="15943851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1190552" y="10394432"/>
            <a:ext cx="6001721" cy="6055574"/>
            <a:chOff x="11465719" y="14733587"/>
            <a:chExt cx="3554037" cy="358592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2129938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3280912" y="16540758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8336538" y="10394432"/>
            <a:ext cx="6001721" cy="6055574"/>
            <a:chOff x="38498119" y="14733587"/>
            <a:chExt cx="3554037" cy="3585926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62338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266316" y="15346944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10" name="Group 309"/>
          <p:cNvGrpSpPr>
            <a:grpSpLocks noChangeAspect="1"/>
          </p:cNvGrpSpPr>
          <p:nvPr/>
        </p:nvGrpSpPr>
        <p:grpSpPr>
          <a:xfrm>
            <a:off x="29224530" y="10394619"/>
            <a:ext cx="6001350" cy="6055200"/>
            <a:chOff x="34554319" y="14733587"/>
            <a:chExt cx="3554037" cy="3585926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5190461" y="14733587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33259" y="16519439"/>
              <a:ext cx="607748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54579" y="15325552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351" name="Rounded Rectangle 350"/>
          <p:cNvSpPr/>
          <p:nvPr/>
        </p:nvSpPr>
        <p:spPr>
          <a:xfrm>
            <a:off x="10021774" y="10206212"/>
            <a:ext cx="35388000" cy="6651296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7327738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6300641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4397974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35368441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6" name="Right Arrow 355"/>
          <p:cNvSpPr>
            <a:spLocks noChangeAspect="1"/>
          </p:cNvSpPr>
          <p:nvPr/>
        </p:nvSpPr>
        <p:spPr>
          <a:xfrm rot="5400000">
            <a:off x="1386287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7" name="Right Arrow 356"/>
          <p:cNvSpPr>
            <a:spLocks noChangeAspect="1"/>
          </p:cNvSpPr>
          <p:nvPr/>
        </p:nvSpPr>
        <p:spPr>
          <a:xfrm rot="5400000">
            <a:off x="22773187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8" name="Right Arrow 357"/>
          <p:cNvSpPr>
            <a:spLocks noChangeAspect="1"/>
          </p:cNvSpPr>
          <p:nvPr/>
        </p:nvSpPr>
        <p:spPr>
          <a:xfrm rot="5400000">
            <a:off x="3190445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9" name="Right Arrow 358"/>
          <p:cNvSpPr>
            <a:spLocks noChangeAspect="1"/>
          </p:cNvSpPr>
          <p:nvPr/>
        </p:nvSpPr>
        <p:spPr>
          <a:xfrm rot="5400000">
            <a:off x="40995139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1686151" y="10394432"/>
            <a:ext cx="5887192" cy="5940019"/>
            <a:chOff x="7630828" y="15596183"/>
            <a:chExt cx="3759799" cy="3793534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97829" y="15596183"/>
              <a:ext cx="627759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655400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627759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00" name="Group 399"/>
          <p:cNvGrpSpPr>
            <a:grpSpLocks noChangeAspect="1"/>
          </p:cNvGrpSpPr>
          <p:nvPr/>
        </p:nvGrpSpPr>
        <p:grpSpPr>
          <a:xfrm>
            <a:off x="844550" y="14705013"/>
            <a:ext cx="2169765" cy="2284762"/>
            <a:chOff x="4260709" y="8902749"/>
            <a:chExt cx="3435256" cy="3617318"/>
          </a:xfrm>
        </p:grpSpPr>
        <p:cxnSp>
          <p:nvCxnSpPr>
            <p:cNvPr id="401" name="Straight Arrow Connector 400"/>
            <p:cNvCxnSpPr/>
            <p:nvPr/>
          </p:nvCxnSpPr>
          <p:spPr>
            <a:xfrm>
              <a:off x="4576486" y="11846718"/>
              <a:ext cx="1823891" cy="0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4914362" y="10300731"/>
              <a:ext cx="0" cy="1823889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/>
            <p:cNvSpPr txBox="1"/>
            <p:nvPr/>
          </p:nvSpPr>
          <p:spPr>
            <a:xfrm>
              <a:off x="6302131" y="11155675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260709" y="8902749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493898" y="3082904"/>
            <a:ext cx="8496000" cy="13774603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/>
          <p:cNvSpPr txBox="1"/>
          <p:nvPr/>
        </p:nvSpPr>
        <p:spPr>
          <a:xfrm>
            <a:off x="7808029" y="15557224"/>
            <a:ext cx="861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920750" y="9253995"/>
            <a:ext cx="286488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={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30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4273550" y="9253995"/>
            <a:ext cx="31614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5700" baseline="-25000" dirty="0" err="1" smtClean="0">
                <a:latin typeface="Arial" charset="0"/>
                <a:ea typeface="Arial" charset="0"/>
                <a:cs typeface="Arial" charset="0"/>
              </a:rPr>
              <a:t>out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={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30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17227550" y="83042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6320679" y="8304212"/>
            <a:ext cx="1021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9074150" y="5747098"/>
            <a:ext cx="862101" cy="10378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40" name="Group 139"/>
          <p:cNvGrpSpPr/>
          <p:nvPr/>
        </p:nvGrpSpPr>
        <p:grpSpPr>
          <a:xfrm>
            <a:off x="10242757" y="4496276"/>
            <a:ext cx="7897311" cy="4770218"/>
            <a:chOff x="13261591" y="8630147"/>
            <a:chExt cx="9715950" cy="5868731"/>
          </a:xfrm>
        </p:grpSpPr>
        <p:sp>
          <p:nvSpPr>
            <p:cNvPr id="6" name="Oval 5"/>
            <p:cNvSpPr/>
            <p:nvPr/>
          </p:nvSpPr>
          <p:spPr>
            <a:xfrm rot="20636950">
              <a:off x="13261591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5870976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18780895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266" name="Straight Arrow Connector 265"/>
            <p:cNvCxnSpPr>
              <a:cxnSpLocks/>
            </p:cNvCxnSpPr>
            <p:nvPr/>
          </p:nvCxnSpPr>
          <p:spPr>
            <a:xfrm>
              <a:off x="16020871" y="11143924"/>
              <a:ext cx="510722" cy="1176678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3549388" y="961100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268" name="Straight Arrow Connector 267"/>
            <p:cNvCxnSpPr>
              <a:cxnSpLocks/>
              <a:stCxn id="101" idx="4"/>
              <a:endCxn id="121" idx="7"/>
            </p:cNvCxnSpPr>
            <p:nvPr/>
          </p:nvCxnSpPr>
          <p:spPr>
            <a:xfrm flipH="1">
              <a:off x="19806228" y="11181821"/>
              <a:ext cx="644862" cy="118078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1142473" y="961099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 rot="842642">
              <a:off x="1855324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181852" y="3951143"/>
            <a:ext cx="7901471" cy="5315351"/>
            <a:chOff x="24259232" y="7959477"/>
            <a:chExt cx="9721067" cy="6539401"/>
          </a:xfrm>
        </p:grpSpPr>
        <p:sp>
          <p:nvSpPr>
            <p:cNvPr id="114" name="Oval 113"/>
            <p:cNvSpPr/>
            <p:nvPr/>
          </p:nvSpPr>
          <p:spPr>
            <a:xfrm rot="842642">
              <a:off x="29556000" y="8676000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8" name="Oval 97"/>
            <p:cNvSpPr/>
            <p:nvPr/>
          </p:nvSpPr>
          <p:spPr>
            <a:xfrm rot="20636950">
              <a:off x="2425923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872429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9782348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50" name="Straight Arrow Connector 49"/>
            <p:cNvCxnSpPr>
              <a:cxnSpLocks/>
              <a:stCxn id="52" idx="5"/>
              <a:endCxn id="49" idx="0"/>
            </p:cNvCxnSpPr>
            <p:nvPr/>
          </p:nvCxnSpPr>
          <p:spPr>
            <a:xfrm>
              <a:off x="25885540" y="10843028"/>
              <a:ext cx="1919273" cy="174167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550841" y="961099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2143926" y="9610997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55" name="Straight Arrow Connector 54"/>
            <p:cNvCxnSpPr>
              <a:cxnSpLocks/>
              <a:stCxn id="48" idx="4"/>
              <a:endCxn id="56" idx="0"/>
            </p:cNvCxnSpPr>
            <p:nvPr/>
          </p:nvCxnSpPr>
          <p:spPr>
            <a:xfrm flipH="1">
              <a:off x="30373900" y="10361239"/>
              <a:ext cx="190297" cy="2223459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7022324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/>
            <p:cNvSpPr/>
            <p:nvPr/>
          </p:nvSpPr>
          <p:spPr>
            <a:xfrm rot="21166168">
              <a:off x="25038266" y="7959477"/>
              <a:ext cx="5548734" cy="2709963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65425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7707841" y="83042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54300" y="3503612"/>
            <a:ext cx="7862650" cy="4935245"/>
            <a:chOff x="996950" y="3884346"/>
            <a:chExt cx="7862650" cy="4935245"/>
          </a:xfrm>
        </p:grpSpPr>
        <p:sp>
          <p:nvSpPr>
            <p:cNvPr id="170" name="Oval 169"/>
            <p:cNvSpPr/>
            <p:nvPr/>
          </p:nvSpPr>
          <p:spPr>
            <a:xfrm rot="842642">
              <a:off x="5263445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69" name="Oval 168"/>
            <p:cNvSpPr/>
            <p:nvPr/>
          </p:nvSpPr>
          <p:spPr>
            <a:xfrm rot="20636950">
              <a:off x="996950" y="5036970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1210352" y="5227256"/>
              <a:ext cx="7442809" cy="3592335"/>
              <a:chOff x="2947965" y="8075698"/>
              <a:chExt cx="14866494" cy="7175441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2907686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stCxn id="178" idx="5"/>
                <a:endCxn id="148" idx="2"/>
              </p:cNvCxnSpPr>
              <p:nvPr/>
            </p:nvCxnSpPr>
            <p:spPr>
              <a:xfrm>
                <a:off x="5114916" y="11201359"/>
                <a:ext cx="3588594" cy="287805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283172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283172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59"/>
                <a:ext cx="3846265" cy="2878054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/>
            <p:cNvSpPr txBox="1"/>
            <p:nvPr/>
          </p:nvSpPr>
          <p:spPr>
            <a:xfrm>
              <a:off x="1654299" y="3960546"/>
              <a:ext cx="109677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95055" y="3884346"/>
              <a:ext cx="14109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err="1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6000" baseline="-25000" dirty="0" err="1">
                  <a:latin typeface="Arial" charset="0"/>
                  <a:ea typeface="Arial" charset="0"/>
                  <a:cs typeface="Arial" charset="0"/>
                </a:rPr>
                <a:t>out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4278550" y="83042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100" name="Oval 99"/>
          <p:cNvSpPr/>
          <p:nvPr/>
        </p:nvSpPr>
        <p:spPr>
          <a:xfrm rot="20636950">
            <a:off x="37268150" y="4504409"/>
            <a:ext cx="3596156" cy="210551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17" name="Group 16"/>
          <p:cNvGrpSpPr/>
          <p:nvPr/>
        </p:nvGrpSpPr>
        <p:grpSpPr>
          <a:xfrm>
            <a:off x="37505175" y="3676075"/>
            <a:ext cx="7664446" cy="5619122"/>
            <a:chOff x="37505175" y="3676075"/>
            <a:chExt cx="7664446" cy="5619122"/>
          </a:xfrm>
        </p:grpSpPr>
        <p:sp>
          <p:nvSpPr>
            <p:cNvPr id="115" name="Oval 114"/>
            <p:cNvSpPr/>
            <p:nvPr/>
          </p:nvSpPr>
          <p:spPr>
            <a:xfrm rot="842642">
              <a:off x="41573465" y="4504409"/>
              <a:ext cx="3596156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39392207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757445" y="4655884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106" name="Straight Arrow Connector 105"/>
            <p:cNvCxnSpPr>
              <a:cxnSpLocks/>
              <a:stCxn id="108" idx="4"/>
            </p:cNvCxnSpPr>
            <p:nvPr/>
          </p:nvCxnSpPr>
          <p:spPr>
            <a:xfrm>
              <a:off x="38140677" y="6392542"/>
              <a:ext cx="1755877" cy="1373293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cxnSpLocks/>
              <a:endCxn id="112" idx="1"/>
            </p:cNvCxnSpPr>
            <p:nvPr/>
          </p:nvCxnSpPr>
          <p:spPr>
            <a:xfrm>
              <a:off x="40349601" y="5852312"/>
              <a:ext cx="1438934" cy="2032862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37505175" y="5219308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109" name="Straight Arrow Connector 108"/>
            <p:cNvCxnSpPr>
              <a:cxnSpLocks/>
              <a:stCxn id="110" idx="3"/>
              <a:endCxn id="112" idx="0"/>
            </p:cNvCxnSpPr>
            <p:nvPr/>
          </p:nvCxnSpPr>
          <p:spPr>
            <a:xfrm flipH="1">
              <a:off x="42238270" y="6220725"/>
              <a:ext cx="1624845" cy="1502762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43676982" y="5219307"/>
              <a:ext cx="1271003" cy="117323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9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111" name="Straight Arrow Connector 110"/>
            <p:cNvCxnSpPr>
              <a:cxnSpLocks/>
              <a:stCxn id="103" idx="4"/>
              <a:endCxn id="105" idx="7"/>
            </p:cNvCxnSpPr>
            <p:nvPr/>
          </p:nvCxnSpPr>
          <p:spPr>
            <a:xfrm flipH="1">
              <a:off x="40599801" y="5829118"/>
              <a:ext cx="1793146" cy="2056055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9514045" y="7723487"/>
              <a:ext cx="3360247" cy="1104065"/>
              <a:chOff x="27022324" y="21066049"/>
              <a:chExt cx="4134064" cy="1358315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7022324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9591411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49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49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39124050" y="7260871"/>
              <a:ext cx="4096609" cy="20343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88" name="Arc 87"/>
            <p:cNvSpPr/>
            <p:nvPr/>
          </p:nvSpPr>
          <p:spPr>
            <a:xfrm>
              <a:off x="40010195" y="4061956"/>
              <a:ext cx="2521973" cy="1552778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sp>
          <p:nvSpPr>
            <p:cNvPr id="96" name="Arc 95"/>
            <p:cNvSpPr/>
            <p:nvPr/>
          </p:nvSpPr>
          <p:spPr>
            <a:xfrm>
              <a:off x="38083630" y="3676075"/>
              <a:ext cx="6177448" cy="3507312"/>
            </a:xfrm>
            <a:prstGeom prst="arc">
              <a:avLst>
                <a:gd name="adj1" fmla="val 10954654"/>
                <a:gd name="adj2" fmla="val 21483899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262" name="TextBox 261"/>
          <p:cNvSpPr txBox="1"/>
          <p:nvPr/>
        </p:nvSpPr>
        <p:spPr>
          <a:xfrm>
            <a:off x="35368441" y="8304212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276550" y="3897559"/>
            <a:ext cx="7897311" cy="5397637"/>
            <a:chOff x="28329055" y="3897559"/>
            <a:chExt cx="7897311" cy="5397637"/>
          </a:xfrm>
        </p:grpSpPr>
        <p:sp>
          <p:nvSpPr>
            <p:cNvPr id="116" name="Oval 115"/>
            <p:cNvSpPr/>
            <p:nvPr/>
          </p:nvSpPr>
          <p:spPr>
            <a:xfrm rot="842642">
              <a:off x="32630211" y="4504408"/>
              <a:ext cx="3596155" cy="21055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8329055" y="4504408"/>
              <a:ext cx="7676735" cy="4790788"/>
              <a:chOff x="13261591" y="17615911"/>
              <a:chExt cx="9444579" cy="5894039"/>
            </a:xfrm>
          </p:grpSpPr>
          <p:sp>
            <p:nvSpPr>
              <p:cNvPr id="99" name="Oval 98"/>
              <p:cNvSpPr/>
              <p:nvPr/>
            </p:nvSpPr>
            <p:spPr>
              <a:xfrm rot="20636950">
                <a:off x="13261591" y="1761591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5870976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18780895" y="1780226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80" name="Straight Arrow Connector 79"/>
              <p:cNvCxnSpPr>
                <a:cxnSpLocks/>
                <a:stCxn id="82" idx="5"/>
                <a:endCxn id="86" idx="1"/>
              </p:cNvCxnSpPr>
              <p:nvPr/>
            </p:nvCxnSpPr>
            <p:spPr>
              <a:xfrm>
                <a:off x="14884087" y="19727470"/>
                <a:ext cx="3935057" cy="20477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3549388" y="1849544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1142473" y="1849543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9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6020871" y="21576297"/>
                <a:ext cx="4134064" cy="1358314"/>
                <a:chOff x="16020871" y="21066049"/>
                <a:chExt cx="4134064" cy="1358314"/>
              </a:xfrm>
            </p:grpSpPr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16020871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49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86" name="Oval 85"/>
                <p:cNvSpPr>
                  <a:spLocks noChangeAspect="1"/>
                </p:cNvSpPr>
                <p:nvPr/>
              </p:nvSpPr>
              <p:spPr>
                <a:xfrm>
                  <a:off x="18589958" y="21066049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9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49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49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87" name="Straight Arrow Connector 86"/>
                <p:cNvCxnSpPr>
                  <a:cxnSpLocks/>
                </p:cNvCxnSpPr>
                <p:nvPr/>
              </p:nvCxnSpPr>
              <p:spPr>
                <a:xfrm flipH="1">
                  <a:off x="17585849" y="21745206"/>
                  <a:ext cx="1004110" cy="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15504319" y="21007147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700"/>
              </a:p>
            </p:txBody>
          </p:sp>
        </p:grpSp>
        <p:cxnSp>
          <p:nvCxnSpPr>
            <p:cNvPr id="120" name="Straight Arrow Connector 119"/>
            <p:cNvCxnSpPr>
              <a:cxnSpLocks/>
              <a:stCxn id="79" idx="0"/>
              <a:endCxn id="78" idx="3"/>
            </p:cNvCxnSpPr>
            <p:nvPr/>
          </p:nvCxnSpPr>
          <p:spPr>
            <a:xfrm flipV="1">
              <a:off x="31207873" y="5657300"/>
              <a:ext cx="1793512" cy="2066186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 rot="21166168">
              <a:off x="28887502" y="3897559"/>
              <a:ext cx="4510118" cy="2202710"/>
            </a:xfrm>
            <a:prstGeom prst="arc">
              <a:avLst>
                <a:gd name="adj1" fmla="val 10827526"/>
                <a:gd name="adj2" fmla="val 21453810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700"/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10022202" y="3351212"/>
            <a:ext cx="35388000" cy="6219001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131727" y="10394432"/>
            <a:ext cx="6001721" cy="6055574"/>
            <a:chOff x="7630826" y="14733587"/>
            <a:chExt cx="3554037" cy="35859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6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23160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15493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407827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000161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6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23160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15493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407827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000161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6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23160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15493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407827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000161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6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23160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15493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407827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000161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95045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9986400" y="15943851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592529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59252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59252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59252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2316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1549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407827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000161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59252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575340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8798902" y="15920683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11190552" y="10394432"/>
            <a:ext cx="6001721" cy="6055574"/>
            <a:chOff x="11465719" y="14733587"/>
            <a:chExt cx="3554037" cy="3585926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14657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120580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126503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13242720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38350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14657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120580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126503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13242720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3835054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14657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120580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126503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13242720" y="1594920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38350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14657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120580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126503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13242720" y="1654143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38350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133667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12129938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2632937" y="15920683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44274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44274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44274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44274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14657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120580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126503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132427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38350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44274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4410233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13280912" y="16540758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8336538" y="10394432"/>
            <a:ext cx="6001721" cy="6055574"/>
            <a:chOff x="38498119" y="14733587"/>
            <a:chExt cx="3554037" cy="3585926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84981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90904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682786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02751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08674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84981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90904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682786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02751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08674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84981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90904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6827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02751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08674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84981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90904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6827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02751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08674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162338" y="14733587"/>
              <a:ext cx="525961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249931" y="16470998"/>
              <a:ext cx="54912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414598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414598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414598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414598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84981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90904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6827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02751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08674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414598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41442633" y="17085012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40266316" y="15346944"/>
              <a:ext cx="525960" cy="543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310" name="Group 309"/>
          <p:cNvGrpSpPr>
            <a:grpSpLocks noChangeAspect="1"/>
          </p:cNvGrpSpPr>
          <p:nvPr/>
        </p:nvGrpSpPr>
        <p:grpSpPr>
          <a:xfrm>
            <a:off x="29224530" y="10394619"/>
            <a:ext cx="6001350" cy="6055200"/>
            <a:chOff x="34554319" y="14733587"/>
            <a:chExt cx="3554037" cy="3585926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34554319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35146653" y="1476422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5738986" y="1476422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dirty="0">
                <a:solidFill>
                  <a:srgbClr val="95F697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36331320" y="1476422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6923654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34554319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35146653" y="15356456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5738986" y="15356456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36331320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6923654" y="15356456"/>
              <a:ext cx="592334" cy="592230"/>
            </a:xfrm>
            <a:prstGeom prst="rect">
              <a:avLst/>
            </a:prstGeom>
            <a:solidFill>
              <a:srgbClr val="C8C8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34554319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35146653" y="1594920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5738986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36331320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6923654" y="1594920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34554319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35146653" y="1654143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5738986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36331320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6923654" y="1654143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133667"/>
              <a:ext cx="592334" cy="592230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133667"/>
              <a:ext cx="592334" cy="592230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5190461" y="14733587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33259" y="16519439"/>
              <a:ext cx="607748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37516022" y="1476422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37516022" y="15356456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37516022" y="1594920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37516022" y="1654143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133667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34554319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35146653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5738986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36331320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6923654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37516022" y="17727283"/>
              <a:ext cx="592334" cy="592230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37498833" y="17085012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36354579" y="15325552"/>
              <a:ext cx="582116" cy="60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</p:grpSp>
      <p:sp>
        <p:nvSpPr>
          <p:cNvPr id="351" name="Rounded Rectangle 350"/>
          <p:cNvSpPr/>
          <p:nvPr/>
        </p:nvSpPr>
        <p:spPr>
          <a:xfrm>
            <a:off x="10021774" y="10206212"/>
            <a:ext cx="35388000" cy="6651296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/>
          <p:cNvSpPr txBox="1"/>
          <p:nvPr/>
        </p:nvSpPr>
        <p:spPr>
          <a:xfrm>
            <a:off x="17327738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(g)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6300641" y="15557224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(h)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4397974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>
                <a:latin typeface="Arial" charset="0"/>
                <a:ea typeface="Arial" charset="0"/>
                <a:cs typeface="Arial" charset="0"/>
              </a:rPr>
              <a:t>j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35368441" y="15557224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5600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6" name="Right Arrow 355"/>
          <p:cNvSpPr>
            <a:spLocks noChangeAspect="1"/>
          </p:cNvSpPr>
          <p:nvPr/>
        </p:nvSpPr>
        <p:spPr>
          <a:xfrm rot="5400000">
            <a:off x="1386287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7" name="Right Arrow 356"/>
          <p:cNvSpPr>
            <a:spLocks noChangeAspect="1"/>
          </p:cNvSpPr>
          <p:nvPr/>
        </p:nvSpPr>
        <p:spPr>
          <a:xfrm rot="5400000">
            <a:off x="22773187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8" name="Right Arrow 357"/>
          <p:cNvSpPr>
            <a:spLocks noChangeAspect="1"/>
          </p:cNvSpPr>
          <p:nvPr/>
        </p:nvSpPr>
        <p:spPr>
          <a:xfrm rot="5400000">
            <a:off x="31904451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sp>
        <p:nvSpPr>
          <p:cNvPr id="359" name="Right Arrow 358"/>
          <p:cNvSpPr>
            <a:spLocks noChangeAspect="1"/>
          </p:cNvSpPr>
          <p:nvPr/>
        </p:nvSpPr>
        <p:spPr>
          <a:xfrm rot="5400000">
            <a:off x="40995139" y="9395615"/>
            <a:ext cx="720000" cy="8667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0"/>
          </a:p>
        </p:txBody>
      </p:sp>
      <p:grpSp>
        <p:nvGrpSpPr>
          <p:cNvPr id="360" name="Group 359"/>
          <p:cNvGrpSpPr>
            <a:grpSpLocks noChangeAspect="1"/>
          </p:cNvGrpSpPr>
          <p:nvPr/>
        </p:nvGrpSpPr>
        <p:grpSpPr>
          <a:xfrm>
            <a:off x="1686151" y="10394432"/>
            <a:ext cx="5887192" cy="5940019"/>
            <a:chOff x="7630828" y="15596183"/>
            <a:chExt cx="3759799" cy="3793534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7630828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8257455" y="1562859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8884082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9510709" y="1562859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137336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7630828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8257455" y="16255113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8884082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9510709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137336" y="16255113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7630828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8257455" y="16882182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8884082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9510709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137336" y="16882182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7630828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8257455" y="17508699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8884082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9510709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137336" y="17508699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135216"/>
              <a:ext cx="626627" cy="6265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135216"/>
              <a:ext cx="626627" cy="6265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8297829" y="15596183"/>
              <a:ext cx="627759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9496440" y="16805022"/>
              <a:ext cx="655400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10764000" y="1562859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10764000" y="16255113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10764000" y="16882182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10764000" y="17508699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135216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7630828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8257455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8884082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9510709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137336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10764000" y="18763200"/>
              <a:ext cx="626627" cy="626517"/>
            </a:xfrm>
            <a:prstGeom prst="rect">
              <a:avLst/>
            </a:prstGeom>
            <a:solidFill>
              <a:srgbClr val="9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BB9D2B59-CE80-9645-BE16-5D33358DA94C}"/>
                </a:ext>
              </a:extLst>
            </p:cNvPr>
            <p:cNvSpPr txBox="1"/>
            <p:nvPr/>
          </p:nvSpPr>
          <p:spPr>
            <a:xfrm>
              <a:off x="10745815" y="18083744"/>
              <a:ext cx="627759" cy="64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00" name="Group 399"/>
          <p:cNvGrpSpPr>
            <a:grpSpLocks noChangeAspect="1"/>
          </p:cNvGrpSpPr>
          <p:nvPr/>
        </p:nvGrpSpPr>
        <p:grpSpPr>
          <a:xfrm>
            <a:off x="844550" y="14705013"/>
            <a:ext cx="2169765" cy="2284762"/>
            <a:chOff x="4260709" y="8902749"/>
            <a:chExt cx="3435256" cy="3617318"/>
          </a:xfrm>
        </p:grpSpPr>
        <p:cxnSp>
          <p:nvCxnSpPr>
            <p:cNvPr id="401" name="Straight Arrow Connector 400"/>
            <p:cNvCxnSpPr/>
            <p:nvPr/>
          </p:nvCxnSpPr>
          <p:spPr>
            <a:xfrm>
              <a:off x="4576486" y="11846718"/>
              <a:ext cx="1823891" cy="0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 flipV="1">
              <a:off x="4914362" y="10300731"/>
              <a:ext cx="0" cy="1823889"/>
            </a:xfrm>
            <a:prstGeom prst="straightConnector1">
              <a:avLst/>
            </a:prstGeom>
            <a:ln w="889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/>
            <p:cNvSpPr txBox="1"/>
            <p:nvPr/>
          </p:nvSpPr>
          <p:spPr>
            <a:xfrm>
              <a:off x="6302131" y="11155675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4260709" y="8902749"/>
              <a:ext cx="1393834" cy="136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5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493898" y="3351212"/>
            <a:ext cx="8496000" cy="13506296"/>
          </a:xfrm>
          <a:prstGeom prst="roundRect">
            <a:avLst>
              <a:gd name="adj" fmla="val 2453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/>
          <p:cNvSpPr txBox="1"/>
          <p:nvPr/>
        </p:nvSpPr>
        <p:spPr>
          <a:xfrm>
            <a:off x="7808029" y="15557224"/>
            <a:ext cx="861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 smtClean="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920750" y="9253995"/>
            <a:ext cx="286488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={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30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4273550" y="9253995"/>
            <a:ext cx="31614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700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5700" baseline="-25000" dirty="0" err="1" smtClean="0">
                <a:latin typeface="Arial" charset="0"/>
                <a:ea typeface="Arial" charset="0"/>
                <a:cs typeface="Arial" charset="0"/>
              </a:rPr>
              <a:t>out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={</a:t>
            </a:r>
            <a:r>
              <a:rPr lang="zh-CN" alt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sz="57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zh-CN" altLang="en-US" sz="300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7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57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4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74423" y="7560212"/>
            <a:ext cx="31889008" cy="15984000"/>
            <a:chOff x="2274992" y="7560212"/>
            <a:chExt cx="31889008" cy="15984000"/>
          </a:xfrm>
        </p:grpSpPr>
        <p:sp>
          <p:nvSpPr>
            <p:cNvPr id="260" name="TextBox 259"/>
            <p:cNvSpPr txBox="1"/>
            <p:nvPr/>
          </p:nvSpPr>
          <p:spPr>
            <a:xfrm>
              <a:off x="13294519" y="13123466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(b)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406432" y="13123466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(c)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068000" y="7560212"/>
              <a:ext cx="21096000" cy="15984000"/>
            </a:xfrm>
            <a:prstGeom prst="roundRect">
              <a:avLst>
                <a:gd name="adj" fmla="val 2453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61591" y="8630147"/>
              <a:ext cx="9715950" cy="5868731"/>
              <a:chOff x="13261591" y="8630147"/>
              <a:chExt cx="9715950" cy="5868731"/>
            </a:xfrm>
          </p:grpSpPr>
          <p:sp>
            <p:nvSpPr>
              <p:cNvPr id="6" name="Oval 5"/>
              <p:cNvSpPr/>
              <p:nvPr/>
            </p:nvSpPr>
            <p:spPr>
              <a:xfrm rot="20636950">
                <a:off x="13261591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15870976" y="891782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18780895" y="891782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266" name="Straight Arrow Connector 265"/>
              <p:cNvCxnSpPr>
                <a:cxnSpLocks/>
              </p:cNvCxnSpPr>
              <p:nvPr/>
            </p:nvCxnSpPr>
            <p:spPr>
              <a:xfrm>
                <a:off x="16020871" y="11143924"/>
                <a:ext cx="510722" cy="1176678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549388" y="961100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268" name="Straight Arrow Connector 267"/>
              <p:cNvCxnSpPr>
                <a:cxnSpLocks/>
                <a:stCxn id="101" idx="4"/>
                <a:endCxn id="121" idx="7"/>
              </p:cNvCxnSpPr>
              <p:nvPr/>
            </p:nvCxnSpPr>
            <p:spPr>
              <a:xfrm flipH="1">
                <a:off x="19806228" y="11181821"/>
                <a:ext cx="644862" cy="1180781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21142473" y="961099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6020871" y="12584698"/>
                <a:ext cx="4134064" cy="1358314"/>
                <a:chOff x="16020871" y="12121684"/>
                <a:chExt cx="4134064" cy="1358314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>
                  <a:off x="16020871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271" name="Oval 270"/>
                <p:cNvSpPr>
                  <a:spLocks noChangeAspect="1"/>
                </p:cNvSpPr>
                <p:nvPr/>
              </p:nvSpPr>
              <p:spPr>
                <a:xfrm>
                  <a:off x="18589958" y="12121684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37" name="Straight Arrow Connector 36"/>
                <p:cNvCxnSpPr>
                  <a:cxnSpLocks/>
                </p:cNvCxnSpPr>
                <p:nvPr/>
              </p:nvCxnSpPr>
              <p:spPr>
                <a:xfrm flipH="1">
                  <a:off x="17571670" y="12635074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cxnSpLocks/>
                </p:cNvCxnSpPr>
                <p:nvPr/>
              </p:nvCxnSpPr>
              <p:spPr>
                <a:xfrm flipH="1">
                  <a:off x="17573502" y="13015691"/>
                  <a:ext cx="1018288" cy="2381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Oval 100"/>
              <p:cNvSpPr/>
              <p:nvPr/>
            </p:nvSpPr>
            <p:spPr>
              <a:xfrm rot="842642">
                <a:off x="18553242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155043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4259232" y="7959477"/>
              <a:ext cx="9721067" cy="6539401"/>
              <a:chOff x="24259232" y="7959477"/>
              <a:chExt cx="9721067" cy="6539401"/>
            </a:xfrm>
          </p:grpSpPr>
          <p:sp>
            <p:nvSpPr>
              <p:cNvPr id="114" name="Oval 113"/>
              <p:cNvSpPr/>
              <p:nvPr/>
            </p:nvSpPr>
            <p:spPr>
              <a:xfrm rot="842642">
                <a:off x="29556000" y="8676000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 rot="20636950">
                <a:off x="24259232" y="8630147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26872429" y="8917826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9782348" y="8917826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50" name="Straight Arrow Connector 49"/>
              <p:cNvCxnSpPr>
                <a:cxnSpLocks/>
                <a:stCxn id="52" idx="5"/>
                <a:endCxn id="49" idx="0"/>
              </p:cNvCxnSpPr>
              <p:nvPr/>
            </p:nvCxnSpPr>
            <p:spPr>
              <a:xfrm>
                <a:off x="25885540" y="10843028"/>
                <a:ext cx="1919273" cy="17416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24550841" y="9610998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32143926" y="9610997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55" name="Straight Arrow Connector 54"/>
              <p:cNvCxnSpPr>
                <a:cxnSpLocks/>
                <a:stCxn id="48" idx="4"/>
                <a:endCxn id="56" idx="0"/>
              </p:cNvCxnSpPr>
              <p:nvPr/>
            </p:nvCxnSpPr>
            <p:spPr>
              <a:xfrm flipH="1">
                <a:off x="30373900" y="10361239"/>
                <a:ext cx="190297" cy="2223459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7022324" y="12584698"/>
                <a:ext cx="4134064" cy="1358314"/>
                <a:chOff x="27022324" y="12121682"/>
                <a:chExt cx="4134064" cy="1358314"/>
              </a:xfrm>
            </p:grpSpPr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27022324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>
                  <a:off x="29591411" y="12121682"/>
                  <a:ext cx="1564977" cy="1358314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57" name="Straight Arrow Connector 56"/>
                <p:cNvCxnSpPr>
                  <a:cxnSpLocks/>
                  <a:stCxn id="56" idx="2"/>
                  <a:endCxn id="49" idx="6"/>
                </p:cNvCxnSpPr>
                <p:nvPr/>
              </p:nvCxnSpPr>
              <p:spPr>
                <a:xfrm flipH="1">
                  <a:off x="28587302" y="12800839"/>
                  <a:ext cx="1004110" cy="0"/>
                </a:xfrm>
                <a:prstGeom prst="straightConnector1">
                  <a:avLst/>
                </a:prstGeom>
                <a:ln w="101600">
                  <a:solidFill>
                    <a:srgbClr val="00B0F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Arc 6"/>
              <p:cNvSpPr/>
              <p:nvPr/>
            </p:nvSpPr>
            <p:spPr>
              <a:xfrm rot="21166168">
                <a:off x="25038266" y="7959477"/>
                <a:ext cx="5548734" cy="2709963"/>
              </a:xfrm>
              <a:prstGeom prst="arc">
                <a:avLst>
                  <a:gd name="adj1" fmla="val 10827526"/>
                  <a:gd name="adj2" fmla="val 21453810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26542519" y="11996075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74992" y="10514012"/>
              <a:ext cx="9673307" cy="7704974"/>
              <a:chOff x="2274992" y="10514012"/>
              <a:chExt cx="9673307" cy="7704974"/>
            </a:xfrm>
          </p:grpSpPr>
          <p:sp>
            <p:nvSpPr>
              <p:cNvPr id="170" name="Oval 169"/>
              <p:cNvSpPr/>
              <p:nvPr/>
            </p:nvSpPr>
            <p:spPr>
              <a:xfrm rot="842642">
                <a:off x="7524000" y="12032506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20636950">
                <a:off x="2274992" y="12032506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6304204" y="16895547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>
                    <a:latin typeface="Arial" charset="0"/>
                    <a:ea typeface="Arial" charset="0"/>
                    <a:cs typeface="Arial" charset="0"/>
                  </a:rPr>
                  <a:t>(a)</a:t>
                </a:r>
              </a:p>
            </p:txBody>
          </p:sp>
          <p:grpSp>
            <p:nvGrpSpPr>
              <p:cNvPr id="104" name="Group 103"/>
              <p:cNvGrpSpPr>
                <a:grpSpLocks/>
              </p:cNvGrpSpPr>
              <p:nvPr/>
            </p:nvGrpSpPr>
            <p:grpSpPr>
              <a:xfrm>
                <a:off x="2537537" y="12266612"/>
                <a:ext cx="9156782" cy="4419600"/>
                <a:chOff x="2947965" y="8075698"/>
                <a:chExt cx="14866494" cy="7175441"/>
              </a:xfrm>
            </p:grpSpPr>
            <p:sp>
              <p:nvSpPr>
                <p:cNvPr id="146" name="Oval 145"/>
                <p:cNvSpPr>
                  <a:spLocks noChangeAspect="1"/>
                </p:cNvSpPr>
                <p:nvPr/>
              </p:nvSpPr>
              <p:spPr>
                <a:xfrm>
                  <a:off x="6717179" y="80756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B</a:t>
                  </a:r>
                </a:p>
              </p:txBody>
            </p:sp>
            <p:sp>
              <p:nvSpPr>
                <p:cNvPr id="147" name="Oval 146"/>
                <p:cNvSpPr>
                  <a:spLocks noChangeAspect="1"/>
                </p:cNvSpPr>
                <p:nvPr/>
              </p:nvSpPr>
              <p:spPr>
                <a:xfrm>
                  <a:off x="11441579" y="80756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C</a:t>
                  </a:r>
                </a:p>
              </p:txBody>
            </p:sp>
            <p:sp>
              <p:nvSpPr>
                <p:cNvPr id="148" name="Oval 147"/>
                <p:cNvSpPr>
                  <a:spLocks/>
                </p:cNvSpPr>
                <p:nvPr/>
              </p:nvSpPr>
              <p:spPr>
                <a:xfrm>
                  <a:off x="8703510" y="12907686"/>
                  <a:ext cx="3097734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i-1</a:t>
                  </a:r>
                </a:p>
              </p:txBody>
            </p:sp>
            <p:cxnSp>
              <p:nvCxnSpPr>
                <p:cNvPr id="164" name="Straight Arrow Connector 163"/>
                <p:cNvCxnSpPr>
                  <a:cxnSpLocks noChangeAspect="1"/>
                  <a:stCxn id="178" idx="5"/>
                  <a:endCxn id="148" idx="2"/>
                </p:cNvCxnSpPr>
                <p:nvPr/>
              </p:nvCxnSpPr>
              <p:spPr>
                <a:xfrm>
                  <a:off x="5114916" y="11201359"/>
                  <a:ext cx="3588594" cy="2878054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>
                  <a:cxnSpLocks noChangeAspect="1"/>
                  <a:stCxn id="146" idx="4"/>
                  <a:endCxn id="148" idx="1"/>
                </p:cNvCxnSpPr>
                <p:nvPr/>
              </p:nvCxnSpPr>
              <p:spPr>
                <a:xfrm>
                  <a:off x="7986550" y="10419151"/>
                  <a:ext cx="1170612" cy="2831726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>
                  <a:spLocks noChangeAspect="1"/>
                </p:cNvSpPr>
                <p:nvPr/>
              </p:nvSpPr>
              <p:spPr>
                <a:xfrm>
                  <a:off x="2947965" y="9201098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A</a:t>
                  </a:r>
                </a:p>
              </p:txBody>
            </p:sp>
            <p:cxnSp>
              <p:nvCxnSpPr>
                <p:cNvPr id="179" name="Straight Arrow Connector 178"/>
                <p:cNvCxnSpPr>
                  <a:cxnSpLocks noChangeAspect="1"/>
                  <a:stCxn id="147" idx="4"/>
                  <a:endCxn id="148" idx="7"/>
                </p:cNvCxnSpPr>
                <p:nvPr/>
              </p:nvCxnSpPr>
              <p:spPr>
                <a:xfrm flipH="1">
                  <a:off x="11347591" y="10419151"/>
                  <a:ext cx="1363358" cy="2831726"/>
                </a:xfrm>
                <a:prstGeom prst="straightConnector1">
                  <a:avLst/>
                </a:prstGeom>
                <a:ln w="101600">
                  <a:solidFill>
                    <a:srgbClr val="FFC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Oval 184"/>
                <p:cNvSpPr>
                  <a:spLocks noChangeAspect="1"/>
                </p:cNvSpPr>
                <p:nvPr/>
              </p:nvSpPr>
              <p:spPr>
                <a:xfrm>
                  <a:off x="15275719" y="9201097"/>
                  <a:ext cx="2538740" cy="234345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D</a:t>
                  </a:r>
                </a:p>
              </p:txBody>
            </p:sp>
            <p:cxnSp>
              <p:nvCxnSpPr>
                <p:cNvPr id="186" name="Straight Arrow Connector 185"/>
                <p:cNvCxnSpPr>
                  <a:cxnSpLocks noChangeAspect="1"/>
                  <a:stCxn id="185" idx="3"/>
                  <a:endCxn id="148" idx="6"/>
                </p:cNvCxnSpPr>
                <p:nvPr/>
              </p:nvCxnSpPr>
              <p:spPr>
                <a:xfrm flipH="1">
                  <a:off x="11801244" y="11201359"/>
                  <a:ext cx="3846265" cy="2878054"/>
                </a:xfrm>
                <a:prstGeom prst="straightConnector1">
                  <a:avLst/>
                </a:prstGeom>
                <a:ln w="101600">
                  <a:solidFill>
                    <a:srgbClr val="FFC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TextBox 143"/>
              <p:cNvSpPr txBox="1"/>
              <p:nvPr/>
            </p:nvSpPr>
            <p:spPr>
              <a:xfrm>
                <a:off x="3083719" y="10514012"/>
                <a:ext cx="1415772" cy="13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S</a:t>
                </a:r>
                <a:r>
                  <a:rPr lang="en-US" baseline="-25000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9408319" y="10514012"/>
                <a:ext cx="1838965" cy="1338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Arial" charset="0"/>
                    <a:ea typeface="Arial" charset="0"/>
                    <a:cs typeface="Arial" charset="0"/>
                  </a:rPr>
                  <a:t>S</a:t>
                </a:r>
                <a:r>
                  <a:rPr lang="en-US" baseline="-25000" dirty="0" err="1">
                    <a:latin typeface="Arial" charset="0"/>
                    <a:ea typeface="Arial" charset="0"/>
                    <a:cs typeface="Arial" charset="0"/>
                  </a:rPr>
                  <a:t>out</a:t>
                </a:r>
                <a:endParaRPr lang="en-US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259232" y="15647577"/>
              <a:ext cx="9721067" cy="7466830"/>
              <a:chOff x="24259232" y="15647577"/>
              <a:chExt cx="9721067" cy="74668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24377578" y="21790968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>
                    <a:latin typeface="Arial" charset="0"/>
                    <a:ea typeface="Arial" charset="0"/>
                    <a:cs typeface="Arial" charset="0"/>
                  </a:rPr>
                  <a:t>(e)</a:t>
                </a:r>
              </a:p>
            </p:txBody>
          </p:sp>
          <p:sp>
            <p:nvSpPr>
              <p:cNvPr id="100" name="Oval 99"/>
              <p:cNvSpPr/>
              <p:nvPr/>
            </p:nvSpPr>
            <p:spPr>
              <a:xfrm rot="20636950">
                <a:off x="24259232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842642">
                <a:off x="29556000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26872429" y="1715894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9782348" y="1715894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cxnSp>
            <p:nvCxnSpPr>
              <p:cNvPr id="106" name="Straight Arrow Connector 105"/>
              <p:cNvCxnSpPr>
                <a:cxnSpLocks/>
                <a:stCxn id="108" idx="4"/>
              </p:cNvCxnSpPr>
              <p:nvPr/>
            </p:nvCxnSpPr>
            <p:spPr>
              <a:xfrm>
                <a:off x="25332690" y="19295534"/>
                <a:ext cx="2160231" cy="16895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  <a:endCxn id="112" idx="1"/>
              </p:cNvCxnSpPr>
              <p:nvPr/>
            </p:nvCxnSpPr>
            <p:spPr>
              <a:xfrm>
                <a:off x="28050297" y="18630897"/>
                <a:ext cx="1770300" cy="2501001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24550841" y="17852121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09" name="Straight Arrow Connector 108"/>
              <p:cNvCxnSpPr>
                <a:cxnSpLocks/>
                <a:stCxn id="110" idx="3"/>
                <a:endCxn id="112" idx="0"/>
              </p:cNvCxnSpPr>
              <p:nvPr/>
            </p:nvCxnSpPr>
            <p:spPr>
              <a:xfrm flipH="1">
                <a:off x="30373900" y="19084150"/>
                <a:ext cx="1999024" cy="1848827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32143926" y="17852120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11" name="Straight Arrow Connector 110"/>
              <p:cNvCxnSpPr>
                <a:cxnSpLocks/>
                <a:stCxn id="103" idx="4"/>
                <a:endCxn id="105" idx="7"/>
              </p:cNvCxnSpPr>
              <p:nvPr/>
            </p:nvCxnSpPr>
            <p:spPr>
              <a:xfrm flipH="1">
                <a:off x="28358115" y="18602362"/>
                <a:ext cx="2206082" cy="252953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27022324" y="20932977"/>
                <a:ext cx="4134064" cy="1358315"/>
                <a:chOff x="27022324" y="21066049"/>
                <a:chExt cx="4134064" cy="1358315"/>
              </a:xfrm>
            </p:grpSpPr>
            <p:sp>
              <p:nvSpPr>
                <p:cNvPr id="105" name="Oval 104"/>
                <p:cNvSpPr>
                  <a:spLocks noChangeAspect="1"/>
                </p:cNvSpPr>
                <p:nvPr/>
              </p:nvSpPr>
              <p:spPr>
                <a:xfrm>
                  <a:off x="27022324" y="21066049"/>
                  <a:ext cx="1564977" cy="1358315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29591411" y="21066049"/>
                  <a:ext cx="1564977" cy="1358315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R</a:t>
                  </a:r>
                  <a:r>
                    <a:rPr lang="en-US" sz="6200" baseline="-25000" dirty="0" err="1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i</a:t>
                  </a:r>
                  <a:endPara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26542519" y="20363827"/>
                <a:ext cx="5040000" cy="25028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7632731" y="16428247"/>
                <a:ext cx="3102748" cy="1910361"/>
              </a:xfrm>
              <a:prstGeom prst="arc">
                <a:avLst>
                  <a:gd name="adj1" fmla="val 11420265"/>
                  <a:gd name="adj2" fmla="val 21003392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/>
              <p:cNvSpPr/>
              <p:nvPr/>
            </p:nvSpPr>
            <p:spPr>
              <a:xfrm>
                <a:off x="25262506" y="15647577"/>
                <a:ext cx="7600026" cy="4620923"/>
              </a:xfrm>
              <a:prstGeom prst="arc">
                <a:avLst>
                  <a:gd name="adj1" fmla="val 10954654"/>
                  <a:gd name="adj2" fmla="val 21483899"/>
                </a:avLst>
              </a:prstGeom>
              <a:ln w="101600" cmpd="sng">
                <a:solidFill>
                  <a:srgbClr val="92D050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261591" y="16972591"/>
              <a:ext cx="9715950" cy="6141816"/>
              <a:chOff x="13261591" y="16972591"/>
              <a:chExt cx="9715950" cy="6141816"/>
            </a:xfrm>
          </p:grpSpPr>
          <p:sp>
            <p:nvSpPr>
              <p:cNvPr id="262" name="TextBox 261"/>
              <p:cNvSpPr txBox="1"/>
              <p:nvPr/>
            </p:nvSpPr>
            <p:spPr>
              <a:xfrm>
                <a:off x="13294519" y="21790968"/>
                <a:ext cx="143821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>
                    <a:latin typeface="Arial" charset="0"/>
                    <a:ea typeface="Arial" charset="0"/>
                    <a:cs typeface="Arial" charset="0"/>
                  </a:rPr>
                  <a:t>(d)</a:t>
                </a:r>
              </a:p>
            </p:txBody>
          </p:sp>
          <p:sp>
            <p:nvSpPr>
              <p:cNvPr id="116" name="Oval 115"/>
              <p:cNvSpPr/>
              <p:nvPr/>
            </p:nvSpPr>
            <p:spPr>
              <a:xfrm rot="842642">
                <a:off x="18553242" y="16972591"/>
                <a:ext cx="4424299" cy="25903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/>
              <p:cNvGrpSpPr/>
              <p:nvPr/>
            </p:nvGrpSpPr>
            <p:grpSpPr>
              <a:xfrm>
                <a:off x="13261591" y="16972591"/>
                <a:ext cx="9444579" cy="5894039"/>
                <a:chOff x="13261591" y="17615911"/>
                <a:chExt cx="9444579" cy="5894039"/>
              </a:xfrm>
            </p:grpSpPr>
            <p:sp>
              <p:nvSpPr>
                <p:cNvPr id="99" name="Oval 98"/>
                <p:cNvSpPr/>
                <p:nvPr/>
              </p:nvSpPr>
              <p:spPr>
                <a:xfrm rot="20636950">
                  <a:off x="13261591" y="17615911"/>
                  <a:ext cx="4424299" cy="259038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15870976" y="17802268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B</a:t>
                  </a:r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18780895" y="17802268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C</a:t>
                  </a:r>
                </a:p>
              </p:txBody>
            </p:sp>
            <p:cxnSp>
              <p:nvCxnSpPr>
                <p:cNvPr id="80" name="Straight Arrow Connector 79"/>
                <p:cNvCxnSpPr>
                  <a:cxnSpLocks/>
                  <a:stCxn id="82" idx="5"/>
                  <a:endCxn id="86" idx="1"/>
                </p:cNvCxnSpPr>
                <p:nvPr/>
              </p:nvCxnSpPr>
              <p:spPr>
                <a:xfrm>
                  <a:off x="14884087" y="19727470"/>
                  <a:ext cx="3935057" cy="2047747"/>
                </a:xfrm>
                <a:prstGeom prst="straightConnector1">
                  <a:avLst/>
                </a:prstGeom>
                <a:ln w="101600">
                  <a:solidFill>
                    <a:schemeClr val="accent6">
                      <a:lumMod val="75000"/>
                    </a:schemeClr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13549388" y="18495440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A</a:t>
                  </a:r>
                </a:p>
              </p:txBody>
            </p:sp>
            <p:sp>
              <p:nvSpPr>
                <p:cNvPr id="84" name="Oval 83"/>
                <p:cNvSpPr>
                  <a:spLocks noChangeAspect="1"/>
                </p:cNvSpPr>
                <p:nvPr/>
              </p:nvSpPr>
              <p:spPr>
                <a:xfrm>
                  <a:off x="21142473" y="18495439"/>
                  <a:ext cx="1563697" cy="144341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2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P</a:t>
                  </a:r>
                  <a:r>
                    <a: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rPr>
                    <a:t>D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6020871" y="21576297"/>
                  <a:ext cx="4134064" cy="1358314"/>
                  <a:chOff x="16020871" y="21066049"/>
                  <a:chExt cx="4134064" cy="1358314"/>
                </a:xfrm>
              </p:grpSpPr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16020871" y="21066049"/>
                    <a:ext cx="1564977" cy="1358314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2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P</a:t>
                    </a:r>
                    <a:r>
                      <a:rPr lang="en-US" sz="6200" baseline="-250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i</a:t>
                    </a:r>
                  </a:p>
                </p:txBody>
              </p:sp>
              <p:sp>
                <p:nvSpPr>
                  <p:cNvPr id="86" name="Oval 85"/>
                  <p:cNvSpPr>
                    <a:spLocks noChangeAspect="1"/>
                  </p:cNvSpPr>
                  <p:nvPr/>
                </p:nvSpPr>
                <p:spPr>
                  <a:xfrm>
                    <a:off x="18589958" y="21066049"/>
                    <a:ext cx="1564977" cy="1358314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200" dirty="0" err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R</a:t>
                    </a:r>
                    <a:r>
                      <a:rPr lang="en-US" sz="6200" baseline="-25000" dirty="0" err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i</a:t>
                    </a:r>
                    <a:endParaRPr lang="en-US" sz="6200" baseline="-250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cxnSp>
                <p:nvCxnSpPr>
                  <p:cNvPr id="87" name="Straight Arrow Connector 86"/>
                  <p:cNvCxnSpPr>
                    <a:cxnSpLocks/>
                  </p:cNvCxnSpPr>
                  <p:nvPr/>
                </p:nvCxnSpPr>
                <p:spPr>
                  <a:xfrm flipH="1">
                    <a:off x="17585849" y="21745206"/>
                    <a:ext cx="1004110" cy="0"/>
                  </a:xfrm>
                  <a:prstGeom prst="straightConnector1">
                    <a:avLst/>
                  </a:prstGeom>
                  <a:ln w="10160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Oval 122"/>
                <p:cNvSpPr>
                  <a:spLocks noChangeAspect="1"/>
                </p:cNvSpPr>
                <p:nvPr/>
              </p:nvSpPr>
              <p:spPr>
                <a:xfrm>
                  <a:off x="15504319" y="21007147"/>
                  <a:ext cx="5040000" cy="250280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0" name="Straight Arrow Connector 119"/>
              <p:cNvCxnSpPr>
                <a:cxnSpLocks/>
                <a:stCxn id="79" idx="0"/>
                <a:endCxn id="78" idx="3"/>
              </p:cNvCxnSpPr>
              <p:nvPr/>
            </p:nvCxnSpPr>
            <p:spPr>
              <a:xfrm flipV="1">
                <a:off x="16803360" y="18390978"/>
                <a:ext cx="2206533" cy="2541999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Arc 89"/>
          <p:cNvSpPr/>
          <p:nvPr/>
        </p:nvSpPr>
        <p:spPr>
          <a:xfrm rot="21166168">
            <a:off x="15748072" y="16225995"/>
            <a:ext cx="5548734" cy="2709963"/>
          </a:xfrm>
          <a:prstGeom prst="arc">
            <a:avLst>
              <a:gd name="adj1" fmla="val 10827526"/>
              <a:gd name="adj2" fmla="val 21453810"/>
            </a:avLst>
          </a:prstGeom>
          <a:ln w="101600" cmpd="sng">
            <a:solidFill>
              <a:srgbClr val="92D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val 169"/>
          <p:cNvSpPr/>
          <p:nvPr/>
        </p:nvSpPr>
        <p:spPr>
          <a:xfrm rot="842642">
            <a:off x="9323432" y="12060000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 rot="20636950">
            <a:off x="4074424" y="12032506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20636950">
            <a:off x="26058664" y="16972591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8103635" y="16895548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5093950" y="13123467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6205863" y="13123467"/>
            <a:ext cx="13805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5093950" y="21790969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grpSp>
        <p:nvGrpSpPr>
          <p:cNvPr id="104" name="Group 103"/>
          <p:cNvGrpSpPr>
            <a:grpSpLocks/>
          </p:cNvGrpSpPr>
          <p:nvPr/>
        </p:nvGrpSpPr>
        <p:grpSpPr>
          <a:xfrm>
            <a:off x="4336968" y="12266612"/>
            <a:ext cx="9156782" cy="4419600"/>
            <a:chOff x="2947965" y="8075698"/>
            <a:chExt cx="14866494" cy="7175441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6717179" y="80756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11441579" y="80756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>
            <a:xfrm>
              <a:off x="8703510" y="12907686"/>
              <a:ext cx="3097734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i-1</a:t>
              </a:r>
            </a:p>
          </p:txBody>
        </p:sp>
        <p:cxnSp>
          <p:nvCxnSpPr>
            <p:cNvPr id="164" name="Straight Arrow Connector 163"/>
            <p:cNvCxnSpPr>
              <a:cxnSpLocks noChangeAspect="1"/>
              <a:stCxn id="178" idx="5"/>
              <a:endCxn id="148" idx="2"/>
            </p:cNvCxnSpPr>
            <p:nvPr/>
          </p:nvCxnSpPr>
          <p:spPr>
            <a:xfrm>
              <a:off x="5114916" y="11201359"/>
              <a:ext cx="3588594" cy="2878054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 noChangeAspect="1"/>
              <a:stCxn id="146" idx="4"/>
              <a:endCxn id="148" idx="1"/>
            </p:cNvCxnSpPr>
            <p:nvPr/>
          </p:nvCxnSpPr>
          <p:spPr>
            <a:xfrm>
              <a:off x="7986550" y="10419151"/>
              <a:ext cx="1170612" cy="2831726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2947965" y="9201098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179" name="Straight Arrow Connector 178"/>
            <p:cNvCxnSpPr>
              <a:cxnSpLocks noChangeAspect="1"/>
              <a:stCxn id="147" idx="4"/>
              <a:endCxn id="148" idx="7"/>
            </p:cNvCxnSpPr>
            <p:nvPr/>
          </p:nvCxnSpPr>
          <p:spPr>
            <a:xfrm flipH="1">
              <a:off x="11347591" y="10419151"/>
              <a:ext cx="1363358" cy="2831726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15275719" y="9201097"/>
              <a:ext cx="2538740" cy="234345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186" name="Straight Arrow Connector 185"/>
            <p:cNvCxnSpPr>
              <a:cxnSpLocks noChangeAspect="1"/>
              <a:stCxn id="185" idx="3"/>
              <a:endCxn id="148" idx="6"/>
            </p:cNvCxnSpPr>
            <p:nvPr/>
          </p:nvCxnSpPr>
          <p:spPr>
            <a:xfrm flipH="1">
              <a:off x="11801244" y="11201359"/>
              <a:ext cx="3846265" cy="2878054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26177009" y="21790969"/>
            <a:ext cx="1438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rial" charset="0"/>
                <a:ea typeface="Arial" charset="0"/>
                <a:cs typeface="Arial" charset="0"/>
              </a:rPr>
              <a:t>(e)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14867431" y="7560212"/>
            <a:ext cx="21096000" cy="15984000"/>
          </a:xfrm>
          <a:prstGeom prst="roundRect">
            <a:avLst>
              <a:gd name="adj" fmla="val 2453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13420258" y="14550600"/>
            <a:ext cx="1060631" cy="12768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842642">
            <a:off x="20352674" y="16972591"/>
            <a:ext cx="4424299" cy="259038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15061022" y="8630148"/>
            <a:ext cx="9715950" cy="5868731"/>
            <a:chOff x="13261591" y="8630147"/>
            <a:chExt cx="9715950" cy="5868731"/>
          </a:xfrm>
        </p:grpSpPr>
        <p:sp>
          <p:nvSpPr>
            <p:cNvPr id="6" name="Oval 5"/>
            <p:cNvSpPr/>
            <p:nvPr/>
          </p:nvSpPr>
          <p:spPr>
            <a:xfrm rot="20636950">
              <a:off x="13261591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>
              <a:spLocks noChangeAspect="1"/>
            </p:cNvSpPr>
            <p:nvPr/>
          </p:nvSpPr>
          <p:spPr>
            <a:xfrm>
              <a:off x="15870976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63" name="Oval 262"/>
            <p:cNvSpPr>
              <a:spLocks noChangeAspect="1"/>
            </p:cNvSpPr>
            <p:nvPr/>
          </p:nvSpPr>
          <p:spPr>
            <a:xfrm>
              <a:off x="18780895" y="891782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266" name="Straight Arrow Connector 265"/>
            <p:cNvCxnSpPr>
              <a:cxnSpLocks/>
            </p:cNvCxnSpPr>
            <p:nvPr/>
          </p:nvCxnSpPr>
          <p:spPr>
            <a:xfrm>
              <a:off x="16020871" y="11143924"/>
              <a:ext cx="510722" cy="1176678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13549388" y="961100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268" name="Straight Arrow Connector 267"/>
            <p:cNvCxnSpPr>
              <a:cxnSpLocks/>
              <a:stCxn id="101" idx="4"/>
              <a:endCxn id="121" idx="7"/>
            </p:cNvCxnSpPr>
            <p:nvPr/>
          </p:nvCxnSpPr>
          <p:spPr>
            <a:xfrm flipH="1">
              <a:off x="19806228" y="11181821"/>
              <a:ext cx="644862" cy="118078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21142473" y="961099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020871" y="12584698"/>
              <a:ext cx="4134064" cy="1358314"/>
              <a:chOff x="16020871" y="12121684"/>
              <a:chExt cx="4134064" cy="1358314"/>
            </a:xfrm>
          </p:grpSpPr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16020871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18589958" y="12121684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17571670" y="12635074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17573502" y="13015691"/>
                <a:ext cx="1018288" cy="2381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 rot="842642">
              <a:off x="1855324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155043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6058664" y="7912750"/>
            <a:ext cx="9721067" cy="6586128"/>
            <a:chOff x="24259232" y="7912750"/>
            <a:chExt cx="9721067" cy="6586128"/>
          </a:xfrm>
        </p:grpSpPr>
        <p:sp>
          <p:nvSpPr>
            <p:cNvPr id="114" name="Oval 113"/>
            <p:cNvSpPr/>
            <p:nvPr/>
          </p:nvSpPr>
          <p:spPr>
            <a:xfrm rot="842642">
              <a:off x="29556000" y="8676000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20636950">
              <a:off x="24259232" y="8630147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6872429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9782348" y="8917826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50" name="Straight Arrow Connector 49"/>
            <p:cNvCxnSpPr>
              <a:cxnSpLocks/>
              <a:stCxn id="98" idx="4"/>
              <a:endCxn id="49" idx="0"/>
            </p:cNvCxnSpPr>
            <p:nvPr/>
          </p:nvCxnSpPr>
          <p:spPr>
            <a:xfrm>
              <a:off x="26829490" y="11170044"/>
              <a:ext cx="975323" cy="1414654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24550841" y="961099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32143926" y="9610997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55" name="Straight Arrow Connector 54"/>
            <p:cNvCxnSpPr>
              <a:cxnSpLocks/>
              <a:stCxn id="114" idx="4"/>
              <a:endCxn id="56" idx="0"/>
            </p:cNvCxnSpPr>
            <p:nvPr/>
          </p:nvCxnSpPr>
          <p:spPr>
            <a:xfrm flipH="1">
              <a:off x="30373900" y="11227674"/>
              <a:ext cx="1079948" cy="1357024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7022324" y="12584698"/>
              <a:ext cx="4134064" cy="1358314"/>
              <a:chOff x="27022324" y="12121682"/>
              <a:chExt cx="4134064" cy="1358314"/>
            </a:xfrm>
          </p:grpSpPr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7022324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9591411" y="12121682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8587302" y="12800839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/>
            <p:cNvSpPr/>
            <p:nvPr/>
          </p:nvSpPr>
          <p:spPr>
            <a:xfrm>
              <a:off x="26268034" y="7912750"/>
              <a:ext cx="5641313" cy="2122951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26542519" y="11996075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6350272" y="15826908"/>
            <a:ext cx="9429458" cy="7039723"/>
            <a:chOff x="24550841" y="16470227"/>
            <a:chExt cx="9429458" cy="7039723"/>
          </a:xfrm>
        </p:grpSpPr>
        <p:sp>
          <p:nvSpPr>
            <p:cNvPr id="115" name="Oval 114"/>
            <p:cNvSpPr/>
            <p:nvPr/>
          </p:nvSpPr>
          <p:spPr>
            <a:xfrm rot="842642">
              <a:off x="29556000" y="17615911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26872429" y="1780226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29782348" y="1780226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26151056" y="20318821"/>
              <a:ext cx="1341865" cy="1309576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cxnSpLocks/>
              <a:stCxn id="100" idx="4"/>
              <a:endCxn id="112" idx="1"/>
            </p:cNvCxnSpPr>
            <p:nvPr/>
          </p:nvCxnSpPr>
          <p:spPr>
            <a:xfrm>
              <a:off x="26829490" y="20232008"/>
              <a:ext cx="2991107" cy="1543210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4550841" y="18495441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cxnSp>
          <p:nvCxnSpPr>
            <p:cNvPr id="109" name="Straight Arrow Connector 108"/>
            <p:cNvCxnSpPr>
              <a:cxnSpLocks/>
              <a:stCxn id="115" idx="4"/>
              <a:endCxn id="112" idx="0"/>
            </p:cNvCxnSpPr>
            <p:nvPr/>
          </p:nvCxnSpPr>
          <p:spPr>
            <a:xfrm flipH="1">
              <a:off x="30373900" y="20167585"/>
              <a:ext cx="1079948" cy="1408712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32143926" y="1849544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111" name="Straight Arrow Connector 110"/>
            <p:cNvCxnSpPr>
              <a:cxnSpLocks/>
              <a:endCxn id="105" idx="7"/>
            </p:cNvCxnSpPr>
            <p:nvPr/>
          </p:nvCxnSpPr>
          <p:spPr>
            <a:xfrm flipH="1">
              <a:off x="28358115" y="19930143"/>
              <a:ext cx="2354592" cy="1845075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7022324" y="21576297"/>
              <a:ext cx="4134064" cy="1358315"/>
              <a:chOff x="27022324" y="21066049"/>
              <a:chExt cx="4134064" cy="1358315"/>
            </a:xfrm>
          </p:grpSpPr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27022324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9591411" y="21066049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Arc 117"/>
            <p:cNvSpPr/>
            <p:nvPr/>
          </p:nvSpPr>
          <p:spPr>
            <a:xfrm>
              <a:off x="26912419" y="16864897"/>
              <a:ext cx="4901923" cy="2062920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/>
            <p:cNvSpPr/>
            <p:nvPr/>
          </p:nvSpPr>
          <p:spPr>
            <a:xfrm>
              <a:off x="26218082" y="16470227"/>
              <a:ext cx="6154842" cy="2960818"/>
            </a:xfrm>
            <a:prstGeom prst="arc">
              <a:avLst>
                <a:gd name="adj1" fmla="val 11244559"/>
                <a:gd name="adj2" fmla="val 21276495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26542519" y="21007147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5061023" y="16264566"/>
            <a:ext cx="9444579" cy="6898646"/>
            <a:chOff x="13261591" y="16907886"/>
            <a:chExt cx="9444579" cy="6898646"/>
          </a:xfrm>
        </p:grpSpPr>
        <p:sp>
          <p:nvSpPr>
            <p:cNvPr id="99" name="Oval 98"/>
            <p:cNvSpPr/>
            <p:nvPr/>
          </p:nvSpPr>
          <p:spPr>
            <a:xfrm rot="20636950">
              <a:off x="13261591" y="17615911"/>
              <a:ext cx="4424299" cy="25903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5870976" y="1780226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8780895" y="17802268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cxnSp>
          <p:nvCxnSpPr>
            <p:cNvPr id="80" name="Straight Arrow Connector 79"/>
            <p:cNvCxnSpPr>
              <a:cxnSpLocks/>
              <a:stCxn id="99" idx="4"/>
              <a:endCxn id="86" idx="1"/>
            </p:cNvCxnSpPr>
            <p:nvPr/>
          </p:nvCxnSpPr>
          <p:spPr>
            <a:xfrm>
              <a:off x="15831849" y="20155808"/>
              <a:ext cx="2987295" cy="1619409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13549388" y="18495440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21142473" y="18495439"/>
              <a:ext cx="1563697" cy="144341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V="1">
              <a:off x="21455682" y="20320327"/>
              <a:ext cx="0" cy="3486205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6020871" y="21576297"/>
              <a:ext cx="4134064" cy="1358314"/>
              <a:chOff x="16020871" y="21066049"/>
              <a:chExt cx="4134064" cy="1358314"/>
            </a:xfrm>
          </p:grpSpPr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6020871" y="21066049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18589958" y="21066049"/>
                <a:ext cx="1564977" cy="1358314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17585849" y="21745206"/>
                <a:ext cx="1004110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Arc 116"/>
            <p:cNvSpPr/>
            <p:nvPr/>
          </p:nvSpPr>
          <p:spPr>
            <a:xfrm>
              <a:off x="15420712" y="16907886"/>
              <a:ext cx="5641313" cy="2122951"/>
            </a:xfrm>
            <a:prstGeom prst="arc">
              <a:avLst>
                <a:gd name="adj1" fmla="val 11420265"/>
                <a:gd name="adj2" fmla="val 21003392"/>
              </a:avLst>
            </a:prstGeom>
            <a:ln w="101600" cmpd="sng">
              <a:solidFill>
                <a:srgbClr val="92D05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15504319" y="21007147"/>
              <a:ext cx="5040000" cy="250280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>
            <a:xfrm flipV="1">
              <a:off x="16857869" y="22943524"/>
              <a:ext cx="0" cy="863008"/>
            </a:xfrm>
            <a:prstGeom prst="straightConnector1">
              <a:avLst/>
            </a:prstGeom>
            <a:ln w="101600">
              <a:solidFill>
                <a:srgbClr val="FFC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cxnSpLocks/>
            </p:cNvCxnSpPr>
            <p:nvPr/>
          </p:nvCxnSpPr>
          <p:spPr>
            <a:xfrm flipH="1">
              <a:off x="16799719" y="23785714"/>
              <a:ext cx="4680000" cy="11611"/>
            </a:xfrm>
            <a:prstGeom prst="straightConnector1">
              <a:avLst/>
            </a:prstGeom>
            <a:ln w="101600">
              <a:solidFill>
                <a:srgbClr val="FFC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5090392" y="10510743"/>
            <a:ext cx="1415772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in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1207751" y="10510743"/>
            <a:ext cx="1838965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aseline="-25000" dirty="0" err="1">
                <a:latin typeface="Arial" charset="0"/>
                <a:ea typeface="Arial" charset="0"/>
                <a:cs typeface="Arial" charset="0"/>
              </a:rPr>
              <a:t>out</a:t>
            </a:r>
            <a:endParaRPr 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336968" y="6323013"/>
            <a:ext cx="31559582" cy="15637275"/>
            <a:chOff x="2537537" y="6323012"/>
            <a:chExt cx="31559582" cy="15637275"/>
          </a:xfrm>
        </p:grpSpPr>
        <p:sp>
          <p:nvSpPr>
            <p:cNvPr id="258" name="TextBox 257"/>
            <p:cNvSpPr txBox="1"/>
            <p:nvPr/>
          </p:nvSpPr>
          <p:spPr>
            <a:xfrm>
              <a:off x="6336426" y="16013333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3382350" y="11660624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(b)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333189" y="11660624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(c)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82350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(d)</a:t>
              </a:r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2537537" y="12266612"/>
              <a:ext cx="9156782" cy="3650631"/>
              <a:chOff x="2947965" y="8075698"/>
              <a:chExt cx="14866494" cy="5926982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1659227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endCxn id="148" idx="2"/>
              </p:cNvCxnSpPr>
              <p:nvPr/>
            </p:nvCxnSpPr>
            <p:spPr>
              <a:xfrm>
                <a:off x="4982895" y="11210784"/>
                <a:ext cx="3720615" cy="16201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60"/>
                <a:ext cx="3846265" cy="162959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>
              <a:grpSpLocks/>
            </p:cNvGrpSpPr>
            <p:nvPr/>
          </p:nvGrpSpPr>
          <p:grpSpPr>
            <a:xfrm>
              <a:off x="13549388" y="8917828"/>
              <a:ext cx="9156782" cy="3876370"/>
              <a:chOff x="1331119" y="16229013"/>
              <a:chExt cx="11880000" cy="5029199"/>
            </a:xfrm>
          </p:grpSpPr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4343145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8118471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4537619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265" name="Straight Arrow Connector 264"/>
              <p:cNvCxnSpPr>
                <a:cxnSpLocks/>
                <a:stCxn id="267" idx="5"/>
              </p:cNvCxnSpPr>
              <p:nvPr/>
            </p:nvCxnSpPr>
            <p:spPr>
              <a:xfrm>
                <a:off x="3062756" y="18726769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cxnSpLocks/>
                <a:endCxn id="264" idx="0"/>
              </p:cNvCxnSpPr>
              <p:nvPr/>
            </p:nvCxnSpPr>
            <p:spPr>
              <a:xfrm>
                <a:off x="5357514" y="18101696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31119" y="17128334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268" name="Straight Arrow Connector 267"/>
              <p:cNvCxnSpPr>
                <a:cxnSpLocks/>
                <a:endCxn id="271" idx="0"/>
              </p:cNvCxnSpPr>
              <p:nvPr/>
            </p:nvCxnSpPr>
            <p:spPr>
              <a:xfrm flipH="1">
                <a:off x="8885950" y="18101696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11182380" y="1712833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270" name="Straight Arrow Connector 269"/>
              <p:cNvCxnSpPr>
                <a:cxnSpLocks/>
                <a:stCxn id="269" idx="3"/>
                <a:endCxn id="271" idx="7"/>
              </p:cNvCxnSpPr>
              <p:nvPr/>
            </p:nvCxnSpPr>
            <p:spPr>
              <a:xfrm flipH="1">
                <a:off x="9603805" y="18726768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7870750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6549624" y="20162009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6552000" y="20655821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4550841" y="6594567"/>
              <a:ext cx="9156782" cy="6199631"/>
              <a:chOff x="15835447" y="13213329"/>
              <a:chExt cx="11880000" cy="8043395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53" name="Straight Arrow Connector 5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55" name="Straight Arrow Connector 5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8857119" y="13213329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</a:p>
            </p:txBody>
          </p:sp>
          <p:cxnSp>
            <p:nvCxnSpPr>
              <p:cNvPr id="62" name="Straight Arrow Connector 61"/>
              <p:cNvCxnSpPr>
                <a:cxnSpLocks/>
                <a:stCxn id="61" idx="6"/>
                <a:endCxn id="48" idx="0"/>
              </p:cNvCxnSpPr>
              <p:nvPr/>
            </p:nvCxnSpPr>
            <p:spPr>
              <a:xfrm>
                <a:off x="20885858" y="14149671"/>
                <a:ext cx="2751311" cy="207785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52" idx="0"/>
              </p:cNvCxnSpPr>
              <p:nvPr/>
            </p:nvCxnSpPr>
            <p:spPr>
              <a:xfrm flipV="1">
                <a:off x="16849817" y="14149670"/>
                <a:ext cx="1988010" cy="29771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>
            <a:xfrm>
              <a:off x="13549388" y="15477065"/>
              <a:ext cx="9156782" cy="6201574"/>
              <a:chOff x="15835447" y="13210808"/>
              <a:chExt cx="11880000" cy="8045916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83" name="Straight Arrow Connector 8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85" name="Straight Arrow Connector 8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22585681" y="13210808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</a:p>
            </p:txBody>
          </p:sp>
          <p:cxnSp>
            <p:nvCxnSpPr>
              <p:cNvPr id="89" name="Straight Arrow Connector 88"/>
              <p:cNvCxnSpPr>
                <a:cxnSpLocks/>
                <a:endCxn id="84" idx="0"/>
              </p:cNvCxnSpPr>
              <p:nvPr/>
            </p:nvCxnSpPr>
            <p:spPr>
              <a:xfrm>
                <a:off x="24651538" y="14147149"/>
                <a:ext cx="2049540" cy="297969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88" idx="2"/>
                <a:endCxn id="77" idx="0"/>
              </p:cNvCxnSpPr>
              <p:nvPr/>
            </p:nvCxnSpPr>
            <p:spPr>
              <a:xfrm flipH="1">
                <a:off x="19861843" y="14147150"/>
                <a:ext cx="2723838" cy="208037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4550841" y="16443954"/>
              <a:ext cx="9156782" cy="5234685"/>
              <a:chOff x="16854498" y="16678368"/>
              <a:chExt cx="9156782" cy="5234685"/>
            </a:xfrm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9176086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2086005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19325981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>
                <a:off x="18189197" y="19961885"/>
                <a:ext cx="1384283" cy="77651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>
                <a:off x="19957934" y="19480096"/>
                <a:ext cx="150536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6854498" y="18729855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09" name="Straight Arrow Connector 108"/>
              <p:cNvCxnSpPr>
                <a:cxnSpLocks/>
              </p:cNvCxnSpPr>
              <p:nvPr/>
            </p:nvCxnSpPr>
            <p:spPr>
              <a:xfrm flipH="1">
                <a:off x="22677557" y="19480096"/>
                <a:ext cx="190298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24447583" y="18729854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11" name="Straight Arrow Connector 110"/>
              <p:cNvCxnSpPr>
                <a:cxnSpLocks/>
              </p:cNvCxnSpPr>
              <p:nvPr/>
            </p:nvCxnSpPr>
            <p:spPr>
              <a:xfrm flipH="1">
                <a:off x="23230860" y="19961885"/>
                <a:ext cx="1445721" cy="79177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1895068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20" name="Straight Arrow Connector 119"/>
              <p:cNvCxnSpPr>
                <a:cxnSpLocks/>
                <a:endCxn id="108" idx="0"/>
              </p:cNvCxnSpPr>
              <p:nvPr/>
            </p:nvCxnSpPr>
            <p:spPr>
              <a:xfrm flipH="1">
                <a:off x="17636347" y="16678368"/>
                <a:ext cx="1160793" cy="205148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24304335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(e)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150615" y="6323012"/>
              <a:ext cx="20946504" cy="15637275"/>
            </a:xfrm>
            <a:prstGeom prst="roundRect">
              <a:avLst>
                <a:gd name="adj" fmla="val 3351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/>
          <p:cNvCxnSpPr>
            <a:cxnSpLocks/>
          </p:cNvCxnSpPr>
          <p:nvPr/>
        </p:nvCxnSpPr>
        <p:spPr>
          <a:xfrm flipH="1" flipV="1">
            <a:off x="34641762" y="16474007"/>
            <a:ext cx="83442" cy="2094071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3" idx="0"/>
          </p:cNvCxnSpPr>
          <p:nvPr/>
        </p:nvCxnSpPr>
        <p:spPr>
          <a:xfrm flipH="1" flipV="1">
            <a:off x="28292916" y="16402391"/>
            <a:ext cx="4070713" cy="1399878"/>
          </a:xfrm>
          <a:prstGeom prst="straightConnector1">
            <a:avLst/>
          </a:prstGeom>
          <a:ln w="1016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 flipH="1">
            <a:off x="29390260" y="16474007"/>
            <a:ext cx="5251502" cy="1328263"/>
          </a:xfrm>
          <a:prstGeom prst="straightConnector1">
            <a:avLst/>
          </a:prstGeom>
          <a:ln w="1016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336968" y="6323013"/>
            <a:ext cx="31559582" cy="15637275"/>
            <a:chOff x="2537537" y="6323012"/>
            <a:chExt cx="31559582" cy="15637275"/>
          </a:xfrm>
        </p:grpSpPr>
        <p:sp>
          <p:nvSpPr>
            <p:cNvPr id="258" name="TextBox 257"/>
            <p:cNvSpPr txBox="1"/>
            <p:nvPr/>
          </p:nvSpPr>
          <p:spPr>
            <a:xfrm>
              <a:off x="6336426" y="16013333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3382350" y="11660624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(b)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4333189" y="11660624"/>
              <a:ext cx="138050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(c)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3382350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(d)</a:t>
              </a:r>
            </a:p>
          </p:txBody>
        </p:sp>
        <p:grpSp>
          <p:nvGrpSpPr>
            <p:cNvPr id="104" name="Group 103"/>
            <p:cNvGrpSpPr>
              <a:grpSpLocks/>
            </p:cNvGrpSpPr>
            <p:nvPr/>
          </p:nvGrpSpPr>
          <p:grpSpPr>
            <a:xfrm>
              <a:off x="2537537" y="12266612"/>
              <a:ext cx="9156782" cy="3650631"/>
              <a:chOff x="2947965" y="8075698"/>
              <a:chExt cx="14866494" cy="5926982"/>
            </a:xfrm>
          </p:grpSpPr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67171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11441579" y="80756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48" name="Oval 147"/>
              <p:cNvSpPr>
                <a:spLocks/>
              </p:cNvSpPr>
              <p:nvPr/>
            </p:nvSpPr>
            <p:spPr>
              <a:xfrm>
                <a:off x="8703510" y="11659227"/>
                <a:ext cx="3097734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i-1</a:t>
                </a:r>
              </a:p>
            </p:txBody>
          </p:sp>
          <p:cxnSp>
            <p:nvCxnSpPr>
              <p:cNvPr id="164" name="Straight Arrow Connector 163"/>
              <p:cNvCxnSpPr>
                <a:cxnSpLocks noChangeAspect="1"/>
                <a:endCxn id="148" idx="2"/>
              </p:cNvCxnSpPr>
              <p:nvPr/>
            </p:nvCxnSpPr>
            <p:spPr>
              <a:xfrm>
                <a:off x="4982895" y="11210784"/>
                <a:ext cx="3720615" cy="162017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cxnSpLocks noChangeAspect="1"/>
                <a:stCxn id="146" idx="4"/>
                <a:endCxn id="148" idx="1"/>
              </p:cNvCxnSpPr>
              <p:nvPr/>
            </p:nvCxnSpPr>
            <p:spPr>
              <a:xfrm>
                <a:off x="7986550" y="10419151"/>
                <a:ext cx="1170612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>
                <a:spLocks noChangeAspect="1"/>
              </p:cNvSpPr>
              <p:nvPr/>
            </p:nvSpPr>
            <p:spPr>
              <a:xfrm>
                <a:off x="2947965" y="9201098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79" name="Straight Arrow Connector 178"/>
              <p:cNvCxnSpPr>
                <a:cxnSpLocks noChangeAspect="1"/>
                <a:stCxn id="147" idx="4"/>
                <a:endCxn id="148" idx="7"/>
              </p:cNvCxnSpPr>
              <p:nvPr/>
            </p:nvCxnSpPr>
            <p:spPr>
              <a:xfrm flipH="1">
                <a:off x="11347591" y="10419151"/>
                <a:ext cx="1363358" cy="1583266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/>
              <p:cNvSpPr>
                <a:spLocks noChangeAspect="1"/>
              </p:cNvSpPr>
              <p:nvPr/>
            </p:nvSpPr>
            <p:spPr>
              <a:xfrm>
                <a:off x="15275719" y="9201097"/>
                <a:ext cx="2538740" cy="234345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86" name="Straight Arrow Connector 185"/>
              <p:cNvCxnSpPr>
                <a:cxnSpLocks noChangeAspect="1"/>
                <a:stCxn id="185" idx="3"/>
                <a:endCxn id="148" idx="6"/>
              </p:cNvCxnSpPr>
              <p:nvPr/>
            </p:nvCxnSpPr>
            <p:spPr>
              <a:xfrm flipH="1">
                <a:off x="11801244" y="11201360"/>
                <a:ext cx="3846265" cy="162959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>
              <a:grpSpLocks/>
            </p:cNvGrpSpPr>
            <p:nvPr/>
          </p:nvGrpSpPr>
          <p:grpSpPr>
            <a:xfrm>
              <a:off x="13549388" y="8917828"/>
              <a:ext cx="9156782" cy="3876370"/>
              <a:chOff x="1331119" y="16229013"/>
              <a:chExt cx="11880000" cy="5029199"/>
            </a:xfrm>
          </p:grpSpPr>
          <p:sp>
            <p:nvSpPr>
              <p:cNvPr id="259" name="Oval 258"/>
              <p:cNvSpPr>
                <a:spLocks noChangeAspect="1"/>
              </p:cNvSpPr>
              <p:nvPr/>
            </p:nvSpPr>
            <p:spPr>
              <a:xfrm>
                <a:off x="4343145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263" name="Oval 262"/>
              <p:cNvSpPr>
                <a:spLocks noChangeAspect="1"/>
              </p:cNvSpPr>
              <p:nvPr/>
            </p:nvSpPr>
            <p:spPr>
              <a:xfrm>
                <a:off x="8118471" y="1622901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264" name="Oval 263"/>
              <p:cNvSpPr>
                <a:spLocks noChangeAspect="1"/>
              </p:cNvSpPr>
              <p:nvPr/>
            </p:nvSpPr>
            <p:spPr>
              <a:xfrm>
                <a:off x="4537619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265" name="Straight Arrow Connector 264"/>
              <p:cNvCxnSpPr>
                <a:cxnSpLocks/>
                <a:stCxn id="267" idx="5"/>
              </p:cNvCxnSpPr>
              <p:nvPr/>
            </p:nvCxnSpPr>
            <p:spPr>
              <a:xfrm>
                <a:off x="3062756" y="18726769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cxnSpLocks/>
                <a:endCxn id="264" idx="0"/>
              </p:cNvCxnSpPr>
              <p:nvPr/>
            </p:nvCxnSpPr>
            <p:spPr>
              <a:xfrm>
                <a:off x="5357514" y="18101696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/>
              <p:cNvSpPr>
                <a:spLocks noChangeAspect="1"/>
              </p:cNvSpPr>
              <p:nvPr/>
            </p:nvSpPr>
            <p:spPr>
              <a:xfrm>
                <a:off x="1331119" y="17128334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268" name="Straight Arrow Connector 267"/>
              <p:cNvCxnSpPr>
                <a:cxnSpLocks/>
                <a:endCxn id="271" idx="0"/>
              </p:cNvCxnSpPr>
              <p:nvPr/>
            </p:nvCxnSpPr>
            <p:spPr>
              <a:xfrm flipH="1">
                <a:off x="8885950" y="18101696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>
                <a:spLocks noChangeAspect="1"/>
              </p:cNvSpPr>
              <p:nvPr/>
            </p:nvSpPr>
            <p:spPr>
              <a:xfrm>
                <a:off x="11182380" y="17128333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270" name="Straight Arrow Connector 269"/>
              <p:cNvCxnSpPr>
                <a:cxnSpLocks/>
                <a:stCxn id="269" idx="3"/>
                <a:endCxn id="271" idx="7"/>
              </p:cNvCxnSpPr>
              <p:nvPr/>
            </p:nvCxnSpPr>
            <p:spPr>
              <a:xfrm flipH="1">
                <a:off x="9603805" y="18726768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>
                <a:spLocks noChangeAspect="1"/>
              </p:cNvSpPr>
              <p:nvPr/>
            </p:nvSpPr>
            <p:spPr>
              <a:xfrm>
                <a:off x="7870750" y="19495936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 flipH="1">
                <a:off x="6549624" y="20162009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 flipH="1">
                <a:off x="6552000" y="20655821"/>
                <a:ext cx="1321126" cy="30891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4550841" y="6594567"/>
              <a:ext cx="9156782" cy="6199631"/>
              <a:chOff x="15835447" y="13213329"/>
              <a:chExt cx="11880000" cy="8043395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53" name="Straight Arrow Connector 5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55" name="Straight Arrow Connector 5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7" name="Straight Arrow Connector 56"/>
              <p:cNvCxnSpPr>
                <a:cxnSpLocks/>
                <a:stCxn id="56" idx="2"/>
                <a:endCxn id="49" idx="6"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8857119" y="13213329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</a:p>
            </p:txBody>
          </p:sp>
          <p:cxnSp>
            <p:nvCxnSpPr>
              <p:cNvPr id="62" name="Straight Arrow Connector 61"/>
              <p:cNvCxnSpPr>
                <a:cxnSpLocks/>
                <a:stCxn id="61" idx="6"/>
                <a:endCxn id="48" idx="0"/>
              </p:cNvCxnSpPr>
              <p:nvPr/>
            </p:nvCxnSpPr>
            <p:spPr>
              <a:xfrm>
                <a:off x="20885858" y="14149671"/>
                <a:ext cx="2751311" cy="207785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52" idx="0"/>
              </p:cNvCxnSpPr>
              <p:nvPr/>
            </p:nvCxnSpPr>
            <p:spPr>
              <a:xfrm flipV="1">
                <a:off x="16849817" y="14149670"/>
                <a:ext cx="1988010" cy="29771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>
            <a:xfrm>
              <a:off x="13549388" y="15477065"/>
              <a:ext cx="9156782" cy="6201574"/>
              <a:chOff x="15835447" y="13210808"/>
              <a:chExt cx="11880000" cy="8045916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18847473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>
              <a:xfrm>
                <a:off x="22622799" y="1622752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19041947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>
                <a:off x="17567084" y="18725281"/>
                <a:ext cx="1795968" cy="1007443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cxnSpLocks/>
              </p:cNvCxnSpPr>
              <p:nvPr/>
            </p:nvCxnSpPr>
            <p:spPr>
              <a:xfrm>
                <a:off x="19861842" y="18100208"/>
                <a:ext cx="195305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>
                <a:spLocks noChangeAspect="1"/>
              </p:cNvSpPr>
              <p:nvPr/>
            </p:nvSpPr>
            <p:spPr>
              <a:xfrm>
                <a:off x="15835447" y="17126846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83" name="Straight Arrow Connector 82"/>
              <p:cNvCxnSpPr>
                <a:cxnSpLocks/>
              </p:cNvCxnSpPr>
              <p:nvPr/>
            </p:nvCxnSpPr>
            <p:spPr>
              <a:xfrm flipH="1">
                <a:off x="23390278" y="18100208"/>
                <a:ext cx="246893" cy="1394240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5686708" y="17126845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85" name="Straight Arrow Connector 84"/>
              <p:cNvCxnSpPr>
                <a:cxnSpLocks/>
              </p:cNvCxnSpPr>
              <p:nvPr/>
            </p:nvCxnSpPr>
            <p:spPr>
              <a:xfrm flipH="1">
                <a:off x="24108133" y="18725280"/>
                <a:ext cx="1875677" cy="1027247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22375078" y="19494448"/>
                <a:ext cx="2030400" cy="176227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7" name="Straight Arrow Connector 86"/>
              <p:cNvCxnSpPr>
                <a:cxnSpLocks/>
              </p:cNvCxnSpPr>
              <p:nvPr/>
            </p:nvCxnSpPr>
            <p:spPr>
              <a:xfrm flipH="1">
                <a:off x="21072347" y="20375586"/>
                <a:ext cx="1302731" cy="0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22585681" y="13210808"/>
                <a:ext cx="2028739" cy="18726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</a:p>
            </p:txBody>
          </p:sp>
          <p:cxnSp>
            <p:nvCxnSpPr>
              <p:cNvPr id="89" name="Straight Arrow Connector 88"/>
              <p:cNvCxnSpPr>
                <a:cxnSpLocks/>
                <a:endCxn id="84" idx="0"/>
              </p:cNvCxnSpPr>
              <p:nvPr/>
            </p:nvCxnSpPr>
            <p:spPr>
              <a:xfrm>
                <a:off x="24651538" y="14147149"/>
                <a:ext cx="2049540" cy="297969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88" idx="2"/>
                <a:endCxn id="77" idx="0"/>
              </p:cNvCxnSpPr>
              <p:nvPr/>
            </p:nvCxnSpPr>
            <p:spPr>
              <a:xfrm flipH="1">
                <a:off x="19861843" y="14147150"/>
                <a:ext cx="2723838" cy="208037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24550841" y="15842198"/>
              <a:ext cx="9156782" cy="5836441"/>
              <a:chOff x="16854498" y="16076612"/>
              <a:chExt cx="9156782" cy="5836441"/>
            </a:xfrm>
          </p:grpSpPr>
          <p:sp>
            <p:nvSpPr>
              <p:cNvPr id="102" name="Oval 101"/>
              <p:cNvSpPr>
                <a:spLocks noChangeAspect="1"/>
              </p:cNvSpPr>
              <p:nvPr/>
            </p:nvSpPr>
            <p:spPr>
              <a:xfrm>
                <a:off x="19176086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3" name="Oval 102"/>
              <p:cNvSpPr>
                <a:spLocks noChangeAspect="1"/>
              </p:cNvSpPr>
              <p:nvPr/>
            </p:nvSpPr>
            <p:spPr>
              <a:xfrm>
                <a:off x="22086005" y="18036683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05" name="Oval 104"/>
              <p:cNvSpPr>
                <a:spLocks noChangeAspect="1"/>
              </p:cNvSpPr>
              <p:nvPr/>
            </p:nvSpPr>
            <p:spPr>
              <a:xfrm>
                <a:off x="19325981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</a:p>
            </p:txBody>
          </p: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>
                <a:off x="18189197" y="19961885"/>
                <a:ext cx="1384283" cy="776510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>
                <a:off x="19957934" y="19480096"/>
                <a:ext cx="150536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16854498" y="18729855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</a:p>
            </p:txBody>
          </p:sp>
          <p:cxnSp>
            <p:nvCxnSpPr>
              <p:cNvPr id="109" name="Straight Arrow Connector 108"/>
              <p:cNvCxnSpPr>
                <a:cxnSpLocks/>
              </p:cNvCxnSpPr>
              <p:nvPr/>
            </p:nvCxnSpPr>
            <p:spPr>
              <a:xfrm flipH="1">
                <a:off x="22677557" y="19480096"/>
                <a:ext cx="190298" cy="1074642"/>
              </a:xfrm>
              <a:prstGeom prst="straightConnector1">
                <a:avLst/>
              </a:prstGeom>
              <a:ln w="101600">
                <a:solidFill>
                  <a:srgbClr val="FFC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24447583" y="18729854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</a:t>
                </a:r>
              </a:p>
            </p:txBody>
          </p:sp>
          <p:cxnSp>
            <p:nvCxnSpPr>
              <p:cNvPr id="111" name="Straight Arrow Connector 110"/>
              <p:cNvCxnSpPr>
                <a:cxnSpLocks/>
              </p:cNvCxnSpPr>
              <p:nvPr/>
            </p:nvCxnSpPr>
            <p:spPr>
              <a:xfrm flipH="1">
                <a:off x="23230860" y="19961885"/>
                <a:ext cx="1445721" cy="791774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21895068" y="20554738"/>
                <a:ext cx="1564977" cy="135831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R</a:t>
                </a:r>
                <a:r>
                  <a:rPr lang="en-US" sz="6200" baseline="-25000" dirty="0" err="1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i</a:t>
                </a:r>
                <a:endParaRPr lang="en-US" sz="6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23894732" y="16080999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F</a:t>
                </a:r>
              </a:p>
            </p:txBody>
          </p:sp>
          <p:cxnSp>
            <p:nvCxnSpPr>
              <p:cNvPr id="115" name="Straight Arrow Connector 114"/>
              <p:cNvCxnSpPr>
                <a:cxnSpLocks/>
                <a:stCxn id="114" idx="2"/>
                <a:endCxn id="103" idx="0"/>
              </p:cNvCxnSpPr>
              <p:nvPr/>
            </p:nvCxnSpPr>
            <p:spPr>
              <a:xfrm flipH="1">
                <a:off x="22867854" y="16802706"/>
                <a:ext cx="1026878" cy="123397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17" idx="6"/>
                <a:endCxn id="102" idx="0"/>
              </p:cNvCxnSpPr>
              <p:nvPr/>
            </p:nvCxnSpPr>
            <p:spPr>
              <a:xfrm>
                <a:off x="19088303" y="16798319"/>
                <a:ext cx="869632" cy="1238364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>
                <a:spLocks noChangeAspect="1"/>
              </p:cNvSpPr>
              <p:nvPr/>
            </p:nvSpPr>
            <p:spPr>
              <a:xfrm>
                <a:off x="17524606" y="16076612"/>
                <a:ext cx="1563697" cy="14434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2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lang="en-US" sz="62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E</a:t>
                </a:r>
              </a:p>
            </p:txBody>
          </p:sp>
          <p:cxnSp>
            <p:nvCxnSpPr>
              <p:cNvPr id="120" name="Straight Arrow Connector 119"/>
              <p:cNvCxnSpPr>
                <a:cxnSpLocks/>
                <a:stCxn id="110" idx="0"/>
                <a:endCxn id="114" idx="5"/>
              </p:cNvCxnSpPr>
              <p:nvPr/>
            </p:nvCxnSpPr>
            <p:spPr>
              <a:xfrm flipH="1" flipV="1">
                <a:off x="25229431" y="17313029"/>
                <a:ext cx="1" cy="1416825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cxnSpLocks/>
                <a:stCxn id="108" idx="0"/>
                <a:endCxn id="117" idx="3"/>
              </p:cNvCxnSpPr>
              <p:nvPr/>
            </p:nvCxnSpPr>
            <p:spPr>
              <a:xfrm flipV="1">
                <a:off x="17636347" y="17308642"/>
                <a:ext cx="117257" cy="142121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cxnSpLocks/>
                <a:stCxn id="117" idx="7"/>
                <a:endCxn id="114" idx="1"/>
              </p:cNvCxnSpPr>
              <p:nvPr/>
            </p:nvCxnSpPr>
            <p:spPr>
              <a:xfrm>
                <a:off x="18859305" y="16287995"/>
                <a:ext cx="5264425" cy="4387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24304335" y="20560648"/>
              <a:ext cx="14382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(e)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3150615" y="6323012"/>
              <a:ext cx="20946504" cy="15637275"/>
            </a:xfrm>
            <a:prstGeom prst="roundRect">
              <a:avLst>
                <a:gd name="adj" fmla="val 3351"/>
              </a:avLst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1620826" y="14550600"/>
              <a:ext cx="1060631" cy="127687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8289" y="18649847"/>
            <a:ext cx="5903491" cy="5910664"/>
            <a:chOff x="1938289" y="18649847"/>
            <a:chExt cx="5903491" cy="5910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8289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919478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00667" y="18671245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881856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5863045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8289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919478" y="19652263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00667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881856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5863045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8289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919478" y="20634144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00667" y="20634144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881856" y="20634144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5863045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8289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919478" y="21615162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00667" y="21615162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881856" y="21615162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5863045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3937501" y="18649847"/>
              <a:ext cx="9829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6000" baseline="-25000" smtClean="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6844292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6844292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6844292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6844292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4860000" y="20580504"/>
              <a:ext cx="10390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6000" baseline="-25000" dirty="0" smtClean="0"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901950" y="19581812"/>
              <a:ext cx="10679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6F03431-E58C-0D49-9C08-C64CA638BB80}"/>
                </a:ext>
              </a:extLst>
            </p:cNvPr>
            <p:cNvSpPr txBox="1"/>
            <p:nvPr/>
          </p:nvSpPr>
          <p:spPr>
            <a:xfrm>
              <a:off x="2901950" y="21563012"/>
              <a:ext cx="10679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sz="6000" baseline="-25000" dirty="0"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6815537" y="23499210"/>
              <a:ext cx="1026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66659" y="18696769"/>
            <a:ext cx="5903491" cy="5889266"/>
            <a:chOff x="1938289" y="18671245"/>
            <a:chExt cx="5903491" cy="588926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8289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919478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00667" y="18671245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881856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5863045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8289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919478" y="19652263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00667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881856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5863045" y="19652263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8289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919478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00667" y="20634144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881856" y="20634144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5863045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8289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919478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00667" y="21615162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881856" y="21615162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5863045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6844292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6844292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6844292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6844292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6815537" y="23499210"/>
              <a:ext cx="1026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748045" y="18454841"/>
            <a:ext cx="5903491" cy="5889266"/>
            <a:chOff x="1938289" y="18671245"/>
            <a:chExt cx="5903491" cy="588926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73849C6-50BE-9C48-A69F-926FD177608A}"/>
                </a:ext>
              </a:extLst>
            </p:cNvPr>
            <p:cNvSpPr/>
            <p:nvPr/>
          </p:nvSpPr>
          <p:spPr>
            <a:xfrm>
              <a:off x="1938289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E61D45A-C06C-0242-B15E-521B5B401D2B}"/>
                </a:ext>
              </a:extLst>
            </p:cNvPr>
            <p:cNvSpPr/>
            <p:nvPr/>
          </p:nvSpPr>
          <p:spPr>
            <a:xfrm>
              <a:off x="2919478" y="18671245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A3B29C33-F4DD-6E4A-9001-5E7916D263C6}"/>
                </a:ext>
              </a:extLst>
            </p:cNvPr>
            <p:cNvSpPr/>
            <p:nvPr/>
          </p:nvSpPr>
          <p:spPr>
            <a:xfrm>
              <a:off x="3900667" y="18671245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95F697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D0DB9852-FE6F-4C46-94DA-F8E5872EF8E4}"/>
                </a:ext>
              </a:extLst>
            </p:cNvPr>
            <p:cNvSpPr/>
            <p:nvPr/>
          </p:nvSpPr>
          <p:spPr>
            <a:xfrm>
              <a:off x="4881856" y="18671245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5863045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FAAD9735-301E-BF43-894A-EFF8AF563B6E}"/>
                </a:ext>
              </a:extLst>
            </p:cNvPr>
            <p:cNvSpPr/>
            <p:nvPr/>
          </p:nvSpPr>
          <p:spPr>
            <a:xfrm>
              <a:off x="1938289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1F08F06E-807F-5C40-BF6F-F6D7542DBEF9}"/>
                </a:ext>
              </a:extLst>
            </p:cNvPr>
            <p:cNvSpPr/>
            <p:nvPr/>
          </p:nvSpPr>
          <p:spPr>
            <a:xfrm>
              <a:off x="2919478" y="19652263"/>
              <a:ext cx="981189" cy="981017"/>
            </a:xfrm>
            <a:prstGeom prst="rect">
              <a:avLst/>
            </a:prstGeom>
            <a:solidFill>
              <a:srgbClr val="C8F0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F29E81C1-9AA5-0D49-A23D-5C94C6E4412F}"/>
                </a:ext>
              </a:extLst>
            </p:cNvPr>
            <p:cNvSpPr/>
            <p:nvPr/>
          </p:nvSpPr>
          <p:spPr>
            <a:xfrm>
              <a:off x="3900667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24F164A1-1813-A24D-BB13-B6A000594AB8}"/>
                </a:ext>
              </a:extLst>
            </p:cNvPr>
            <p:cNvSpPr/>
            <p:nvPr/>
          </p:nvSpPr>
          <p:spPr>
            <a:xfrm>
              <a:off x="4881856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5863045" y="19652263"/>
              <a:ext cx="981189" cy="981017"/>
            </a:xfrm>
            <a:prstGeom prst="rect">
              <a:avLst/>
            </a:prstGeom>
            <a:solidFill>
              <a:srgbClr val="A9E4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A41B4FE6-9082-F844-934E-AECFD1375C8E}"/>
                </a:ext>
              </a:extLst>
            </p:cNvPr>
            <p:cNvSpPr/>
            <p:nvPr/>
          </p:nvSpPr>
          <p:spPr>
            <a:xfrm>
              <a:off x="1938289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88886DAC-5692-CA42-B17E-15E22862E1DC}"/>
                </a:ext>
              </a:extLst>
            </p:cNvPr>
            <p:cNvSpPr/>
            <p:nvPr/>
          </p:nvSpPr>
          <p:spPr>
            <a:xfrm>
              <a:off x="2919478" y="20634144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F621E10D-D1F4-B247-982B-EEED6E518EF6}"/>
                </a:ext>
              </a:extLst>
            </p:cNvPr>
            <p:cNvSpPr/>
            <p:nvPr/>
          </p:nvSpPr>
          <p:spPr>
            <a:xfrm>
              <a:off x="3900667" y="20634144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1179FFED-4341-744B-BE98-13252E9CD980}"/>
                </a:ext>
              </a:extLst>
            </p:cNvPr>
            <p:cNvSpPr/>
            <p:nvPr/>
          </p:nvSpPr>
          <p:spPr>
            <a:xfrm>
              <a:off x="4881856" y="20634144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5863045" y="20634144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E355FF3A-D700-C144-9961-55980F9F07C0}"/>
                </a:ext>
              </a:extLst>
            </p:cNvPr>
            <p:cNvSpPr/>
            <p:nvPr/>
          </p:nvSpPr>
          <p:spPr>
            <a:xfrm>
              <a:off x="1938289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BADE3F77-C26E-514A-BB00-E8E675CD40B8}"/>
                </a:ext>
              </a:extLst>
            </p:cNvPr>
            <p:cNvSpPr/>
            <p:nvPr/>
          </p:nvSpPr>
          <p:spPr>
            <a:xfrm>
              <a:off x="2919478" y="21615162"/>
              <a:ext cx="981189" cy="981017"/>
            </a:xfrm>
            <a:prstGeom prst="rect">
              <a:avLst/>
            </a:prstGeom>
            <a:solidFill>
              <a:srgbClr val="C8C8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A30E68DE-1FF6-0F4C-92EF-384DB4DCB69B}"/>
                </a:ext>
              </a:extLst>
            </p:cNvPr>
            <p:cNvSpPr/>
            <p:nvPr/>
          </p:nvSpPr>
          <p:spPr>
            <a:xfrm>
              <a:off x="3900667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B4B1CAA7-B087-854A-846C-ADA50199B31C}"/>
                </a:ext>
              </a:extLst>
            </p:cNvPr>
            <p:cNvSpPr/>
            <p:nvPr/>
          </p:nvSpPr>
          <p:spPr>
            <a:xfrm>
              <a:off x="4881856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5863045" y="21615162"/>
              <a:ext cx="981189" cy="981017"/>
            </a:xfrm>
            <a:prstGeom prst="rect">
              <a:avLst/>
            </a:prstGeom>
            <a:solidFill>
              <a:srgbClr val="F5F5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A3578DA0-DA90-3143-928F-F0CE37A093E0}"/>
                </a:ext>
              </a:extLst>
            </p:cNvPr>
            <p:cNvSpPr/>
            <p:nvPr/>
          </p:nvSpPr>
          <p:spPr>
            <a:xfrm>
              <a:off x="6844292" y="18671245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CDA172CB-A0B3-B548-AFE0-858B24DC6A00}"/>
                </a:ext>
              </a:extLst>
            </p:cNvPr>
            <p:cNvSpPr/>
            <p:nvPr/>
          </p:nvSpPr>
          <p:spPr>
            <a:xfrm>
              <a:off x="6844292" y="19652263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89A3F0BA-8404-844E-B58C-3FCE22733962}"/>
                </a:ext>
              </a:extLst>
            </p:cNvPr>
            <p:cNvSpPr/>
            <p:nvPr/>
          </p:nvSpPr>
          <p:spPr>
            <a:xfrm>
              <a:off x="6844292" y="2063414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0D734772-DF0F-214C-B59A-6BF4C88624A9}"/>
                </a:ext>
              </a:extLst>
            </p:cNvPr>
            <p:cNvSpPr/>
            <p:nvPr/>
          </p:nvSpPr>
          <p:spPr>
            <a:xfrm>
              <a:off x="6844292" y="21615162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2596179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4FFFCE82-D819-1444-8355-A64464B3959F}"/>
                </a:ext>
              </a:extLst>
            </p:cNvPr>
            <p:cNvSpPr/>
            <p:nvPr/>
          </p:nvSpPr>
          <p:spPr>
            <a:xfrm>
              <a:off x="1938289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A12146F9-D502-3F4A-89A6-C966E216B4E0}"/>
                </a:ext>
              </a:extLst>
            </p:cNvPr>
            <p:cNvSpPr/>
            <p:nvPr/>
          </p:nvSpPr>
          <p:spPr>
            <a:xfrm>
              <a:off x="2919478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xmlns="" id="{F9B08B63-9515-854F-BBD4-31EFF178B7A8}"/>
                </a:ext>
              </a:extLst>
            </p:cNvPr>
            <p:cNvSpPr/>
            <p:nvPr/>
          </p:nvSpPr>
          <p:spPr>
            <a:xfrm>
              <a:off x="3900667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1364645D-E135-8F46-B481-148F53D5AFE8}"/>
                </a:ext>
              </a:extLst>
            </p:cNvPr>
            <p:cNvSpPr/>
            <p:nvPr/>
          </p:nvSpPr>
          <p:spPr>
            <a:xfrm>
              <a:off x="4881856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5863045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4157FF9B-B75E-A245-BC98-55A284D21BB9}"/>
                </a:ext>
              </a:extLst>
            </p:cNvPr>
            <p:cNvSpPr/>
            <p:nvPr/>
          </p:nvSpPr>
          <p:spPr>
            <a:xfrm>
              <a:off x="6844292" y="23579494"/>
              <a:ext cx="981189" cy="981017"/>
            </a:xfrm>
            <a:prstGeom prst="rect">
              <a:avLst/>
            </a:prstGeom>
            <a:solidFill>
              <a:srgbClr val="F0DC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D04E7174-DE61-2744-BDCD-97388E46C058}"/>
                </a:ext>
              </a:extLst>
            </p:cNvPr>
            <p:cNvSpPr txBox="1"/>
            <p:nvPr/>
          </p:nvSpPr>
          <p:spPr>
            <a:xfrm>
              <a:off x="6815537" y="23499210"/>
              <a:ext cx="10262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6000" baseline="-25000" dirty="0" smtClean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60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96F03431-E58C-0D49-9C08-C64CA638BB80}"/>
              </a:ext>
            </a:extLst>
          </p:cNvPr>
          <p:cNvSpPr txBox="1"/>
          <p:nvPr/>
        </p:nvSpPr>
        <p:spPr>
          <a:xfrm>
            <a:off x="20734617" y="18399551"/>
            <a:ext cx="1067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6000" baseline="-2500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96F03431-E58C-0D49-9C08-C64CA638BB80}"/>
              </a:ext>
            </a:extLst>
          </p:cNvPr>
          <p:cNvSpPr txBox="1"/>
          <p:nvPr/>
        </p:nvSpPr>
        <p:spPr>
          <a:xfrm>
            <a:off x="22709836" y="18399551"/>
            <a:ext cx="982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6000" baseline="-2500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96F03431-E58C-0D49-9C08-C64CA638BB80}"/>
              </a:ext>
            </a:extLst>
          </p:cNvPr>
          <p:cNvSpPr txBox="1"/>
          <p:nvPr/>
        </p:nvSpPr>
        <p:spPr>
          <a:xfrm>
            <a:off x="23664746" y="21337171"/>
            <a:ext cx="1039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6000" baseline="-25000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96F03431-E58C-0D49-9C08-C64CA638BB80}"/>
              </a:ext>
            </a:extLst>
          </p:cNvPr>
          <p:cNvSpPr txBox="1"/>
          <p:nvPr/>
        </p:nvSpPr>
        <p:spPr>
          <a:xfrm>
            <a:off x="20734617" y="21337171"/>
            <a:ext cx="1067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sz="6000" baseline="-25000" dirty="0" smtClean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60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475</Words>
  <Application>Microsoft Macintosh PowerPoint</Application>
  <PresentationFormat>Custom</PresentationFormat>
  <Paragraphs>350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221</cp:revision>
  <dcterms:created xsi:type="dcterms:W3CDTF">2006-08-16T00:00:00Z</dcterms:created>
  <dcterms:modified xsi:type="dcterms:W3CDTF">2018-06-01T16:48:02Z</dcterms:modified>
</cp:coreProperties>
</file>