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283" r:id="rId3"/>
    <p:sldId id="281" r:id="rId4"/>
    <p:sldId id="279" r:id="rId5"/>
    <p:sldId id="280" r:id="rId6"/>
  </p:sldIdLst>
  <p:sldSz cx="43200638" cy="28800425"/>
  <p:notesSz cx="6858000" cy="9144000"/>
  <p:defaultTextStyle>
    <a:defPPr>
      <a:defRPr lang="en-US"/>
    </a:defPPr>
    <a:lvl1pPr marL="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71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4343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71514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8686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5857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43028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40020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73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64"/>
    <a:srgbClr val="F0DCBE"/>
    <a:srgbClr val="C8C8F0"/>
    <a:srgbClr val="96E6E6"/>
    <a:srgbClr val="F5C8C8"/>
    <a:srgbClr val="C8F0C8"/>
    <a:srgbClr val="95F697"/>
    <a:srgbClr val="E65050"/>
    <a:srgbClr val="E4A050"/>
    <a:srgbClr val="E4A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1"/>
    <p:restoredTop sz="94683"/>
  </p:normalViewPr>
  <p:slideViewPr>
    <p:cSldViewPr>
      <p:cViewPr>
        <p:scale>
          <a:sx n="28" d="100"/>
          <a:sy n="28" d="100"/>
        </p:scale>
        <p:origin x="920" y="1088"/>
      </p:cViewPr>
      <p:guideLst>
        <p:guide orient="horz" pos="9071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8946801"/>
            <a:ext cx="36720542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9" y="16320242"/>
            <a:ext cx="30240447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2" y="1153355"/>
            <a:ext cx="9720144" cy="245736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2" y="1153355"/>
            <a:ext cx="28440420" cy="245736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18506943"/>
            <a:ext cx="36720542" cy="5720083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2206852"/>
            <a:ext cx="36720542" cy="6300091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3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07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14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17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21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28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2" y="6720102"/>
            <a:ext cx="19080282" cy="19006950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6720102"/>
            <a:ext cx="19080282" cy="19006950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6446765"/>
            <a:ext cx="19087784" cy="26867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2" y="9133469"/>
            <a:ext cx="19087784" cy="16593580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6446765"/>
            <a:ext cx="19095282" cy="26867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9133469"/>
            <a:ext cx="19095282" cy="16593580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4" y="1146683"/>
            <a:ext cx="14212712" cy="4880072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0" y="1146689"/>
            <a:ext cx="24150357" cy="24580365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4" y="6026760"/>
            <a:ext cx="14212712" cy="19700293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0" y="20160300"/>
            <a:ext cx="25920383" cy="238003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0" y="2573373"/>
            <a:ext cx="25920383" cy="17280255"/>
          </a:xfrm>
        </p:spPr>
        <p:txBody>
          <a:bodyPr/>
          <a:lstStyle>
            <a:lvl1pPr marL="0" indent="0">
              <a:buNone/>
              <a:defRPr sz="2800"/>
            </a:lvl1pPr>
            <a:lvl2pPr marL="400036" indent="0">
              <a:buNone/>
              <a:defRPr sz="2450"/>
            </a:lvl2pPr>
            <a:lvl3pPr marL="800071" indent="0">
              <a:buNone/>
              <a:defRPr sz="2100"/>
            </a:lvl3pPr>
            <a:lvl4pPr marL="1200107" indent="0">
              <a:buNone/>
              <a:defRPr sz="1750"/>
            </a:lvl4pPr>
            <a:lvl5pPr marL="1600143" indent="0">
              <a:buNone/>
              <a:defRPr sz="1750"/>
            </a:lvl5pPr>
            <a:lvl6pPr marL="2000179" indent="0">
              <a:buNone/>
              <a:defRPr sz="1750"/>
            </a:lvl6pPr>
            <a:lvl7pPr marL="2400214" indent="0">
              <a:buNone/>
              <a:defRPr sz="1750"/>
            </a:lvl7pPr>
            <a:lvl8pPr marL="2800250" indent="0">
              <a:buNone/>
              <a:defRPr sz="1750"/>
            </a:lvl8pPr>
            <a:lvl9pPr marL="320028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0" y="22540335"/>
            <a:ext cx="25920383" cy="3380049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2" y="1153353"/>
            <a:ext cx="38880574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6720102"/>
            <a:ext cx="38880574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5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8" y="26693729"/>
            <a:ext cx="13680202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0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07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27" indent="-300027" algn="l" defTabSz="800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58" indent="-250023" algn="l" defTabSz="80007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090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25" indent="-200018" algn="l" defTabSz="80007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161" indent="-200018" algn="l" defTabSz="80007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197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233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268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04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3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071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7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143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179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214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25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28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190120" y="1751012"/>
            <a:ext cx="7200000" cy="7274485"/>
            <a:chOff x="16190120" y="1751012"/>
            <a:chExt cx="7200000" cy="7274485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6190120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7630120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9070120" y="182549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0510120" y="182549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1950120" y="182549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619012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7630120" y="3265243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907012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051012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195012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619012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7630120" y="4706259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907012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051012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195012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619012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7630120" y="614600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907012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051012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195012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619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763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907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051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95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7708901" y="17510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0599839" y="4610148"/>
              <a:ext cx="1446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124800" y="1751012"/>
            <a:ext cx="7200000" cy="7274485"/>
            <a:chOff x="24124800" y="1751012"/>
            <a:chExt cx="7200000" cy="7274485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4124800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5564800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7004800" y="182549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8444800" y="1825497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884800" y="1825497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4124800" y="3265243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5564800" y="3265243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700480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844480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884800" y="3265243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4124800" y="4706259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5564800" y="4706259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700480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844480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884800" y="4706259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4124800" y="6146005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5564800" y="614600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700480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844480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884800" y="6146005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412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556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700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44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8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5687826" y="17510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939145" y="60182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7085274" y="4610148"/>
              <a:ext cx="1446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76919" y="1751012"/>
            <a:ext cx="7200000" cy="7274485"/>
            <a:chOff x="32076919" y="1751012"/>
            <a:chExt cx="7200000" cy="7274485"/>
          </a:xfrm>
        </p:grpSpPr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2076919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3516919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4956919" y="1825497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6396919" y="1825497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7836919" y="1825497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2076919" y="3265243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3516919" y="3265243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4956919" y="3265243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6396919" y="3265243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7836919" y="3265243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2076919" y="4706259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3516919" y="4706259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4956919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6396919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7836919" y="4706259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2076919" y="6146005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3516919" y="614600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4956919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6396919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7836919" y="6146005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207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351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495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9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83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3627456" y="17510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375388" y="4610148"/>
              <a:ext cx="1446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5015468" y="3149079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B240C107-8675-CE40-9B6A-9B60B169E96B}"/>
                </a:ext>
              </a:extLst>
            </p:cNvPr>
            <p:cNvSpPr txBox="1"/>
            <p:nvPr/>
          </p:nvSpPr>
          <p:spPr>
            <a:xfrm>
              <a:off x="37830919" y="60182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65319" y="1825496"/>
            <a:ext cx="7200000" cy="7200000"/>
            <a:chOff x="8265319" y="1825496"/>
            <a:chExt cx="7200000" cy="7200000"/>
          </a:xfrm>
        </p:grpSpPr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826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970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114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258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402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826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970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114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258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402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826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970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114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258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402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826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970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114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258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402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826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970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114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258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02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1200094" y="4610148"/>
              <a:ext cx="144622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280331" y="10056812"/>
            <a:ext cx="27845989" cy="7067481"/>
            <a:chOff x="11280330" y="10771187"/>
            <a:chExt cx="27845989" cy="7067481"/>
          </a:xfrm>
        </p:grpSpPr>
        <p:sp>
          <p:nvSpPr>
            <p:cNvPr id="139" name="Oval 138"/>
            <p:cNvSpPr>
              <a:spLocks/>
            </p:cNvSpPr>
            <p:nvPr/>
          </p:nvSpPr>
          <p:spPr>
            <a:xfrm>
              <a:off x="11280330" y="12066587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8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18900651" y="10771187"/>
              <a:ext cx="1872000" cy="4425081"/>
              <a:chOff x="18900651" y="10771187"/>
              <a:chExt cx="1872000" cy="4425081"/>
            </a:xfrm>
          </p:grpSpPr>
          <p:sp>
            <p:nvSpPr>
              <p:cNvPr id="140" name="Oval 139"/>
              <p:cNvSpPr>
                <a:spLocks/>
              </p:cNvSpPr>
              <p:nvPr/>
            </p:nvSpPr>
            <p:spPr>
              <a:xfrm>
                <a:off x="18900651" y="10771187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1" name="Oval 140"/>
              <p:cNvSpPr>
                <a:spLocks/>
              </p:cNvSpPr>
              <p:nvPr/>
            </p:nvSpPr>
            <p:spPr>
              <a:xfrm>
                <a:off x="18900651" y="13468268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>
                <a:off x="19584000" y="12515175"/>
                <a:ext cx="0" cy="97200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20076319" y="12499187"/>
                <a:ext cx="0" cy="969081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/>
            <p:cNvGrpSpPr/>
            <p:nvPr/>
          </p:nvGrpSpPr>
          <p:grpSpPr>
            <a:xfrm>
              <a:off x="25257919" y="10771187"/>
              <a:ext cx="5224800" cy="4425081"/>
              <a:chOff x="25257919" y="10771187"/>
              <a:chExt cx="5224800" cy="4425081"/>
            </a:xfrm>
          </p:grpSpPr>
          <p:sp>
            <p:nvSpPr>
              <p:cNvPr id="142" name="Oval 141"/>
              <p:cNvSpPr>
                <a:spLocks/>
              </p:cNvSpPr>
              <p:nvPr/>
            </p:nvSpPr>
            <p:spPr>
              <a:xfrm>
                <a:off x="26808300" y="10771187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3" name="Oval 142"/>
              <p:cNvSpPr>
                <a:spLocks/>
              </p:cNvSpPr>
              <p:nvPr/>
            </p:nvSpPr>
            <p:spPr>
              <a:xfrm>
                <a:off x="25257919" y="13468268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4" name="Oval 143"/>
              <p:cNvSpPr>
                <a:spLocks/>
              </p:cNvSpPr>
              <p:nvPr/>
            </p:nvSpPr>
            <p:spPr>
              <a:xfrm>
                <a:off x="28610719" y="13468268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153" name="Straight Arrow Connector 152"/>
              <p:cNvCxnSpPr>
                <a:stCxn id="142" idx="3"/>
                <a:endCxn id="143" idx="0"/>
              </p:cNvCxnSpPr>
              <p:nvPr/>
            </p:nvCxnSpPr>
            <p:spPr>
              <a:xfrm flipH="1">
                <a:off x="26193919" y="12246127"/>
                <a:ext cx="888529" cy="1222141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142" idx="5"/>
                <a:endCxn id="144" idx="0"/>
              </p:cNvCxnSpPr>
              <p:nvPr/>
            </p:nvCxnSpPr>
            <p:spPr>
              <a:xfrm>
                <a:off x="28406152" y="12246127"/>
                <a:ext cx="1140567" cy="1222141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44" idx="2"/>
                <a:endCxn id="143" idx="6"/>
              </p:cNvCxnSpPr>
              <p:nvPr/>
            </p:nvCxnSpPr>
            <p:spPr>
              <a:xfrm flipH="1">
                <a:off x="27129919" y="14332268"/>
                <a:ext cx="14808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32954119" y="10771187"/>
              <a:ext cx="6172200" cy="7067481"/>
              <a:chOff x="32954119" y="10771187"/>
              <a:chExt cx="6172200" cy="7067481"/>
            </a:xfrm>
          </p:grpSpPr>
          <p:sp>
            <p:nvSpPr>
              <p:cNvPr id="145" name="Oval 144"/>
              <p:cNvSpPr>
                <a:spLocks/>
              </p:cNvSpPr>
              <p:nvPr/>
            </p:nvSpPr>
            <p:spPr>
              <a:xfrm>
                <a:off x="34772979" y="10771187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6" name="Oval 145"/>
              <p:cNvSpPr>
                <a:spLocks/>
              </p:cNvSpPr>
              <p:nvPr/>
            </p:nvSpPr>
            <p:spPr>
              <a:xfrm>
                <a:off x="32954119" y="13468268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Oval 146"/>
              <p:cNvSpPr>
                <a:spLocks/>
              </p:cNvSpPr>
              <p:nvPr/>
            </p:nvSpPr>
            <p:spPr>
              <a:xfrm>
                <a:off x="36644719" y="13468268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8" name="Oval 147"/>
              <p:cNvSpPr>
                <a:spLocks/>
              </p:cNvSpPr>
              <p:nvPr/>
            </p:nvSpPr>
            <p:spPr>
              <a:xfrm>
                <a:off x="34772979" y="16110668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64" name="Straight Arrow Connector 163"/>
              <p:cNvCxnSpPr>
                <a:stCxn id="145" idx="3"/>
                <a:endCxn id="146" idx="0"/>
              </p:cNvCxnSpPr>
              <p:nvPr/>
            </p:nvCxnSpPr>
            <p:spPr>
              <a:xfrm flipH="1">
                <a:off x="33890119" y="12246127"/>
                <a:ext cx="1157008" cy="1222141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6" idx="4"/>
                <a:endCxn id="148" idx="1"/>
              </p:cNvCxnSpPr>
              <p:nvPr/>
            </p:nvCxnSpPr>
            <p:spPr>
              <a:xfrm>
                <a:off x="33890119" y="15196268"/>
                <a:ext cx="1157008" cy="116746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stCxn id="146" idx="6"/>
                <a:endCxn id="147" idx="2"/>
              </p:cNvCxnSpPr>
              <p:nvPr/>
            </p:nvCxnSpPr>
            <p:spPr>
              <a:xfrm>
                <a:off x="34826119" y="14332268"/>
                <a:ext cx="18186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45" idx="5"/>
                <a:endCxn id="147" idx="0"/>
              </p:cNvCxnSpPr>
              <p:nvPr/>
            </p:nvCxnSpPr>
            <p:spPr>
              <a:xfrm>
                <a:off x="36370831" y="12246127"/>
                <a:ext cx="1209888" cy="1222141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39126319" y="11635187"/>
                <a:ext cx="0" cy="5339481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45" idx="6"/>
              </p:cNvCxnSpPr>
              <p:nvPr/>
            </p:nvCxnSpPr>
            <p:spPr>
              <a:xfrm>
                <a:off x="36644979" y="11635187"/>
                <a:ext cx="248134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36644719" y="16974668"/>
                <a:ext cx="24816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5" name="Group 254"/>
          <p:cNvGrpSpPr/>
          <p:nvPr/>
        </p:nvGrpSpPr>
        <p:grpSpPr>
          <a:xfrm>
            <a:off x="11280331" y="18048168"/>
            <a:ext cx="27236389" cy="7067481"/>
            <a:chOff x="11280330" y="17572106"/>
            <a:chExt cx="27236389" cy="7067481"/>
          </a:xfrm>
        </p:grpSpPr>
        <p:sp>
          <p:nvSpPr>
            <p:cNvPr id="201" name="Oval 200"/>
            <p:cNvSpPr>
              <a:spLocks/>
            </p:cNvSpPr>
            <p:nvPr/>
          </p:nvSpPr>
          <p:spPr>
            <a:xfrm>
              <a:off x="11280330" y="18867506"/>
              <a:ext cx="1872000" cy="1728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8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18900651" y="17572106"/>
              <a:ext cx="1872000" cy="4425081"/>
              <a:chOff x="18900651" y="10771187"/>
              <a:chExt cx="1872000" cy="4425081"/>
            </a:xfrm>
          </p:grpSpPr>
          <p:sp>
            <p:nvSpPr>
              <p:cNvPr id="222" name="Oval 221"/>
              <p:cNvSpPr>
                <a:spLocks/>
              </p:cNvSpPr>
              <p:nvPr/>
            </p:nvSpPr>
            <p:spPr>
              <a:xfrm>
                <a:off x="18900651" y="10771187"/>
                <a:ext cx="1872000" cy="1728000"/>
              </a:xfrm>
              <a:prstGeom prst="ellipse">
                <a:avLst/>
              </a:prstGeom>
              <a:noFill/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23" name="Oval 222"/>
              <p:cNvSpPr>
                <a:spLocks/>
              </p:cNvSpPr>
              <p:nvPr/>
            </p:nvSpPr>
            <p:spPr>
              <a:xfrm>
                <a:off x="18900651" y="13468268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cxnSp>
            <p:nvCxnSpPr>
              <p:cNvPr id="224" name="Straight Arrow Connector 223"/>
              <p:cNvCxnSpPr>
                <a:stCxn id="222" idx="4"/>
                <a:endCxn id="223" idx="0"/>
              </p:cNvCxnSpPr>
              <p:nvPr/>
            </p:nvCxnSpPr>
            <p:spPr>
              <a:xfrm>
                <a:off x="19836651" y="12499187"/>
                <a:ext cx="0" cy="969081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25257919" y="17572106"/>
              <a:ext cx="5224800" cy="4425081"/>
              <a:chOff x="25257919" y="17572106"/>
              <a:chExt cx="5224800" cy="4425081"/>
            </a:xfrm>
          </p:grpSpPr>
          <p:sp>
            <p:nvSpPr>
              <p:cNvPr id="216" name="Oval 215"/>
              <p:cNvSpPr>
                <a:spLocks/>
              </p:cNvSpPr>
              <p:nvPr/>
            </p:nvSpPr>
            <p:spPr>
              <a:xfrm>
                <a:off x="26808300" y="17572106"/>
                <a:ext cx="1872000" cy="1728000"/>
              </a:xfrm>
              <a:prstGeom prst="ellipse">
                <a:avLst/>
              </a:prstGeom>
              <a:noFill/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17" name="Oval 216"/>
              <p:cNvSpPr>
                <a:spLocks/>
              </p:cNvSpPr>
              <p:nvPr/>
            </p:nvSpPr>
            <p:spPr>
              <a:xfrm>
                <a:off x="25257919" y="20269187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8" name="Oval 217"/>
              <p:cNvSpPr>
                <a:spLocks/>
              </p:cNvSpPr>
              <p:nvPr/>
            </p:nvSpPr>
            <p:spPr>
              <a:xfrm>
                <a:off x="28610719" y="20269187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26193919" y="19047046"/>
                <a:ext cx="888529" cy="1222141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27086719" y="21362987"/>
                <a:ext cx="15480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>
              <a:xfrm flipH="1">
                <a:off x="27086719" y="20905787"/>
                <a:ext cx="15480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32954119" y="17572106"/>
              <a:ext cx="5562600" cy="7067481"/>
              <a:chOff x="32954119" y="17572106"/>
              <a:chExt cx="5562600" cy="7067481"/>
            </a:xfrm>
          </p:grpSpPr>
          <p:sp>
            <p:nvSpPr>
              <p:cNvPr id="205" name="Oval 204"/>
              <p:cNvSpPr>
                <a:spLocks/>
              </p:cNvSpPr>
              <p:nvPr/>
            </p:nvSpPr>
            <p:spPr>
              <a:xfrm>
                <a:off x="34772979" y="17572106"/>
                <a:ext cx="1872000" cy="1728000"/>
              </a:xfrm>
              <a:prstGeom prst="ellipse">
                <a:avLst/>
              </a:prstGeom>
              <a:noFill/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6" name="Oval 205"/>
              <p:cNvSpPr>
                <a:spLocks/>
              </p:cNvSpPr>
              <p:nvPr/>
            </p:nvSpPr>
            <p:spPr>
              <a:xfrm>
                <a:off x="32954119" y="20269187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7" name="Oval 206"/>
              <p:cNvSpPr>
                <a:spLocks/>
              </p:cNvSpPr>
              <p:nvPr/>
            </p:nvSpPr>
            <p:spPr>
              <a:xfrm>
                <a:off x="36644719" y="20269187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8" name="Oval 207"/>
              <p:cNvSpPr>
                <a:spLocks/>
              </p:cNvSpPr>
              <p:nvPr/>
            </p:nvSpPr>
            <p:spPr>
              <a:xfrm>
                <a:off x="34772979" y="22911587"/>
                <a:ext cx="1872000" cy="17280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09" name="Straight Arrow Connector 208"/>
              <p:cNvCxnSpPr/>
              <p:nvPr/>
            </p:nvCxnSpPr>
            <p:spPr>
              <a:xfrm flipH="1">
                <a:off x="33890119" y="19047046"/>
                <a:ext cx="1157008" cy="1222141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/>
              <p:nvPr/>
            </p:nvCxnSpPr>
            <p:spPr>
              <a:xfrm>
                <a:off x="33890119" y="21997187"/>
                <a:ext cx="1157008" cy="116746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>
                <a:off x="34826119" y="21133187"/>
                <a:ext cx="18186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>
                <a:stCxn id="207" idx="4"/>
                <a:endCxn id="208" idx="7"/>
              </p:cNvCxnSpPr>
              <p:nvPr/>
            </p:nvCxnSpPr>
            <p:spPr>
              <a:xfrm flipH="1">
                <a:off x="36370831" y="21997187"/>
                <a:ext cx="1209888" cy="116746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 236"/>
          <p:cNvGrpSpPr/>
          <p:nvPr/>
        </p:nvGrpSpPr>
        <p:grpSpPr>
          <a:xfrm>
            <a:off x="7122320" y="7237409"/>
            <a:ext cx="2751619" cy="2768264"/>
            <a:chOff x="4412185" y="9368568"/>
            <a:chExt cx="3000138" cy="3018284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6302132" y="11279458"/>
              <a:ext cx="1110191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412185" y="9368568"/>
              <a:ext cx="1110191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7172796" y="11630461"/>
            <a:ext cx="388279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0" dirty="0" smtClean="0">
                <a:latin typeface="Arial" charset="0"/>
                <a:ea typeface="Arial" charset="0"/>
                <a:cs typeface="Arial" charset="0"/>
              </a:rPr>
              <a:t>G(+x, A</a:t>
            </a:r>
            <a:r>
              <a:rPr lang="en-US" sz="7500" baseline="-25000" dirty="0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75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7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208382" y="19555261"/>
            <a:ext cx="381162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0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7500" dirty="0" smtClean="0">
                <a:latin typeface="Arial" charset="0"/>
                <a:ea typeface="Arial" charset="0"/>
                <a:cs typeface="Arial" charset="0"/>
              </a:rPr>
              <a:t>(+y, </a:t>
            </a:r>
            <a:r>
              <a:rPr lang="en-US" sz="75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7500" baseline="-250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75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1497224" y="23772812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9117545" y="23772812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7025194" y="23772812"/>
            <a:ext cx="1380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7307105" y="23772812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190120" y="1751012"/>
            <a:ext cx="7200000" cy="7274485"/>
            <a:chOff x="16190120" y="1751012"/>
            <a:chExt cx="7200000" cy="7274485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6190120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7630120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9070120" y="182549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0510120" y="182549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1950120" y="182549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619012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7630120" y="3265243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907012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051012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195012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619012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7630120" y="4706259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907012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051012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195012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619012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7630120" y="614600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907012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051012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195012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619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763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907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051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95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7708901" y="17510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0599839" y="4610148"/>
              <a:ext cx="1446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124800" y="1751012"/>
            <a:ext cx="7200000" cy="7274485"/>
            <a:chOff x="24124800" y="1751012"/>
            <a:chExt cx="7200000" cy="7274485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4124800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5564800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7004800" y="182549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8444800" y="1825497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884800" y="1825497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4124800" y="3265243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5564800" y="3265243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700480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844480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884800" y="3265243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4124800" y="4706259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5564800" y="4706259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700480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844480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884800" y="4706259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4124800" y="6146005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5564800" y="614600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700480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844480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884800" y="6146005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412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556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700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44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8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5687826" y="17510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939145" y="60182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7085274" y="4610148"/>
              <a:ext cx="1446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76919" y="1751012"/>
            <a:ext cx="7200000" cy="7274485"/>
            <a:chOff x="32076919" y="1751012"/>
            <a:chExt cx="7200000" cy="7274485"/>
          </a:xfrm>
        </p:grpSpPr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2076919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3516919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4956919" y="1825497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6396919" y="1825497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7836919" y="1825497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2076919" y="3265243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3516919" y="3265243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4956919" y="3265243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6396919" y="3265243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7836919" y="3265243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2076919" y="4706259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3516919" y="4706259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4956919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6396919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7836919" y="4706259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2076919" y="6146005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3516919" y="614600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4956919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6396919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7836919" y="6146005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207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351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495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9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83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3627456" y="17510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375388" y="4610148"/>
              <a:ext cx="1446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5015468" y="3149079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B240C107-8675-CE40-9B6A-9B60B169E96B}"/>
                </a:ext>
              </a:extLst>
            </p:cNvPr>
            <p:cNvSpPr txBox="1"/>
            <p:nvPr/>
          </p:nvSpPr>
          <p:spPr>
            <a:xfrm>
              <a:off x="37830919" y="60182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65319" y="1825496"/>
            <a:ext cx="7200000" cy="7200000"/>
            <a:chOff x="8265319" y="1825496"/>
            <a:chExt cx="7200000" cy="7200000"/>
          </a:xfrm>
        </p:grpSpPr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826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970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114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258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402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826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970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114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258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402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826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970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114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258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402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826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970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114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258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402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826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970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114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258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02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1200094" y="4610148"/>
              <a:ext cx="144622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280331" y="10056812"/>
            <a:ext cx="27845989" cy="7067481"/>
            <a:chOff x="11280330" y="10771187"/>
            <a:chExt cx="27845989" cy="7067481"/>
          </a:xfrm>
        </p:grpSpPr>
        <p:sp>
          <p:nvSpPr>
            <p:cNvPr id="139" name="Oval 138"/>
            <p:cNvSpPr>
              <a:spLocks/>
            </p:cNvSpPr>
            <p:nvPr/>
          </p:nvSpPr>
          <p:spPr>
            <a:xfrm>
              <a:off x="11280330" y="12066587"/>
              <a:ext cx="1872000" cy="1728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8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18900651" y="10771187"/>
              <a:ext cx="1872000" cy="4425081"/>
              <a:chOff x="18900651" y="10771187"/>
              <a:chExt cx="1872000" cy="4425081"/>
            </a:xfrm>
          </p:grpSpPr>
          <p:sp>
            <p:nvSpPr>
              <p:cNvPr id="140" name="Oval 139"/>
              <p:cNvSpPr>
                <a:spLocks/>
              </p:cNvSpPr>
              <p:nvPr/>
            </p:nvSpPr>
            <p:spPr>
              <a:xfrm>
                <a:off x="18900651" y="10771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1" name="Oval 140"/>
              <p:cNvSpPr>
                <a:spLocks/>
              </p:cNvSpPr>
              <p:nvPr/>
            </p:nvSpPr>
            <p:spPr>
              <a:xfrm>
                <a:off x="18900651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>
                <a:off x="19584000" y="12528000"/>
                <a:ext cx="0" cy="96908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20076319" y="12499187"/>
                <a:ext cx="0" cy="96908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/>
            <p:cNvGrpSpPr/>
            <p:nvPr/>
          </p:nvGrpSpPr>
          <p:grpSpPr>
            <a:xfrm>
              <a:off x="25257919" y="10771187"/>
              <a:ext cx="5224800" cy="4425081"/>
              <a:chOff x="25257919" y="10771187"/>
              <a:chExt cx="5224800" cy="4425081"/>
            </a:xfrm>
          </p:grpSpPr>
          <p:sp>
            <p:nvSpPr>
              <p:cNvPr id="142" name="Oval 141"/>
              <p:cNvSpPr>
                <a:spLocks/>
              </p:cNvSpPr>
              <p:nvPr/>
            </p:nvSpPr>
            <p:spPr>
              <a:xfrm>
                <a:off x="26808300" y="10771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3" name="Oval 142"/>
              <p:cNvSpPr>
                <a:spLocks/>
              </p:cNvSpPr>
              <p:nvPr/>
            </p:nvSpPr>
            <p:spPr>
              <a:xfrm>
                <a:off x="25257919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4" name="Oval 143"/>
              <p:cNvSpPr>
                <a:spLocks/>
              </p:cNvSpPr>
              <p:nvPr/>
            </p:nvSpPr>
            <p:spPr>
              <a:xfrm>
                <a:off x="28610719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153" name="Straight Arrow Connector 152"/>
              <p:cNvCxnSpPr>
                <a:stCxn id="142" idx="3"/>
                <a:endCxn id="143" idx="0"/>
              </p:cNvCxnSpPr>
              <p:nvPr/>
            </p:nvCxnSpPr>
            <p:spPr>
              <a:xfrm flipH="1">
                <a:off x="26193919" y="12246127"/>
                <a:ext cx="888529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142" idx="5"/>
                <a:endCxn id="144" idx="0"/>
              </p:cNvCxnSpPr>
              <p:nvPr/>
            </p:nvCxnSpPr>
            <p:spPr>
              <a:xfrm>
                <a:off x="28406152" y="12246127"/>
                <a:ext cx="1140567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44" idx="2"/>
                <a:endCxn id="143" idx="6"/>
              </p:cNvCxnSpPr>
              <p:nvPr/>
            </p:nvCxnSpPr>
            <p:spPr>
              <a:xfrm flipH="1">
                <a:off x="27129919" y="14332268"/>
                <a:ext cx="14808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32954119" y="10771187"/>
              <a:ext cx="6172200" cy="7067481"/>
              <a:chOff x="32954119" y="10771187"/>
              <a:chExt cx="6172200" cy="7067481"/>
            </a:xfrm>
          </p:grpSpPr>
          <p:sp>
            <p:nvSpPr>
              <p:cNvPr id="145" name="Oval 144"/>
              <p:cNvSpPr>
                <a:spLocks/>
              </p:cNvSpPr>
              <p:nvPr/>
            </p:nvSpPr>
            <p:spPr>
              <a:xfrm>
                <a:off x="34772979" y="10771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6" name="Oval 145"/>
              <p:cNvSpPr>
                <a:spLocks/>
              </p:cNvSpPr>
              <p:nvPr/>
            </p:nvSpPr>
            <p:spPr>
              <a:xfrm>
                <a:off x="32954119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Oval 146"/>
              <p:cNvSpPr>
                <a:spLocks/>
              </p:cNvSpPr>
              <p:nvPr/>
            </p:nvSpPr>
            <p:spPr>
              <a:xfrm>
                <a:off x="36644719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8" name="Oval 147"/>
              <p:cNvSpPr>
                <a:spLocks/>
              </p:cNvSpPr>
              <p:nvPr/>
            </p:nvSpPr>
            <p:spPr>
              <a:xfrm>
                <a:off x="34772979" y="161106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64" name="Straight Arrow Connector 163"/>
              <p:cNvCxnSpPr>
                <a:stCxn id="145" idx="3"/>
                <a:endCxn id="146" idx="0"/>
              </p:cNvCxnSpPr>
              <p:nvPr/>
            </p:nvCxnSpPr>
            <p:spPr>
              <a:xfrm flipH="1">
                <a:off x="33890119" y="12246127"/>
                <a:ext cx="1157008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6" idx="4"/>
                <a:endCxn id="148" idx="1"/>
              </p:cNvCxnSpPr>
              <p:nvPr/>
            </p:nvCxnSpPr>
            <p:spPr>
              <a:xfrm>
                <a:off x="33890119" y="15196268"/>
                <a:ext cx="1157008" cy="116746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stCxn id="146" idx="6"/>
                <a:endCxn id="147" idx="2"/>
              </p:cNvCxnSpPr>
              <p:nvPr/>
            </p:nvCxnSpPr>
            <p:spPr>
              <a:xfrm>
                <a:off x="34826119" y="14332268"/>
                <a:ext cx="18186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45" idx="5"/>
                <a:endCxn id="147" idx="0"/>
              </p:cNvCxnSpPr>
              <p:nvPr/>
            </p:nvCxnSpPr>
            <p:spPr>
              <a:xfrm>
                <a:off x="36370831" y="12246127"/>
                <a:ext cx="1209888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39126319" y="11635187"/>
                <a:ext cx="0" cy="533948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45" idx="6"/>
              </p:cNvCxnSpPr>
              <p:nvPr/>
            </p:nvCxnSpPr>
            <p:spPr>
              <a:xfrm>
                <a:off x="36644979" y="11635187"/>
                <a:ext cx="248134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36644719" y="16974668"/>
                <a:ext cx="24816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5" name="Group 254"/>
          <p:cNvGrpSpPr/>
          <p:nvPr/>
        </p:nvGrpSpPr>
        <p:grpSpPr>
          <a:xfrm>
            <a:off x="11280331" y="18048168"/>
            <a:ext cx="27236389" cy="7067481"/>
            <a:chOff x="11280330" y="17572106"/>
            <a:chExt cx="27236389" cy="7067481"/>
          </a:xfrm>
        </p:grpSpPr>
        <p:sp>
          <p:nvSpPr>
            <p:cNvPr id="201" name="Oval 200"/>
            <p:cNvSpPr>
              <a:spLocks/>
            </p:cNvSpPr>
            <p:nvPr/>
          </p:nvSpPr>
          <p:spPr>
            <a:xfrm>
              <a:off x="11280330" y="18867506"/>
              <a:ext cx="1872000" cy="1728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8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18900651" y="17572106"/>
              <a:ext cx="1872000" cy="4425081"/>
              <a:chOff x="18900651" y="10771187"/>
              <a:chExt cx="1872000" cy="4425081"/>
            </a:xfrm>
          </p:grpSpPr>
          <p:sp>
            <p:nvSpPr>
              <p:cNvPr id="222" name="Oval 221"/>
              <p:cNvSpPr>
                <a:spLocks/>
              </p:cNvSpPr>
              <p:nvPr/>
            </p:nvSpPr>
            <p:spPr>
              <a:xfrm>
                <a:off x="18900651" y="10771187"/>
                <a:ext cx="1872000" cy="1728000"/>
              </a:xfrm>
              <a:prstGeom prst="ellipse">
                <a:avLst/>
              </a:prstGeom>
              <a:noFill/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23" name="Oval 222"/>
              <p:cNvSpPr>
                <a:spLocks/>
              </p:cNvSpPr>
              <p:nvPr/>
            </p:nvSpPr>
            <p:spPr>
              <a:xfrm>
                <a:off x="18900651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cxnSp>
            <p:nvCxnSpPr>
              <p:cNvPr id="224" name="Straight Arrow Connector 223"/>
              <p:cNvCxnSpPr>
                <a:stCxn id="222" idx="4"/>
                <a:endCxn id="223" idx="0"/>
              </p:cNvCxnSpPr>
              <p:nvPr/>
            </p:nvCxnSpPr>
            <p:spPr>
              <a:xfrm>
                <a:off x="19836651" y="12499187"/>
                <a:ext cx="0" cy="96908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25257919" y="17572106"/>
              <a:ext cx="5224800" cy="4425081"/>
              <a:chOff x="25257919" y="17572106"/>
              <a:chExt cx="5224800" cy="4425081"/>
            </a:xfrm>
          </p:grpSpPr>
          <p:sp>
            <p:nvSpPr>
              <p:cNvPr id="216" name="Oval 215"/>
              <p:cNvSpPr>
                <a:spLocks/>
              </p:cNvSpPr>
              <p:nvPr/>
            </p:nvSpPr>
            <p:spPr>
              <a:xfrm>
                <a:off x="26808300" y="17572106"/>
                <a:ext cx="1872000" cy="1728000"/>
              </a:xfrm>
              <a:prstGeom prst="ellipse">
                <a:avLst/>
              </a:prstGeom>
              <a:noFill/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17" name="Oval 216"/>
              <p:cNvSpPr>
                <a:spLocks/>
              </p:cNvSpPr>
              <p:nvPr/>
            </p:nvSpPr>
            <p:spPr>
              <a:xfrm>
                <a:off x="25257919" y="20269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8" name="Oval 217"/>
              <p:cNvSpPr>
                <a:spLocks/>
              </p:cNvSpPr>
              <p:nvPr/>
            </p:nvSpPr>
            <p:spPr>
              <a:xfrm>
                <a:off x="28610719" y="20269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26193919" y="19047046"/>
                <a:ext cx="888529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27086719" y="21362987"/>
                <a:ext cx="1548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>
              <a:xfrm flipH="1">
                <a:off x="27086719" y="20905787"/>
                <a:ext cx="1548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32954119" y="17572106"/>
              <a:ext cx="5562600" cy="7067481"/>
              <a:chOff x="32954119" y="17572106"/>
              <a:chExt cx="5562600" cy="7067481"/>
            </a:xfrm>
          </p:grpSpPr>
          <p:sp>
            <p:nvSpPr>
              <p:cNvPr id="205" name="Oval 204"/>
              <p:cNvSpPr>
                <a:spLocks/>
              </p:cNvSpPr>
              <p:nvPr/>
            </p:nvSpPr>
            <p:spPr>
              <a:xfrm>
                <a:off x="34772979" y="17572106"/>
                <a:ext cx="1872000" cy="1728000"/>
              </a:xfrm>
              <a:prstGeom prst="ellipse">
                <a:avLst/>
              </a:prstGeom>
              <a:noFill/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6" name="Oval 205"/>
              <p:cNvSpPr>
                <a:spLocks/>
              </p:cNvSpPr>
              <p:nvPr/>
            </p:nvSpPr>
            <p:spPr>
              <a:xfrm>
                <a:off x="32954119" y="20269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7" name="Oval 206"/>
              <p:cNvSpPr>
                <a:spLocks/>
              </p:cNvSpPr>
              <p:nvPr/>
            </p:nvSpPr>
            <p:spPr>
              <a:xfrm>
                <a:off x="36644719" y="20269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8" name="Oval 207"/>
              <p:cNvSpPr>
                <a:spLocks/>
              </p:cNvSpPr>
              <p:nvPr/>
            </p:nvSpPr>
            <p:spPr>
              <a:xfrm>
                <a:off x="34772979" y="229115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09" name="Straight Arrow Connector 208"/>
              <p:cNvCxnSpPr/>
              <p:nvPr/>
            </p:nvCxnSpPr>
            <p:spPr>
              <a:xfrm flipH="1">
                <a:off x="33890119" y="19047046"/>
                <a:ext cx="1157008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/>
              <p:nvPr/>
            </p:nvCxnSpPr>
            <p:spPr>
              <a:xfrm>
                <a:off x="33890119" y="21997187"/>
                <a:ext cx="1157008" cy="116746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>
                <a:off x="34826119" y="21133187"/>
                <a:ext cx="18186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>
                <a:stCxn id="207" idx="4"/>
                <a:endCxn id="208" idx="7"/>
              </p:cNvCxnSpPr>
              <p:nvPr/>
            </p:nvCxnSpPr>
            <p:spPr>
              <a:xfrm flipH="1">
                <a:off x="36370831" y="21997187"/>
                <a:ext cx="1209888" cy="116746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 236"/>
          <p:cNvGrpSpPr/>
          <p:nvPr/>
        </p:nvGrpSpPr>
        <p:grpSpPr>
          <a:xfrm>
            <a:off x="7122320" y="7237409"/>
            <a:ext cx="2751619" cy="2768264"/>
            <a:chOff x="4412185" y="9368568"/>
            <a:chExt cx="3000138" cy="3018284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6302132" y="11279458"/>
              <a:ext cx="1110191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412185" y="9368568"/>
              <a:ext cx="1110191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7437279" y="10474602"/>
            <a:ext cx="268054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0" dirty="0" smtClean="0">
                <a:latin typeface="Arial" charset="0"/>
                <a:ea typeface="Arial" charset="0"/>
                <a:cs typeface="Arial" charset="0"/>
              </a:rPr>
              <a:t>DBGs</a:t>
            </a:r>
            <a:endParaRPr lang="en-US" altLang="zh-CN" sz="70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altLang="zh-CN" sz="7000" dirty="0"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pPr algn="ctr"/>
            <a:r>
              <a:rPr lang="en-US" sz="7000" dirty="0">
                <a:latin typeface="Arial" charset="0"/>
                <a:ea typeface="Arial" charset="0"/>
                <a:cs typeface="Arial" charset="0"/>
              </a:rPr>
              <a:t>d = +x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7437279" y="18409820"/>
            <a:ext cx="268054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0" dirty="0" smtClean="0">
                <a:latin typeface="Arial" charset="0"/>
                <a:ea typeface="Arial" charset="0"/>
                <a:cs typeface="Arial" charset="0"/>
              </a:rPr>
              <a:t>DBGs</a:t>
            </a:r>
            <a:endParaRPr lang="en-US" altLang="zh-CN" sz="70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altLang="zh-CN" sz="7000" dirty="0"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pPr algn="ctr"/>
            <a:r>
              <a:rPr lang="en-US" sz="7000" dirty="0">
                <a:latin typeface="Arial" charset="0"/>
                <a:ea typeface="Arial" charset="0"/>
                <a:cs typeface="Arial" charset="0"/>
              </a:rPr>
              <a:t>d = +y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1497224" y="2513476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9117545" y="2513476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7025194" y="25134768"/>
            <a:ext cx="1380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4980554" y="2513476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190120" y="1751012"/>
            <a:ext cx="7200000" cy="7274485"/>
            <a:chOff x="16190120" y="1751012"/>
            <a:chExt cx="7200000" cy="7274485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6190120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7630120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9070120" y="182549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0510120" y="182549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1950120" y="182549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619012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7630120" y="3265243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907012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051012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195012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619012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7630120" y="4706259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907012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051012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195012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619012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7630120" y="614600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907012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051012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195012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619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763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907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051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1950120" y="7585751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7708901" y="17510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0599839" y="4610148"/>
              <a:ext cx="1446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124800" y="1751012"/>
            <a:ext cx="7200000" cy="7274485"/>
            <a:chOff x="24124800" y="1751012"/>
            <a:chExt cx="7200000" cy="7274485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4124800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5564800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7004800" y="1825497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8444800" y="1825497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9884800" y="1825497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4124800" y="3265243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5564800" y="3265243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700480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8444800" y="3265243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9884800" y="3265243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4124800" y="4706259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5564800" y="4706259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700480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8444800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9884800" y="4706259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4124800" y="6146005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5564800" y="614600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700480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8444800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9884800" y="6146005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412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556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700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844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9884800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5687826" y="17510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939145" y="60182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7085274" y="4610148"/>
              <a:ext cx="1446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76919" y="1751012"/>
            <a:ext cx="7200000" cy="7274485"/>
            <a:chOff x="32076919" y="1751012"/>
            <a:chExt cx="7200000" cy="7274485"/>
          </a:xfrm>
        </p:grpSpPr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32076919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3516919" y="1825497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34956919" y="1825497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6396919" y="1825497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7836919" y="1825497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32076919" y="3265243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3516919" y="3265243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34956919" y="3265243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6396919" y="3265243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7836919" y="3265243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32076919" y="4706259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3516919" y="4706259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34956919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6396919" y="4706259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7836919" y="4706259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32076919" y="6146005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3516919" y="6146005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34956919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6396919" y="6146005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7836919" y="6146005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3207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351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3495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639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7836919" y="7585751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33627456" y="17510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375388" y="4610148"/>
              <a:ext cx="1446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35015468" y="3149079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B240C107-8675-CE40-9B6A-9B60B169E96B}"/>
                </a:ext>
              </a:extLst>
            </p:cNvPr>
            <p:cNvSpPr txBox="1"/>
            <p:nvPr/>
          </p:nvSpPr>
          <p:spPr>
            <a:xfrm>
              <a:off x="37830919" y="601821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65319" y="1825496"/>
            <a:ext cx="7200000" cy="7200000"/>
            <a:chOff x="8265319" y="1825496"/>
            <a:chExt cx="7200000" cy="7200000"/>
          </a:xfrm>
        </p:grpSpPr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826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970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114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258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4025319" y="182549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826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970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114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258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4025319" y="326524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826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970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114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258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4025319" y="470625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826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970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114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258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4025319" y="614600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826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970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114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258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4025319" y="758575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1200094" y="4610148"/>
              <a:ext cx="144622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dirty="0" smtClean="0"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280331" y="10056812"/>
            <a:ext cx="27845989" cy="7067481"/>
            <a:chOff x="11280330" y="10771187"/>
            <a:chExt cx="27845989" cy="7067481"/>
          </a:xfrm>
        </p:grpSpPr>
        <p:sp>
          <p:nvSpPr>
            <p:cNvPr id="139" name="Oval 138"/>
            <p:cNvSpPr>
              <a:spLocks/>
            </p:cNvSpPr>
            <p:nvPr/>
          </p:nvSpPr>
          <p:spPr>
            <a:xfrm>
              <a:off x="11280330" y="12066587"/>
              <a:ext cx="1872000" cy="1728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8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18900651" y="10771187"/>
              <a:ext cx="1872000" cy="4425081"/>
              <a:chOff x="18900651" y="10771187"/>
              <a:chExt cx="1872000" cy="4425081"/>
            </a:xfrm>
          </p:grpSpPr>
          <p:sp>
            <p:nvSpPr>
              <p:cNvPr id="140" name="Oval 139"/>
              <p:cNvSpPr>
                <a:spLocks/>
              </p:cNvSpPr>
              <p:nvPr/>
            </p:nvSpPr>
            <p:spPr>
              <a:xfrm>
                <a:off x="18900651" y="10771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1" name="Oval 140"/>
              <p:cNvSpPr>
                <a:spLocks/>
              </p:cNvSpPr>
              <p:nvPr/>
            </p:nvSpPr>
            <p:spPr>
              <a:xfrm>
                <a:off x="18900651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>
                <a:off x="19584000" y="12528000"/>
                <a:ext cx="0" cy="96908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20076319" y="12499187"/>
                <a:ext cx="0" cy="96908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/>
            <p:cNvGrpSpPr/>
            <p:nvPr/>
          </p:nvGrpSpPr>
          <p:grpSpPr>
            <a:xfrm>
              <a:off x="25257919" y="10771187"/>
              <a:ext cx="5224800" cy="4425081"/>
              <a:chOff x="25257919" y="10771187"/>
              <a:chExt cx="5224800" cy="4425081"/>
            </a:xfrm>
          </p:grpSpPr>
          <p:sp>
            <p:nvSpPr>
              <p:cNvPr id="142" name="Oval 141"/>
              <p:cNvSpPr>
                <a:spLocks/>
              </p:cNvSpPr>
              <p:nvPr/>
            </p:nvSpPr>
            <p:spPr>
              <a:xfrm>
                <a:off x="26808300" y="10771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3" name="Oval 142"/>
              <p:cNvSpPr>
                <a:spLocks/>
              </p:cNvSpPr>
              <p:nvPr/>
            </p:nvSpPr>
            <p:spPr>
              <a:xfrm>
                <a:off x="25257919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4" name="Oval 143"/>
              <p:cNvSpPr>
                <a:spLocks/>
              </p:cNvSpPr>
              <p:nvPr/>
            </p:nvSpPr>
            <p:spPr>
              <a:xfrm>
                <a:off x="28610719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153" name="Straight Arrow Connector 152"/>
              <p:cNvCxnSpPr>
                <a:stCxn id="142" idx="3"/>
                <a:endCxn id="143" idx="0"/>
              </p:cNvCxnSpPr>
              <p:nvPr/>
            </p:nvCxnSpPr>
            <p:spPr>
              <a:xfrm flipH="1">
                <a:off x="26193919" y="12246127"/>
                <a:ext cx="888529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142" idx="5"/>
                <a:endCxn id="144" idx="0"/>
              </p:cNvCxnSpPr>
              <p:nvPr/>
            </p:nvCxnSpPr>
            <p:spPr>
              <a:xfrm>
                <a:off x="28406152" y="12246127"/>
                <a:ext cx="1140567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44" idx="2"/>
                <a:endCxn id="143" idx="6"/>
              </p:cNvCxnSpPr>
              <p:nvPr/>
            </p:nvCxnSpPr>
            <p:spPr>
              <a:xfrm flipH="1">
                <a:off x="27129919" y="14332268"/>
                <a:ext cx="14808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32954119" y="10771187"/>
              <a:ext cx="6172200" cy="7067481"/>
              <a:chOff x="32954119" y="10771187"/>
              <a:chExt cx="6172200" cy="7067481"/>
            </a:xfrm>
          </p:grpSpPr>
          <p:sp>
            <p:nvSpPr>
              <p:cNvPr id="145" name="Oval 144"/>
              <p:cNvSpPr>
                <a:spLocks/>
              </p:cNvSpPr>
              <p:nvPr/>
            </p:nvSpPr>
            <p:spPr>
              <a:xfrm>
                <a:off x="34772979" y="10771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6" name="Oval 145"/>
              <p:cNvSpPr>
                <a:spLocks/>
              </p:cNvSpPr>
              <p:nvPr/>
            </p:nvSpPr>
            <p:spPr>
              <a:xfrm>
                <a:off x="32954119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Oval 146"/>
              <p:cNvSpPr>
                <a:spLocks/>
              </p:cNvSpPr>
              <p:nvPr/>
            </p:nvSpPr>
            <p:spPr>
              <a:xfrm>
                <a:off x="36644719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8" name="Oval 147"/>
              <p:cNvSpPr>
                <a:spLocks/>
              </p:cNvSpPr>
              <p:nvPr/>
            </p:nvSpPr>
            <p:spPr>
              <a:xfrm>
                <a:off x="34772979" y="161106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64" name="Straight Arrow Connector 163"/>
              <p:cNvCxnSpPr>
                <a:stCxn id="145" idx="3"/>
                <a:endCxn id="146" idx="0"/>
              </p:cNvCxnSpPr>
              <p:nvPr/>
            </p:nvCxnSpPr>
            <p:spPr>
              <a:xfrm flipH="1">
                <a:off x="33890119" y="12246127"/>
                <a:ext cx="1157008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6" idx="4"/>
                <a:endCxn id="148" idx="1"/>
              </p:cNvCxnSpPr>
              <p:nvPr/>
            </p:nvCxnSpPr>
            <p:spPr>
              <a:xfrm>
                <a:off x="33890119" y="15196268"/>
                <a:ext cx="1157008" cy="116746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stCxn id="146" idx="6"/>
                <a:endCxn id="147" idx="2"/>
              </p:cNvCxnSpPr>
              <p:nvPr/>
            </p:nvCxnSpPr>
            <p:spPr>
              <a:xfrm>
                <a:off x="34826119" y="14332268"/>
                <a:ext cx="18186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45" idx="5"/>
                <a:endCxn id="147" idx="0"/>
              </p:cNvCxnSpPr>
              <p:nvPr/>
            </p:nvCxnSpPr>
            <p:spPr>
              <a:xfrm>
                <a:off x="36370831" y="12246127"/>
                <a:ext cx="1209888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39126319" y="11635187"/>
                <a:ext cx="0" cy="533948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45" idx="6"/>
              </p:cNvCxnSpPr>
              <p:nvPr/>
            </p:nvCxnSpPr>
            <p:spPr>
              <a:xfrm>
                <a:off x="36644979" y="11635187"/>
                <a:ext cx="248134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36644719" y="16974668"/>
                <a:ext cx="24816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5" name="Group 254"/>
          <p:cNvGrpSpPr/>
          <p:nvPr/>
        </p:nvGrpSpPr>
        <p:grpSpPr>
          <a:xfrm>
            <a:off x="11280331" y="18048168"/>
            <a:ext cx="27236389" cy="7067481"/>
            <a:chOff x="11280330" y="17572106"/>
            <a:chExt cx="27236389" cy="7067481"/>
          </a:xfrm>
        </p:grpSpPr>
        <p:sp>
          <p:nvSpPr>
            <p:cNvPr id="201" name="Oval 200"/>
            <p:cNvSpPr>
              <a:spLocks/>
            </p:cNvSpPr>
            <p:nvPr/>
          </p:nvSpPr>
          <p:spPr>
            <a:xfrm>
              <a:off x="11280330" y="18867506"/>
              <a:ext cx="1872000" cy="1728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80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18900651" y="17572106"/>
              <a:ext cx="1872000" cy="4425081"/>
              <a:chOff x="18900651" y="10771187"/>
              <a:chExt cx="1872000" cy="4425081"/>
            </a:xfrm>
          </p:grpSpPr>
          <p:sp>
            <p:nvSpPr>
              <p:cNvPr id="222" name="Oval 221"/>
              <p:cNvSpPr>
                <a:spLocks/>
              </p:cNvSpPr>
              <p:nvPr/>
            </p:nvSpPr>
            <p:spPr>
              <a:xfrm>
                <a:off x="18900651" y="10771187"/>
                <a:ext cx="1872000" cy="1728000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23" name="Oval 222"/>
              <p:cNvSpPr>
                <a:spLocks/>
              </p:cNvSpPr>
              <p:nvPr/>
            </p:nvSpPr>
            <p:spPr>
              <a:xfrm>
                <a:off x="18900651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cxnSp>
            <p:nvCxnSpPr>
              <p:cNvPr id="224" name="Straight Arrow Connector 223"/>
              <p:cNvCxnSpPr>
                <a:stCxn id="222" idx="4"/>
                <a:endCxn id="223" idx="0"/>
              </p:cNvCxnSpPr>
              <p:nvPr/>
            </p:nvCxnSpPr>
            <p:spPr>
              <a:xfrm>
                <a:off x="19836651" y="12499187"/>
                <a:ext cx="0" cy="96908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25257919" y="17572106"/>
              <a:ext cx="5224800" cy="4425081"/>
              <a:chOff x="25257919" y="17572106"/>
              <a:chExt cx="5224800" cy="4425081"/>
            </a:xfrm>
          </p:grpSpPr>
          <p:sp>
            <p:nvSpPr>
              <p:cNvPr id="216" name="Oval 215"/>
              <p:cNvSpPr>
                <a:spLocks/>
              </p:cNvSpPr>
              <p:nvPr/>
            </p:nvSpPr>
            <p:spPr>
              <a:xfrm>
                <a:off x="26808300" y="17572106"/>
                <a:ext cx="1872000" cy="1728000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17" name="Oval 216"/>
              <p:cNvSpPr>
                <a:spLocks/>
              </p:cNvSpPr>
              <p:nvPr/>
            </p:nvSpPr>
            <p:spPr>
              <a:xfrm>
                <a:off x="25257919" y="20269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8" name="Oval 217"/>
              <p:cNvSpPr>
                <a:spLocks/>
              </p:cNvSpPr>
              <p:nvPr/>
            </p:nvSpPr>
            <p:spPr>
              <a:xfrm>
                <a:off x="28610719" y="20269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26193919" y="19047046"/>
                <a:ext cx="888529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27086719" y="21362987"/>
                <a:ext cx="1548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>
              <a:xfrm flipH="1">
                <a:off x="27086719" y="20905787"/>
                <a:ext cx="1548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32954119" y="17572106"/>
              <a:ext cx="5562600" cy="7067481"/>
              <a:chOff x="32954119" y="17572106"/>
              <a:chExt cx="5562600" cy="7067481"/>
            </a:xfrm>
          </p:grpSpPr>
          <p:sp>
            <p:nvSpPr>
              <p:cNvPr id="205" name="Oval 204"/>
              <p:cNvSpPr>
                <a:spLocks/>
              </p:cNvSpPr>
              <p:nvPr/>
            </p:nvSpPr>
            <p:spPr>
              <a:xfrm>
                <a:off x="34772979" y="17572106"/>
                <a:ext cx="1872000" cy="1728000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6" name="Oval 205"/>
              <p:cNvSpPr>
                <a:spLocks/>
              </p:cNvSpPr>
              <p:nvPr/>
            </p:nvSpPr>
            <p:spPr>
              <a:xfrm>
                <a:off x="32954119" y="20269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7" name="Oval 206"/>
              <p:cNvSpPr>
                <a:spLocks/>
              </p:cNvSpPr>
              <p:nvPr/>
            </p:nvSpPr>
            <p:spPr>
              <a:xfrm>
                <a:off x="36644719" y="20269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8" name="Oval 207"/>
              <p:cNvSpPr>
                <a:spLocks/>
              </p:cNvSpPr>
              <p:nvPr/>
            </p:nvSpPr>
            <p:spPr>
              <a:xfrm>
                <a:off x="34772979" y="229115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09" name="Straight Arrow Connector 208"/>
              <p:cNvCxnSpPr/>
              <p:nvPr/>
            </p:nvCxnSpPr>
            <p:spPr>
              <a:xfrm flipH="1">
                <a:off x="33890119" y="19047046"/>
                <a:ext cx="1157008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/>
              <p:nvPr/>
            </p:nvCxnSpPr>
            <p:spPr>
              <a:xfrm>
                <a:off x="33890119" y="21997187"/>
                <a:ext cx="1157008" cy="116746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>
                <a:off x="34826119" y="21133187"/>
                <a:ext cx="18186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>
                <a:stCxn id="207" idx="4"/>
                <a:endCxn id="208" idx="7"/>
              </p:cNvCxnSpPr>
              <p:nvPr/>
            </p:nvCxnSpPr>
            <p:spPr>
              <a:xfrm flipH="1">
                <a:off x="36370831" y="21997187"/>
                <a:ext cx="1209888" cy="116746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 236"/>
          <p:cNvGrpSpPr/>
          <p:nvPr/>
        </p:nvGrpSpPr>
        <p:grpSpPr>
          <a:xfrm>
            <a:off x="7122320" y="7237409"/>
            <a:ext cx="2751619" cy="2768264"/>
            <a:chOff x="4412185" y="9368568"/>
            <a:chExt cx="3000138" cy="3018284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6302132" y="11279458"/>
              <a:ext cx="1110191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412185" y="9368568"/>
              <a:ext cx="1110191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7437279" y="10474602"/>
            <a:ext cx="268054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0" dirty="0" smtClean="0">
                <a:latin typeface="Arial" charset="0"/>
                <a:ea typeface="Arial" charset="0"/>
                <a:cs typeface="Arial" charset="0"/>
              </a:rPr>
              <a:t>DBGs</a:t>
            </a:r>
            <a:endParaRPr lang="en-US" altLang="zh-CN" sz="70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altLang="zh-CN" sz="7000" dirty="0"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pPr algn="ctr"/>
            <a:r>
              <a:rPr lang="en-US" sz="7000" dirty="0">
                <a:latin typeface="Arial" charset="0"/>
                <a:ea typeface="Arial" charset="0"/>
                <a:cs typeface="Arial" charset="0"/>
              </a:rPr>
              <a:t>d = +x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7437279" y="18409820"/>
            <a:ext cx="268054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0" dirty="0" smtClean="0">
                <a:latin typeface="Arial" charset="0"/>
                <a:ea typeface="Arial" charset="0"/>
                <a:cs typeface="Arial" charset="0"/>
              </a:rPr>
              <a:t>DBGs</a:t>
            </a:r>
            <a:endParaRPr lang="en-US" altLang="zh-CN" sz="70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altLang="zh-CN" sz="7000" dirty="0"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pPr algn="ctr"/>
            <a:r>
              <a:rPr lang="en-US" sz="7000" dirty="0">
                <a:latin typeface="Arial" charset="0"/>
                <a:ea typeface="Arial" charset="0"/>
                <a:cs typeface="Arial" charset="0"/>
              </a:rPr>
              <a:t>d = +y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1497224" y="2513476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9117545" y="2513476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7025194" y="25134768"/>
            <a:ext cx="1380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4980554" y="2513476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90120" y="1751012"/>
            <a:ext cx="7293065" cy="7274485"/>
            <a:chOff x="10209319" y="4493259"/>
            <a:chExt cx="7293065" cy="7274485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0209319" y="4567744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1649319" y="4567744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13089319" y="456774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14529319" y="456774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15969319" y="456774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02093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1649319" y="6007490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130893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145293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159693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02093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1649319" y="7448506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130893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145293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159693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02093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1649319" y="8888252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130893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145293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159693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02093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16493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130893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145293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159693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11728100" y="4493259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6056154" y="8793123"/>
              <a:ext cx="1446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124800" y="1751012"/>
            <a:ext cx="7239000" cy="7274485"/>
            <a:chOff x="18476119" y="4493259"/>
            <a:chExt cx="7239000" cy="7274485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18476119" y="4567744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19916119" y="4567744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1356119" y="4567744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22796119" y="456774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24236119" y="456774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184761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19916119" y="6007490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1356119" y="6007490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22796119" y="6007490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242361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184761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19916119" y="7448506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1356119" y="7448506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22796119" y="7448506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242361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184761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19916119" y="8888252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1356119" y="8888252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22796119" y="8888252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242361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184761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199161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13561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227961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242361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0039145" y="4493259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4268889" y="8793123"/>
              <a:ext cx="1446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1415264" y="593020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2076919" y="1751012"/>
            <a:ext cx="7264120" cy="7274485"/>
            <a:chOff x="26705719" y="4493259"/>
            <a:chExt cx="7264120" cy="7274485"/>
          </a:xfrm>
        </p:grpSpPr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6705719" y="4567744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28145719" y="4567744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29585719" y="4567744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31025719" y="456774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32465719" y="456774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67057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28145719" y="6007490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29585719" y="6007490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31025719" y="6007490"/>
              <a:ext cx="1440000" cy="1439746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324657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67057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28145719" y="7448506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29585719" y="7448506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31025719" y="7448506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324657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67057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28145719" y="8888252"/>
              <a:ext cx="1440000" cy="1439746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29585719" y="8888252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31025719" y="8888252"/>
              <a:ext cx="1440000" cy="1439746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324657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67057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281457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295857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310257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324657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8256256" y="4493259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1062919" y="7392133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D04E7174-DE61-2744-BDCD-97388E46C058}"/>
                </a:ext>
              </a:extLst>
            </p:cNvPr>
            <p:cNvSpPr txBox="1"/>
            <p:nvPr/>
          </p:nvSpPr>
          <p:spPr>
            <a:xfrm>
              <a:off x="29631120" y="5930202"/>
              <a:ext cx="138211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B240C107-8675-CE40-9B6A-9B60B169E96B}"/>
                </a:ext>
              </a:extLst>
            </p:cNvPr>
            <p:cNvSpPr txBox="1"/>
            <p:nvPr/>
          </p:nvSpPr>
          <p:spPr>
            <a:xfrm>
              <a:off x="32523609" y="8793123"/>
              <a:ext cx="1446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9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65319" y="1825496"/>
            <a:ext cx="7200000" cy="7200000"/>
            <a:chOff x="2132119" y="4567744"/>
            <a:chExt cx="7200000" cy="7200000"/>
          </a:xfrm>
        </p:grpSpPr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A73849C6-50BE-9C48-A69F-926FD177608A}"/>
                </a:ext>
              </a:extLst>
            </p:cNvPr>
            <p:cNvSpPr/>
            <p:nvPr/>
          </p:nvSpPr>
          <p:spPr>
            <a:xfrm>
              <a:off x="2132119" y="456774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DE61D45A-C06C-0242-B15E-521B5B401D2B}"/>
                </a:ext>
              </a:extLst>
            </p:cNvPr>
            <p:cNvSpPr/>
            <p:nvPr/>
          </p:nvSpPr>
          <p:spPr>
            <a:xfrm>
              <a:off x="3572119" y="456774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A3B29C33-F4DD-6E4A-9001-5E7916D263C6}"/>
                </a:ext>
              </a:extLst>
            </p:cNvPr>
            <p:cNvSpPr/>
            <p:nvPr/>
          </p:nvSpPr>
          <p:spPr>
            <a:xfrm>
              <a:off x="5012119" y="456774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>
                <a:solidFill>
                  <a:srgbClr val="95F697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D0DB9852-FE6F-4C46-94DA-F8E5872EF8E4}"/>
                </a:ext>
              </a:extLst>
            </p:cNvPr>
            <p:cNvSpPr/>
            <p:nvPr/>
          </p:nvSpPr>
          <p:spPr>
            <a:xfrm>
              <a:off x="6452119" y="456774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A3578DA0-DA90-3143-928F-F0CE37A093E0}"/>
                </a:ext>
              </a:extLst>
            </p:cNvPr>
            <p:cNvSpPr/>
            <p:nvPr/>
          </p:nvSpPr>
          <p:spPr>
            <a:xfrm>
              <a:off x="7892119" y="4567744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AAD9735-301E-BF43-894A-EFF8AF563B6E}"/>
                </a:ext>
              </a:extLst>
            </p:cNvPr>
            <p:cNvSpPr/>
            <p:nvPr/>
          </p:nvSpPr>
          <p:spPr>
            <a:xfrm>
              <a:off x="21321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1F08F06E-807F-5C40-BF6F-F6D7542DBEF9}"/>
                </a:ext>
              </a:extLst>
            </p:cNvPr>
            <p:cNvSpPr/>
            <p:nvPr/>
          </p:nvSpPr>
          <p:spPr>
            <a:xfrm>
              <a:off x="35721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F29E81C1-9AA5-0D49-A23D-5C94C6E4412F}"/>
                </a:ext>
              </a:extLst>
            </p:cNvPr>
            <p:cNvSpPr/>
            <p:nvPr/>
          </p:nvSpPr>
          <p:spPr>
            <a:xfrm>
              <a:off x="50121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24F164A1-1813-A24D-BB13-B6A000594AB8}"/>
                </a:ext>
              </a:extLst>
            </p:cNvPr>
            <p:cNvSpPr/>
            <p:nvPr/>
          </p:nvSpPr>
          <p:spPr>
            <a:xfrm>
              <a:off x="64521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CDA172CB-A0B3-B548-AFE0-858B24DC6A00}"/>
                </a:ext>
              </a:extLst>
            </p:cNvPr>
            <p:cNvSpPr/>
            <p:nvPr/>
          </p:nvSpPr>
          <p:spPr>
            <a:xfrm>
              <a:off x="7892119" y="6007490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A41B4FE6-9082-F844-934E-AECFD1375C8E}"/>
                </a:ext>
              </a:extLst>
            </p:cNvPr>
            <p:cNvSpPr/>
            <p:nvPr/>
          </p:nvSpPr>
          <p:spPr>
            <a:xfrm>
              <a:off x="21321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88886DAC-5692-CA42-B17E-15E22862E1DC}"/>
                </a:ext>
              </a:extLst>
            </p:cNvPr>
            <p:cNvSpPr/>
            <p:nvPr/>
          </p:nvSpPr>
          <p:spPr>
            <a:xfrm>
              <a:off x="35721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621E10D-D1F4-B247-982B-EEED6E518EF6}"/>
                </a:ext>
              </a:extLst>
            </p:cNvPr>
            <p:cNvSpPr/>
            <p:nvPr/>
          </p:nvSpPr>
          <p:spPr>
            <a:xfrm>
              <a:off x="50121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1179FFED-4341-744B-BE98-13252E9CD980}"/>
                </a:ext>
              </a:extLst>
            </p:cNvPr>
            <p:cNvSpPr/>
            <p:nvPr/>
          </p:nvSpPr>
          <p:spPr>
            <a:xfrm>
              <a:off x="64521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89A3F0BA-8404-844E-B58C-3FCE22733962}"/>
                </a:ext>
              </a:extLst>
            </p:cNvPr>
            <p:cNvSpPr/>
            <p:nvPr/>
          </p:nvSpPr>
          <p:spPr>
            <a:xfrm>
              <a:off x="7892119" y="7448506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E355FF3A-D700-C144-9961-55980F9F07C0}"/>
                </a:ext>
              </a:extLst>
            </p:cNvPr>
            <p:cNvSpPr/>
            <p:nvPr/>
          </p:nvSpPr>
          <p:spPr>
            <a:xfrm>
              <a:off x="21321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BADE3F77-C26E-514A-BB00-E8E675CD40B8}"/>
                </a:ext>
              </a:extLst>
            </p:cNvPr>
            <p:cNvSpPr/>
            <p:nvPr/>
          </p:nvSpPr>
          <p:spPr>
            <a:xfrm>
              <a:off x="35721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A30E68DE-1FF6-0F4C-92EF-384DB4DCB69B}"/>
                </a:ext>
              </a:extLst>
            </p:cNvPr>
            <p:cNvSpPr/>
            <p:nvPr/>
          </p:nvSpPr>
          <p:spPr>
            <a:xfrm>
              <a:off x="50121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B4B1CAA7-B087-854A-846C-ADA50199B31C}"/>
                </a:ext>
              </a:extLst>
            </p:cNvPr>
            <p:cNvSpPr/>
            <p:nvPr/>
          </p:nvSpPr>
          <p:spPr>
            <a:xfrm>
              <a:off x="64521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0D734772-DF0F-214C-B59A-6BF4C88624A9}"/>
                </a:ext>
              </a:extLst>
            </p:cNvPr>
            <p:cNvSpPr/>
            <p:nvPr/>
          </p:nvSpPr>
          <p:spPr>
            <a:xfrm>
              <a:off x="7892119" y="8888252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4FFFCE82-D819-1444-8355-A64464B3959F}"/>
                </a:ext>
              </a:extLst>
            </p:cNvPr>
            <p:cNvSpPr/>
            <p:nvPr/>
          </p:nvSpPr>
          <p:spPr>
            <a:xfrm>
              <a:off x="21321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A12146F9-D502-3F4A-89A6-C966E216B4E0}"/>
                </a:ext>
              </a:extLst>
            </p:cNvPr>
            <p:cNvSpPr/>
            <p:nvPr/>
          </p:nvSpPr>
          <p:spPr>
            <a:xfrm>
              <a:off x="35721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F9B08B63-9515-854F-BBD4-31EFF178B7A8}"/>
                </a:ext>
              </a:extLst>
            </p:cNvPr>
            <p:cNvSpPr/>
            <p:nvPr/>
          </p:nvSpPr>
          <p:spPr>
            <a:xfrm>
              <a:off x="50121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1364645D-E135-8F46-B481-148F53D5AFE8}"/>
                </a:ext>
              </a:extLst>
            </p:cNvPr>
            <p:cNvSpPr/>
            <p:nvPr/>
          </p:nvSpPr>
          <p:spPr>
            <a:xfrm>
              <a:off x="64521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4157FF9B-B75E-A245-BC98-55A284D21BB9}"/>
                </a:ext>
              </a:extLst>
            </p:cNvPr>
            <p:cNvSpPr/>
            <p:nvPr/>
          </p:nvSpPr>
          <p:spPr>
            <a:xfrm>
              <a:off x="7892119" y="10327998"/>
              <a:ext cx="1440000" cy="1439746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5280895" y="7392133"/>
              <a:ext cx="101822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9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280331" y="10514012"/>
            <a:ext cx="27845989" cy="7067481"/>
            <a:chOff x="11280330" y="10771187"/>
            <a:chExt cx="27845989" cy="7067481"/>
          </a:xfrm>
        </p:grpSpPr>
        <p:sp>
          <p:nvSpPr>
            <p:cNvPr id="139" name="Oval 138"/>
            <p:cNvSpPr>
              <a:spLocks/>
            </p:cNvSpPr>
            <p:nvPr/>
          </p:nvSpPr>
          <p:spPr>
            <a:xfrm>
              <a:off x="11280330" y="12066587"/>
              <a:ext cx="1872000" cy="1728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18900651" y="10771187"/>
              <a:ext cx="1872000" cy="4425081"/>
              <a:chOff x="18900651" y="10771187"/>
              <a:chExt cx="1872000" cy="4425081"/>
            </a:xfrm>
          </p:grpSpPr>
          <p:sp>
            <p:nvSpPr>
              <p:cNvPr id="140" name="Oval 139"/>
              <p:cNvSpPr>
                <a:spLocks/>
              </p:cNvSpPr>
              <p:nvPr/>
            </p:nvSpPr>
            <p:spPr>
              <a:xfrm>
                <a:off x="18900651" y="10771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1" name="Oval 140"/>
              <p:cNvSpPr>
                <a:spLocks/>
              </p:cNvSpPr>
              <p:nvPr/>
            </p:nvSpPr>
            <p:spPr>
              <a:xfrm>
                <a:off x="18900651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>
                <a:off x="19584000" y="12528000"/>
                <a:ext cx="0" cy="96908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20076319" y="12499187"/>
                <a:ext cx="0" cy="96908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/>
            <p:cNvGrpSpPr/>
            <p:nvPr/>
          </p:nvGrpSpPr>
          <p:grpSpPr>
            <a:xfrm>
              <a:off x="25257919" y="10771187"/>
              <a:ext cx="5224800" cy="4425081"/>
              <a:chOff x="25257919" y="10771187"/>
              <a:chExt cx="5224800" cy="4425081"/>
            </a:xfrm>
          </p:grpSpPr>
          <p:sp>
            <p:nvSpPr>
              <p:cNvPr id="142" name="Oval 141"/>
              <p:cNvSpPr>
                <a:spLocks/>
              </p:cNvSpPr>
              <p:nvPr/>
            </p:nvSpPr>
            <p:spPr>
              <a:xfrm>
                <a:off x="26808300" y="10771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3" name="Oval 142"/>
              <p:cNvSpPr>
                <a:spLocks/>
              </p:cNvSpPr>
              <p:nvPr/>
            </p:nvSpPr>
            <p:spPr>
              <a:xfrm>
                <a:off x="25257919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4" name="Oval 143"/>
              <p:cNvSpPr>
                <a:spLocks/>
              </p:cNvSpPr>
              <p:nvPr/>
            </p:nvSpPr>
            <p:spPr>
              <a:xfrm>
                <a:off x="28610719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153" name="Straight Arrow Connector 152"/>
              <p:cNvCxnSpPr>
                <a:stCxn id="142" idx="3"/>
                <a:endCxn id="143" idx="0"/>
              </p:cNvCxnSpPr>
              <p:nvPr/>
            </p:nvCxnSpPr>
            <p:spPr>
              <a:xfrm flipH="1">
                <a:off x="26193919" y="12246127"/>
                <a:ext cx="888529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142" idx="5"/>
                <a:endCxn id="144" idx="0"/>
              </p:cNvCxnSpPr>
              <p:nvPr/>
            </p:nvCxnSpPr>
            <p:spPr>
              <a:xfrm>
                <a:off x="28406152" y="12246127"/>
                <a:ext cx="1140567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44" idx="2"/>
                <a:endCxn id="143" idx="6"/>
              </p:cNvCxnSpPr>
              <p:nvPr/>
            </p:nvCxnSpPr>
            <p:spPr>
              <a:xfrm flipH="1">
                <a:off x="27129919" y="14332268"/>
                <a:ext cx="14808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32954119" y="10771187"/>
              <a:ext cx="6172200" cy="7067481"/>
              <a:chOff x="32954119" y="10771187"/>
              <a:chExt cx="6172200" cy="7067481"/>
            </a:xfrm>
          </p:grpSpPr>
          <p:sp>
            <p:nvSpPr>
              <p:cNvPr id="145" name="Oval 144"/>
              <p:cNvSpPr>
                <a:spLocks/>
              </p:cNvSpPr>
              <p:nvPr/>
            </p:nvSpPr>
            <p:spPr>
              <a:xfrm>
                <a:off x="34772979" y="10771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46" name="Oval 145"/>
              <p:cNvSpPr>
                <a:spLocks/>
              </p:cNvSpPr>
              <p:nvPr/>
            </p:nvSpPr>
            <p:spPr>
              <a:xfrm>
                <a:off x="32954119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Oval 146"/>
              <p:cNvSpPr>
                <a:spLocks/>
              </p:cNvSpPr>
              <p:nvPr/>
            </p:nvSpPr>
            <p:spPr>
              <a:xfrm>
                <a:off x="36644719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8" name="Oval 147"/>
              <p:cNvSpPr>
                <a:spLocks/>
              </p:cNvSpPr>
              <p:nvPr/>
            </p:nvSpPr>
            <p:spPr>
              <a:xfrm>
                <a:off x="34772979" y="161106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164" name="Straight Arrow Connector 163"/>
              <p:cNvCxnSpPr>
                <a:stCxn id="145" idx="3"/>
                <a:endCxn id="146" idx="0"/>
              </p:cNvCxnSpPr>
              <p:nvPr/>
            </p:nvCxnSpPr>
            <p:spPr>
              <a:xfrm flipH="1">
                <a:off x="33890119" y="12246127"/>
                <a:ext cx="1157008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6" idx="4"/>
                <a:endCxn id="148" idx="1"/>
              </p:cNvCxnSpPr>
              <p:nvPr/>
            </p:nvCxnSpPr>
            <p:spPr>
              <a:xfrm>
                <a:off x="33890119" y="15196268"/>
                <a:ext cx="1157008" cy="116746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stCxn id="146" idx="6"/>
                <a:endCxn id="147" idx="2"/>
              </p:cNvCxnSpPr>
              <p:nvPr/>
            </p:nvCxnSpPr>
            <p:spPr>
              <a:xfrm>
                <a:off x="34826119" y="14332268"/>
                <a:ext cx="18186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45" idx="5"/>
                <a:endCxn id="147" idx="0"/>
              </p:cNvCxnSpPr>
              <p:nvPr/>
            </p:nvCxnSpPr>
            <p:spPr>
              <a:xfrm>
                <a:off x="36370831" y="12246127"/>
                <a:ext cx="1209888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39126319" y="11635187"/>
                <a:ext cx="0" cy="533948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45" idx="6"/>
              </p:cNvCxnSpPr>
              <p:nvPr/>
            </p:nvCxnSpPr>
            <p:spPr>
              <a:xfrm>
                <a:off x="36644979" y="11635187"/>
                <a:ext cx="248134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36644719" y="16974668"/>
                <a:ext cx="24816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5" name="Group 254"/>
          <p:cNvGrpSpPr/>
          <p:nvPr/>
        </p:nvGrpSpPr>
        <p:grpSpPr>
          <a:xfrm>
            <a:off x="11280331" y="18667412"/>
            <a:ext cx="27236389" cy="7067481"/>
            <a:chOff x="11280330" y="17572106"/>
            <a:chExt cx="27236389" cy="7067481"/>
          </a:xfrm>
        </p:grpSpPr>
        <p:sp>
          <p:nvSpPr>
            <p:cNvPr id="201" name="Oval 200"/>
            <p:cNvSpPr>
              <a:spLocks/>
            </p:cNvSpPr>
            <p:nvPr/>
          </p:nvSpPr>
          <p:spPr>
            <a:xfrm>
              <a:off x="11280330" y="18867506"/>
              <a:ext cx="1872000" cy="1728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8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18900651" y="17572106"/>
              <a:ext cx="1872000" cy="4425081"/>
              <a:chOff x="18900651" y="10771187"/>
              <a:chExt cx="1872000" cy="4425081"/>
            </a:xfrm>
          </p:grpSpPr>
          <p:sp>
            <p:nvSpPr>
              <p:cNvPr id="222" name="Oval 221"/>
              <p:cNvSpPr>
                <a:spLocks/>
              </p:cNvSpPr>
              <p:nvPr/>
            </p:nvSpPr>
            <p:spPr>
              <a:xfrm>
                <a:off x="18900651" y="10771187"/>
                <a:ext cx="1872000" cy="1728000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23" name="Oval 222"/>
              <p:cNvSpPr>
                <a:spLocks/>
              </p:cNvSpPr>
              <p:nvPr/>
            </p:nvSpPr>
            <p:spPr>
              <a:xfrm>
                <a:off x="18900651" y="13468268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cxnSp>
            <p:nvCxnSpPr>
              <p:cNvPr id="224" name="Straight Arrow Connector 223"/>
              <p:cNvCxnSpPr>
                <a:stCxn id="222" idx="4"/>
                <a:endCxn id="223" idx="0"/>
              </p:cNvCxnSpPr>
              <p:nvPr/>
            </p:nvCxnSpPr>
            <p:spPr>
              <a:xfrm>
                <a:off x="19836651" y="12499187"/>
                <a:ext cx="0" cy="96908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25257919" y="17572106"/>
              <a:ext cx="5224800" cy="4425081"/>
              <a:chOff x="25257919" y="17572106"/>
              <a:chExt cx="5224800" cy="4425081"/>
            </a:xfrm>
          </p:grpSpPr>
          <p:sp>
            <p:nvSpPr>
              <p:cNvPr id="216" name="Oval 215"/>
              <p:cNvSpPr>
                <a:spLocks/>
              </p:cNvSpPr>
              <p:nvPr/>
            </p:nvSpPr>
            <p:spPr>
              <a:xfrm>
                <a:off x="26808300" y="17572106"/>
                <a:ext cx="1872000" cy="1728000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17" name="Oval 216"/>
              <p:cNvSpPr>
                <a:spLocks/>
              </p:cNvSpPr>
              <p:nvPr/>
            </p:nvSpPr>
            <p:spPr>
              <a:xfrm>
                <a:off x="25257919" y="20269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8" name="Oval 217"/>
              <p:cNvSpPr>
                <a:spLocks/>
              </p:cNvSpPr>
              <p:nvPr/>
            </p:nvSpPr>
            <p:spPr>
              <a:xfrm>
                <a:off x="28610719" y="20269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26193919" y="19047046"/>
                <a:ext cx="888529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27086719" y="21362987"/>
                <a:ext cx="1548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>
              <a:xfrm flipH="1">
                <a:off x="27086719" y="20905787"/>
                <a:ext cx="1548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32954119" y="17572106"/>
              <a:ext cx="5562600" cy="7067481"/>
              <a:chOff x="32954119" y="17572106"/>
              <a:chExt cx="5562600" cy="7067481"/>
            </a:xfrm>
          </p:grpSpPr>
          <p:sp>
            <p:nvSpPr>
              <p:cNvPr id="205" name="Oval 204"/>
              <p:cNvSpPr>
                <a:spLocks/>
              </p:cNvSpPr>
              <p:nvPr/>
            </p:nvSpPr>
            <p:spPr>
              <a:xfrm>
                <a:off x="34772979" y="17572106"/>
                <a:ext cx="1872000" cy="1728000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6" name="Oval 205"/>
              <p:cNvSpPr>
                <a:spLocks/>
              </p:cNvSpPr>
              <p:nvPr/>
            </p:nvSpPr>
            <p:spPr>
              <a:xfrm>
                <a:off x="32954119" y="20269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7" name="Oval 206"/>
              <p:cNvSpPr>
                <a:spLocks/>
              </p:cNvSpPr>
              <p:nvPr/>
            </p:nvSpPr>
            <p:spPr>
              <a:xfrm>
                <a:off x="36644719" y="202691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8000" baseline="-25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8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8" name="Oval 207"/>
              <p:cNvSpPr>
                <a:spLocks/>
              </p:cNvSpPr>
              <p:nvPr/>
            </p:nvSpPr>
            <p:spPr>
              <a:xfrm>
                <a:off x="34772979" y="22911587"/>
                <a:ext cx="1872000" cy="172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8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cxnSp>
            <p:nvCxnSpPr>
              <p:cNvPr id="209" name="Straight Arrow Connector 208"/>
              <p:cNvCxnSpPr/>
              <p:nvPr/>
            </p:nvCxnSpPr>
            <p:spPr>
              <a:xfrm flipH="1">
                <a:off x="33890119" y="19047046"/>
                <a:ext cx="1157008" cy="122214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/>
              <p:nvPr/>
            </p:nvCxnSpPr>
            <p:spPr>
              <a:xfrm>
                <a:off x="33890119" y="21997187"/>
                <a:ext cx="1157008" cy="116746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>
                <a:off x="34826119" y="21133187"/>
                <a:ext cx="18186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>
                <a:stCxn id="207" idx="4"/>
                <a:endCxn id="208" idx="7"/>
              </p:cNvCxnSpPr>
              <p:nvPr/>
            </p:nvCxnSpPr>
            <p:spPr>
              <a:xfrm flipH="1">
                <a:off x="36370831" y="21997187"/>
                <a:ext cx="1209888" cy="116746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 236"/>
          <p:cNvGrpSpPr/>
          <p:nvPr/>
        </p:nvGrpSpPr>
        <p:grpSpPr>
          <a:xfrm>
            <a:off x="7122320" y="7237409"/>
            <a:ext cx="2751619" cy="2768264"/>
            <a:chOff x="4412185" y="9368568"/>
            <a:chExt cx="3000138" cy="3018284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6302132" y="11279458"/>
              <a:ext cx="1110191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412185" y="9368568"/>
              <a:ext cx="1110191" cy="110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249" name="Straight Connector 248"/>
          <p:cNvCxnSpPr/>
          <p:nvPr/>
        </p:nvCxnSpPr>
        <p:spPr>
          <a:xfrm>
            <a:off x="8265319" y="18134011"/>
            <a:ext cx="3101160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8187230" y="10133011"/>
            <a:ext cx="3101160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7437279" y="10456207"/>
            <a:ext cx="268054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0" dirty="0">
                <a:latin typeface="Arial" charset="0"/>
                <a:ea typeface="Arial" charset="0"/>
                <a:cs typeface="Arial" charset="0"/>
              </a:rPr>
              <a:t>Base</a:t>
            </a:r>
          </a:p>
          <a:p>
            <a:pPr algn="ctr"/>
            <a:r>
              <a:rPr lang="en-US" altLang="zh-CN" sz="7000" dirty="0">
                <a:latin typeface="Arial" charset="0"/>
                <a:ea typeface="Arial" charset="0"/>
                <a:cs typeface="Arial" charset="0"/>
              </a:rPr>
              <a:t>DBGs</a:t>
            </a:r>
          </a:p>
          <a:p>
            <a:pPr algn="ctr"/>
            <a:r>
              <a:rPr lang="en-US" altLang="zh-CN" sz="7000" dirty="0"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pPr algn="ctr"/>
            <a:r>
              <a:rPr lang="en-US" sz="7000" dirty="0">
                <a:latin typeface="Arial" charset="0"/>
                <a:ea typeface="Arial" charset="0"/>
                <a:cs typeface="Arial" charset="0"/>
              </a:rPr>
              <a:t>d = +x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7437279" y="18438812"/>
            <a:ext cx="268054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0" dirty="0">
                <a:latin typeface="Arial" charset="0"/>
                <a:ea typeface="Arial" charset="0"/>
                <a:cs typeface="Arial" charset="0"/>
              </a:rPr>
              <a:t>Base</a:t>
            </a:r>
          </a:p>
          <a:p>
            <a:pPr algn="ctr"/>
            <a:r>
              <a:rPr lang="en-US" altLang="zh-CN" sz="7000" dirty="0">
                <a:latin typeface="Arial" charset="0"/>
                <a:ea typeface="Arial" charset="0"/>
                <a:cs typeface="Arial" charset="0"/>
              </a:rPr>
              <a:t>DBGs</a:t>
            </a:r>
          </a:p>
          <a:p>
            <a:pPr algn="ctr"/>
            <a:r>
              <a:rPr lang="en-US" altLang="zh-CN" sz="7000" dirty="0"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pPr algn="ctr"/>
            <a:r>
              <a:rPr lang="en-US" sz="7000" dirty="0">
                <a:latin typeface="Arial" charset="0"/>
                <a:ea typeface="Arial" charset="0"/>
                <a:cs typeface="Arial" charset="0"/>
              </a:rPr>
              <a:t>d = +y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1497224" y="25833137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9117545" y="25833137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7025194" y="25833137"/>
            <a:ext cx="1380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4980554" y="25833137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CC91311-81EF-D44C-9FB7-3D0A4646B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19" y="14708207"/>
            <a:ext cx="2462174" cy="5086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52498D1-3D2B-C14E-B233-413C7010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7886" y="11199812"/>
            <a:ext cx="2462174" cy="5086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FEB592B-57BB-9841-A7A9-AB59D90C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3326" y="10593540"/>
            <a:ext cx="3219766" cy="7684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D4AB95A-7F8E-F34C-B162-F2FD4B7B6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946" y="13126680"/>
            <a:ext cx="2462174" cy="7684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5A4F7BD-651B-2F4A-BE4C-7272508E5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1319" y="8622537"/>
            <a:ext cx="5276087" cy="7684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20F8AA6-A86D-F64B-AD6A-2BBA31169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5119" y="9294812"/>
            <a:ext cx="3219766" cy="102816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9DE10F7-F296-7A42-B158-FE146113A305}"/>
              </a:ext>
            </a:extLst>
          </p:cNvPr>
          <p:cNvSpPr txBox="1"/>
          <p:nvPr/>
        </p:nvSpPr>
        <p:spPr>
          <a:xfrm>
            <a:off x="17123994" y="5993388"/>
            <a:ext cx="57182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charset="0"/>
                <a:ea typeface="Arial" charset="0"/>
                <a:cs typeface="Arial" charset="0"/>
              </a:rPr>
              <a:t>Double edges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03B7194-FCA2-5B43-87E8-EC74BBFB0C66}"/>
              </a:ext>
            </a:extLst>
          </p:cNvPr>
          <p:cNvSpPr txBox="1"/>
          <p:nvPr/>
        </p:nvSpPr>
        <p:spPr>
          <a:xfrm>
            <a:off x="7642107" y="5691411"/>
            <a:ext cx="4770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charset="0"/>
                <a:ea typeface="Arial" charset="0"/>
                <a:cs typeface="Arial" charset="0"/>
              </a:rPr>
              <a:t>single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99B3AF6-D2D9-3E4D-9DF6-FEF81BD29701}"/>
              </a:ext>
            </a:extLst>
          </p:cNvPr>
          <p:cNvSpPr txBox="1"/>
          <p:nvPr/>
        </p:nvSpPr>
        <p:spPr>
          <a:xfrm>
            <a:off x="23115967" y="5868182"/>
            <a:ext cx="34259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charset="0"/>
                <a:ea typeface="Arial" charset="0"/>
                <a:cs typeface="Arial" charset="0"/>
              </a:rPr>
              <a:t>no 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E649A26-3BEF-DC42-B19D-C4C735A63F41}"/>
              </a:ext>
            </a:extLst>
          </p:cNvPr>
          <p:cNvSpPr txBox="1"/>
          <p:nvPr/>
        </p:nvSpPr>
        <p:spPr>
          <a:xfrm>
            <a:off x="29067919" y="5408612"/>
            <a:ext cx="4770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charset="0"/>
                <a:ea typeface="Arial" charset="0"/>
                <a:cs typeface="Arial" charset="0"/>
              </a:rPr>
              <a:t>single edge</a:t>
            </a:r>
          </a:p>
        </p:txBody>
      </p:sp>
    </p:spTree>
    <p:extLst>
      <p:ext uri="{BB962C8B-B14F-4D97-AF65-F5344CB8AC3E}">
        <p14:creationId xmlns:p14="http://schemas.microsoft.com/office/powerpoint/2010/main" val="166269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242</Words>
  <Application>Microsoft Macintosh PowerPoint</Application>
  <PresentationFormat>Custom</PresentationFormat>
  <Paragraphs>170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142</cp:revision>
  <dcterms:created xsi:type="dcterms:W3CDTF">2006-08-16T00:00:00Z</dcterms:created>
  <dcterms:modified xsi:type="dcterms:W3CDTF">2018-05-20T11:31:05Z</dcterms:modified>
</cp:coreProperties>
</file>