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1" r:id="rId2"/>
    <p:sldId id="290" r:id="rId3"/>
    <p:sldId id="289" r:id="rId4"/>
    <p:sldId id="288" r:id="rId5"/>
    <p:sldId id="287" r:id="rId6"/>
    <p:sldId id="286" r:id="rId7"/>
    <p:sldId id="285" r:id="rId8"/>
    <p:sldId id="284" r:id="rId9"/>
  </p:sldIdLst>
  <p:sldSz cx="46799500" cy="2519997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147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F5C8C8"/>
    <a:srgbClr val="F59696"/>
    <a:srgbClr val="FFC102"/>
    <a:srgbClr val="E56C0B"/>
    <a:srgbClr val="D2B4A0"/>
    <a:srgbClr val="DCB4A0"/>
    <a:srgbClr val="E6C8B4"/>
    <a:srgbClr val="DCC8B4"/>
    <a:srgbClr val="F0E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5"/>
    <p:restoredTop sz="94647"/>
  </p:normalViewPr>
  <p:slideViewPr>
    <p:cSldViewPr>
      <p:cViewPr>
        <p:scale>
          <a:sx n="46" d="100"/>
          <a:sy n="46" d="100"/>
        </p:scale>
        <p:origin x="880" y="-760"/>
      </p:cViewPr>
      <p:guideLst>
        <p:guide orient="horz" pos="7937"/>
        <p:guide pos="14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143000"/>
            <a:ext cx="573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4" y="7828328"/>
            <a:ext cx="39779574" cy="5401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0" y="14279987"/>
            <a:ext cx="32759651" cy="6439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37" y="1009170"/>
            <a:ext cx="10529888" cy="215016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76" y="1009170"/>
            <a:ext cx="30809671" cy="215016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39" y="16193320"/>
            <a:ext cx="39779574" cy="500499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39" y="10680829"/>
            <a:ext cx="39779574" cy="5512493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5" y="5879997"/>
            <a:ext cx="20669779" cy="16630819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46" y="5879997"/>
            <a:ext cx="20669779" cy="16630819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5" y="5640833"/>
            <a:ext cx="20677906" cy="2350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5" y="7991659"/>
            <a:ext cx="20677906" cy="14519154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498" y="5640833"/>
            <a:ext cx="20686029" cy="2350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498" y="7991659"/>
            <a:ext cx="20686029" cy="14519154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78" y="1003332"/>
            <a:ext cx="15396713" cy="426999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6" y="1003339"/>
            <a:ext cx="26162221" cy="21507481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78" y="5273333"/>
            <a:ext cx="15396713" cy="17237485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4" y="17639987"/>
            <a:ext cx="28079700" cy="2082499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4" y="2251668"/>
            <a:ext cx="28079700" cy="1511998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4" y="19722483"/>
            <a:ext cx="28079700" cy="2957496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76" y="1009168"/>
            <a:ext cx="42119549" cy="419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6" y="5879997"/>
            <a:ext cx="42119549" cy="1663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1" y="23356646"/>
            <a:ext cx="10919884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0" y="23356646"/>
            <a:ext cx="14819841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7" y="23356646"/>
            <a:ext cx="10919884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51042" y="8584089"/>
            <a:ext cx="4288270" cy="4320000"/>
            <a:chOff x="3759727" y="14692163"/>
            <a:chExt cx="3600709" cy="3627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759727" y="14692163"/>
              <a:ext cx="3600709" cy="3627352"/>
              <a:chOff x="7630828" y="15552359"/>
              <a:chExt cx="3809173" cy="38373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78434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992482" y="5583097"/>
            <a:ext cx="2805393" cy="2576425"/>
            <a:chOff x="12243900" y="1877612"/>
            <a:chExt cx="5546419" cy="5093735"/>
          </a:xfrm>
        </p:grpSpPr>
        <p:sp>
          <p:nvSpPr>
            <p:cNvPr id="66" name="Oval 65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Oval 67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31658" y="5603962"/>
            <a:ext cx="2805393" cy="2576425"/>
            <a:chOff x="8555037" y="5327979"/>
            <a:chExt cx="2805393" cy="2576425"/>
          </a:xfrm>
        </p:grpSpPr>
        <p:sp>
          <p:nvSpPr>
            <p:cNvPr id="73" name="Oval 72"/>
            <p:cNvSpPr>
              <a:spLocks/>
            </p:cNvSpPr>
            <p:nvPr/>
          </p:nvSpPr>
          <p:spPr>
            <a:xfrm>
              <a:off x="8555037" y="5327979"/>
              <a:ext cx="946862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>
              <a:off x="10413568" y="532797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>
              <a:off x="9505247" y="703037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9501899" y="576499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9991630" y="6096836"/>
              <a:ext cx="573554" cy="956369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0314387" y="6220350"/>
              <a:ext cx="573554" cy="95636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90218" y="8584089"/>
            <a:ext cx="4288270" cy="4320000"/>
            <a:chOff x="8109770" y="8584089"/>
            <a:chExt cx="4288270" cy="4320000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109770" y="8584089"/>
              <a:ext cx="4288270" cy="4320000"/>
              <a:chOff x="7630828" y="15552359"/>
              <a:chExt cx="3809173" cy="383735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68692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9719591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1112756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1112756" y="9581738"/>
              <a:ext cx="342994" cy="3429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0429667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12810861" y="5572620"/>
            <a:ext cx="2805393" cy="2576424"/>
            <a:chOff x="15075212" y="5296637"/>
            <a:chExt cx="2805393" cy="2576424"/>
          </a:xfrm>
        </p:grpSpPr>
        <p:sp>
          <p:nvSpPr>
            <p:cNvPr id="151" name="Oval 150"/>
            <p:cNvSpPr>
              <a:spLocks/>
            </p:cNvSpPr>
            <p:nvPr/>
          </p:nvSpPr>
          <p:spPr>
            <a:xfrm>
              <a:off x="1507521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693374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693374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6022075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883410" y="6042665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/>
            </p:cNvSpPr>
            <p:nvPr/>
          </p:nvSpPr>
          <p:spPr>
            <a:xfrm>
              <a:off x="1507521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5548644" y="6170663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407174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11888079" y="8584089"/>
            <a:ext cx="4288270" cy="4320000"/>
            <a:chOff x="14333773" y="8584089"/>
            <a:chExt cx="4288270" cy="43200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4333773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5039214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5744654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6450095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155536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4333773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5039214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5744654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6450095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15553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4333773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5039214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5744654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6450095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15553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4333773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5039214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5744654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6450095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15553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4345456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86101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861018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861018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861018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7839456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69" name="Rectangle 268"/>
            <p:cNvSpPr>
              <a:spLocks noChangeAspect="1"/>
            </p:cNvSpPr>
            <p:nvPr/>
          </p:nvSpPr>
          <p:spPr>
            <a:xfrm>
              <a:off x="15930000" y="10997444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>
              <a:spLocks noChangeAspect="1"/>
            </p:cNvSpPr>
            <p:nvPr/>
          </p:nvSpPr>
          <p:spPr>
            <a:xfrm>
              <a:off x="15930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>
              <a:spLocks noChangeAspect="1"/>
            </p:cNvSpPr>
            <p:nvPr/>
          </p:nvSpPr>
          <p:spPr>
            <a:xfrm>
              <a:off x="15912000" y="8846987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Triangle 271"/>
            <p:cNvSpPr>
              <a:spLocks noChangeAspect="1"/>
            </p:cNvSpPr>
            <p:nvPr/>
          </p:nvSpPr>
          <p:spPr>
            <a:xfrm>
              <a:off x="15912000" y="957600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Triangle 272"/>
            <p:cNvSpPr>
              <a:spLocks noChangeAspect="1"/>
            </p:cNvSpPr>
            <p:nvPr/>
          </p:nvSpPr>
          <p:spPr>
            <a:xfrm>
              <a:off x="17316000" y="9576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>
              <a:spLocks noChangeAspect="1"/>
            </p:cNvSpPr>
            <p:nvPr/>
          </p:nvSpPr>
          <p:spPr>
            <a:xfrm>
              <a:off x="17352000" y="10997444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>
              <a:spLocks noChangeAspect="1"/>
            </p:cNvSpPr>
            <p:nvPr/>
          </p:nvSpPr>
          <p:spPr>
            <a:xfrm>
              <a:off x="17352000" y="10313987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>
              <a:off x="15930000" y="103139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>
              <a:off x="17352000" y="116973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18043169" y="5572620"/>
            <a:ext cx="2805393" cy="2576424"/>
            <a:chOff x="20075244" y="5296637"/>
            <a:chExt cx="2805393" cy="2576424"/>
          </a:xfrm>
        </p:grpSpPr>
        <p:sp>
          <p:nvSpPr>
            <p:cNvPr id="281" name="Oval 280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>
              <a:off x="22271037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>
              <a:off x="22560392" y="6173999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17120387" y="8584089"/>
            <a:ext cx="4288270" cy="4320000"/>
            <a:chOff x="19375437" y="8584089"/>
            <a:chExt cx="4288270" cy="4320000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25" name="Rectangle 424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Triangle 427"/>
            <p:cNvSpPr>
              <a:spLocks noChangeAspect="1"/>
            </p:cNvSpPr>
            <p:nvPr/>
          </p:nvSpPr>
          <p:spPr>
            <a:xfrm>
              <a:off x="22193858" y="9414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22567152" y="97278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>
              <a:spLocks noChangeAspect="1"/>
            </p:cNvSpPr>
            <p:nvPr/>
          </p:nvSpPr>
          <p:spPr>
            <a:xfrm>
              <a:off x="22392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7470899" y="5572620"/>
            <a:ext cx="2805393" cy="2576424"/>
            <a:chOff x="20075244" y="5296637"/>
            <a:chExt cx="2805393" cy="2576424"/>
          </a:xfrm>
        </p:grpSpPr>
        <p:sp>
          <p:nvSpPr>
            <p:cNvPr id="499" name="Oval 498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0" name="Oval 499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1" name="Oval 500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>
              <a:off x="22407206" y="6170664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/>
          <p:cNvGrpSpPr/>
          <p:nvPr/>
        </p:nvGrpSpPr>
        <p:grpSpPr>
          <a:xfrm>
            <a:off x="26548117" y="8584089"/>
            <a:ext cx="4288270" cy="4320000"/>
            <a:chOff x="19375437" y="8584089"/>
            <a:chExt cx="4288270" cy="4320000"/>
          </a:xfrm>
        </p:grpSpPr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8" name="Rectangle 547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Triangle 548"/>
            <p:cNvSpPr>
              <a:spLocks noChangeAspect="1"/>
            </p:cNvSpPr>
            <p:nvPr/>
          </p:nvSpPr>
          <p:spPr>
            <a:xfrm>
              <a:off x="22382057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22377359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21823717" y="8584089"/>
            <a:ext cx="4288270" cy="4320000"/>
            <a:chOff x="21496286" y="8584089"/>
            <a:chExt cx="4288270" cy="432000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2149628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220172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290716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361260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4318049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21496286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2201727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290716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361260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431804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21496286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2201727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290716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361260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431804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21496286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2201727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290716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361260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431804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1507969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5023531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5023531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5023531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5023531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5001969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2" name="Triangle 491"/>
            <p:cNvSpPr>
              <a:spLocks noChangeAspect="1"/>
            </p:cNvSpPr>
            <p:nvPr/>
          </p:nvSpPr>
          <p:spPr>
            <a:xfrm>
              <a:off x="24490766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Triangle 552"/>
            <p:cNvSpPr>
              <a:spLocks noChangeAspect="1"/>
            </p:cNvSpPr>
            <p:nvPr/>
          </p:nvSpPr>
          <p:spPr>
            <a:xfrm>
              <a:off x="23076640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Triangle 553"/>
            <p:cNvSpPr>
              <a:spLocks noChangeAspect="1"/>
            </p:cNvSpPr>
            <p:nvPr/>
          </p:nvSpPr>
          <p:spPr>
            <a:xfrm>
              <a:off x="23766648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Triangle 554"/>
            <p:cNvSpPr>
              <a:spLocks noChangeAspect="1"/>
            </p:cNvSpPr>
            <p:nvPr/>
          </p:nvSpPr>
          <p:spPr>
            <a:xfrm>
              <a:off x="24490766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22866886" y="5572619"/>
            <a:ext cx="2805393" cy="2576424"/>
            <a:chOff x="22419068" y="5296637"/>
            <a:chExt cx="2805393" cy="2576424"/>
          </a:xfrm>
        </p:grpSpPr>
        <p:sp>
          <p:nvSpPr>
            <p:cNvPr id="441" name="Oval 440"/>
            <p:cNvSpPr>
              <a:spLocks/>
            </p:cNvSpPr>
            <p:nvPr/>
          </p:nvSpPr>
          <p:spPr>
            <a:xfrm>
              <a:off x="22419068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2" name="Oval 441"/>
            <p:cNvSpPr>
              <a:spLocks/>
            </p:cNvSpPr>
            <p:nvPr/>
          </p:nvSpPr>
          <p:spPr>
            <a:xfrm>
              <a:off x="24277598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3" name="Oval 442"/>
            <p:cNvSpPr>
              <a:spLocks/>
            </p:cNvSpPr>
            <p:nvPr/>
          </p:nvSpPr>
          <p:spPr>
            <a:xfrm>
              <a:off x="2427759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44" name="Straight Arrow Connector 443"/>
            <p:cNvCxnSpPr/>
            <p:nvPr/>
          </p:nvCxnSpPr>
          <p:spPr>
            <a:xfrm flipH="1">
              <a:off x="23365931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/>
            <p:cNvSpPr>
              <a:spLocks/>
            </p:cNvSpPr>
            <p:nvPr/>
          </p:nvSpPr>
          <p:spPr>
            <a:xfrm>
              <a:off x="2241906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31948157" y="5572620"/>
            <a:ext cx="2805393" cy="2576424"/>
            <a:chOff x="32171132" y="5296638"/>
            <a:chExt cx="2805393" cy="2576424"/>
          </a:xfrm>
        </p:grpSpPr>
        <p:sp>
          <p:nvSpPr>
            <p:cNvPr id="568" name="Oval 567"/>
            <p:cNvSpPr>
              <a:spLocks/>
            </p:cNvSpPr>
            <p:nvPr/>
          </p:nvSpPr>
          <p:spPr>
            <a:xfrm>
              <a:off x="32171132" y="5296638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69" name="Oval 568"/>
            <p:cNvSpPr>
              <a:spLocks/>
            </p:cNvSpPr>
            <p:nvPr/>
          </p:nvSpPr>
          <p:spPr>
            <a:xfrm>
              <a:off x="34029662" y="5296638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70" name="Oval 569"/>
            <p:cNvSpPr>
              <a:spLocks/>
            </p:cNvSpPr>
            <p:nvPr/>
          </p:nvSpPr>
          <p:spPr>
            <a:xfrm>
              <a:off x="3402966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1" name="Straight Arrow Connector 570"/>
            <p:cNvCxnSpPr/>
            <p:nvPr/>
          </p:nvCxnSpPr>
          <p:spPr>
            <a:xfrm flipH="1">
              <a:off x="33117995" y="5733651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/>
            <p:cNvSpPr>
              <a:spLocks/>
            </p:cNvSpPr>
            <p:nvPr/>
          </p:nvSpPr>
          <p:spPr>
            <a:xfrm>
              <a:off x="3217113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7" name="Straight Arrow Connector 576"/>
            <p:cNvCxnSpPr/>
            <p:nvPr/>
          </p:nvCxnSpPr>
          <p:spPr>
            <a:xfrm>
              <a:off x="34503094" y="6170665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>
              <a:stCxn id="570" idx="2"/>
              <a:endCxn id="573" idx="6"/>
            </p:cNvCxnSpPr>
            <p:nvPr/>
          </p:nvCxnSpPr>
          <p:spPr>
            <a:xfrm flipH="1">
              <a:off x="33117995" y="7436049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 625"/>
          <p:cNvGrpSpPr/>
          <p:nvPr/>
        </p:nvGrpSpPr>
        <p:grpSpPr>
          <a:xfrm>
            <a:off x="31196317" y="8584089"/>
            <a:ext cx="4288270" cy="4320000"/>
            <a:chOff x="34394495" y="8584089"/>
            <a:chExt cx="4288270" cy="4320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394495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09993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805376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51081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21625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394495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099936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80537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51081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21625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394495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099936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80537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51081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21625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394495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099936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80537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51081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21625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4406178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92174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921740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921740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921740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900178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35996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" name="Triangle 617"/>
            <p:cNvSpPr>
              <a:spLocks noChangeAspect="1"/>
            </p:cNvSpPr>
            <p:nvPr/>
          </p:nvSpPr>
          <p:spPr>
            <a:xfrm>
              <a:off x="37401115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>
              <a:spLocks noChangeAspect="1"/>
            </p:cNvSpPr>
            <p:nvPr/>
          </p:nvSpPr>
          <p:spPr>
            <a:xfrm>
              <a:off x="37396417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>
              <a:spLocks noChangeAspect="1"/>
            </p:cNvSpPr>
            <p:nvPr/>
          </p:nvSpPr>
          <p:spPr>
            <a:xfrm>
              <a:off x="36680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4" name="Triangle 623"/>
            <p:cNvSpPr>
              <a:spLocks noChangeAspect="1"/>
            </p:cNvSpPr>
            <p:nvPr/>
          </p:nvSpPr>
          <p:spPr>
            <a:xfrm>
              <a:off x="36672837" y="9563237"/>
              <a:ext cx="375840" cy="324000"/>
            </a:xfrm>
            <a:prstGeom prst="triangle">
              <a:avLst/>
            </a:prstGeom>
            <a:solidFill>
              <a:srgbClr val="5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>
              <a:spLocks noChangeAspect="1"/>
            </p:cNvSpPr>
            <p:nvPr/>
          </p:nvSpPr>
          <p:spPr>
            <a:xfrm>
              <a:off x="36701537" y="10294101"/>
              <a:ext cx="324000" cy="324000"/>
            </a:xfrm>
            <a:prstGeom prst="rect">
              <a:avLst/>
            </a:prstGeom>
            <a:solidFill>
              <a:srgbClr val="5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36475187" y="8584089"/>
            <a:ext cx="4288270" cy="4320000"/>
            <a:chOff x="39111237" y="8584089"/>
            <a:chExt cx="4288270" cy="4320000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9111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816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05221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12275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933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9111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816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05221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12275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9330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9111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816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0522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1227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933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9111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816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0522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1227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933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22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2638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2638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2638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2638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2616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66" name="Rectangle 665"/>
            <p:cNvSpPr>
              <a:spLocks noChangeAspect="1"/>
            </p:cNvSpPr>
            <p:nvPr/>
          </p:nvSpPr>
          <p:spPr>
            <a:xfrm>
              <a:off x="40738920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7" name="Triangle 666"/>
            <p:cNvSpPr>
              <a:spLocks noChangeAspect="1"/>
            </p:cNvSpPr>
            <p:nvPr/>
          </p:nvSpPr>
          <p:spPr>
            <a:xfrm>
              <a:off x="42115508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>
              <a:spLocks noChangeAspect="1"/>
            </p:cNvSpPr>
            <p:nvPr/>
          </p:nvSpPr>
          <p:spPr>
            <a:xfrm>
              <a:off x="42141428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>
              <a:spLocks noChangeAspect="1"/>
            </p:cNvSpPr>
            <p:nvPr/>
          </p:nvSpPr>
          <p:spPr>
            <a:xfrm>
              <a:off x="41415499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0" name="Triangle 669"/>
            <p:cNvSpPr>
              <a:spLocks noChangeAspect="1"/>
            </p:cNvSpPr>
            <p:nvPr/>
          </p:nvSpPr>
          <p:spPr>
            <a:xfrm>
              <a:off x="41389579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>
              <a:spLocks noChangeAspect="1"/>
            </p:cNvSpPr>
            <p:nvPr/>
          </p:nvSpPr>
          <p:spPr>
            <a:xfrm>
              <a:off x="41415499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>
              <a:spLocks noChangeAspect="1"/>
            </p:cNvSpPr>
            <p:nvPr/>
          </p:nvSpPr>
          <p:spPr>
            <a:xfrm>
              <a:off x="40738920" y="10977145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>
              <a:spLocks noChangeAspect="1"/>
            </p:cNvSpPr>
            <p:nvPr/>
          </p:nvSpPr>
          <p:spPr>
            <a:xfrm>
              <a:off x="40738920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4" name="Triangle 673"/>
            <p:cNvSpPr>
              <a:spLocks noChangeAspect="1"/>
            </p:cNvSpPr>
            <p:nvPr/>
          </p:nvSpPr>
          <p:spPr>
            <a:xfrm>
              <a:off x="40713000" y="8793903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5" name="Triangle 674"/>
            <p:cNvSpPr>
              <a:spLocks noChangeAspect="1"/>
            </p:cNvSpPr>
            <p:nvPr/>
          </p:nvSpPr>
          <p:spPr>
            <a:xfrm>
              <a:off x="40713000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>
              <a:spLocks noChangeAspect="1"/>
            </p:cNvSpPr>
            <p:nvPr/>
          </p:nvSpPr>
          <p:spPr>
            <a:xfrm>
              <a:off x="42141428" y="1096276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>
              <a:spLocks noChangeAspect="1"/>
            </p:cNvSpPr>
            <p:nvPr/>
          </p:nvSpPr>
          <p:spPr>
            <a:xfrm>
              <a:off x="42141428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96951" y="4572000"/>
            <a:ext cx="27760966" cy="830997"/>
            <a:chOff x="996951" y="4522787"/>
            <a:chExt cx="27760966" cy="830997"/>
          </a:xfrm>
        </p:grpSpPr>
        <p:sp>
          <p:nvSpPr>
            <p:cNvPr id="148" name="TextBox 147"/>
            <p:cNvSpPr txBox="1"/>
            <p:nvPr/>
          </p:nvSpPr>
          <p:spPr>
            <a:xfrm>
              <a:off x="996951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G(+x, A</a:t>
              </a:r>
              <a:r>
                <a:rPr lang="en-US" sz="47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036127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(+y, 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11821495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G(+x, 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9" name="TextBox 678"/>
            <p:cNvSpPr txBox="1"/>
            <p:nvPr/>
          </p:nvSpPr>
          <p:spPr>
            <a:xfrm>
              <a:off x="23961462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(+y, 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41428187" y="8584089"/>
            <a:ext cx="4288270" cy="4320000"/>
            <a:chOff x="42159237" y="8584089"/>
            <a:chExt cx="4288270" cy="4320000"/>
          </a:xfrm>
        </p:grpSpPr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42159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42864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3570118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4275559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4981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42159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42864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3570118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4275559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4981000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42159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42864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3570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4275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4981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42159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42864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3570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4275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4981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2170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5686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5686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5686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5686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5664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4320" y="9307958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6938" y="10716527"/>
              <a:ext cx="801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734" name="Rounded Rectangle 733"/>
          <p:cNvSpPr/>
          <p:nvPr/>
        </p:nvSpPr>
        <p:spPr>
          <a:xfrm>
            <a:off x="390237" y="4500000"/>
            <a:ext cx="10347783" cy="921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7" name="Rounded Rectangle 736"/>
          <p:cNvSpPr/>
          <p:nvPr/>
        </p:nvSpPr>
        <p:spPr>
          <a:xfrm>
            <a:off x="11664950" y="4500000"/>
            <a:ext cx="23940000" cy="921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9" name="Straight Connector 738"/>
          <p:cNvCxnSpPr/>
          <p:nvPr/>
        </p:nvCxnSpPr>
        <p:spPr>
          <a:xfrm>
            <a:off x="16663187" y="5285433"/>
            <a:ext cx="0" cy="7695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ight Arrow 741"/>
          <p:cNvSpPr/>
          <p:nvPr/>
        </p:nvSpPr>
        <p:spPr>
          <a:xfrm>
            <a:off x="10897917" y="10433782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3" name="Right Arrow 742"/>
          <p:cNvSpPr/>
          <p:nvPr/>
        </p:nvSpPr>
        <p:spPr>
          <a:xfrm>
            <a:off x="35794007" y="10637095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4" name="Right Arrow 743"/>
          <p:cNvSpPr/>
          <p:nvPr/>
        </p:nvSpPr>
        <p:spPr>
          <a:xfrm>
            <a:off x="40784808" y="10688018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5" name="TextBox 744"/>
          <p:cNvSpPr txBox="1"/>
          <p:nvPr/>
        </p:nvSpPr>
        <p:spPr>
          <a:xfrm>
            <a:off x="2911713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7950889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7" name="TextBox 746"/>
          <p:cNvSpPr txBox="1"/>
          <p:nvPr/>
        </p:nvSpPr>
        <p:spPr>
          <a:xfrm>
            <a:off x="13548750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8" name="TextBox 747"/>
          <p:cNvSpPr txBox="1"/>
          <p:nvPr/>
        </p:nvSpPr>
        <p:spPr>
          <a:xfrm>
            <a:off x="18720588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2345657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28297754" y="12828587"/>
            <a:ext cx="788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3291233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38122517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(h)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43119677" y="12828587"/>
            <a:ext cx="75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755" name="Oval 754"/>
          <p:cNvSpPr>
            <a:spLocks noChangeAspect="1"/>
          </p:cNvSpPr>
          <p:nvPr/>
        </p:nvSpPr>
        <p:spPr>
          <a:xfrm>
            <a:off x="19752506" y="9264185"/>
            <a:ext cx="1047825" cy="1018652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6" name="Oval 755"/>
          <p:cNvSpPr>
            <a:spLocks noChangeAspect="1"/>
          </p:cNvSpPr>
          <p:nvPr/>
        </p:nvSpPr>
        <p:spPr>
          <a:xfrm>
            <a:off x="13234187" y="11466290"/>
            <a:ext cx="818200" cy="795420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7" name="Oval 756"/>
          <p:cNvSpPr>
            <a:spLocks noChangeAspect="1"/>
          </p:cNvSpPr>
          <p:nvPr/>
        </p:nvSpPr>
        <p:spPr>
          <a:xfrm>
            <a:off x="14656561" y="11466290"/>
            <a:ext cx="818200" cy="795420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8" name="Oval 757"/>
          <p:cNvSpPr>
            <a:spLocks noChangeAspect="1"/>
          </p:cNvSpPr>
          <p:nvPr/>
        </p:nvSpPr>
        <p:spPr>
          <a:xfrm>
            <a:off x="23166950" y="11466290"/>
            <a:ext cx="818200" cy="795420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9" name="Oval 758"/>
          <p:cNvSpPr>
            <a:spLocks noChangeAspect="1"/>
          </p:cNvSpPr>
          <p:nvPr/>
        </p:nvSpPr>
        <p:spPr>
          <a:xfrm>
            <a:off x="24570950" y="11466290"/>
            <a:ext cx="818200" cy="795420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36454117" y="4500000"/>
            <a:ext cx="8147323" cy="3543047"/>
            <a:chOff x="36222421" y="3455988"/>
            <a:chExt cx="8147323" cy="3543047"/>
          </a:xfrm>
        </p:grpSpPr>
        <p:sp>
          <p:nvSpPr>
            <p:cNvPr id="760" name="Oval 759"/>
            <p:cNvSpPr>
              <a:spLocks noChangeAspect="1"/>
            </p:cNvSpPr>
            <p:nvPr/>
          </p:nvSpPr>
          <p:spPr>
            <a:xfrm>
              <a:off x="36574635" y="4096056"/>
              <a:ext cx="482815" cy="482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61" name="Triangle 760"/>
            <p:cNvSpPr>
              <a:spLocks noChangeAspect="1"/>
            </p:cNvSpPr>
            <p:nvPr/>
          </p:nvSpPr>
          <p:spPr>
            <a:xfrm>
              <a:off x="36551517" y="5251594"/>
              <a:ext cx="529051" cy="4560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>
              <a:spLocks noChangeAspect="1"/>
            </p:cNvSpPr>
            <p:nvPr/>
          </p:nvSpPr>
          <p:spPr>
            <a:xfrm>
              <a:off x="36633028" y="6165994"/>
              <a:ext cx="456078" cy="456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7460500" y="3644966"/>
              <a:ext cx="69092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Pixels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in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2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corresponding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to external geometric contacts</a:t>
              </a:r>
              <a:endParaRPr lang="en-US" sz="4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4" name="TextBox 763"/>
            <p:cNvSpPr txBox="1"/>
            <p:nvPr/>
          </p:nvSpPr>
          <p:spPr>
            <a:xfrm>
              <a:off x="37460500" y="5110301"/>
              <a:ext cx="49936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Pixels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to P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5" name="TextBox 764"/>
            <p:cNvSpPr txBox="1"/>
            <p:nvPr/>
          </p:nvSpPr>
          <p:spPr>
            <a:xfrm>
              <a:off x="37460500" y="6024701"/>
              <a:ext cx="50225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Pixels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to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36222421" y="3455988"/>
              <a:ext cx="8147323" cy="3543047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8" name="Group 767"/>
          <p:cNvGrpSpPr>
            <a:grpSpLocks noChangeAspect="1"/>
          </p:cNvGrpSpPr>
          <p:nvPr/>
        </p:nvGrpSpPr>
        <p:grpSpPr>
          <a:xfrm>
            <a:off x="421717" y="11527583"/>
            <a:ext cx="2099233" cy="2080230"/>
            <a:chOff x="4260709" y="9228533"/>
            <a:chExt cx="3323587" cy="3293496"/>
          </a:xfrm>
        </p:grpSpPr>
        <p:cxnSp>
          <p:nvCxnSpPr>
            <p:cNvPr id="769" name="Straight Arrow Connector 768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770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52" name="Straight Arrow Connector 551"/>
          <p:cNvCxnSpPr>
            <a:stCxn id="152" idx="3"/>
            <a:endCxn id="157" idx="7"/>
          </p:cNvCxnSpPr>
          <p:nvPr/>
        </p:nvCxnSpPr>
        <p:spPr>
          <a:xfrm flipH="1">
            <a:off x="13619059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282" idx="3"/>
            <a:endCxn id="287" idx="7"/>
          </p:cNvCxnSpPr>
          <p:nvPr/>
        </p:nvCxnSpPr>
        <p:spPr>
          <a:xfrm flipH="1">
            <a:off x="1885136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23594536" y="6253971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H="1">
            <a:off x="23776772" y="6441976"/>
            <a:ext cx="1188997" cy="10843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500" idx="3"/>
            <a:endCxn id="504" idx="7"/>
          </p:cNvCxnSpPr>
          <p:nvPr/>
        </p:nvCxnSpPr>
        <p:spPr>
          <a:xfrm flipH="1">
            <a:off x="2827909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569" idx="3"/>
            <a:endCxn id="573" idx="7"/>
          </p:cNvCxnSpPr>
          <p:nvPr/>
        </p:nvCxnSpPr>
        <p:spPr>
          <a:xfrm flipH="1">
            <a:off x="32756355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5" idx="5"/>
            <a:endCxn id="670" idx="1"/>
          </p:cNvCxnSpPr>
          <p:nvPr/>
        </p:nvCxnSpPr>
        <p:spPr>
          <a:xfrm>
            <a:off x="38358830" y="9740791"/>
            <a:ext cx="488659" cy="0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>
            <a:stCxn id="670" idx="5"/>
            <a:endCxn id="667" idx="1"/>
          </p:cNvCxnSpPr>
          <p:nvPr/>
        </p:nvCxnSpPr>
        <p:spPr>
          <a:xfrm>
            <a:off x="39035409" y="9740791"/>
            <a:ext cx="538009" cy="0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>
            <a:stCxn id="675" idx="0"/>
            <a:endCxn id="674" idx="3"/>
          </p:cNvCxnSpPr>
          <p:nvPr/>
        </p:nvCxnSpPr>
        <p:spPr>
          <a:xfrm flipV="1">
            <a:off x="38264870" y="9117903"/>
            <a:ext cx="0" cy="460888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673" idx="3"/>
            <a:endCxn id="671" idx="1"/>
          </p:cNvCxnSpPr>
          <p:nvPr/>
        </p:nvCxnSpPr>
        <p:spPr>
          <a:xfrm>
            <a:off x="38426870" y="10456787"/>
            <a:ext cx="35257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stCxn id="671" idx="3"/>
            <a:endCxn id="677" idx="1"/>
          </p:cNvCxnSpPr>
          <p:nvPr/>
        </p:nvCxnSpPr>
        <p:spPr>
          <a:xfrm>
            <a:off x="39103449" y="10456787"/>
            <a:ext cx="40192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>
            <a:stCxn id="666" idx="3"/>
            <a:endCxn id="669" idx="1"/>
          </p:cNvCxnSpPr>
          <p:nvPr/>
        </p:nvCxnSpPr>
        <p:spPr>
          <a:xfrm>
            <a:off x="38426870" y="11859390"/>
            <a:ext cx="35257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669" idx="3"/>
            <a:endCxn id="668" idx="1"/>
          </p:cNvCxnSpPr>
          <p:nvPr/>
        </p:nvCxnSpPr>
        <p:spPr>
          <a:xfrm>
            <a:off x="39103449" y="11859390"/>
            <a:ext cx="40192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stCxn id="676" idx="2"/>
            <a:endCxn id="668" idx="0"/>
          </p:cNvCxnSpPr>
          <p:nvPr/>
        </p:nvCxnSpPr>
        <p:spPr>
          <a:xfrm>
            <a:off x="39667378" y="11286760"/>
            <a:ext cx="0" cy="41063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stCxn id="677" idx="2"/>
            <a:endCxn id="676" idx="0"/>
          </p:cNvCxnSpPr>
          <p:nvPr/>
        </p:nvCxnSpPr>
        <p:spPr>
          <a:xfrm>
            <a:off x="39667378" y="10618787"/>
            <a:ext cx="0" cy="343973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666" idx="0"/>
          </p:cNvCxnSpPr>
          <p:nvPr/>
        </p:nvCxnSpPr>
        <p:spPr>
          <a:xfrm>
            <a:off x="38264870" y="11301145"/>
            <a:ext cx="0" cy="396245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>
            <a:stCxn id="673" idx="2"/>
            <a:endCxn id="672" idx="0"/>
          </p:cNvCxnSpPr>
          <p:nvPr/>
        </p:nvCxnSpPr>
        <p:spPr>
          <a:xfrm>
            <a:off x="38264870" y="10618787"/>
            <a:ext cx="0" cy="358358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61923" y="8664818"/>
            <a:ext cx="0" cy="3532303"/>
          </a:xfrm>
          <a:prstGeom prst="line">
            <a:avLst/>
          </a:prstGeom>
          <a:ln w="114300">
            <a:solidFill>
              <a:srgbClr val="E56C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4771877" y="9371786"/>
            <a:ext cx="0" cy="2844000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4072805" y="8641968"/>
            <a:ext cx="0" cy="720000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 flipH="1">
            <a:off x="6969246" y="12199672"/>
            <a:ext cx="2844000" cy="3201"/>
          </a:xfrm>
          <a:prstGeom prst="line">
            <a:avLst/>
          </a:prstGeom>
          <a:ln w="114300">
            <a:solidFill>
              <a:srgbClr val="E56C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>
            <a:off x="9075600" y="9383096"/>
            <a:ext cx="720000" cy="3201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51042" y="8584089"/>
            <a:ext cx="4288270" cy="4320000"/>
            <a:chOff x="3759727" y="14692163"/>
            <a:chExt cx="3600709" cy="3627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759727" y="14692163"/>
              <a:ext cx="3600709" cy="3627352"/>
              <a:chOff x="7630828" y="15552359"/>
              <a:chExt cx="3809173" cy="38373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78434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992482" y="5583097"/>
            <a:ext cx="2805393" cy="2576425"/>
            <a:chOff x="12243900" y="1877612"/>
            <a:chExt cx="5546419" cy="5093735"/>
          </a:xfrm>
        </p:grpSpPr>
        <p:sp>
          <p:nvSpPr>
            <p:cNvPr id="66" name="Oval 65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Oval 67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31658" y="5603962"/>
            <a:ext cx="2805393" cy="2576425"/>
            <a:chOff x="8555037" y="5327979"/>
            <a:chExt cx="2805393" cy="2576425"/>
          </a:xfrm>
        </p:grpSpPr>
        <p:sp>
          <p:nvSpPr>
            <p:cNvPr id="73" name="Oval 72"/>
            <p:cNvSpPr>
              <a:spLocks/>
            </p:cNvSpPr>
            <p:nvPr/>
          </p:nvSpPr>
          <p:spPr>
            <a:xfrm>
              <a:off x="8555037" y="5327979"/>
              <a:ext cx="946862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>
              <a:off x="10413568" y="532797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>
              <a:off x="9505247" y="703037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9501899" y="576499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9991630" y="6096836"/>
              <a:ext cx="573554" cy="956369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0314387" y="6220350"/>
              <a:ext cx="573554" cy="95636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90218" y="8584089"/>
            <a:ext cx="4288270" cy="4320000"/>
            <a:chOff x="8109770" y="8584089"/>
            <a:chExt cx="4288270" cy="4320000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109770" y="8584089"/>
              <a:ext cx="4288270" cy="4320000"/>
              <a:chOff x="7630828" y="15552359"/>
              <a:chExt cx="3809173" cy="383735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68692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9719591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1112756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1112756" y="9581738"/>
              <a:ext cx="342994" cy="3429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0429667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12810861" y="5572620"/>
            <a:ext cx="2805393" cy="2576424"/>
            <a:chOff x="15075212" y="5296637"/>
            <a:chExt cx="2805393" cy="2576424"/>
          </a:xfrm>
        </p:grpSpPr>
        <p:sp>
          <p:nvSpPr>
            <p:cNvPr id="151" name="Oval 150"/>
            <p:cNvSpPr>
              <a:spLocks/>
            </p:cNvSpPr>
            <p:nvPr/>
          </p:nvSpPr>
          <p:spPr>
            <a:xfrm>
              <a:off x="1507521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693374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693374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6022075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883410" y="6042665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/>
            </p:cNvSpPr>
            <p:nvPr/>
          </p:nvSpPr>
          <p:spPr>
            <a:xfrm>
              <a:off x="1507521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5548644" y="6170663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407174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11888079" y="8584089"/>
            <a:ext cx="4288270" cy="4320000"/>
            <a:chOff x="14333773" y="8584089"/>
            <a:chExt cx="4288270" cy="43200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4333773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5039214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5744654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6450095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155536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4333773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5039214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5744654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6450095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15553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4333773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5039214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5744654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6450095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15553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4333773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5039214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5744654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6450095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15553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4345456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86101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861018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861018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861018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7839456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69" name="Rectangle 268"/>
            <p:cNvSpPr>
              <a:spLocks noChangeAspect="1"/>
            </p:cNvSpPr>
            <p:nvPr/>
          </p:nvSpPr>
          <p:spPr>
            <a:xfrm>
              <a:off x="15930000" y="10997444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>
              <a:spLocks noChangeAspect="1"/>
            </p:cNvSpPr>
            <p:nvPr/>
          </p:nvSpPr>
          <p:spPr>
            <a:xfrm>
              <a:off x="15930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>
              <a:spLocks noChangeAspect="1"/>
            </p:cNvSpPr>
            <p:nvPr/>
          </p:nvSpPr>
          <p:spPr>
            <a:xfrm>
              <a:off x="15912000" y="8846987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Triangle 271"/>
            <p:cNvSpPr>
              <a:spLocks noChangeAspect="1"/>
            </p:cNvSpPr>
            <p:nvPr/>
          </p:nvSpPr>
          <p:spPr>
            <a:xfrm>
              <a:off x="15912000" y="957600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Triangle 272"/>
            <p:cNvSpPr>
              <a:spLocks noChangeAspect="1"/>
            </p:cNvSpPr>
            <p:nvPr/>
          </p:nvSpPr>
          <p:spPr>
            <a:xfrm>
              <a:off x="17316000" y="9576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>
              <a:spLocks noChangeAspect="1"/>
            </p:cNvSpPr>
            <p:nvPr/>
          </p:nvSpPr>
          <p:spPr>
            <a:xfrm>
              <a:off x="17352000" y="10997444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>
              <a:spLocks noChangeAspect="1"/>
            </p:cNvSpPr>
            <p:nvPr/>
          </p:nvSpPr>
          <p:spPr>
            <a:xfrm>
              <a:off x="17352000" y="10313987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>
              <a:off x="15930000" y="103139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>
              <a:off x="17352000" y="116973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18043169" y="5572620"/>
            <a:ext cx="2805393" cy="2576424"/>
            <a:chOff x="20075244" y="5296637"/>
            <a:chExt cx="2805393" cy="2576424"/>
          </a:xfrm>
        </p:grpSpPr>
        <p:sp>
          <p:nvSpPr>
            <p:cNvPr id="281" name="Oval 280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>
              <a:off x="22271037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>
              <a:off x="22560392" y="6173999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17120387" y="8584089"/>
            <a:ext cx="4288270" cy="4320000"/>
            <a:chOff x="19375437" y="8584089"/>
            <a:chExt cx="4288270" cy="4320000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25" name="Rectangle 424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Triangle 427"/>
            <p:cNvSpPr>
              <a:spLocks noChangeAspect="1"/>
            </p:cNvSpPr>
            <p:nvPr/>
          </p:nvSpPr>
          <p:spPr>
            <a:xfrm>
              <a:off x="22193858" y="9414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22567152" y="97278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>
              <a:spLocks noChangeAspect="1"/>
            </p:cNvSpPr>
            <p:nvPr/>
          </p:nvSpPr>
          <p:spPr>
            <a:xfrm>
              <a:off x="22392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7470899" y="5572620"/>
            <a:ext cx="2805393" cy="2576424"/>
            <a:chOff x="20075244" y="5296637"/>
            <a:chExt cx="2805393" cy="2576424"/>
          </a:xfrm>
        </p:grpSpPr>
        <p:sp>
          <p:nvSpPr>
            <p:cNvPr id="499" name="Oval 498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0" name="Oval 499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1" name="Oval 500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>
              <a:off x="22407206" y="6170664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/>
          <p:cNvGrpSpPr/>
          <p:nvPr/>
        </p:nvGrpSpPr>
        <p:grpSpPr>
          <a:xfrm>
            <a:off x="26548117" y="8584089"/>
            <a:ext cx="4288270" cy="4320000"/>
            <a:chOff x="19375437" y="8584089"/>
            <a:chExt cx="4288270" cy="4320000"/>
          </a:xfrm>
        </p:grpSpPr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8" name="Rectangle 547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Triangle 548"/>
            <p:cNvSpPr>
              <a:spLocks noChangeAspect="1"/>
            </p:cNvSpPr>
            <p:nvPr/>
          </p:nvSpPr>
          <p:spPr>
            <a:xfrm>
              <a:off x="22382057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22377359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21823717" y="8584089"/>
            <a:ext cx="4288270" cy="4320000"/>
            <a:chOff x="21496286" y="8584089"/>
            <a:chExt cx="4288270" cy="432000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2149628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220172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290716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361260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4318049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21496286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2201727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290716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361260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431804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21496286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2201727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290716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361260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431804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21496286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2201727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290716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361260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431804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1507969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5023531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5023531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5023531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5023531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5001969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2" name="Triangle 491"/>
            <p:cNvSpPr>
              <a:spLocks noChangeAspect="1"/>
            </p:cNvSpPr>
            <p:nvPr/>
          </p:nvSpPr>
          <p:spPr>
            <a:xfrm>
              <a:off x="24490766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Triangle 552"/>
            <p:cNvSpPr>
              <a:spLocks noChangeAspect="1"/>
            </p:cNvSpPr>
            <p:nvPr/>
          </p:nvSpPr>
          <p:spPr>
            <a:xfrm>
              <a:off x="23076640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Triangle 553"/>
            <p:cNvSpPr>
              <a:spLocks noChangeAspect="1"/>
            </p:cNvSpPr>
            <p:nvPr/>
          </p:nvSpPr>
          <p:spPr>
            <a:xfrm>
              <a:off x="23766648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Triangle 554"/>
            <p:cNvSpPr>
              <a:spLocks noChangeAspect="1"/>
            </p:cNvSpPr>
            <p:nvPr/>
          </p:nvSpPr>
          <p:spPr>
            <a:xfrm>
              <a:off x="24490766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22866886" y="5572619"/>
            <a:ext cx="2805393" cy="2576424"/>
            <a:chOff x="22419068" y="5296637"/>
            <a:chExt cx="2805393" cy="2576424"/>
          </a:xfrm>
        </p:grpSpPr>
        <p:sp>
          <p:nvSpPr>
            <p:cNvPr id="441" name="Oval 440"/>
            <p:cNvSpPr>
              <a:spLocks/>
            </p:cNvSpPr>
            <p:nvPr/>
          </p:nvSpPr>
          <p:spPr>
            <a:xfrm>
              <a:off x="22419068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2" name="Oval 441"/>
            <p:cNvSpPr>
              <a:spLocks/>
            </p:cNvSpPr>
            <p:nvPr/>
          </p:nvSpPr>
          <p:spPr>
            <a:xfrm>
              <a:off x="24277598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3" name="Oval 442"/>
            <p:cNvSpPr>
              <a:spLocks/>
            </p:cNvSpPr>
            <p:nvPr/>
          </p:nvSpPr>
          <p:spPr>
            <a:xfrm>
              <a:off x="2427759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44" name="Straight Arrow Connector 443"/>
            <p:cNvCxnSpPr/>
            <p:nvPr/>
          </p:nvCxnSpPr>
          <p:spPr>
            <a:xfrm flipH="1">
              <a:off x="23365931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/>
            <p:cNvSpPr>
              <a:spLocks/>
            </p:cNvSpPr>
            <p:nvPr/>
          </p:nvSpPr>
          <p:spPr>
            <a:xfrm>
              <a:off x="2241906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31948157" y="5572620"/>
            <a:ext cx="2805393" cy="2576424"/>
            <a:chOff x="32171132" y="5296638"/>
            <a:chExt cx="2805393" cy="2576424"/>
          </a:xfrm>
        </p:grpSpPr>
        <p:sp>
          <p:nvSpPr>
            <p:cNvPr id="568" name="Oval 567"/>
            <p:cNvSpPr>
              <a:spLocks/>
            </p:cNvSpPr>
            <p:nvPr/>
          </p:nvSpPr>
          <p:spPr>
            <a:xfrm>
              <a:off x="32171132" y="5296638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69" name="Oval 568"/>
            <p:cNvSpPr>
              <a:spLocks/>
            </p:cNvSpPr>
            <p:nvPr/>
          </p:nvSpPr>
          <p:spPr>
            <a:xfrm>
              <a:off x="34029662" y="5296638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70" name="Oval 569"/>
            <p:cNvSpPr>
              <a:spLocks/>
            </p:cNvSpPr>
            <p:nvPr/>
          </p:nvSpPr>
          <p:spPr>
            <a:xfrm>
              <a:off x="3402966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1" name="Straight Arrow Connector 570"/>
            <p:cNvCxnSpPr/>
            <p:nvPr/>
          </p:nvCxnSpPr>
          <p:spPr>
            <a:xfrm flipH="1">
              <a:off x="33117995" y="5733651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/>
            <p:cNvSpPr>
              <a:spLocks/>
            </p:cNvSpPr>
            <p:nvPr/>
          </p:nvSpPr>
          <p:spPr>
            <a:xfrm>
              <a:off x="3217113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7" name="Straight Arrow Connector 576"/>
            <p:cNvCxnSpPr/>
            <p:nvPr/>
          </p:nvCxnSpPr>
          <p:spPr>
            <a:xfrm>
              <a:off x="34503094" y="6170665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>
              <a:stCxn id="570" idx="2"/>
              <a:endCxn id="573" idx="6"/>
            </p:cNvCxnSpPr>
            <p:nvPr/>
          </p:nvCxnSpPr>
          <p:spPr>
            <a:xfrm flipH="1">
              <a:off x="33117995" y="7436049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 625"/>
          <p:cNvGrpSpPr/>
          <p:nvPr/>
        </p:nvGrpSpPr>
        <p:grpSpPr>
          <a:xfrm>
            <a:off x="31196317" y="8584089"/>
            <a:ext cx="4288270" cy="4320000"/>
            <a:chOff x="34394495" y="8584089"/>
            <a:chExt cx="4288270" cy="4320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394495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09993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805376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51081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21625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394495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099936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80537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51081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21625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394495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099936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80537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51081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21625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394495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099936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80537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51081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21625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4406178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92174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921740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921740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921740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900178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35996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" name="Triangle 617"/>
            <p:cNvSpPr>
              <a:spLocks noChangeAspect="1"/>
            </p:cNvSpPr>
            <p:nvPr/>
          </p:nvSpPr>
          <p:spPr>
            <a:xfrm>
              <a:off x="37401115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>
              <a:spLocks noChangeAspect="1"/>
            </p:cNvSpPr>
            <p:nvPr/>
          </p:nvSpPr>
          <p:spPr>
            <a:xfrm>
              <a:off x="37396417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>
              <a:spLocks noChangeAspect="1"/>
            </p:cNvSpPr>
            <p:nvPr/>
          </p:nvSpPr>
          <p:spPr>
            <a:xfrm>
              <a:off x="36680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4" name="Triangle 623"/>
            <p:cNvSpPr>
              <a:spLocks noChangeAspect="1"/>
            </p:cNvSpPr>
            <p:nvPr/>
          </p:nvSpPr>
          <p:spPr>
            <a:xfrm>
              <a:off x="36672837" y="9563237"/>
              <a:ext cx="375840" cy="324000"/>
            </a:xfrm>
            <a:prstGeom prst="triangle">
              <a:avLst/>
            </a:prstGeom>
            <a:solidFill>
              <a:srgbClr val="5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>
              <a:spLocks noChangeAspect="1"/>
            </p:cNvSpPr>
            <p:nvPr/>
          </p:nvSpPr>
          <p:spPr>
            <a:xfrm>
              <a:off x="36701537" y="10294101"/>
              <a:ext cx="324000" cy="324000"/>
            </a:xfrm>
            <a:prstGeom prst="rect">
              <a:avLst/>
            </a:prstGeom>
            <a:solidFill>
              <a:srgbClr val="5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36475187" y="8584089"/>
            <a:ext cx="4288270" cy="4320000"/>
            <a:chOff x="39111237" y="8584089"/>
            <a:chExt cx="4288270" cy="4320000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9111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816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05221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12275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933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9111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816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05221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12275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9330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9111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816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0522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1227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933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9111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816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0522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1227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933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22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2638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2638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2638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2638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2616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66" name="Rectangle 665"/>
            <p:cNvSpPr>
              <a:spLocks noChangeAspect="1"/>
            </p:cNvSpPr>
            <p:nvPr/>
          </p:nvSpPr>
          <p:spPr>
            <a:xfrm>
              <a:off x="40738920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7" name="Triangle 666"/>
            <p:cNvSpPr>
              <a:spLocks noChangeAspect="1"/>
            </p:cNvSpPr>
            <p:nvPr/>
          </p:nvSpPr>
          <p:spPr>
            <a:xfrm>
              <a:off x="42115508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>
              <a:spLocks noChangeAspect="1"/>
            </p:cNvSpPr>
            <p:nvPr/>
          </p:nvSpPr>
          <p:spPr>
            <a:xfrm>
              <a:off x="42141428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>
              <a:spLocks noChangeAspect="1"/>
            </p:cNvSpPr>
            <p:nvPr/>
          </p:nvSpPr>
          <p:spPr>
            <a:xfrm>
              <a:off x="41415499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0" name="Triangle 669"/>
            <p:cNvSpPr>
              <a:spLocks noChangeAspect="1"/>
            </p:cNvSpPr>
            <p:nvPr/>
          </p:nvSpPr>
          <p:spPr>
            <a:xfrm>
              <a:off x="41389579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>
              <a:spLocks noChangeAspect="1"/>
            </p:cNvSpPr>
            <p:nvPr/>
          </p:nvSpPr>
          <p:spPr>
            <a:xfrm>
              <a:off x="41415499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>
              <a:spLocks noChangeAspect="1"/>
            </p:cNvSpPr>
            <p:nvPr/>
          </p:nvSpPr>
          <p:spPr>
            <a:xfrm>
              <a:off x="40738920" y="10977145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>
              <a:spLocks noChangeAspect="1"/>
            </p:cNvSpPr>
            <p:nvPr/>
          </p:nvSpPr>
          <p:spPr>
            <a:xfrm>
              <a:off x="40738920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4" name="Triangle 673"/>
            <p:cNvSpPr>
              <a:spLocks noChangeAspect="1"/>
            </p:cNvSpPr>
            <p:nvPr/>
          </p:nvSpPr>
          <p:spPr>
            <a:xfrm>
              <a:off x="40713000" y="8793903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5" name="Triangle 674"/>
            <p:cNvSpPr>
              <a:spLocks noChangeAspect="1"/>
            </p:cNvSpPr>
            <p:nvPr/>
          </p:nvSpPr>
          <p:spPr>
            <a:xfrm>
              <a:off x="40713000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>
              <a:spLocks noChangeAspect="1"/>
            </p:cNvSpPr>
            <p:nvPr/>
          </p:nvSpPr>
          <p:spPr>
            <a:xfrm>
              <a:off x="42141428" y="1096276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>
              <a:spLocks noChangeAspect="1"/>
            </p:cNvSpPr>
            <p:nvPr/>
          </p:nvSpPr>
          <p:spPr>
            <a:xfrm>
              <a:off x="42141428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96951" y="4572000"/>
            <a:ext cx="27760966" cy="830997"/>
            <a:chOff x="996951" y="4522787"/>
            <a:chExt cx="27760966" cy="830997"/>
          </a:xfrm>
        </p:grpSpPr>
        <p:sp>
          <p:nvSpPr>
            <p:cNvPr id="148" name="TextBox 147"/>
            <p:cNvSpPr txBox="1"/>
            <p:nvPr/>
          </p:nvSpPr>
          <p:spPr>
            <a:xfrm>
              <a:off x="996951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G(+x, A</a:t>
              </a:r>
              <a:r>
                <a:rPr lang="en-US" sz="47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036127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(+y, 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11821495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G(+x, 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9" name="TextBox 678"/>
            <p:cNvSpPr txBox="1"/>
            <p:nvPr/>
          </p:nvSpPr>
          <p:spPr>
            <a:xfrm>
              <a:off x="23961462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(+y, 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41428187" y="8584089"/>
            <a:ext cx="4288270" cy="4320000"/>
            <a:chOff x="42159237" y="8584089"/>
            <a:chExt cx="4288270" cy="4320000"/>
          </a:xfrm>
        </p:grpSpPr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42159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42864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3570118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4275559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4981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42159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42864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3570118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4275559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4981000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42159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42864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3570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4275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4981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42159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42864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3570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4275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4981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2170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5686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5686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5686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5686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5664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4320" y="9307958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6938" y="10716527"/>
              <a:ext cx="801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734" name="Rounded Rectangle 733"/>
          <p:cNvSpPr/>
          <p:nvPr/>
        </p:nvSpPr>
        <p:spPr>
          <a:xfrm>
            <a:off x="390237" y="4500000"/>
            <a:ext cx="10347783" cy="921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7" name="Rounded Rectangle 736"/>
          <p:cNvSpPr/>
          <p:nvPr/>
        </p:nvSpPr>
        <p:spPr>
          <a:xfrm>
            <a:off x="11664950" y="4500000"/>
            <a:ext cx="23940000" cy="921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9" name="Straight Connector 738"/>
          <p:cNvCxnSpPr/>
          <p:nvPr/>
        </p:nvCxnSpPr>
        <p:spPr>
          <a:xfrm>
            <a:off x="16663187" y="5285433"/>
            <a:ext cx="0" cy="7695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ight Arrow 741"/>
          <p:cNvSpPr/>
          <p:nvPr/>
        </p:nvSpPr>
        <p:spPr>
          <a:xfrm>
            <a:off x="10897917" y="10433782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3" name="Right Arrow 742"/>
          <p:cNvSpPr/>
          <p:nvPr/>
        </p:nvSpPr>
        <p:spPr>
          <a:xfrm>
            <a:off x="35794007" y="10637095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4" name="Right Arrow 743"/>
          <p:cNvSpPr/>
          <p:nvPr/>
        </p:nvSpPr>
        <p:spPr>
          <a:xfrm>
            <a:off x="40784808" y="10688018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5" name="TextBox 744"/>
          <p:cNvSpPr txBox="1"/>
          <p:nvPr/>
        </p:nvSpPr>
        <p:spPr>
          <a:xfrm>
            <a:off x="2911713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7950889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7" name="TextBox 746"/>
          <p:cNvSpPr txBox="1"/>
          <p:nvPr/>
        </p:nvSpPr>
        <p:spPr>
          <a:xfrm>
            <a:off x="13548750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8" name="TextBox 747"/>
          <p:cNvSpPr txBox="1"/>
          <p:nvPr/>
        </p:nvSpPr>
        <p:spPr>
          <a:xfrm>
            <a:off x="18720588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2345657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28297754" y="12828587"/>
            <a:ext cx="788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3291233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38122517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(h)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43119677" y="12828587"/>
            <a:ext cx="75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755" name="Oval 754"/>
          <p:cNvSpPr>
            <a:spLocks noChangeAspect="1"/>
          </p:cNvSpPr>
          <p:nvPr/>
        </p:nvSpPr>
        <p:spPr>
          <a:xfrm>
            <a:off x="19752506" y="9264185"/>
            <a:ext cx="1047825" cy="1018652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6" name="Oval 755"/>
          <p:cNvSpPr>
            <a:spLocks noChangeAspect="1"/>
          </p:cNvSpPr>
          <p:nvPr/>
        </p:nvSpPr>
        <p:spPr>
          <a:xfrm>
            <a:off x="13234187" y="11466290"/>
            <a:ext cx="818200" cy="795420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7" name="Oval 756"/>
          <p:cNvSpPr>
            <a:spLocks noChangeAspect="1"/>
          </p:cNvSpPr>
          <p:nvPr/>
        </p:nvSpPr>
        <p:spPr>
          <a:xfrm>
            <a:off x="14656561" y="11466290"/>
            <a:ext cx="818200" cy="795420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8" name="Oval 757"/>
          <p:cNvSpPr>
            <a:spLocks noChangeAspect="1"/>
          </p:cNvSpPr>
          <p:nvPr/>
        </p:nvSpPr>
        <p:spPr>
          <a:xfrm>
            <a:off x="23166950" y="11466290"/>
            <a:ext cx="818200" cy="795420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9" name="Oval 758"/>
          <p:cNvSpPr>
            <a:spLocks noChangeAspect="1"/>
          </p:cNvSpPr>
          <p:nvPr/>
        </p:nvSpPr>
        <p:spPr>
          <a:xfrm>
            <a:off x="24570950" y="11466290"/>
            <a:ext cx="818200" cy="795420"/>
          </a:xfrm>
          <a:prstGeom prst="ellipse">
            <a:avLst/>
          </a:prstGeom>
          <a:noFill/>
          <a:ln w="50800">
            <a:solidFill>
              <a:srgbClr val="F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36454117" y="4500000"/>
            <a:ext cx="8147323" cy="3543047"/>
            <a:chOff x="36222421" y="3455988"/>
            <a:chExt cx="8147323" cy="3543047"/>
          </a:xfrm>
        </p:grpSpPr>
        <p:sp>
          <p:nvSpPr>
            <p:cNvPr id="760" name="Oval 759"/>
            <p:cNvSpPr>
              <a:spLocks noChangeAspect="1"/>
            </p:cNvSpPr>
            <p:nvPr/>
          </p:nvSpPr>
          <p:spPr>
            <a:xfrm>
              <a:off x="36574635" y="4096056"/>
              <a:ext cx="482815" cy="482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61" name="Triangle 760"/>
            <p:cNvSpPr>
              <a:spLocks noChangeAspect="1"/>
            </p:cNvSpPr>
            <p:nvPr/>
          </p:nvSpPr>
          <p:spPr>
            <a:xfrm>
              <a:off x="36551517" y="5251594"/>
              <a:ext cx="529051" cy="4560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>
              <a:spLocks noChangeAspect="1"/>
            </p:cNvSpPr>
            <p:nvPr/>
          </p:nvSpPr>
          <p:spPr>
            <a:xfrm>
              <a:off x="36633028" y="6165994"/>
              <a:ext cx="456078" cy="456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7460500" y="3644966"/>
              <a:ext cx="69092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in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2 </a:t>
              </a:r>
              <a:r>
                <a:rPr lang="en-US" sz="4000">
                  <a:latin typeface="Arial" charset="0"/>
                  <a:ea typeface="Arial" charset="0"/>
                  <a:cs typeface="Arial" charset="0"/>
                </a:rPr>
                <a:t>corresponding </a:t>
              </a:r>
              <a:r>
                <a:rPr lang="en-US" sz="4000" smtClean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external geometric contacts</a:t>
              </a:r>
              <a:endParaRPr lang="en-US" sz="4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4" name="TextBox 763"/>
            <p:cNvSpPr txBox="1"/>
            <p:nvPr/>
          </p:nvSpPr>
          <p:spPr>
            <a:xfrm>
              <a:off x="37460500" y="5110301"/>
              <a:ext cx="51369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to P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5" name="TextBox 764"/>
            <p:cNvSpPr txBox="1"/>
            <p:nvPr/>
          </p:nvSpPr>
          <p:spPr>
            <a:xfrm>
              <a:off x="37460500" y="6024701"/>
              <a:ext cx="51658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to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36222421" y="3455988"/>
              <a:ext cx="8147323" cy="3543047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8" name="Group 767"/>
          <p:cNvGrpSpPr>
            <a:grpSpLocks noChangeAspect="1"/>
          </p:cNvGrpSpPr>
          <p:nvPr/>
        </p:nvGrpSpPr>
        <p:grpSpPr>
          <a:xfrm>
            <a:off x="421717" y="11527583"/>
            <a:ext cx="2099233" cy="2080230"/>
            <a:chOff x="4260709" y="9228533"/>
            <a:chExt cx="3323587" cy="3293496"/>
          </a:xfrm>
        </p:grpSpPr>
        <p:cxnSp>
          <p:nvCxnSpPr>
            <p:cNvPr id="769" name="Straight Arrow Connector 768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770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52" name="Straight Arrow Connector 551"/>
          <p:cNvCxnSpPr>
            <a:stCxn id="152" idx="3"/>
            <a:endCxn id="157" idx="7"/>
          </p:cNvCxnSpPr>
          <p:nvPr/>
        </p:nvCxnSpPr>
        <p:spPr>
          <a:xfrm flipH="1">
            <a:off x="13619059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282" idx="3"/>
            <a:endCxn id="287" idx="7"/>
          </p:cNvCxnSpPr>
          <p:nvPr/>
        </p:nvCxnSpPr>
        <p:spPr>
          <a:xfrm flipH="1">
            <a:off x="1885136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23594536" y="6253971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H="1">
            <a:off x="23776772" y="6441976"/>
            <a:ext cx="1188997" cy="10843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500" idx="3"/>
            <a:endCxn id="504" idx="7"/>
          </p:cNvCxnSpPr>
          <p:nvPr/>
        </p:nvCxnSpPr>
        <p:spPr>
          <a:xfrm flipH="1">
            <a:off x="2827909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569" idx="3"/>
            <a:endCxn id="573" idx="7"/>
          </p:cNvCxnSpPr>
          <p:nvPr/>
        </p:nvCxnSpPr>
        <p:spPr>
          <a:xfrm flipH="1">
            <a:off x="32756355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5" idx="5"/>
            <a:endCxn id="670" idx="1"/>
          </p:cNvCxnSpPr>
          <p:nvPr/>
        </p:nvCxnSpPr>
        <p:spPr>
          <a:xfrm>
            <a:off x="38358830" y="9740791"/>
            <a:ext cx="488659" cy="0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>
            <a:stCxn id="670" idx="5"/>
            <a:endCxn id="667" idx="1"/>
          </p:cNvCxnSpPr>
          <p:nvPr/>
        </p:nvCxnSpPr>
        <p:spPr>
          <a:xfrm>
            <a:off x="39035409" y="9740791"/>
            <a:ext cx="538009" cy="0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>
            <a:stCxn id="675" idx="0"/>
            <a:endCxn id="674" idx="3"/>
          </p:cNvCxnSpPr>
          <p:nvPr/>
        </p:nvCxnSpPr>
        <p:spPr>
          <a:xfrm flipV="1">
            <a:off x="38264870" y="9117903"/>
            <a:ext cx="0" cy="460888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673" idx="3"/>
            <a:endCxn id="671" idx="1"/>
          </p:cNvCxnSpPr>
          <p:nvPr/>
        </p:nvCxnSpPr>
        <p:spPr>
          <a:xfrm>
            <a:off x="38426870" y="10456787"/>
            <a:ext cx="35257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stCxn id="671" idx="3"/>
            <a:endCxn id="677" idx="1"/>
          </p:cNvCxnSpPr>
          <p:nvPr/>
        </p:nvCxnSpPr>
        <p:spPr>
          <a:xfrm>
            <a:off x="39103449" y="10456787"/>
            <a:ext cx="40192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>
            <a:stCxn id="666" idx="3"/>
            <a:endCxn id="669" idx="1"/>
          </p:cNvCxnSpPr>
          <p:nvPr/>
        </p:nvCxnSpPr>
        <p:spPr>
          <a:xfrm>
            <a:off x="38426870" y="11859390"/>
            <a:ext cx="35257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669" idx="3"/>
            <a:endCxn id="668" idx="1"/>
          </p:cNvCxnSpPr>
          <p:nvPr/>
        </p:nvCxnSpPr>
        <p:spPr>
          <a:xfrm>
            <a:off x="39103449" y="11859390"/>
            <a:ext cx="40192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stCxn id="676" idx="2"/>
            <a:endCxn id="668" idx="0"/>
          </p:cNvCxnSpPr>
          <p:nvPr/>
        </p:nvCxnSpPr>
        <p:spPr>
          <a:xfrm>
            <a:off x="39667378" y="11286760"/>
            <a:ext cx="0" cy="41063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stCxn id="677" idx="2"/>
            <a:endCxn id="676" idx="0"/>
          </p:cNvCxnSpPr>
          <p:nvPr/>
        </p:nvCxnSpPr>
        <p:spPr>
          <a:xfrm>
            <a:off x="39667378" y="10618787"/>
            <a:ext cx="0" cy="343973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666" idx="0"/>
          </p:cNvCxnSpPr>
          <p:nvPr/>
        </p:nvCxnSpPr>
        <p:spPr>
          <a:xfrm>
            <a:off x="38264870" y="11301145"/>
            <a:ext cx="0" cy="396245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>
            <a:stCxn id="673" idx="2"/>
            <a:endCxn id="672" idx="0"/>
          </p:cNvCxnSpPr>
          <p:nvPr/>
        </p:nvCxnSpPr>
        <p:spPr>
          <a:xfrm>
            <a:off x="38264870" y="10618787"/>
            <a:ext cx="0" cy="358358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61923" y="8664818"/>
            <a:ext cx="0" cy="3532303"/>
          </a:xfrm>
          <a:prstGeom prst="line">
            <a:avLst/>
          </a:prstGeom>
          <a:ln w="114300">
            <a:solidFill>
              <a:srgbClr val="E56C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4771877" y="9371786"/>
            <a:ext cx="0" cy="2844000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4072805" y="8641968"/>
            <a:ext cx="0" cy="720000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 flipH="1">
            <a:off x="6969246" y="12199672"/>
            <a:ext cx="2844000" cy="3201"/>
          </a:xfrm>
          <a:prstGeom prst="line">
            <a:avLst/>
          </a:prstGeom>
          <a:ln w="114300">
            <a:solidFill>
              <a:srgbClr val="E56C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>
            <a:off x="9075600" y="9383096"/>
            <a:ext cx="720000" cy="3201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51042" y="8584089"/>
            <a:ext cx="4288270" cy="4320000"/>
            <a:chOff x="3759727" y="14692163"/>
            <a:chExt cx="3600709" cy="3627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759727" y="14692163"/>
              <a:ext cx="3600709" cy="3627352"/>
              <a:chOff x="7630828" y="15552359"/>
              <a:chExt cx="3809173" cy="38373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78434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992482" y="5583097"/>
            <a:ext cx="2805393" cy="2576425"/>
            <a:chOff x="12243900" y="1877612"/>
            <a:chExt cx="5546419" cy="5093735"/>
          </a:xfrm>
        </p:grpSpPr>
        <p:sp>
          <p:nvSpPr>
            <p:cNvPr id="66" name="Oval 65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Oval 67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31658" y="5603962"/>
            <a:ext cx="2805393" cy="2576425"/>
            <a:chOff x="8555037" y="5327979"/>
            <a:chExt cx="2805393" cy="2576425"/>
          </a:xfrm>
        </p:grpSpPr>
        <p:sp>
          <p:nvSpPr>
            <p:cNvPr id="73" name="Oval 72"/>
            <p:cNvSpPr>
              <a:spLocks/>
            </p:cNvSpPr>
            <p:nvPr/>
          </p:nvSpPr>
          <p:spPr>
            <a:xfrm>
              <a:off x="8555037" y="5327979"/>
              <a:ext cx="946862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>
              <a:off x="10413568" y="532797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>
              <a:off x="9505247" y="703037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9501899" y="576499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9991630" y="6096836"/>
              <a:ext cx="573554" cy="956369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0314387" y="6220350"/>
              <a:ext cx="573554" cy="95636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90218" y="8584089"/>
            <a:ext cx="4288270" cy="4320000"/>
            <a:chOff x="8109770" y="8584089"/>
            <a:chExt cx="4288270" cy="4320000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109770" y="8584089"/>
              <a:ext cx="4288270" cy="4320000"/>
              <a:chOff x="7630828" y="15552359"/>
              <a:chExt cx="3809173" cy="383735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68692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9719591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1112756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1112756" y="9581738"/>
              <a:ext cx="342994" cy="3429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0429667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12810861" y="5572620"/>
            <a:ext cx="2805393" cy="2576424"/>
            <a:chOff x="15075212" y="5296637"/>
            <a:chExt cx="2805393" cy="2576424"/>
          </a:xfrm>
        </p:grpSpPr>
        <p:sp>
          <p:nvSpPr>
            <p:cNvPr id="151" name="Oval 150"/>
            <p:cNvSpPr>
              <a:spLocks/>
            </p:cNvSpPr>
            <p:nvPr/>
          </p:nvSpPr>
          <p:spPr>
            <a:xfrm>
              <a:off x="1507521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693374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693374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6022075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883410" y="6042665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/>
            </p:cNvSpPr>
            <p:nvPr/>
          </p:nvSpPr>
          <p:spPr>
            <a:xfrm>
              <a:off x="1507521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5548644" y="6170663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407174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11888079" y="8584089"/>
            <a:ext cx="4288270" cy="4320000"/>
            <a:chOff x="14333773" y="8584089"/>
            <a:chExt cx="4288270" cy="43200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4333773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5039214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5744654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6450095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155536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4333773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5039214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5744654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6450095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15553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4333773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5039214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5744654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6450095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15553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4333773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5039214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5744654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6450095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15553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4345456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86101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861018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861018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861018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7839456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69" name="Rectangle 268"/>
            <p:cNvSpPr>
              <a:spLocks noChangeAspect="1"/>
            </p:cNvSpPr>
            <p:nvPr/>
          </p:nvSpPr>
          <p:spPr>
            <a:xfrm>
              <a:off x="15930000" y="10997444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>
              <a:spLocks noChangeAspect="1"/>
            </p:cNvSpPr>
            <p:nvPr/>
          </p:nvSpPr>
          <p:spPr>
            <a:xfrm>
              <a:off x="15930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>
              <a:spLocks noChangeAspect="1"/>
            </p:cNvSpPr>
            <p:nvPr/>
          </p:nvSpPr>
          <p:spPr>
            <a:xfrm>
              <a:off x="15912000" y="8846987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Triangle 271"/>
            <p:cNvSpPr>
              <a:spLocks noChangeAspect="1"/>
            </p:cNvSpPr>
            <p:nvPr/>
          </p:nvSpPr>
          <p:spPr>
            <a:xfrm>
              <a:off x="15912000" y="957600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Triangle 272"/>
            <p:cNvSpPr>
              <a:spLocks noChangeAspect="1"/>
            </p:cNvSpPr>
            <p:nvPr/>
          </p:nvSpPr>
          <p:spPr>
            <a:xfrm>
              <a:off x="17316000" y="9576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>
              <a:spLocks noChangeAspect="1"/>
            </p:cNvSpPr>
            <p:nvPr/>
          </p:nvSpPr>
          <p:spPr>
            <a:xfrm>
              <a:off x="17352000" y="10997444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>
              <a:spLocks noChangeAspect="1"/>
            </p:cNvSpPr>
            <p:nvPr/>
          </p:nvSpPr>
          <p:spPr>
            <a:xfrm>
              <a:off x="17352000" y="10313987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>
              <a:off x="15930000" y="103139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>
              <a:off x="17352000" y="116973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18043169" y="5572620"/>
            <a:ext cx="2805393" cy="2576424"/>
            <a:chOff x="20075244" y="5296637"/>
            <a:chExt cx="2805393" cy="2576424"/>
          </a:xfrm>
        </p:grpSpPr>
        <p:sp>
          <p:nvSpPr>
            <p:cNvPr id="281" name="Oval 280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>
              <a:off x="22271037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>
              <a:off x="22560392" y="6173999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17120387" y="8584089"/>
            <a:ext cx="4288270" cy="4320000"/>
            <a:chOff x="19375437" y="8584089"/>
            <a:chExt cx="4288270" cy="4320000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25" name="Rectangle 424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Triangle 427"/>
            <p:cNvSpPr>
              <a:spLocks noChangeAspect="1"/>
            </p:cNvSpPr>
            <p:nvPr/>
          </p:nvSpPr>
          <p:spPr>
            <a:xfrm>
              <a:off x="22193858" y="9414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22567152" y="97278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>
              <a:spLocks noChangeAspect="1"/>
            </p:cNvSpPr>
            <p:nvPr/>
          </p:nvSpPr>
          <p:spPr>
            <a:xfrm>
              <a:off x="22392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7470899" y="5572620"/>
            <a:ext cx="2805393" cy="2576424"/>
            <a:chOff x="20075244" y="5296637"/>
            <a:chExt cx="2805393" cy="2576424"/>
          </a:xfrm>
        </p:grpSpPr>
        <p:sp>
          <p:nvSpPr>
            <p:cNvPr id="499" name="Oval 498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0" name="Oval 499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1" name="Oval 500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>
              <a:off x="22407206" y="6170664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/>
          <p:cNvGrpSpPr/>
          <p:nvPr/>
        </p:nvGrpSpPr>
        <p:grpSpPr>
          <a:xfrm>
            <a:off x="26548117" y="8584089"/>
            <a:ext cx="4288270" cy="4320000"/>
            <a:chOff x="19375437" y="8584089"/>
            <a:chExt cx="4288270" cy="4320000"/>
          </a:xfrm>
        </p:grpSpPr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8" name="Rectangle 547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Triangle 548"/>
            <p:cNvSpPr>
              <a:spLocks noChangeAspect="1"/>
            </p:cNvSpPr>
            <p:nvPr/>
          </p:nvSpPr>
          <p:spPr>
            <a:xfrm>
              <a:off x="22382057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22377359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21823717" y="8584089"/>
            <a:ext cx="4288270" cy="4320000"/>
            <a:chOff x="21496286" y="8584089"/>
            <a:chExt cx="4288270" cy="432000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2149628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220172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290716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361260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4318049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21496286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2201727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290716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361260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431804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21496286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2201727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290716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361260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431804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21496286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2201727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290716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361260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431804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1507969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5023531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5023531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5023531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5023531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5001969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2" name="Triangle 491"/>
            <p:cNvSpPr>
              <a:spLocks noChangeAspect="1"/>
            </p:cNvSpPr>
            <p:nvPr/>
          </p:nvSpPr>
          <p:spPr>
            <a:xfrm>
              <a:off x="24490766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Triangle 552"/>
            <p:cNvSpPr>
              <a:spLocks noChangeAspect="1"/>
            </p:cNvSpPr>
            <p:nvPr/>
          </p:nvSpPr>
          <p:spPr>
            <a:xfrm>
              <a:off x="23076640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Triangle 553"/>
            <p:cNvSpPr>
              <a:spLocks noChangeAspect="1"/>
            </p:cNvSpPr>
            <p:nvPr/>
          </p:nvSpPr>
          <p:spPr>
            <a:xfrm>
              <a:off x="23766648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Triangle 554"/>
            <p:cNvSpPr>
              <a:spLocks noChangeAspect="1"/>
            </p:cNvSpPr>
            <p:nvPr/>
          </p:nvSpPr>
          <p:spPr>
            <a:xfrm>
              <a:off x="24490766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22866886" y="5572619"/>
            <a:ext cx="2805393" cy="2576424"/>
            <a:chOff x="22419068" y="5296637"/>
            <a:chExt cx="2805393" cy="2576424"/>
          </a:xfrm>
        </p:grpSpPr>
        <p:sp>
          <p:nvSpPr>
            <p:cNvPr id="441" name="Oval 440"/>
            <p:cNvSpPr>
              <a:spLocks/>
            </p:cNvSpPr>
            <p:nvPr/>
          </p:nvSpPr>
          <p:spPr>
            <a:xfrm>
              <a:off x="22419068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2" name="Oval 441"/>
            <p:cNvSpPr>
              <a:spLocks/>
            </p:cNvSpPr>
            <p:nvPr/>
          </p:nvSpPr>
          <p:spPr>
            <a:xfrm>
              <a:off x="24277598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3" name="Oval 442"/>
            <p:cNvSpPr>
              <a:spLocks/>
            </p:cNvSpPr>
            <p:nvPr/>
          </p:nvSpPr>
          <p:spPr>
            <a:xfrm>
              <a:off x="2427759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44" name="Straight Arrow Connector 443"/>
            <p:cNvCxnSpPr/>
            <p:nvPr/>
          </p:nvCxnSpPr>
          <p:spPr>
            <a:xfrm flipH="1">
              <a:off x="23365931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/>
            <p:cNvSpPr>
              <a:spLocks/>
            </p:cNvSpPr>
            <p:nvPr/>
          </p:nvSpPr>
          <p:spPr>
            <a:xfrm>
              <a:off x="2241906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31948157" y="5572620"/>
            <a:ext cx="2805393" cy="2576424"/>
            <a:chOff x="32171132" y="5296638"/>
            <a:chExt cx="2805393" cy="2576424"/>
          </a:xfrm>
        </p:grpSpPr>
        <p:sp>
          <p:nvSpPr>
            <p:cNvPr id="568" name="Oval 567"/>
            <p:cNvSpPr>
              <a:spLocks/>
            </p:cNvSpPr>
            <p:nvPr/>
          </p:nvSpPr>
          <p:spPr>
            <a:xfrm>
              <a:off x="32171132" y="5296638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69" name="Oval 568"/>
            <p:cNvSpPr>
              <a:spLocks/>
            </p:cNvSpPr>
            <p:nvPr/>
          </p:nvSpPr>
          <p:spPr>
            <a:xfrm>
              <a:off x="34029662" y="5296638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70" name="Oval 569"/>
            <p:cNvSpPr>
              <a:spLocks/>
            </p:cNvSpPr>
            <p:nvPr/>
          </p:nvSpPr>
          <p:spPr>
            <a:xfrm>
              <a:off x="3402966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1" name="Straight Arrow Connector 570"/>
            <p:cNvCxnSpPr/>
            <p:nvPr/>
          </p:nvCxnSpPr>
          <p:spPr>
            <a:xfrm flipH="1">
              <a:off x="33117995" y="5733651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/>
            <p:cNvSpPr>
              <a:spLocks/>
            </p:cNvSpPr>
            <p:nvPr/>
          </p:nvSpPr>
          <p:spPr>
            <a:xfrm>
              <a:off x="3217113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7" name="Straight Arrow Connector 576"/>
            <p:cNvCxnSpPr/>
            <p:nvPr/>
          </p:nvCxnSpPr>
          <p:spPr>
            <a:xfrm>
              <a:off x="34503094" y="6170665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>
              <a:stCxn id="570" idx="2"/>
              <a:endCxn id="573" idx="6"/>
            </p:cNvCxnSpPr>
            <p:nvPr/>
          </p:nvCxnSpPr>
          <p:spPr>
            <a:xfrm flipH="1">
              <a:off x="33117995" y="7436049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 625"/>
          <p:cNvGrpSpPr/>
          <p:nvPr/>
        </p:nvGrpSpPr>
        <p:grpSpPr>
          <a:xfrm>
            <a:off x="31196317" y="8584089"/>
            <a:ext cx="4288270" cy="4320000"/>
            <a:chOff x="34394495" y="8584089"/>
            <a:chExt cx="4288270" cy="4320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394495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09993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805376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51081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21625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394495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099936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80537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51081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21625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394495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099936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80537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51081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21625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394495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099936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80537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51081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21625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4406178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92174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921740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921740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921740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900178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35996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" name="Triangle 617"/>
            <p:cNvSpPr>
              <a:spLocks noChangeAspect="1"/>
            </p:cNvSpPr>
            <p:nvPr/>
          </p:nvSpPr>
          <p:spPr>
            <a:xfrm>
              <a:off x="37401115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>
              <a:spLocks noChangeAspect="1"/>
            </p:cNvSpPr>
            <p:nvPr/>
          </p:nvSpPr>
          <p:spPr>
            <a:xfrm>
              <a:off x="37396417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>
              <a:spLocks noChangeAspect="1"/>
            </p:cNvSpPr>
            <p:nvPr/>
          </p:nvSpPr>
          <p:spPr>
            <a:xfrm>
              <a:off x="36680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4" name="Triangle 623"/>
            <p:cNvSpPr>
              <a:spLocks noChangeAspect="1"/>
            </p:cNvSpPr>
            <p:nvPr/>
          </p:nvSpPr>
          <p:spPr>
            <a:xfrm>
              <a:off x="36672837" y="9563237"/>
              <a:ext cx="375840" cy="324000"/>
            </a:xfrm>
            <a:prstGeom prst="triangle">
              <a:avLst/>
            </a:prstGeom>
            <a:solidFill>
              <a:srgbClr val="5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>
              <a:spLocks noChangeAspect="1"/>
            </p:cNvSpPr>
            <p:nvPr/>
          </p:nvSpPr>
          <p:spPr>
            <a:xfrm>
              <a:off x="36701537" y="10294101"/>
              <a:ext cx="324000" cy="324000"/>
            </a:xfrm>
            <a:prstGeom prst="rect">
              <a:avLst/>
            </a:prstGeom>
            <a:solidFill>
              <a:srgbClr val="5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36475187" y="8584089"/>
            <a:ext cx="4288270" cy="4320000"/>
            <a:chOff x="39111237" y="8584089"/>
            <a:chExt cx="4288270" cy="4320000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9111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816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05221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12275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933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9111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816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05221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12275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9330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9111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816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0522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1227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933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9111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816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0522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1227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933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22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2638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2638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2638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2638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2616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66" name="Rectangle 665"/>
            <p:cNvSpPr>
              <a:spLocks noChangeAspect="1"/>
            </p:cNvSpPr>
            <p:nvPr/>
          </p:nvSpPr>
          <p:spPr>
            <a:xfrm>
              <a:off x="40738920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7" name="Triangle 666"/>
            <p:cNvSpPr>
              <a:spLocks noChangeAspect="1"/>
            </p:cNvSpPr>
            <p:nvPr/>
          </p:nvSpPr>
          <p:spPr>
            <a:xfrm>
              <a:off x="42115508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>
              <a:spLocks noChangeAspect="1"/>
            </p:cNvSpPr>
            <p:nvPr/>
          </p:nvSpPr>
          <p:spPr>
            <a:xfrm>
              <a:off x="42141428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>
              <a:spLocks noChangeAspect="1"/>
            </p:cNvSpPr>
            <p:nvPr/>
          </p:nvSpPr>
          <p:spPr>
            <a:xfrm>
              <a:off x="41415499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0" name="Triangle 669"/>
            <p:cNvSpPr>
              <a:spLocks noChangeAspect="1"/>
            </p:cNvSpPr>
            <p:nvPr/>
          </p:nvSpPr>
          <p:spPr>
            <a:xfrm>
              <a:off x="41389579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>
              <a:spLocks noChangeAspect="1"/>
            </p:cNvSpPr>
            <p:nvPr/>
          </p:nvSpPr>
          <p:spPr>
            <a:xfrm>
              <a:off x="41415499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>
              <a:spLocks noChangeAspect="1"/>
            </p:cNvSpPr>
            <p:nvPr/>
          </p:nvSpPr>
          <p:spPr>
            <a:xfrm>
              <a:off x="40738920" y="10977145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>
              <a:spLocks noChangeAspect="1"/>
            </p:cNvSpPr>
            <p:nvPr/>
          </p:nvSpPr>
          <p:spPr>
            <a:xfrm>
              <a:off x="40738920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4" name="Triangle 673"/>
            <p:cNvSpPr>
              <a:spLocks noChangeAspect="1"/>
            </p:cNvSpPr>
            <p:nvPr/>
          </p:nvSpPr>
          <p:spPr>
            <a:xfrm>
              <a:off x="40713000" y="8793903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5" name="Triangle 674"/>
            <p:cNvSpPr>
              <a:spLocks noChangeAspect="1"/>
            </p:cNvSpPr>
            <p:nvPr/>
          </p:nvSpPr>
          <p:spPr>
            <a:xfrm>
              <a:off x="40713000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>
              <a:spLocks noChangeAspect="1"/>
            </p:cNvSpPr>
            <p:nvPr/>
          </p:nvSpPr>
          <p:spPr>
            <a:xfrm>
              <a:off x="42141428" y="1096276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>
              <a:spLocks noChangeAspect="1"/>
            </p:cNvSpPr>
            <p:nvPr/>
          </p:nvSpPr>
          <p:spPr>
            <a:xfrm>
              <a:off x="42141428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96951" y="4572000"/>
            <a:ext cx="27760966" cy="830997"/>
            <a:chOff x="996951" y="4522787"/>
            <a:chExt cx="27760966" cy="830997"/>
          </a:xfrm>
        </p:grpSpPr>
        <p:sp>
          <p:nvSpPr>
            <p:cNvPr id="148" name="TextBox 147"/>
            <p:cNvSpPr txBox="1"/>
            <p:nvPr/>
          </p:nvSpPr>
          <p:spPr>
            <a:xfrm>
              <a:off x="996951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G(+x, A</a:t>
              </a:r>
              <a:r>
                <a:rPr lang="en-US" sz="47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036127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(+y, 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11821495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G(+x, 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9" name="TextBox 678"/>
            <p:cNvSpPr txBox="1"/>
            <p:nvPr/>
          </p:nvSpPr>
          <p:spPr>
            <a:xfrm>
              <a:off x="23961462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(+y, 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41428187" y="8584089"/>
            <a:ext cx="4288270" cy="4320000"/>
            <a:chOff x="42159237" y="8584089"/>
            <a:chExt cx="4288270" cy="4320000"/>
          </a:xfrm>
        </p:grpSpPr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42159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42864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3570118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4275559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4981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42159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42864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3570118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4275559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4981000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42159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42864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3570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4275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4981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42159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42864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3570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4275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4981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2170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5686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5686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5686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5686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5664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4320" y="9307958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6938" y="10716527"/>
              <a:ext cx="801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734" name="Rounded Rectangle 733"/>
          <p:cNvSpPr/>
          <p:nvPr/>
        </p:nvSpPr>
        <p:spPr>
          <a:xfrm>
            <a:off x="390237" y="4500000"/>
            <a:ext cx="10347783" cy="921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7" name="Rounded Rectangle 736"/>
          <p:cNvSpPr/>
          <p:nvPr/>
        </p:nvSpPr>
        <p:spPr>
          <a:xfrm>
            <a:off x="11664950" y="4500000"/>
            <a:ext cx="23940000" cy="921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9" name="Straight Connector 738"/>
          <p:cNvCxnSpPr/>
          <p:nvPr/>
        </p:nvCxnSpPr>
        <p:spPr>
          <a:xfrm>
            <a:off x="16663187" y="5285433"/>
            <a:ext cx="0" cy="7695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ight Arrow 741"/>
          <p:cNvSpPr/>
          <p:nvPr/>
        </p:nvSpPr>
        <p:spPr>
          <a:xfrm>
            <a:off x="10897917" y="10433782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3" name="Right Arrow 742"/>
          <p:cNvSpPr/>
          <p:nvPr/>
        </p:nvSpPr>
        <p:spPr>
          <a:xfrm>
            <a:off x="35794007" y="10637095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4" name="Right Arrow 743"/>
          <p:cNvSpPr/>
          <p:nvPr/>
        </p:nvSpPr>
        <p:spPr>
          <a:xfrm>
            <a:off x="40784808" y="10688018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5" name="TextBox 744"/>
          <p:cNvSpPr txBox="1"/>
          <p:nvPr/>
        </p:nvSpPr>
        <p:spPr>
          <a:xfrm>
            <a:off x="2911713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7950889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7" name="TextBox 746"/>
          <p:cNvSpPr txBox="1"/>
          <p:nvPr/>
        </p:nvSpPr>
        <p:spPr>
          <a:xfrm>
            <a:off x="13548750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8" name="TextBox 747"/>
          <p:cNvSpPr txBox="1"/>
          <p:nvPr/>
        </p:nvSpPr>
        <p:spPr>
          <a:xfrm>
            <a:off x="18720588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2345657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28297754" y="12828587"/>
            <a:ext cx="788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3291233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38122517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(h)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43119677" y="12828587"/>
            <a:ext cx="75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755" name="Oval 754"/>
          <p:cNvSpPr>
            <a:spLocks noChangeAspect="1"/>
          </p:cNvSpPr>
          <p:nvPr/>
        </p:nvSpPr>
        <p:spPr>
          <a:xfrm>
            <a:off x="19752506" y="9264185"/>
            <a:ext cx="1047825" cy="1018652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6" name="Oval 755"/>
          <p:cNvSpPr>
            <a:spLocks noChangeAspect="1"/>
          </p:cNvSpPr>
          <p:nvPr/>
        </p:nvSpPr>
        <p:spPr>
          <a:xfrm>
            <a:off x="13234187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7" name="Oval 756"/>
          <p:cNvSpPr>
            <a:spLocks noChangeAspect="1"/>
          </p:cNvSpPr>
          <p:nvPr/>
        </p:nvSpPr>
        <p:spPr>
          <a:xfrm>
            <a:off x="14656561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8" name="Oval 757"/>
          <p:cNvSpPr>
            <a:spLocks noChangeAspect="1"/>
          </p:cNvSpPr>
          <p:nvPr/>
        </p:nvSpPr>
        <p:spPr>
          <a:xfrm>
            <a:off x="2316695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9" name="Oval 758"/>
          <p:cNvSpPr>
            <a:spLocks noChangeAspect="1"/>
          </p:cNvSpPr>
          <p:nvPr/>
        </p:nvSpPr>
        <p:spPr>
          <a:xfrm>
            <a:off x="2457095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36454117" y="4500000"/>
            <a:ext cx="8147323" cy="3543047"/>
            <a:chOff x="36222421" y="3455988"/>
            <a:chExt cx="8147323" cy="3543047"/>
          </a:xfrm>
        </p:grpSpPr>
        <p:sp>
          <p:nvSpPr>
            <p:cNvPr id="760" name="Oval 759"/>
            <p:cNvSpPr>
              <a:spLocks noChangeAspect="1"/>
            </p:cNvSpPr>
            <p:nvPr/>
          </p:nvSpPr>
          <p:spPr>
            <a:xfrm>
              <a:off x="36574635" y="4096056"/>
              <a:ext cx="482815" cy="482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61" name="Triangle 760"/>
            <p:cNvSpPr>
              <a:spLocks noChangeAspect="1"/>
            </p:cNvSpPr>
            <p:nvPr/>
          </p:nvSpPr>
          <p:spPr>
            <a:xfrm>
              <a:off x="36551517" y="5251594"/>
              <a:ext cx="529051" cy="4560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>
              <a:spLocks noChangeAspect="1"/>
            </p:cNvSpPr>
            <p:nvPr/>
          </p:nvSpPr>
          <p:spPr>
            <a:xfrm>
              <a:off x="36633028" y="6165994"/>
              <a:ext cx="456078" cy="456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7460500" y="3644966"/>
              <a:ext cx="69092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in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2 </a:t>
              </a:r>
              <a:r>
                <a:rPr lang="en-US" sz="4000">
                  <a:latin typeface="Arial" charset="0"/>
                  <a:ea typeface="Arial" charset="0"/>
                  <a:cs typeface="Arial" charset="0"/>
                </a:rPr>
                <a:t>corresponding </a:t>
              </a:r>
              <a:r>
                <a:rPr lang="en-US" sz="4000" smtClean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external geometric contacts</a:t>
              </a:r>
              <a:endParaRPr lang="en-US" sz="4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4" name="TextBox 763"/>
            <p:cNvSpPr txBox="1"/>
            <p:nvPr/>
          </p:nvSpPr>
          <p:spPr>
            <a:xfrm>
              <a:off x="37460500" y="5110301"/>
              <a:ext cx="51369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to P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5" name="TextBox 764"/>
            <p:cNvSpPr txBox="1"/>
            <p:nvPr/>
          </p:nvSpPr>
          <p:spPr>
            <a:xfrm>
              <a:off x="37460500" y="6024701"/>
              <a:ext cx="51658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to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36222421" y="3455988"/>
              <a:ext cx="8147323" cy="3543047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8" name="Group 767"/>
          <p:cNvGrpSpPr>
            <a:grpSpLocks noChangeAspect="1"/>
          </p:cNvGrpSpPr>
          <p:nvPr/>
        </p:nvGrpSpPr>
        <p:grpSpPr>
          <a:xfrm>
            <a:off x="421717" y="11527583"/>
            <a:ext cx="2099233" cy="2080230"/>
            <a:chOff x="4260709" y="9228533"/>
            <a:chExt cx="3323587" cy="3293496"/>
          </a:xfrm>
        </p:grpSpPr>
        <p:cxnSp>
          <p:nvCxnSpPr>
            <p:cNvPr id="769" name="Straight Arrow Connector 768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770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52" name="Straight Arrow Connector 551"/>
          <p:cNvCxnSpPr>
            <a:stCxn id="152" idx="3"/>
            <a:endCxn id="157" idx="7"/>
          </p:cNvCxnSpPr>
          <p:nvPr/>
        </p:nvCxnSpPr>
        <p:spPr>
          <a:xfrm flipH="1">
            <a:off x="13619059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282" idx="3"/>
            <a:endCxn id="287" idx="7"/>
          </p:cNvCxnSpPr>
          <p:nvPr/>
        </p:nvCxnSpPr>
        <p:spPr>
          <a:xfrm flipH="1">
            <a:off x="1885136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23594536" y="6253971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H="1">
            <a:off x="23776772" y="6441976"/>
            <a:ext cx="1188997" cy="10843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500" idx="3"/>
            <a:endCxn id="504" idx="7"/>
          </p:cNvCxnSpPr>
          <p:nvPr/>
        </p:nvCxnSpPr>
        <p:spPr>
          <a:xfrm flipH="1">
            <a:off x="2827909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569" idx="3"/>
            <a:endCxn id="573" idx="7"/>
          </p:cNvCxnSpPr>
          <p:nvPr/>
        </p:nvCxnSpPr>
        <p:spPr>
          <a:xfrm flipH="1">
            <a:off x="32756355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5" idx="5"/>
            <a:endCxn id="670" idx="1"/>
          </p:cNvCxnSpPr>
          <p:nvPr/>
        </p:nvCxnSpPr>
        <p:spPr>
          <a:xfrm>
            <a:off x="38358830" y="9740791"/>
            <a:ext cx="488659" cy="0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>
            <a:stCxn id="670" idx="5"/>
            <a:endCxn id="667" idx="1"/>
          </p:cNvCxnSpPr>
          <p:nvPr/>
        </p:nvCxnSpPr>
        <p:spPr>
          <a:xfrm>
            <a:off x="39035409" y="9740791"/>
            <a:ext cx="538009" cy="0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>
            <a:stCxn id="675" idx="0"/>
            <a:endCxn id="674" idx="3"/>
          </p:cNvCxnSpPr>
          <p:nvPr/>
        </p:nvCxnSpPr>
        <p:spPr>
          <a:xfrm flipV="1">
            <a:off x="38264870" y="9117903"/>
            <a:ext cx="0" cy="460888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673" idx="3"/>
            <a:endCxn id="671" idx="1"/>
          </p:cNvCxnSpPr>
          <p:nvPr/>
        </p:nvCxnSpPr>
        <p:spPr>
          <a:xfrm>
            <a:off x="38426870" y="10456787"/>
            <a:ext cx="35257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stCxn id="671" idx="3"/>
            <a:endCxn id="677" idx="1"/>
          </p:cNvCxnSpPr>
          <p:nvPr/>
        </p:nvCxnSpPr>
        <p:spPr>
          <a:xfrm>
            <a:off x="39103449" y="10456787"/>
            <a:ext cx="40192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>
            <a:stCxn id="666" idx="3"/>
            <a:endCxn id="669" idx="1"/>
          </p:cNvCxnSpPr>
          <p:nvPr/>
        </p:nvCxnSpPr>
        <p:spPr>
          <a:xfrm>
            <a:off x="38426870" y="11859390"/>
            <a:ext cx="35257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669" idx="3"/>
            <a:endCxn id="668" idx="1"/>
          </p:cNvCxnSpPr>
          <p:nvPr/>
        </p:nvCxnSpPr>
        <p:spPr>
          <a:xfrm>
            <a:off x="39103449" y="11859390"/>
            <a:ext cx="40192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stCxn id="676" idx="2"/>
            <a:endCxn id="668" idx="0"/>
          </p:cNvCxnSpPr>
          <p:nvPr/>
        </p:nvCxnSpPr>
        <p:spPr>
          <a:xfrm>
            <a:off x="39667378" y="11286760"/>
            <a:ext cx="0" cy="41063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stCxn id="677" idx="2"/>
            <a:endCxn id="676" idx="0"/>
          </p:cNvCxnSpPr>
          <p:nvPr/>
        </p:nvCxnSpPr>
        <p:spPr>
          <a:xfrm>
            <a:off x="39667378" y="10618787"/>
            <a:ext cx="0" cy="343973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666" idx="0"/>
          </p:cNvCxnSpPr>
          <p:nvPr/>
        </p:nvCxnSpPr>
        <p:spPr>
          <a:xfrm>
            <a:off x="38264870" y="11301145"/>
            <a:ext cx="0" cy="396245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>
            <a:stCxn id="673" idx="2"/>
            <a:endCxn id="672" idx="0"/>
          </p:cNvCxnSpPr>
          <p:nvPr/>
        </p:nvCxnSpPr>
        <p:spPr>
          <a:xfrm>
            <a:off x="38264870" y="10618787"/>
            <a:ext cx="0" cy="358358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61923" y="8664818"/>
            <a:ext cx="0" cy="3532303"/>
          </a:xfrm>
          <a:prstGeom prst="line">
            <a:avLst/>
          </a:prstGeom>
          <a:ln w="114300">
            <a:solidFill>
              <a:srgbClr val="E56C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4771877" y="9371786"/>
            <a:ext cx="0" cy="2844000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4072805" y="8641968"/>
            <a:ext cx="0" cy="720000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 flipH="1">
            <a:off x="6969246" y="12199672"/>
            <a:ext cx="2844000" cy="3201"/>
          </a:xfrm>
          <a:prstGeom prst="line">
            <a:avLst/>
          </a:prstGeom>
          <a:ln w="114300">
            <a:solidFill>
              <a:srgbClr val="E56C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>
            <a:off x="9075600" y="9383096"/>
            <a:ext cx="720000" cy="3201"/>
          </a:xfrm>
          <a:prstGeom prst="line">
            <a:avLst/>
          </a:prstGeom>
          <a:ln w="114300">
            <a:solidFill>
              <a:srgbClr val="FFC1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3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51042" y="8584089"/>
            <a:ext cx="4288270" cy="4320000"/>
            <a:chOff x="3759727" y="14692163"/>
            <a:chExt cx="3600709" cy="3627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759727" y="14692163"/>
              <a:ext cx="3600709" cy="3627352"/>
              <a:chOff x="7630828" y="15552359"/>
              <a:chExt cx="3809173" cy="38373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78434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654779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654779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654779" y="16275237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654779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654779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976895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76434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576434" y="16272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576434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76434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92482" y="5583097"/>
            <a:ext cx="2805393" cy="2576425"/>
            <a:chOff x="12243900" y="1877612"/>
            <a:chExt cx="5546419" cy="5093735"/>
          </a:xfrm>
        </p:grpSpPr>
        <p:sp>
          <p:nvSpPr>
            <p:cNvPr id="66" name="Oval 65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Oval 67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31658" y="5603962"/>
            <a:ext cx="2805393" cy="2576425"/>
            <a:chOff x="8555037" y="5327979"/>
            <a:chExt cx="2805393" cy="2576425"/>
          </a:xfrm>
        </p:grpSpPr>
        <p:sp>
          <p:nvSpPr>
            <p:cNvPr id="73" name="Oval 72"/>
            <p:cNvSpPr>
              <a:spLocks/>
            </p:cNvSpPr>
            <p:nvPr/>
          </p:nvSpPr>
          <p:spPr>
            <a:xfrm>
              <a:off x="8555037" y="5327979"/>
              <a:ext cx="946862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>
              <a:off x="10413568" y="532797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>
              <a:off x="9505247" y="703037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9501899" y="576499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9991630" y="6096836"/>
              <a:ext cx="573554" cy="956369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0314387" y="6220350"/>
              <a:ext cx="573554" cy="95636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90218" y="8584089"/>
            <a:ext cx="4288270" cy="4320000"/>
            <a:chOff x="8109770" y="8584089"/>
            <a:chExt cx="4288270" cy="4320000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109770" y="8584089"/>
              <a:ext cx="4288270" cy="4320000"/>
              <a:chOff x="7630828" y="15552359"/>
              <a:chExt cx="3809173" cy="383735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68692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9719591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1112756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1112756" y="9581738"/>
              <a:ext cx="342994" cy="3429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rot="16200000">
              <a:off x="11017540" y="931502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0429667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6200000">
              <a:off x="9624375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16200000">
              <a:off x="10334451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16200000">
              <a:off x="11017540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Group 436"/>
          <p:cNvGrpSpPr/>
          <p:nvPr/>
        </p:nvGrpSpPr>
        <p:grpSpPr>
          <a:xfrm>
            <a:off x="12810861" y="5572620"/>
            <a:ext cx="2805393" cy="2576424"/>
            <a:chOff x="15075212" y="5296637"/>
            <a:chExt cx="2805393" cy="2576424"/>
          </a:xfrm>
        </p:grpSpPr>
        <p:sp>
          <p:nvSpPr>
            <p:cNvPr id="151" name="Oval 150"/>
            <p:cNvSpPr>
              <a:spLocks/>
            </p:cNvSpPr>
            <p:nvPr/>
          </p:nvSpPr>
          <p:spPr>
            <a:xfrm>
              <a:off x="1507521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693374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693374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6022075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883410" y="6042665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/>
            </p:cNvSpPr>
            <p:nvPr/>
          </p:nvSpPr>
          <p:spPr>
            <a:xfrm>
              <a:off x="1507521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5548644" y="6170663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407174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11888079" y="8584089"/>
            <a:ext cx="4288270" cy="4320000"/>
            <a:chOff x="14333773" y="8584089"/>
            <a:chExt cx="4288270" cy="43200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4333773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5039214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5744654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6450095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155536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4333773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5039214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5744654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6450095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15553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4333773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5039214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5744654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6450095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15553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4333773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5039214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5744654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6450095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15553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4345456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86101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861018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861018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861018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7839456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69" name="Rectangle 268"/>
            <p:cNvSpPr>
              <a:spLocks noChangeAspect="1"/>
            </p:cNvSpPr>
            <p:nvPr/>
          </p:nvSpPr>
          <p:spPr>
            <a:xfrm>
              <a:off x="15930000" y="10997444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>
              <a:spLocks noChangeAspect="1"/>
            </p:cNvSpPr>
            <p:nvPr/>
          </p:nvSpPr>
          <p:spPr>
            <a:xfrm>
              <a:off x="15930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>
              <a:spLocks noChangeAspect="1"/>
            </p:cNvSpPr>
            <p:nvPr/>
          </p:nvSpPr>
          <p:spPr>
            <a:xfrm>
              <a:off x="15912000" y="8846987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Triangle 271"/>
            <p:cNvSpPr>
              <a:spLocks noChangeAspect="1"/>
            </p:cNvSpPr>
            <p:nvPr/>
          </p:nvSpPr>
          <p:spPr>
            <a:xfrm>
              <a:off x="15912000" y="957600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Triangle 272"/>
            <p:cNvSpPr>
              <a:spLocks noChangeAspect="1"/>
            </p:cNvSpPr>
            <p:nvPr/>
          </p:nvSpPr>
          <p:spPr>
            <a:xfrm>
              <a:off x="17316000" y="9576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>
              <a:spLocks noChangeAspect="1"/>
            </p:cNvSpPr>
            <p:nvPr/>
          </p:nvSpPr>
          <p:spPr>
            <a:xfrm>
              <a:off x="17352000" y="10997444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>
              <a:spLocks noChangeAspect="1"/>
            </p:cNvSpPr>
            <p:nvPr/>
          </p:nvSpPr>
          <p:spPr>
            <a:xfrm>
              <a:off x="17352000" y="10313987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>
              <a:off x="15930000" y="103139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>
              <a:off x="17352000" y="116973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18043169" y="5572620"/>
            <a:ext cx="2805393" cy="2576424"/>
            <a:chOff x="20075244" y="5296637"/>
            <a:chExt cx="2805393" cy="2576424"/>
          </a:xfrm>
        </p:grpSpPr>
        <p:sp>
          <p:nvSpPr>
            <p:cNvPr id="281" name="Oval 280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>
              <a:off x="22271037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>
              <a:off x="22560392" y="6173999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17120387" y="8584089"/>
            <a:ext cx="4288270" cy="4320000"/>
            <a:chOff x="19375437" y="8584089"/>
            <a:chExt cx="4288270" cy="4320000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25" name="Rectangle 424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Triangle 427"/>
            <p:cNvSpPr>
              <a:spLocks noChangeAspect="1"/>
            </p:cNvSpPr>
            <p:nvPr/>
          </p:nvSpPr>
          <p:spPr>
            <a:xfrm>
              <a:off x="22193858" y="9414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22567152" y="97278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>
              <a:spLocks noChangeAspect="1"/>
            </p:cNvSpPr>
            <p:nvPr/>
          </p:nvSpPr>
          <p:spPr>
            <a:xfrm>
              <a:off x="22392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7470899" y="5572620"/>
            <a:ext cx="2805393" cy="2576424"/>
            <a:chOff x="20075244" y="5296637"/>
            <a:chExt cx="2805393" cy="2576424"/>
          </a:xfrm>
        </p:grpSpPr>
        <p:sp>
          <p:nvSpPr>
            <p:cNvPr id="499" name="Oval 498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0" name="Oval 499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1" name="Oval 500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>
              <a:off x="22407206" y="6170664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/>
          <p:cNvGrpSpPr/>
          <p:nvPr/>
        </p:nvGrpSpPr>
        <p:grpSpPr>
          <a:xfrm>
            <a:off x="26548117" y="8584089"/>
            <a:ext cx="4288270" cy="4320000"/>
            <a:chOff x="19375437" y="8584089"/>
            <a:chExt cx="4288270" cy="4320000"/>
          </a:xfrm>
        </p:grpSpPr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8" name="Rectangle 547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Triangle 548"/>
            <p:cNvSpPr>
              <a:spLocks noChangeAspect="1"/>
            </p:cNvSpPr>
            <p:nvPr/>
          </p:nvSpPr>
          <p:spPr>
            <a:xfrm>
              <a:off x="22382057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22377359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21823717" y="8584089"/>
            <a:ext cx="4288270" cy="4320000"/>
            <a:chOff x="21496286" y="8584089"/>
            <a:chExt cx="4288270" cy="432000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2149628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220172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290716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361260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4318049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21496286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2201727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290716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361260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431804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21496286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2201727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290716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361260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431804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21496286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2201727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290716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361260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431804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1507969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5023531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5023531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5023531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5023531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5001969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2" name="Triangle 491"/>
            <p:cNvSpPr>
              <a:spLocks noChangeAspect="1"/>
            </p:cNvSpPr>
            <p:nvPr/>
          </p:nvSpPr>
          <p:spPr>
            <a:xfrm>
              <a:off x="24490766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Triangle 552"/>
            <p:cNvSpPr>
              <a:spLocks noChangeAspect="1"/>
            </p:cNvSpPr>
            <p:nvPr/>
          </p:nvSpPr>
          <p:spPr>
            <a:xfrm>
              <a:off x="23076640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Triangle 553"/>
            <p:cNvSpPr>
              <a:spLocks noChangeAspect="1"/>
            </p:cNvSpPr>
            <p:nvPr/>
          </p:nvSpPr>
          <p:spPr>
            <a:xfrm>
              <a:off x="23766648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Triangle 554"/>
            <p:cNvSpPr>
              <a:spLocks noChangeAspect="1"/>
            </p:cNvSpPr>
            <p:nvPr/>
          </p:nvSpPr>
          <p:spPr>
            <a:xfrm>
              <a:off x="24490766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22866886" y="5572619"/>
            <a:ext cx="2805393" cy="2576424"/>
            <a:chOff x="22419068" y="5296637"/>
            <a:chExt cx="2805393" cy="2576424"/>
          </a:xfrm>
        </p:grpSpPr>
        <p:sp>
          <p:nvSpPr>
            <p:cNvPr id="441" name="Oval 440"/>
            <p:cNvSpPr>
              <a:spLocks/>
            </p:cNvSpPr>
            <p:nvPr/>
          </p:nvSpPr>
          <p:spPr>
            <a:xfrm>
              <a:off x="22419068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2" name="Oval 441"/>
            <p:cNvSpPr>
              <a:spLocks/>
            </p:cNvSpPr>
            <p:nvPr/>
          </p:nvSpPr>
          <p:spPr>
            <a:xfrm>
              <a:off x="24277598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3" name="Oval 442"/>
            <p:cNvSpPr>
              <a:spLocks/>
            </p:cNvSpPr>
            <p:nvPr/>
          </p:nvSpPr>
          <p:spPr>
            <a:xfrm>
              <a:off x="2427759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44" name="Straight Arrow Connector 443"/>
            <p:cNvCxnSpPr/>
            <p:nvPr/>
          </p:nvCxnSpPr>
          <p:spPr>
            <a:xfrm flipH="1">
              <a:off x="23365931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/>
            <p:cNvSpPr>
              <a:spLocks/>
            </p:cNvSpPr>
            <p:nvPr/>
          </p:nvSpPr>
          <p:spPr>
            <a:xfrm>
              <a:off x="2241906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31948157" y="5572620"/>
            <a:ext cx="2805393" cy="2576424"/>
            <a:chOff x="32171132" y="5296638"/>
            <a:chExt cx="2805393" cy="2576424"/>
          </a:xfrm>
        </p:grpSpPr>
        <p:sp>
          <p:nvSpPr>
            <p:cNvPr id="568" name="Oval 567"/>
            <p:cNvSpPr>
              <a:spLocks/>
            </p:cNvSpPr>
            <p:nvPr/>
          </p:nvSpPr>
          <p:spPr>
            <a:xfrm>
              <a:off x="32171132" y="5296638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69" name="Oval 568"/>
            <p:cNvSpPr>
              <a:spLocks/>
            </p:cNvSpPr>
            <p:nvPr/>
          </p:nvSpPr>
          <p:spPr>
            <a:xfrm>
              <a:off x="34029662" y="5296638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70" name="Oval 569"/>
            <p:cNvSpPr>
              <a:spLocks/>
            </p:cNvSpPr>
            <p:nvPr/>
          </p:nvSpPr>
          <p:spPr>
            <a:xfrm>
              <a:off x="3402966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1" name="Straight Arrow Connector 570"/>
            <p:cNvCxnSpPr/>
            <p:nvPr/>
          </p:nvCxnSpPr>
          <p:spPr>
            <a:xfrm flipH="1">
              <a:off x="33117995" y="5733651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/>
            <p:cNvSpPr>
              <a:spLocks/>
            </p:cNvSpPr>
            <p:nvPr/>
          </p:nvSpPr>
          <p:spPr>
            <a:xfrm>
              <a:off x="3217113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7" name="Straight Arrow Connector 576"/>
            <p:cNvCxnSpPr/>
            <p:nvPr/>
          </p:nvCxnSpPr>
          <p:spPr>
            <a:xfrm>
              <a:off x="34503094" y="6170665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>
              <a:stCxn id="570" idx="2"/>
              <a:endCxn id="573" idx="6"/>
            </p:cNvCxnSpPr>
            <p:nvPr/>
          </p:nvCxnSpPr>
          <p:spPr>
            <a:xfrm flipH="1">
              <a:off x="33117995" y="7436049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 625"/>
          <p:cNvGrpSpPr/>
          <p:nvPr/>
        </p:nvGrpSpPr>
        <p:grpSpPr>
          <a:xfrm>
            <a:off x="31196317" y="8584089"/>
            <a:ext cx="4288270" cy="4320000"/>
            <a:chOff x="34394495" y="8584089"/>
            <a:chExt cx="4288270" cy="4320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394495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09993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805376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51081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21625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394495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099936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80537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51081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21625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394495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099936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80537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51081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21625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394495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099936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80537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51081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21625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4406178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92174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921740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921740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921740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900178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35996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" name="Triangle 617"/>
            <p:cNvSpPr>
              <a:spLocks noChangeAspect="1"/>
            </p:cNvSpPr>
            <p:nvPr/>
          </p:nvSpPr>
          <p:spPr>
            <a:xfrm>
              <a:off x="37401115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>
              <a:spLocks noChangeAspect="1"/>
            </p:cNvSpPr>
            <p:nvPr/>
          </p:nvSpPr>
          <p:spPr>
            <a:xfrm>
              <a:off x="37396417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>
              <a:spLocks noChangeAspect="1"/>
            </p:cNvSpPr>
            <p:nvPr/>
          </p:nvSpPr>
          <p:spPr>
            <a:xfrm>
              <a:off x="36680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4" name="Triangle 623"/>
            <p:cNvSpPr>
              <a:spLocks noChangeAspect="1"/>
            </p:cNvSpPr>
            <p:nvPr/>
          </p:nvSpPr>
          <p:spPr>
            <a:xfrm>
              <a:off x="36672837" y="9563237"/>
              <a:ext cx="375840" cy="324000"/>
            </a:xfrm>
            <a:prstGeom prst="triangle">
              <a:avLst/>
            </a:prstGeom>
            <a:solidFill>
              <a:srgbClr val="5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>
              <a:spLocks noChangeAspect="1"/>
            </p:cNvSpPr>
            <p:nvPr/>
          </p:nvSpPr>
          <p:spPr>
            <a:xfrm>
              <a:off x="36701537" y="10294101"/>
              <a:ext cx="324000" cy="324000"/>
            </a:xfrm>
            <a:prstGeom prst="rect">
              <a:avLst/>
            </a:prstGeom>
            <a:solidFill>
              <a:srgbClr val="5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36475187" y="8584089"/>
            <a:ext cx="4288270" cy="4320000"/>
            <a:chOff x="39111237" y="8584089"/>
            <a:chExt cx="4288270" cy="4320000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9111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816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05221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12275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933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9111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816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05221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12275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9330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9111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816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0522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1227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933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9111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816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0522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1227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933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22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2638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2638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2638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2638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2616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66" name="Rectangle 665"/>
            <p:cNvSpPr>
              <a:spLocks noChangeAspect="1"/>
            </p:cNvSpPr>
            <p:nvPr/>
          </p:nvSpPr>
          <p:spPr>
            <a:xfrm>
              <a:off x="40738920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7" name="Triangle 666"/>
            <p:cNvSpPr>
              <a:spLocks noChangeAspect="1"/>
            </p:cNvSpPr>
            <p:nvPr/>
          </p:nvSpPr>
          <p:spPr>
            <a:xfrm>
              <a:off x="42115508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>
              <a:spLocks noChangeAspect="1"/>
            </p:cNvSpPr>
            <p:nvPr/>
          </p:nvSpPr>
          <p:spPr>
            <a:xfrm>
              <a:off x="42141428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>
              <a:spLocks noChangeAspect="1"/>
            </p:cNvSpPr>
            <p:nvPr/>
          </p:nvSpPr>
          <p:spPr>
            <a:xfrm>
              <a:off x="41415499" y="1169739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0" name="Triangle 669"/>
            <p:cNvSpPr>
              <a:spLocks noChangeAspect="1"/>
            </p:cNvSpPr>
            <p:nvPr/>
          </p:nvSpPr>
          <p:spPr>
            <a:xfrm>
              <a:off x="41389579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>
              <a:spLocks noChangeAspect="1"/>
            </p:cNvSpPr>
            <p:nvPr/>
          </p:nvSpPr>
          <p:spPr>
            <a:xfrm>
              <a:off x="41415499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>
              <a:spLocks noChangeAspect="1"/>
            </p:cNvSpPr>
            <p:nvPr/>
          </p:nvSpPr>
          <p:spPr>
            <a:xfrm>
              <a:off x="40738920" y="10977145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>
              <a:spLocks noChangeAspect="1"/>
            </p:cNvSpPr>
            <p:nvPr/>
          </p:nvSpPr>
          <p:spPr>
            <a:xfrm>
              <a:off x="40738920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4" name="Triangle 673"/>
            <p:cNvSpPr>
              <a:spLocks noChangeAspect="1"/>
            </p:cNvSpPr>
            <p:nvPr/>
          </p:nvSpPr>
          <p:spPr>
            <a:xfrm>
              <a:off x="40713000" y="8793903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5" name="Triangle 674"/>
            <p:cNvSpPr>
              <a:spLocks noChangeAspect="1"/>
            </p:cNvSpPr>
            <p:nvPr/>
          </p:nvSpPr>
          <p:spPr>
            <a:xfrm>
              <a:off x="40713000" y="9578791"/>
              <a:ext cx="375840" cy="32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>
              <a:spLocks noChangeAspect="1"/>
            </p:cNvSpPr>
            <p:nvPr/>
          </p:nvSpPr>
          <p:spPr>
            <a:xfrm>
              <a:off x="42141428" y="10962760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>
              <a:spLocks noChangeAspect="1"/>
            </p:cNvSpPr>
            <p:nvPr/>
          </p:nvSpPr>
          <p:spPr>
            <a:xfrm>
              <a:off x="42141428" y="10294787"/>
              <a:ext cx="32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96951" y="4572000"/>
            <a:ext cx="27760966" cy="830997"/>
            <a:chOff x="996951" y="4522787"/>
            <a:chExt cx="27760966" cy="830997"/>
          </a:xfrm>
        </p:grpSpPr>
        <p:sp>
          <p:nvSpPr>
            <p:cNvPr id="148" name="TextBox 147"/>
            <p:cNvSpPr txBox="1"/>
            <p:nvPr/>
          </p:nvSpPr>
          <p:spPr>
            <a:xfrm>
              <a:off x="996951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G(+x, A</a:t>
              </a:r>
              <a:r>
                <a:rPr lang="en-US" sz="47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036127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(+y, 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11821495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G(+x, 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9" name="TextBox 678"/>
            <p:cNvSpPr txBox="1"/>
            <p:nvPr/>
          </p:nvSpPr>
          <p:spPr>
            <a:xfrm>
              <a:off x="23961462" y="4522787"/>
              <a:ext cx="479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4700" dirty="0" smtClean="0">
                  <a:latin typeface="Arial" charset="0"/>
                  <a:ea typeface="Arial" charset="0"/>
                  <a:cs typeface="Arial" charset="0"/>
                </a:rPr>
                <a:t>(+y, 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A</a:t>
              </a:r>
              <a:r>
                <a:rPr lang="en-US" sz="47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41428187" y="8584089"/>
            <a:ext cx="4288270" cy="4320000"/>
            <a:chOff x="42159237" y="8584089"/>
            <a:chExt cx="4288270" cy="4320000"/>
          </a:xfrm>
        </p:grpSpPr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42159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42864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3570118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4275559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4981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42159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42864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3570118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4275559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4981000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42159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42864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3570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4275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4981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42159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42864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3570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4275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4981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2170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5686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5686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5686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5686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5664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4320" y="9307958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6938" y="10716527"/>
              <a:ext cx="801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734" name="Rounded Rectangle 733"/>
          <p:cNvSpPr/>
          <p:nvPr/>
        </p:nvSpPr>
        <p:spPr>
          <a:xfrm>
            <a:off x="390237" y="4500000"/>
            <a:ext cx="10347783" cy="921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7" name="Rounded Rectangle 736"/>
          <p:cNvSpPr/>
          <p:nvPr/>
        </p:nvSpPr>
        <p:spPr>
          <a:xfrm>
            <a:off x="11664950" y="4500000"/>
            <a:ext cx="23940000" cy="921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9" name="Straight Connector 738"/>
          <p:cNvCxnSpPr/>
          <p:nvPr/>
        </p:nvCxnSpPr>
        <p:spPr>
          <a:xfrm>
            <a:off x="16663187" y="5285433"/>
            <a:ext cx="0" cy="7695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ight Arrow 741"/>
          <p:cNvSpPr/>
          <p:nvPr/>
        </p:nvSpPr>
        <p:spPr>
          <a:xfrm>
            <a:off x="10897917" y="10433782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3" name="Right Arrow 742"/>
          <p:cNvSpPr/>
          <p:nvPr/>
        </p:nvSpPr>
        <p:spPr>
          <a:xfrm>
            <a:off x="35794007" y="10637095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4" name="Right Arrow 743"/>
          <p:cNvSpPr/>
          <p:nvPr/>
        </p:nvSpPr>
        <p:spPr>
          <a:xfrm>
            <a:off x="40784808" y="10688018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5" name="TextBox 744"/>
          <p:cNvSpPr txBox="1"/>
          <p:nvPr/>
        </p:nvSpPr>
        <p:spPr>
          <a:xfrm>
            <a:off x="2911713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7950889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7" name="TextBox 746"/>
          <p:cNvSpPr txBox="1"/>
          <p:nvPr/>
        </p:nvSpPr>
        <p:spPr>
          <a:xfrm>
            <a:off x="13548750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8" name="TextBox 747"/>
          <p:cNvSpPr txBox="1"/>
          <p:nvPr/>
        </p:nvSpPr>
        <p:spPr>
          <a:xfrm>
            <a:off x="18720588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2345657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28297754" y="12828587"/>
            <a:ext cx="788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3291233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38122517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(h)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43119677" y="12828587"/>
            <a:ext cx="75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755" name="Oval 754"/>
          <p:cNvSpPr>
            <a:spLocks noChangeAspect="1"/>
          </p:cNvSpPr>
          <p:nvPr/>
        </p:nvSpPr>
        <p:spPr>
          <a:xfrm>
            <a:off x="19752506" y="9264185"/>
            <a:ext cx="1047825" cy="1018652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6" name="Oval 755"/>
          <p:cNvSpPr>
            <a:spLocks noChangeAspect="1"/>
          </p:cNvSpPr>
          <p:nvPr/>
        </p:nvSpPr>
        <p:spPr>
          <a:xfrm>
            <a:off x="13234187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7" name="Oval 756"/>
          <p:cNvSpPr>
            <a:spLocks noChangeAspect="1"/>
          </p:cNvSpPr>
          <p:nvPr/>
        </p:nvSpPr>
        <p:spPr>
          <a:xfrm>
            <a:off x="14656561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8" name="Oval 757"/>
          <p:cNvSpPr>
            <a:spLocks noChangeAspect="1"/>
          </p:cNvSpPr>
          <p:nvPr/>
        </p:nvSpPr>
        <p:spPr>
          <a:xfrm>
            <a:off x="2316695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9" name="Oval 758"/>
          <p:cNvSpPr>
            <a:spLocks noChangeAspect="1"/>
          </p:cNvSpPr>
          <p:nvPr/>
        </p:nvSpPr>
        <p:spPr>
          <a:xfrm>
            <a:off x="2457095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36454117" y="4500000"/>
            <a:ext cx="8147323" cy="3543047"/>
            <a:chOff x="36222421" y="3455988"/>
            <a:chExt cx="8147323" cy="3543047"/>
          </a:xfrm>
        </p:grpSpPr>
        <p:sp>
          <p:nvSpPr>
            <p:cNvPr id="760" name="Oval 759"/>
            <p:cNvSpPr>
              <a:spLocks noChangeAspect="1"/>
            </p:cNvSpPr>
            <p:nvPr/>
          </p:nvSpPr>
          <p:spPr>
            <a:xfrm>
              <a:off x="36574635" y="4096056"/>
              <a:ext cx="482815" cy="482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61" name="Triangle 760"/>
            <p:cNvSpPr>
              <a:spLocks noChangeAspect="1"/>
            </p:cNvSpPr>
            <p:nvPr/>
          </p:nvSpPr>
          <p:spPr>
            <a:xfrm>
              <a:off x="36551517" y="5251594"/>
              <a:ext cx="529051" cy="4560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>
              <a:spLocks noChangeAspect="1"/>
            </p:cNvSpPr>
            <p:nvPr/>
          </p:nvSpPr>
          <p:spPr>
            <a:xfrm>
              <a:off x="36633028" y="6165994"/>
              <a:ext cx="456078" cy="456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7460500" y="3644966"/>
              <a:ext cx="69092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in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2 </a:t>
              </a:r>
              <a:r>
                <a:rPr lang="en-US" sz="4000">
                  <a:latin typeface="Arial" charset="0"/>
                  <a:ea typeface="Arial" charset="0"/>
                  <a:cs typeface="Arial" charset="0"/>
                </a:rPr>
                <a:t>corresponding </a:t>
              </a:r>
              <a:r>
                <a:rPr lang="en-US" sz="4000" smtClean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external geometric contacts</a:t>
              </a:r>
              <a:endParaRPr lang="en-US" sz="4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4" name="TextBox 763"/>
            <p:cNvSpPr txBox="1"/>
            <p:nvPr/>
          </p:nvSpPr>
          <p:spPr>
            <a:xfrm>
              <a:off x="37460500" y="5110301"/>
              <a:ext cx="51369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to P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5" name="TextBox 764"/>
            <p:cNvSpPr txBox="1"/>
            <p:nvPr/>
          </p:nvSpPr>
          <p:spPr>
            <a:xfrm>
              <a:off x="37460500" y="6024701"/>
              <a:ext cx="51658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assigned 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to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36222421" y="3455988"/>
              <a:ext cx="8147323" cy="3543047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8" name="Group 767"/>
          <p:cNvGrpSpPr>
            <a:grpSpLocks noChangeAspect="1"/>
          </p:cNvGrpSpPr>
          <p:nvPr/>
        </p:nvGrpSpPr>
        <p:grpSpPr>
          <a:xfrm>
            <a:off x="421717" y="11527583"/>
            <a:ext cx="2099233" cy="2080230"/>
            <a:chOff x="4260709" y="9228533"/>
            <a:chExt cx="3323587" cy="3293496"/>
          </a:xfrm>
        </p:grpSpPr>
        <p:cxnSp>
          <p:nvCxnSpPr>
            <p:cNvPr id="769" name="Straight Arrow Connector 768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770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52" name="Straight Arrow Connector 551"/>
          <p:cNvCxnSpPr>
            <a:stCxn id="152" idx="3"/>
            <a:endCxn id="157" idx="7"/>
          </p:cNvCxnSpPr>
          <p:nvPr/>
        </p:nvCxnSpPr>
        <p:spPr>
          <a:xfrm flipH="1">
            <a:off x="13619059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282" idx="3"/>
            <a:endCxn id="287" idx="7"/>
          </p:cNvCxnSpPr>
          <p:nvPr/>
        </p:nvCxnSpPr>
        <p:spPr>
          <a:xfrm flipH="1">
            <a:off x="1885136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23594536" y="6253971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H="1">
            <a:off x="23776772" y="6441976"/>
            <a:ext cx="1188997" cy="10843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500" idx="3"/>
            <a:endCxn id="504" idx="7"/>
          </p:cNvCxnSpPr>
          <p:nvPr/>
        </p:nvCxnSpPr>
        <p:spPr>
          <a:xfrm flipH="1">
            <a:off x="2827909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569" idx="3"/>
            <a:endCxn id="573" idx="7"/>
          </p:cNvCxnSpPr>
          <p:nvPr/>
        </p:nvCxnSpPr>
        <p:spPr>
          <a:xfrm flipH="1">
            <a:off x="32756355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5" idx="5"/>
            <a:endCxn id="670" idx="1"/>
          </p:cNvCxnSpPr>
          <p:nvPr/>
        </p:nvCxnSpPr>
        <p:spPr>
          <a:xfrm>
            <a:off x="38358830" y="9740791"/>
            <a:ext cx="488659" cy="0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>
            <a:stCxn id="670" idx="5"/>
            <a:endCxn id="667" idx="1"/>
          </p:cNvCxnSpPr>
          <p:nvPr/>
        </p:nvCxnSpPr>
        <p:spPr>
          <a:xfrm>
            <a:off x="39035409" y="9740791"/>
            <a:ext cx="538009" cy="0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>
            <a:stCxn id="675" idx="0"/>
            <a:endCxn id="674" idx="3"/>
          </p:cNvCxnSpPr>
          <p:nvPr/>
        </p:nvCxnSpPr>
        <p:spPr>
          <a:xfrm flipV="1">
            <a:off x="38264870" y="9117903"/>
            <a:ext cx="0" cy="460888"/>
          </a:xfrm>
          <a:prstGeom prst="line">
            <a:avLst/>
          </a:prstGeom>
          <a:ln w="76200">
            <a:solidFill>
              <a:srgbClr val="969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673" idx="3"/>
            <a:endCxn id="671" idx="1"/>
          </p:cNvCxnSpPr>
          <p:nvPr/>
        </p:nvCxnSpPr>
        <p:spPr>
          <a:xfrm>
            <a:off x="38426870" y="10456787"/>
            <a:ext cx="35257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stCxn id="671" idx="3"/>
            <a:endCxn id="677" idx="1"/>
          </p:cNvCxnSpPr>
          <p:nvPr/>
        </p:nvCxnSpPr>
        <p:spPr>
          <a:xfrm>
            <a:off x="39103449" y="10456787"/>
            <a:ext cx="40192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>
            <a:stCxn id="666" idx="3"/>
            <a:endCxn id="669" idx="1"/>
          </p:cNvCxnSpPr>
          <p:nvPr/>
        </p:nvCxnSpPr>
        <p:spPr>
          <a:xfrm>
            <a:off x="38426870" y="11859390"/>
            <a:ext cx="35257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669" idx="3"/>
            <a:endCxn id="668" idx="1"/>
          </p:cNvCxnSpPr>
          <p:nvPr/>
        </p:nvCxnSpPr>
        <p:spPr>
          <a:xfrm>
            <a:off x="39103449" y="11859390"/>
            <a:ext cx="401929" cy="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stCxn id="676" idx="2"/>
            <a:endCxn id="668" idx="0"/>
          </p:cNvCxnSpPr>
          <p:nvPr/>
        </p:nvCxnSpPr>
        <p:spPr>
          <a:xfrm>
            <a:off x="39667378" y="11286760"/>
            <a:ext cx="0" cy="410630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stCxn id="677" idx="2"/>
            <a:endCxn id="676" idx="0"/>
          </p:cNvCxnSpPr>
          <p:nvPr/>
        </p:nvCxnSpPr>
        <p:spPr>
          <a:xfrm>
            <a:off x="39667378" y="10618787"/>
            <a:ext cx="0" cy="343973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666" idx="0"/>
          </p:cNvCxnSpPr>
          <p:nvPr/>
        </p:nvCxnSpPr>
        <p:spPr>
          <a:xfrm>
            <a:off x="38264870" y="11301145"/>
            <a:ext cx="0" cy="396245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>
            <a:stCxn id="673" idx="2"/>
            <a:endCxn id="672" idx="0"/>
          </p:cNvCxnSpPr>
          <p:nvPr/>
        </p:nvCxnSpPr>
        <p:spPr>
          <a:xfrm>
            <a:off x="38264870" y="10618787"/>
            <a:ext cx="0" cy="358358"/>
          </a:xfrm>
          <a:prstGeom prst="line">
            <a:avLst/>
          </a:prstGeom>
          <a:ln w="76200">
            <a:solidFill>
              <a:srgbClr val="D2B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7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51042" y="8584089"/>
            <a:ext cx="4288270" cy="4320000"/>
            <a:chOff x="3759727" y="14692163"/>
            <a:chExt cx="3600709" cy="3627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759727" y="14692163"/>
              <a:ext cx="3600709" cy="3627352"/>
              <a:chOff x="7630828" y="15552359"/>
              <a:chExt cx="3809173" cy="38373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78434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654779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654779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654779" y="16275237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654779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654779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976895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76434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576434" y="16272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576434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76434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92482" y="5583097"/>
            <a:ext cx="2805393" cy="2576425"/>
            <a:chOff x="12243900" y="1877612"/>
            <a:chExt cx="5546419" cy="5093735"/>
          </a:xfrm>
        </p:grpSpPr>
        <p:sp>
          <p:nvSpPr>
            <p:cNvPr id="66" name="Oval 65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Oval 67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31658" y="5603962"/>
            <a:ext cx="2805393" cy="2576425"/>
            <a:chOff x="8555037" y="5327979"/>
            <a:chExt cx="2805393" cy="2576425"/>
          </a:xfrm>
        </p:grpSpPr>
        <p:sp>
          <p:nvSpPr>
            <p:cNvPr id="73" name="Oval 72"/>
            <p:cNvSpPr>
              <a:spLocks/>
            </p:cNvSpPr>
            <p:nvPr/>
          </p:nvSpPr>
          <p:spPr>
            <a:xfrm>
              <a:off x="8555037" y="5327979"/>
              <a:ext cx="946862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>
              <a:off x="10413568" y="532797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>
              <a:off x="9505247" y="703037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9501899" y="576499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9991630" y="6096836"/>
              <a:ext cx="573554" cy="956369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0314387" y="6220350"/>
              <a:ext cx="573554" cy="95636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90218" y="8584089"/>
            <a:ext cx="4288270" cy="4320000"/>
            <a:chOff x="8109770" y="8584089"/>
            <a:chExt cx="4288270" cy="4320000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109770" y="8584089"/>
              <a:ext cx="4288270" cy="4320000"/>
              <a:chOff x="7630828" y="15552359"/>
              <a:chExt cx="3809173" cy="383735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68692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9719591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1112756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1112756" y="9581738"/>
              <a:ext cx="342994" cy="3429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rot="16200000">
              <a:off x="11017540" y="931502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0429667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6200000">
              <a:off x="9624375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16200000">
              <a:off x="10334451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16200000">
              <a:off x="11017540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996951" y="4396089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d=+x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036127" y="4396089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d=+y</a:t>
            </a:r>
          </a:p>
        </p:txBody>
      </p:sp>
      <p:grpSp>
        <p:nvGrpSpPr>
          <p:cNvPr id="437" name="Group 436"/>
          <p:cNvGrpSpPr/>
          <p:nvPr/>
        </p:nvGrpSpPr>
        <p:grpSpPr>
          <a:xfrm>
            <a:off x="12810861" y="5572620"/>
            <a:ext cx="2805393" cy="2576424"/>
            <a:chOff x="15075212" y="5296637"/>
            <a:chExt cx="2805393" cy="2576424"/>
          </a:xfrm>
        </p:grpSpPr>
        <p:sp>
          <p:nvSpPr>
            <p:cNvPr id="151" name="Oval 150"/>
            <p:cNvSpPr>
              <a:spLocks/>
            </p:cNvSpPr>
            <p:nvPr/>
          </p:nvSpPr>
          <p:spPr>
            <a:xfrm>
              <a:off x="1507521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693374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693374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6022075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883410" y="6042665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/>
            </p:cNvSpPr>
            <p:nvPr/>
          </p:nvSpPr>
          <p:spPr>
            <a:xfrm>
              <a:off x="1507521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5548644" y="6170663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407174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11888079" y="8584089"/>
            <a:ext cx="4288270" cy="4320000"/>
            <a:chOff x="14333773" y="8584089"/>
            <a:chExt cx="4288270" cy="43200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4333773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5039214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5744654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6450095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155536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4333773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5039214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5744654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6450095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15553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4333773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5039214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5744654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6450095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15553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4333773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5039214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5744654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6450095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15553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4345456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86101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861018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861018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861018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7839456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69" name="Rectangle 268"/>
            <p:cNvSpPr>
              <a:spLocks noChangeAspect="1"/>
            </p:cNvSpPr>
            <p:nvPr/>
          </p:nvSpPr>
          <p:spPr>
            <a:xfrm>
              <a:off x="15930000" y="10997444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>
              <a:spLocks noChangeAspect="1"/>
            </p:cNvSpPr>
            <p:nvPr/>
          </p:nvSpPr>
          <p:spPr>
            <a:xfrm>
              <a:off x="15930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>
              <a:spLocks noChangeAspect="1"/>
            </p:cNvSpPr>
            <p:nvPr/>
          </p:nvSpPr>
          <p:spPr>
            <a:xfrm>
              <a:off x="15912000" y="8846987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Triangle 271"/>
            <p:cNvSpPr>
              <a:spLocks noChangeAspect="1"/>
            </p:cNvSpPr>
            <p:nvPr/>
          </p:nvSpPr>
          <p:spPr>
            <a:xfrm>
              <a:off x="15912000" y="957600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Triangle 272"/>
            <p:cNvSpPr>
              <a:spLocks noChangeAspect="1"/>
            </p:cNvSpPr>
            <p:nvPr/>
          </p:nvSpPr>
          <p:spPr>
            <a:xfrm>
              <a:off x="17316000" y="9576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>
              <a:spLocks noChangeAspect="1"/>
            </p:cNvSpPr>
            <p:nvPr/>
          </p:nvSpPr>
          <p:spPr>
            <a:xfrm>
              <a:off x="17352000" y="10997444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>
              <a:spLocks noChangeAspect="1"/>
            </p:cNvSpPr>
            <p:nvPr/>
          </p:nvSpPr>
          <p:spPr>
            <a:xfrm>
              <a:off x="17352000" y="10313987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>
              <a:off x="15930000" y="103139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>
              <a:off x="17352000" y="116973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18043169" y="5572620"/>
            <a:ext cx="2805393" cy="2576424"/>
            <a:chOff x="20075244" y="5296637"/>
            <a:chExt cx="2805393" cy="2576424"/>
          </a:xfrm>
        </p:grpSpPr>
        <p:sp>
          <p:nvSpPr>
            <p:cNvPr id="281" name="Oval 280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>
              <a:off x="22271037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>
              <a:off x="22560392" y="6173999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17120387" y="8584089"/>
            <a:ext cx="4288270" cy="4320000"/>
            <a:chOff x="19375437" y="8584089"/>
            <a:chExt cx="4288270" cy="4320000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25" name="Rectangle 424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Triangle 427"/>
            <p:cNvSpPr>
              <a:spLocks noChangeAspect="1"/>
            </p:cNvSpPr>
            <p:nvPr/>
          </p:nvSpPr>
          <p:spPr>
            <a:xfrm>
              <a:off x="22193858" y="9414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22567152" y="97278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>
              <a:spLocks noChangeAspect="1"/>
            </p:cNvSpPr>
            <p:nvPr/>
          </p:nvSpPr>
          <p:spPr>
            <a:xfrm>
              <a:off x="22392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7470899" y="5572620"/>
            <a:ext cx="2805393" cy="2576424"/>
            <a:chOff x="20075244" y="5296637"/>
            <a:chExt cx="2805393" cy="2576424"/>
          </a:xfrm>
        </p:grpSpPr>
        <p:sp>
          <p:nvSpPr>
            <p:cNvPr id="499" name="Oval 498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0" name="Oval 499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1" name="Oval 500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>
              <a:off x="22407206" y="6170664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/>
          <p:cNvGrpSpPr/>
          <p:nvPr/>
        </p:nvGrpSpPr>
        <p:grpSpPr>
          <a:xfrm>
            <a:off x="26548117" y="8584089"/>
            <a:ext cx="4288270" cy="4320000"/>
            <a:chOff x="19375437" y="8584089"/>
            <a:chExt cx="4288270" cy="4320000"/>
          </a:xfrm>
        </p:grpSpPr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8" name="Rectangle 547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Triangle 548"/>
            <p:cNvSpPr>
              <a:spLocks noChangeAspect="1"/>
            </p:cNvSpPr>
            <p:nvPr/>
          </p:nvSpPr>
          <p:spPr>
            <a:xfrm>
              <a:off x="22382057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22377359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21823717" y="8584089"/>
            <a:ext cx="4288270" cy="4320000"/>
            <a:chOff x="21496286" y="8584089"/>
            <a:chExt cx="4288270" cy="432000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2149628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220172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290716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361260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4318049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21496286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2201727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290716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361260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431804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21496286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2201727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290716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361260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431804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21496286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2201727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290716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361260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431804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1507969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5023531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5023531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5023531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5023531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5001969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2" name="Triangle 491"/>
            <p:cNvSpPr>
              <a:spLocks noChangeAspect="1"/>
            </p:cNvSpPr>
            <p:nvPr/>
          </p:nvSpPr>
          <p:spPr>
            <a:xfrm>
              <a:off x="24490766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Triangle 552"/>
            <p:cNvSpPr>
              <a:spLocks noChangeAspect="1"/>
            </p:cNvSpPr>
            <p:nvPr/>
          </p:nvSpPr>
          <p:spPr>
            <a:xfrm>
              <a:off x="23076640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Triangle 553"/>
            <p:cNvSpPr>
              <a:spLocks noChangeAspect="1"/>
            </p:cNvSpPr>
            <p:nvPr/>
          </p:nvSpPr>
          <p:spPr>
            <a:xfrm>
              <a:off x="23766648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Triangle 554"/>
            <p:cNvSpPr>
              <a:spLocks noChangeAspect="1"/>
            </p:cNvSpPr>
            <p:nvPr/>
          </p:nvSpPr>
          <p:spPr>
            <a:xfrm>
              <a:off x="24490766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22866886" y="5572619"/>
            <a:ext cx="2805393" cy="2576424"/>
            <a:chOff x="22419068" y="5296637"/>
            <a:chExt cx="2805393" cy="2576424"/>
          </a:xfrm>
        </p:grpSpPr>
        <p:sp>
          <p:nvSpPr>
            <p:cNvPr id="441" name="Oval 440"/>
            <p:cNvSpPr>
              <a:spLocks/>
            </p:cNvSpPr>
            <p:nvPr/>
          </p:nvSpPr>
          <p:spPr>
            <a:xfrm>
              <a:off x="22419068" y="5296637"/>
              <a:ext cx="946863" cy="874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2" name="Oval 441"/>
            <p:cNvSpPr>
              <a:spLocks/>
            </p:cNvSpPr>
            <p:nvPr/>
          </p:nvSpPr>
          <p:spPr>
            <a:xfrm>
              <a:off x="24277598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3" name="Oval 442"/>
            <p:cNvSpPr>
              <a:spLocks/>
            </p:cNvSpPr>
            <p:nvPr/>
          </p:nvSpPr>
          <p:spPr>
            <a:xfrm>
              <a:off x="2427759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44" name="Straight Arrow Connector 443"/>
            <p:cNvCxnSpPr/>
            <p:nvPr/>
          </p:nvCxnSpPr>
          <p:spPr>
            <a:xfrm flipH="1">
              <a:off x="23365931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/>
            <p:cNvSpPr>
              <a:spLocks/>
            </p:cNvSpPr>
            <p:nvPr/>
          </p:nvSpPr>
          <p:spPr>
            <a:xfrm>
              <a:off x="2241906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31948157" y="5572620"/>
            <a:ext cx="2805393" cy="2576424"/>
            <a:chOff x="32171132" y="5296638"/>
            <a:chExt cx="2805393" cy="2576424"/>
          </a:xfrm>
        </p:grpSpPr>
        <p:sp>
          <p:nvSpPr>
            <p:cNvPr id="568" name="Oval 567"/>
            <p:cNvSpPr>
              <a:spLocks/>
            </p:cNvSpPr>
            <p:nvPr/>
          </p:nvSpPr>
          <p:spPr>
            <a:xfrm>
              <a:off x="32171132" y="5296638"/>
              <a:ext cx="946863" cy="874027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69" name="Oval 568"/>
            <p:cNvSpPr>
              <a:spLocks/>
            </p:cNvSpPr>
            <p:nvPr/>
          </p:nvSpPr>
          <p:spPr>
            <a:xfrm>
              <a:off x="34029662" y="5296638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70" name="Oval 569"/>
            <p:cNvSpPr>
              <a:spLocks/>
            </p:cNvSpPr>
            <p:nvPr/>
          </p:nvSpPr>
          <p:spPr>
            <a:xfrm>
              <a:off x="3402966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1" name="Straight Arrow Connector 570"/>
            <p:cNvCxnSpPr/>
            <p:nvPr/>
          </p:nvCxnSpPr>
          <p:spPr>
            <a:xfrm flipH="1">
              <a:off x="33117995" y="5733651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/>
            <p:cNvSpPr>
              <a:spLocks/>
            </p:cNvSpPr>
            <p:nvPr/>
          </p:nvSpPr>
          <p:spPr>
            <a:xfrm>
              <a:off x="3217113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7" name="Straight Arrow Connector 576"/>
            <p:cNvCxnSpPr/>
            <p:nvPr/>
          </p:nvCxnSpPr>
          <p:spPr>
            <a:xfrm>
              <a:off x="34503094" y="6170665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>
              <a:stCxn id="570" idx="2"/>
              <a:endCxn id="573" idx="6"/>
            </p:cNvCxnSpPr>
            <p:nvPr/>
          </p:nvCxnSpPr>
          <p:spPr>
            <a:xfrm flipH="1">
              <a:off x="33117995" y="7436049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 625"/>
          <p:cNvGrpSpPr/>
          <p:nvPr/>
        </p:nvGrpSpPr>
        <p:grpSpPr>
          <a:xfrm>
            <a:off x="31196317" y="8584089"/>
            <a:ext cx="4288270" cy="4320000"/>
            <a:chOff x="34394495" y="8584089"/>
            <a:chExt cx="4288270" cy="4320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394495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09993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805376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51081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21625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394495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099936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80537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51081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21625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394495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099936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80537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51081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21625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394495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099936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80537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51081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21625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4406178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92174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921740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921740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921740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900178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35996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" name="Triangle 617"/>
            <p:cNvSpPr>
              <a:spLocks noChangeAspect="1"/>
            </p:cNvSpPr>
            <p:nvPr/>
          </p:nvSpPr>
          <p:spPr>
            <a:xfrm>
              <a:off x="37401115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>
              <a:spLocks noChangeAspect="1"/>
            </p:cNvSpPr>
            <p:nvPr/>
          </p:nvSpPr>
          <p:spPr>
            <a:xfrm>
              <a:off x="37396417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>
              <a:spLocks noChangeAspect="1"/>
            </p:cNvSpPr>
            <p:nvPr/>
          </p:nvSpPr>
          <p:spPr>
            <a:xfrm>
              <a:off x="36680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4" name="Triangle 623"/>
            <p:cNvSpPr>
              <a:spLocks noChangeAspect="1"/>
            </p:cNvSpPr>
            <p:nvPr/>
          </p:nvSpPr>
          <p:spPr>
            <a:xfrm>
              <a:off x="36672837" y="9563237"/>
              <a:ext cx="375840" cy="3240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>
              <a:spLocks noChangeAspect="1"/>
            </p:cNvSpPr>
            <p:nvPr/>
          </p:nvSpPr>
          <p:spPr>
            <a:xfrm>
              <a:off x="36701537" y="10294101"/>
              <a:ext cx="324000" cy="324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36475187" y="8584089"/>
            <a:ext cx="4288270" cy="4320000"/>
            <a:chOff x="39111237" y="8584089"/>
            <a:chExt cx="4288270" cy="4320000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9111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816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05221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12275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933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9111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816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05221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12275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9330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9111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816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0522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1227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933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9111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816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0522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1227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933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22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2638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2638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2638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2638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2616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66" name="Rectangle 665"/>
            <p:cNvSpPr>
              <a:spLocks noChangeAspect="1"/>
            </p:cNvSpPr>
            <p:nvPr/>
          </p:nvSpPr>
          <p:spPr>
            <a:xfrm>
              <a:off x="40713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7" name="Triangle 666"/>
            <p:cNvSpPr>
              <a:spLocks noChangeAspect="1"/>
            </p:cNvSpPr>
            <p:nvPr/>
          </p:nvSpPr>
          <p:spPr>
            <a:xfrm>
              <a:off x="42115508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>
              <a:spLocks noChangeAspect="1"/>
            </p:cNvSpPr>
            <p:nvPr/>
          </p:nvSpPr>
          <p:spPr>
            <a:xfrm>
              <a:off x="4214142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>
              <a:spLocks noChangeAspect="1"/>
            </p:cNvSpPr>
            <p:nvPr/>
          </p:nvSpPr>
          <p:spPr>
            <a:xfrm>
              <a:off x="41397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0" name="Triangle 669"/>
            <p:cNvSpPr>
              <a:spLocks noChangeAspect="1"/>
            </p:cNvSpPr>
            <p:nvPr/>
          </p:nvSpPr>
          <p:spPr>
            <a:xfrm>
              <a:off x="41389579" y="9563237"/>
              <a:ext cx="375840" cy="3240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>
              <a:spLocks noChangeAspect="1"/>
            </p:cNvSpPr>
            <p:nvPr/>
          </p:nvSpPr>
          <p:spPr>
            <a:xfrm>
              <a:off x="41418279" y="10294787"/>
              <a:ext cx="324000" cy="324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>
              <a:spLocks noChangeAspect="1"/>
            </p:cNvSpPr>
            <p:nvPr/>
          </p:nvSpPr>
          <p:spPr>
            <a:xfrm>
              <a:off x="40713000" y="10977145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>
              <a:spLocks noChangeAspect="1"/>
            </p:cNvSpPr>
            <p:nvPr/>
          </p:nvSpPr>
          <p:spPr>
            <a:xfrm>
              <a:off x="40713000" y="102947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4" name="Triangle 673"/>
            <p:cNvSpPr>
              <a:spLocks noChangeAspect="1"/>
            </p:cNvSpPr>
            <p:nvPr/>
          </p:nvSpPr>
          <p:spPr>
            <a:xfrm>
              <a:off x="40713000" y="8793903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5" name="Triangle 674"/>
            <p:cNvSpPr>
              <a:spLocks noChangeAspect="1"/>
            </p:cNvSpPr>
            <p:nvPr/>
          </p:nvSpPr>
          <p:spPr>
            <a:xfrm>
              <a:off x="40713000" y="9594345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>
              <a:spLocks noChangeAspect="1"/>
            </p:cNvSpPr>
            <p:nvPr/>
          </p:nvSpPr>
          <p:spPr>
            <a:xfrm>
              <a:off x="42141428" y="1096276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>
              <a:spLocks noChangeAspect="1"/>
            </p:cNvSpPr>
            <p:nvPr/>
          </p:nvSpPr>
          <p:spPr>
            <a:xfrm>
              <a:off x="42141428" y="102947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8" name="TextBox 677"/>
          <p:cNvSpPr txBox="1"/>
          <p:nvPr/>
        </p:nvSpPr>
        <p:spPr>
          <a:xfrm>
            <a:off x="11821495" y="4516602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d=+x</a:t>
            </a:r>
          </a:p>
        </p:txBody>
      </p:sp>
      <p:sp>
        <p:nvSpPr>
          <p:cNvPr id="679" name="TextBox 678"/>
          <p:cNvSpPr txBox="1"/>
          <p:nvPr/>
        </p:nvSpPr>
        <p:spPr>
          <a:xfrm>
            <a:off x="23961462" y="4546595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DBGs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d=+y</a:t>
            </a:r>
          </a:p>
        </p:txBody>
      </p:sp>
      <p:grpSp>
        <p:nvGrpSpPr>
          <p:cNvPr id="741" name="Group 740"/>
          <p:cNvGrpSpPr/>
          <p:nvPr/>
        </p:nvGrpSpPr>
        <p:grpSpPr>
          <a:xfrm>
            <a:off x="41428187" y="8584089"/>
            <a:ext cx="4288270" cy="4320000"/>
            <a:chOff x="42159237" y="8584089"/>
            <a:chExt cx="4288270" cy="4320000"/>
          </a:xfrm>
        </p:grpSpPr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42159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42864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3570118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4275559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4981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42159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42864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3570118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4275559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4981000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42159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42864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3570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4275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4981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42159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42864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3570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4275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4981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2170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5686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5686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5686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5686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5664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4320" y="9307958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6938" y="10716527"/>
              <a:ext cx="801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734" name="Rounded Rectangle 733"/>
          <p:cNvSpPr/>
          <p:nvPr/>
        </p:nvSpPr>
        <p:spPr>
          <a:xfrm>
            <a:off x="390237" y="4254565"/>
            <a:ext cx="10347783" cy="9466954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7" name="Rounded Rectangle 736"/>
          <p:cNvSpPr/>
          <p:nvPr/>
        </p:nvSpPr>
        <p:spPr>
          <a:xfrm>
            <a:off x="11664950" y="4254565"/>
            <a:ext cx="23940000" cy="9466953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9" name="Straight Connector 738"/>
          <p:cNvCxnSpPr/>
          <p:nvPr/>
        </p:nvCxnSpPr>
        <p:spPr>
          <a:xfrm>
            <a:off x="16663187" y="5285433"/>
            <a:ext cx="0" cy="7695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ight Arrow 741"/>
          <p:cNvSpPr/>
          <p:nvPr/>
        </p:nvSpPr>
        <p:spPr>
          <a:xfrm>
            <a:off x="10897917" y="10433782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3" name="Right Arrow 742"/>
          <p:cNvSpPr/>
          <p:nvPr/>
        </p:nvSpPr>
        <p:spPr>
          <a:xfrm>
            <a:off x="35794007" y="10637095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4" name="Right Arrow 743"/>
          <p:cNvSpPr/>
          <p:nvPr/>
        </p:nvSpPr>
        <p:spPr>
          <a:xfrm>
            <a:off x="40784808" y="10688018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5" name="TextBox 744"/>
          <p:cNvSpPr txBox="1"/>
          <p:nvPr/>
        </p:nvSpPr>
        <p:spPr>
          <a:xfrm>
            <a:off x="2911713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7950889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7" name="TextBox 746"/>
          <p:cNvSpPr txBox="1"/>
          <p:nvPr/>
        </p:nvSpPr>
        <p:spPr>
          <a:xfrm>
            <a:off x="13548750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8" name="TextBox 747"/>
          <p:cNvSpPr txBox="1"/>
          <p:nvPr/>
        </p:nvSpPr>
        <p:spPr>
          <a:xfrm>
            <a:off x="18720588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2345657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28297754" y="12828587"/>
            <a:ext cx="788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3291233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38122517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(h)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43119677" y="12828587"/>
            <a:ext cx="75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755" name="Oval 754"/>
          <p:cNvSpPr>
            <a:spLocks noChangeAspect="1"/>
          </p:cNvSpPr>
          <p:nvPr/>
        </p:nvSpPr>
        <p:spPr>
          <a:xfrm>
            <a:off x="19752506" y="9264185"/>
            <a:ext cx="1047825" cy="1018652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6" name="Oval 755"/>
          <p:cNvSpPr>
            <a:spLocks noChangeAspect="1"/>
          </p:cNvSpPr>
          <p:nvPr/>
        </p:nvSpPr>
        <p:spPr>
          <a:xfrm>
            <a:off x="13234187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7" name="Oval 756"/>
          <p:cNvSpPr>
            <a:spLocks noChangeAspect="1"/>
          </p:cNvSpPr>
          <p:nvPr/>
        </p:nvSpPr>
        <p:spPr>
          <a:xfrm>
            <a:off x="14656561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8" name="Oval 757"/>
          <p:cNvSpPr>
            <a:spLocks noChangeAspect="1"/>
          </p:cNvSpPr>
          <p:nvPr/>
        </p:nvSpPr>
        <p:spPr>
          <a:xfrm>
            <a:off x="2316695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9" name="Oval 758"/>
          <p:cNvSpPr>
            <a:spLocks noChangeAspect="1"/>
          </p:cNvSpPr>
          <p:nvPr/>
        </p:nvSpPr>
        <p:spPr>
          <a:xfrm>
            <a:off x="2457095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36454117" y="4254565"/>
            <a:ext cx="8147323" cy="3543047"/>
            <a:chOff x="36222421" y="3455988"/>
            <a:chExt cx="8147323" cy="3543047"/>
          </a:xfrm>
        </p:grpSpPr>
        <p:sp>
          <p:nvSpPr>
            <p:cNvPr id="760" name="Oval 759"/>
            <p:cNvSpPr>
              <a:spLocks noChangeAspect="1"/>
            </p:cNvSpPr>
            <p:nvPr/>
          </p:nvSpPr>
          <p:spPr>
            <a:xfrm>
              <a:off x="36574635" y="4096056"/>
              <a:ext cx="482815" cy="482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61" name="Triangle 760"/>
            <p:cNvSpPr>
              <a:spLocks noChangeAspect="1"/>
            </p:cNvSpPr>
            <p:nvPr/>
          </p:nvSpPr>
          <p:spPr>
            <a:xfrm>
              <a:off x="36551517" y="5251594"/>
              <a:ext cx="529051" cy="4560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>
              <a:spLocks noChangeAspect="1"/>
            </p:cNvSpPr>
            <p:nvPr/>
          </p:nvSpPr>
          <p:spPr>
            <a:xfrm>
              <a:off x="36633028" y="6165994"/>
              <a:ext cx="456078" cy="456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7460500" y="3644966"/>
              <a:ext cx="69092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in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2 </a:t>
              </a:r>
              <a:r>
                <a:rPr lang="en-US" sz="4000">
                  <a:latin typeface="Arial" charset="0"/>
                  <a:ea typeface="Arial" charset="0"/>
                  <a:cs typeface="Arial" charset="0"/>
                </a:rPr>
                <a:t>corresponding </a:t>
              </a:r>
              <a:r>
                <a:rPr lang="en-US" sz="4000" smtClean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external geometric contacts</a:t>
              </a:r>
              <a:endParaRPr lang="en-US" sz="4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4" name="TextBox 763"/>
            <p:cNvSpPr txBox="1"/>
            <p:nvPr/>
          </p:nvSpPr>
          <p:spPr>
            <a:xfrm>
              <a:off x="37460500" y="5110301"/>
              <a:ext cx="64209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to be assigned to P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5" name="TextBox 764"/>
            <p:cNvSpPr txBox="1"/>
            <p:nvPr/>
          </p:nvSpPr>
          <p:spPr>
            <a:xfrm>
              <a:off x="37460500" y="6024701"/>
              <a:ext cx="64498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to be assigned to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36222421" y="3455988"/>
              <a:ext cx="8147323" cy="3543047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8" name="Group 767"/>
          <p:cNvGrpSpPr>
            <a:grpSpLocks noChangeAspect="1"/>
          </p:cNvGrpSpPr>
          <p:nvPr/>
        </p:nvGrpSpPr>
        <p:grpSpPr>
          <a:xfrm>
            <a:off x="421717" y="11527583"/>
            <a:ext cx="2099233" cy="2080230"/>
            <a:chOff x="4260709" y="9228533"/>
            <a:chExt cx="3323587" cy="3293496"/>
          </a:xfrm>
        </p:grpSpPr>
        <p:cxnSp>
          <p:nvCxnSpPr>
            <p:cNvPr id="769" name="Straight Arrow Connector 768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770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52" name="Straight Arrow Connector 551"/>
          <p:cNvCxnSpPr>
            <a:stCxn id="152" idx="3"/>
            <a:endCxn id="157" idx="7"/>
          </p:cNvCxnSpPr>
          <p:nvPr/>
        </p:nvCxnSpPr>
        <p:spPr>
          <a:xfrm flipH="1">
            <a:off x="13619059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282" idx="3"/>
            <a:endCxn id="287" idx="7"/>
          </p:cNvCxnSpPr>
          <p:nvPr/>
        </p:nvCxnSpPr>
        <p:spPr>
          <a:xfrm flipH="1">
            <a:off x="1885136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23594536" y="6253971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H="1">
            <a:off x="23776772" y="6441976"/>
            <a:ext cx="1188997" cy="10843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500" idx="3"/>
            <a:endCxn id="504" idx="7"/>
          </p:cNvCxnSpPr>
          <p:nvPr/>
        </p:nvCxnSpPr>
        <p:spPr>
          <a:xfrm flipH="1">
            <a:off x="2827909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569" idx="3"/>
            <a:endCxn id="573" idx="7"/>
          </p:cNvCxnSpPr>
          <p:nvPr/>
        </p:nvCxnSpPr>
        <p:spPr>
          <a:xfrm flipH="1">
            <a:off x="32756355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2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51042" y="8584089"/>
            <a:ext cx="4288270" cy="4320000"/>
            <a:chOff x="3759727" y="14692163"/>
            <a:chExt cx="3600709" cy="3627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759727" y="14692163"/>
              <a:ext cx="3600709" cy="3627352"/>
              <a:chOff x="7630828" y="15552359"/>
              <a:chExt cx="3809173" cy="38373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78434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654779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654779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654779" y="16275237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654779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654779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976895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76434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576434" y="16272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576434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76434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92482" y="5583097"/>
            <a:ext cx="2805393" cy="2576425"/>
            <a:chOff x="12243900" y="1877612"/>
            <a:chExt cx="5546419" cy="5093735"/>
          </a:xfrm>
        </p:grpSpPr>
        <p:sp>
          <p:nvSpPr>
            <p:cNvPr id="66" name="Oval 65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Oval 67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31658" y="5603962"/>
            <a:ext cx="2805393" cy="2576425"/>
            <a:chOff x="8555037" y="5327979"/>
            <a:chExt cx="2805393" cy="2576425"/>
          </a:xfrm>
        </p:grpSpPr>
        <p:sp>
          <p:nvSpPr>
            <p:cNvPr id="73" name="Oval 72"/>
            <p:cNvSpPr>
              <a:spLocks/>
            </p:cNvSpPr>
            <p:nvPr/>
          </p:nvSpPr>
          <p:spPr>
            <a:xfrm>
              <a:off x="8555037" y="5327979"/>
              <a:ext cx="946862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>
              <a:off x="10413568" y="532797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>
              <a:off x="9505247" y="703037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9501899" y="576499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9991630" y="6096836"/>
              <a:ext cx="573554" cy="956369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0314387" y="6220350"/>
              <a:ext cx="573554" cy="95636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90218" y="8584089"/>
            <a:ext cx="4288270" cy="4320000"/>
            <a:chOff x="8109770" y="8584089"/>
            <a:chExt cx="4288270" cy="4320000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109770" y="8584089"/>
              <a:ext cx="4288270" cy="4320000"/>
              <a:chOff x="7630828" y="15552359"/>
              <a:chExt cx="3809173" cy="383735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68692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9719591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1112756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1112756" y="9581738"/>
              <a:ext cx="342994" cy="3429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rot="16200000">
              <a:off x="11017540" y="931502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0429667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6200000">
              <a:off x="9624375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16200000">
              <a:off x="10334451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16200000">
              <a:off x="11017540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996951" y="4396089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d=+x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036127" y="4396089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d=+y</a:t>
            </a:r>
          </a:p>
        </p:txBody>
      </p:sp>
      <p:grpSp>
        <p:nvGrpSpPr>
          <p:cNvPr id="437" name="Group 436"/>
          <p:cNvGrpSpPr/>
          <p:nvPr/>
        </p:nvGrpSpPr>
        <p:grpSpPr>
          <a:xfrm>
            <a:off x="12810861" y="5572620"/>
            <a:ext cx="2805393" cy="2576424"/>
            <a:chOff x="15075212" y="5296637"/>
            <a:chExt cx="2805393" cy="2576424"/>
          </a:xfrm>
        </p:grpSpPr>
        <p:sp>
          <p:nvSpPr>
            <p:cNvPr id="151" name="Oval 150"/>
            <p:cNvSpPr>
              <a:spLocks/>
            </p:cNvSpPr>
            <p:nvPr/>
          </p:nvSpPr>
          <p:spPr>
            <a:xfrm>
              <a:off x="1507521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693374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693374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6022075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883410" y="6042665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/>
            </p:cNvSpPr>
            <p:nvPr/>
          </p:nvSpPr>
          <p:spPr>
            <a:xfrm>
              <a:off x="1507521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15548644" y="6170663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407174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11888079" y="8584089"/>
            <a:ext cx="4288270" cy="4320000"/>
            <a:chOff x="14333773" y="8584089"/>
            <a:chExt cx="4288270" cy="43200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4333773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5039214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5744654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6450095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155536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4333773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5039214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5744654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6450095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15553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4333773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5039214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5744654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6450095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15553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4333773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5039214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5744654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6450095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15553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4345456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86101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861018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861018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861018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7839456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69" name="Rectangle 268"/>
            <p:cNvSpPr>
              <a:spLocks noChangeAspect="1"/>
            </p:cNvSpPr>
            <p:nvPr/>
          </p:nvSpPr>
          <p:spPr>
            <a:xfrm>
              <a:off x="15930000" y="10997444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>
              <a:spLocks noChangeAspect="1"/>
            </p:cNvSpPr>
            <p:nvPr/>
          </p:nvSpPr>
          <p:spPr>
            <a:xfrm>
              <a:off x="15930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>
              <a:spLocks noChangeAspect="1"/>
            </p:cNvSpPr>
            <p:nvPr/>
          </p:nvSpPr>
          <p:spPr>
            <a:xfrm>
              <a:off x="15912000" y="8846987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Triangle 271"/>
            <p:cNvSpPr>
              <a:spLocks noChangeAspect="1"/>
            </p:cNvSpPr>
            <p:nvPr/>
          </p:nvSpPr>
          <p:spPr>
            <a:xfrm>
              <a:off x="15912000" y="957600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Triangle 272"/>
            <p:cNvSpPr>
              <a:spLocks noChangeAspect="1"/>
            </p:cNvSpPr>
            <p:nvPr/>
          </p:nvSpPr>
          <p:spPr>
            <a:xfrm>
              <a:off x="17316000" y="9576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>
              <a:spLocks noChangeAspect="1"/>
            </p:cNvSpPr>
            <p:nvPr/>
          </p:nvSpPr>
          <p:spPr>
            <a:xfrm>
              <a:off x="17352000" y="10997444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>
              <a:spLocks noChangeAspect="1"/>
            </p:cNvSpPr>
            <p:nvPr/>
          </p:nvSpPr>
          <p:spPr>
            <a:xfrm>
              <a:off x="17352000" y="10313987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>
              <a:off x="15930000" y="103139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>
              <a:off x="17352000" y="116973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18043169" y="5572620"/>
            <a:ext cx="2805393" cy="2576424"/>
            <a:chOff x="20075244" y="5296637"/>
            <a:chExt cx="2805393" cy="2576424"/>
          </a:xfrm>
        </p:grpSpPr>
        <p:sp>
          <p:nvSpPr>
            <p:cNvPr id="281" name="Oval 280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>
              <a:off x="22271037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>
              <a:off x="22560392" y="6173999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17120387" y="8584089"/>
            <a:ext cx="4288270" cy="4320000"/>
            <a:chOff x="19375437" y="8584089"/>
            <a:chExt cx="4288270" cy="4320000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25" name="Rectangle 424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Triangle 427"/>
            <p:cNvSpPr>
              <a:spLocks noChangeAspect="1"/>
            </p:cNvSpPr>
            <p:nvPr/>
          </p:nvSpPr>
          <p:spPr>
            <a:xfrm>
              <a:off x="22193858" y="9414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22567152" y="97278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>
              <a:spLocks noChangeAspect="1"/>
            </p:cNvSpPr>
            <p:nvPr/>
          </p:nvSpPr>
          <p:spPr>
            <a:xfrm>
              <a:off x="22392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7470899" y="5572620"/>
            <a:ext cx="2805393" cy="2576424"/>
            <a:chOff x="20075244" y="5296637"/>
            <a:chExt cx="2805393" cy="2576424"/>
          </a:xfrm>
        </p:grpSpPr>
        <p:sp>
          <p:nvSpPr>
            <p:cNvPr id="499" name="Oval 498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0" name="Oval 499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1" name="Oval 500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>
              <a:off x="22407206" y="6170664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/>
          <p:cNvGrpSpPr/>
          <p:nvPr/>
        </p:nvGrpSpPr>
        <p:grpSpPr>
          <a:xfrm>
            <a:off x="26548117" y="8584089"/>
            <a:ext cx="4288270" cy="4320000"/>
            <a:chOff x="19375437" y="8584089"/>
            <a:chExt cx="4288270" cy="4320000"/>
          </a:xfrm>
        </p:grpSpPr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8" name="Rectangle 547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Triangle 548"/>
            <p:cNvSpPr>
              <a:spLocks noChangeAspect="1"/>
            </p:cNvSpPr>
            <p:nvPr/>
          </p:nvSpPr>
          <p:spPr>
            <a:xfrm>
              <a:off x="22382057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22377359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21823717" y="8584089"/>
            <a:ext cx="4288270" cy="4320000"/>
            <a:chOff x="21496286" y="8584089"/>
            <a:chExt cx="4288270" cy="432000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2149628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220172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290716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361260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4318049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21496286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2201727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290716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361260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431804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21496286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2201727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290716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361260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431804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21496286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2201727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290716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361260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431804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1507969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5023531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5023531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5023531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5023531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5001969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2" name="Triangle 491"/>
            <p:cNvSpPr>
              <a:spLocks noChangeAspect="1"/>
            </p:cNvSpPr>
            <p:nvPr/>
          </p:nvSpPr>
          <p:spPr>
            <a:xfrm>
              <a:off x="24490766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Triangle 552"/>
            <p:cNvSpPr>
              <a:spLocks noChangeAspect="1"/>
            </p:cNvSpPr>
            <p:nvPr/>
          </p:nvSpPr>
          <p:spPr>
            <a:xfrm>
              <a:off x="23076640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Triangle 553"/>
            <p:cNvSpPr>
              <a:spLocks noChangeAspect="1"/>
            </p:cNvSpPr>
            <p:nvPr/>
          </p:nvSpPr>
          <p:spPr>
            <a:xfrm>
              <a:off x="23766648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Triangle 554"/>
            <p:cNvSpPr>
              <a:spLocks noChangeAspect="1"/>
            </p:cNvSpPr>
            <p:nvPr/>
          </p:nvSpPr>
          <p:spPr>
            <a:xfrm>
              <a:off x="24490766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22866886" y="5572619"/>
            <a:ext cx="2805393" cy="2576424"/>
            <a:chOff x="22419068" y="5296637"/>
            <a:chExt cx="2805393" cy="2576424"/>
          </a:xfrm>
        </p:grpSpPr>
        <p:sp>
          <p:nvSpPr>
            <p:cNvPr id="441" name="Oval 440"/>
            <p:cNvSpPr>
              <a:spLocks/>
            </p:cNvSpPr>
            <p:nvPr/>
          </p:nvSpPr>
          <p:spPr>
            <a:xfrm>
              <a:off x="22419068" y="5296637"/>
              <a:ext cx="946863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2" name="Oval 441"/>
            <p:cNvSpPr>
              <a:spLocks/>
            </p:cNvSpPr>
            <p:nvPr/>
          </p:nvSpPr>
          <p:spPr>
            <a:xfrm>
              <a:off x="24277598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3" name="Oval 442"/>
            <p:cNvSpPr>
              <a:spLocks/>
            </p:cNvSpPr>
            <p:nvPr/>
          </p:nvSpPr>
          <p:spPr>
            <a:xfrm>
              <a:off x="2427759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44" name="Straight Arrow Connector 443"/>
            <p:cNvCxnSpPr/>
            <p:nvPr/>
          </p:nvCxnSpPr>
          <p:spPr>
            <a:xfrm flipH="1">
              <a:off x="23365931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/>
            <p:cNvSpPr>
              <a:spLocks/>
            </p:cNvSpPr>
            <p:nvPr/>
          </p:nvSpPr>
          <p:spPr>
            <a:xfrm>
              <a:off x="2241906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31948157" y="5572620"/>
            <a:ext cx="2805393" cy="2576424"/>
            <a:chOff x="32171132" y="5296638"/>
            <a:chExt cx="2805393" cy="2576424"/>
          </a:xfrm>
        </p:grpSpPr>
        <p:sp>
          <p:nvSpPr>
            <p:cNvPr id="568" name="Oval 567"/>
            <p:cNvSpPr>
              <a:spLocks/>
            </p:cNvSpPr>
            <p:nvPr/>
          </p:nvSpPr>
          <p:spPr>
            <a:xfrm>
              <a:off x="32171132" y="5296638"/>
              <a:ext cx="946863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69" name="Oval 568"/>
            <p:cNvSpPr>
              <a:spLocks/>
            </p:cNvSpPr>
            <p:nvPr/>
          </p:nvSpPr>
          <p:spPr>
            <a:xfrm>
              <a:off x="34029662" y="5296638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70" name="Oval 569"/>
            <p:cNvSpPr>
              <a:spLocks/>
            </p:cNvSpPr>
            <p:nvPr/>
          </p:nvSpPr>
          <p:spPr>
            <a:xfrm>
              <a:off x="3402966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1" name="Straight Arrow Connector 570"/>
            <p:cNvCxnSpPr/>
            <p:nvPr/>
          </p:nvCxnSpPr>
          <p:spPr>
            <a:xfrm flipH="1">
              <a:off x="33117995" y="5733651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/>
            <p:cNvSpPr>
              <a:spLocks/>
            </p:cNvSpPr>
            <p:nvPr/>
          </p:nvSpPr>
          <p:spPr>
            <a:xfrm>
              <a:off x="3217113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7" name="Straight Arrow Connector 576"/>
            <p:cNvCxnSpPr/>
            <p:nvPr/>
          </p:nvCxnSpPr>
          <p:spPr>
            <a:xfrm>
              <a:off x="34503094" y="6170665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>
              <a:stCxn id="570" idx="2"/>
              <a:endCxn id="573" idx="6"/>
            </p:cNvCxnSpPr>
            <p:nvPr/>
          </p:nvCxnSpPr>
          <p:spPr>
            <a:xfrm flipH="1">
              <a:off x="33117995" y="7436049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 625"/>
          <p:cNvGrpSpPr/>
          <p:nvPr/>
        </p:nvGrpSpPr>
        <p:grpSpPr>
          <a:xfrm>
            <a:off x="31196317" y="8584089"/>
            <a:ext cx="4288270" cy="4320000"/>
            <a:chOff x="34394495" y="8584089"/>
            <a:chExt cx="4288270" cy="4320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394495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09993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805376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51081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21625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394495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099936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80537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51081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21625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394495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099936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80537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51081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21625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394495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099936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80537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51081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21625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4406178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92174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921740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921740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921740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900178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35996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" name="Triangle 617"/>
            <p:cNvSpPr>
              <a:spLocks noChangeAspect="1"/>
            </p:cNvSpPr>
            <p:nvPr/>
          </p:nvSpPr>
          <p:spPr>
            <a:xfrm>
              <a:off x="37401115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>
              <a:spLocks noChangeAspect="1"/>
            </p:cNvSpPr>
            <p:nvPr/>
          </p:nvSpPr>
          <p:spPr>
            <a:xfrm>
              <a:off x="37396417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>
              <a:spLocks noChangeAspect="1"/>
            </p:cNvSpPr>
            <p:nvPr/>
          </p:nvSpPr>
          <p:spPr>
            <a:xfrm>
              <a:off x="36680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4" name="Triangle 623"/>
            <p:cNvSpPr>
              <a:spLocks noChangeAspect="1"/>
            </p:cNvSpPr>
            <p:nvPr/>
          </p:nvSpPr>
          <p:spPr>
            <a:xfrm>
              <a:off x="36672837" y="9563237"/>
              <a:ext cx="375840" cy="3240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>
              <a:spLocks noChangeAspect="1"/>
            </p:cNvSpPr>
            <p:nvPr/>
          </p:nvSpPr>
          <p:spPr>
            <a:xfrm>
              <a:off x="36701537" y="10294101"/>
              <a:ext cx="324000" cy="324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36475187" y="8584089"/>
            <a:ext cx="4288270" cy="4320000"/>
            <a:chOff x="39111237" y="8584089"/>
            <a:chExt cx="4288270" cy="4320000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9111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816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05221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12275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933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9111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816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05221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12275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9330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9111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816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0522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1227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933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9111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816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0522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1227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933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22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2638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2638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2638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2638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2616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66" name="Rectangle 665"/>
            <p:cNvSpPr>
              <a:spLocks noChangeAspect="1"/>
            </p:cNvSpPr>
            <p:nvPr/>
          </p:nvSpPr>
          <p:spPr>
            <a:xfrm>
              <a:off x="40713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7" name="Triangle 666"/>
            <p:cNvSpPr>
              <a:spLocks noChangeAspect="1"/>
            </p:cNvSpPr>
            <p:nvPr/>
          </p:nvSpPr>
          <p:spPr>
            <a:xfrm>
              <a:off x="42115508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>
              <a:spLocks noChangeAspect="1"/>
            </p:cNvSpPr>
            <p:nvPr/>
          </p:nvSpPr>
          <p:spPr>
            <a:xfrm>
              <a:off x="4214142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>
              <a:spLocks noChangeAspect="1"/>
            </p:cNvSpPr>
            <p:nvPr/>
          </p:nvSpPr>
          <p:spPr>
            <a:xfrm>
              <a:off x="41397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0" name="Triangle 669"/>
            <p:cNvSpPr>
              <a:spLocks noChangeAspect="1"/>
            </p:cNvSpPr>
            <p:nvPr/>
          </p:nvSpPr>
          <p:spPr>
            <a:xfrm>
              <a:off x="41389579" y="9563237"/>
              <a:ext cx="375840" cy="3240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>
              <a:spLocks noChangeAspect="1"/>
            </p:cNvSpPr>
            <p:nvPr/>
          </p:nvSpPr>
          <p:spPr>
            <a:xfrm>
              <a:off x="41418279" y="10294787"/>
              <a:ext cx="324000" cy="324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>
              <a:spLocks noChangeAspect="1"/>
            </p:cNvSpPr>
            <p:nvPr/>
          </p:nvSpPr>
          <p:spPr>
            <a:xfrm>
              <a:off x="40713000" y="10977145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>
              <a:spLocks noChangeAspect="1"/>
            </p:cNvSpPr>
            <p:nvPr/>
          </p:nvSpPr>
          <p:spPr>
            <a:xfrm>
              <a:off x="40713000" y="102947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4" name="Triangle 673"/>
            <p:cNvSpPr>
              <a:spLocks noChangeAspect="1"/>
            </p:cNvSpPr>
            <p:nvPr/>
          </p:nvSpPr>
          <p:spPr>
            <a:xfrm>
              <a:off x="40713000" y="8793903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5" name="Triangle 674"/>
            <p:cNvSpPr>
              <a:spLocks noChangeAspect="1"/>
            </p:cNvSpPr>
            <p:nvPr/>
          </p:nvSpPr>
          <p:spPr>
            <a:xfrm>
              <a:off x="40713000" y="9594345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>
              <a:spLocks noChangeAspect="1"/>
            </p:cNvSpPr>
            <p:nvPr/>
          </p:nvSpPr>
          <p:spPr>
            <a:xfrm>
              <a:off x="42141428" y="1096276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>
              <a:spLocks noChangeAspect="1"/>
            </p:cNvSpPr>
            <p:nvPr/>
          </p:nvSpPr>
          <p:spPr>
            <a:xfrm>
              <a:off x="42141428" y="102947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8" name="TextBox 677"/>
          <p:cNvSpPr txBox="1"/>
          <p:nvPr/>
        </p:nvSpPr>
        <p:spPr>
          <a:xfrm>
            <a:off x="11821495" y="4516602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d=+x</a:t>
            </a:r>
          </a:p>
        </p:txBody>
      </p:sp>
      <p:sp>
        <p:nvSpPr>
          <p:cNvPr id="679" name="TextBox 678"/>
          <p:cNvSpPr txBox="1"/>
          <p:nvPr/>
        </p:nvSpPr>
        <p:spPr>
          <a:xfrm>
            <a:off x="23961462" y="4546595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DBGs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d=+y</a:t>
            </a:r>
          </a:p>
        </p:txBody>
      </p:sp>
      <p:grpSp>
        <p:nvGrpSpPr>
          <p:cNvPr id="741" name="Group 740"/>
          <p:cNvGrpSpPr/>
          <p:nvPr/>
        </p:nvGrpSpPr>
        <p:grpSpPr>
          <a:xfrm>
            <a:off x="41428187" y="8584089"/>
            <a:ext cx="4288270" cy="4320000"/>
            <a:chOff x="42159237" y="8584089"/>
            <a:chExt cx="4288270" cy="4320000"/>
          </a:xfrm>
        </p:grpSpPr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42159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42864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3570118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4275559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4981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42159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42864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3570118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4275559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4981000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42159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42864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3570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4275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4981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42159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42864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3570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4275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4981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2170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5686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5686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5686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5686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5664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4320" y="9307958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6938" y="10716527"/>
              <a:ext cx="801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734" name="Rounded Rectangle 733"/>
          <p:cNvSpPr/>
          <p:nvPr/>
        </p:nvSpPr>
        <p:spPr>
          <a:xfrm>
            <a:off x="390237" y="4254565"/>
            <a:ext cx="10347783" cy="9466954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7" name="Rounded Rectangle 736"/>
          <p:cNvSpPr/>
          <p:nvPr/>
        </p:nvSpPr>
        <p:spPr>
          <a:xfrm>
            <a:off x="11664950" y="4254565"/>
            <a:ext cx="23940000" cy="9466953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9" name="Straight Connector 738"/>
          <p:cNvCxnSpPr/>
          <p:nvPr/>
        </p:nvCxnSpPr>
        <p:spPr>
          <a:xfrm>
            <a:off x="16663187" y="5285433"/>
            <a:ext cx="0" cy="7695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ight Arrow 741"/>
          <p:cNvSpPr/>
          <p:nvPr/>
        </p:nvSpPr>
        <p:spPr>
          <a:xfrm>
            <a:off x="10897917" y="10433782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3" name="Right Arrow 742"/>
          <p:cNvSpPr/>
          <p:nvPr/>
        </p:nvSpPr>
        <p:spPr>
          <a:xfrm>
            <a:off x="35794007" y="10637095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4" name="Right Arrow 743"/>
          <p:cNvSpPr/>
          <p:nvPr/>
        </p:nvSpPr>
        <p:spPr>
          <a:xfrm>
            <a:off x="40784808" y="10688018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5" name="TextBox 744"/>
          <p:cNvSpPr txBox="1"/>
          <p:nvPr/>
        </p:nvSpPr>
        <p:spPr>
          <a:xfrm>
            <a:off x="2911713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7950889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7" name="TextBox 746"/>
          <p:cNvSpPr txBox="1"/>
          <p:nvPr/>
        </p:nvSpPr>
        <p:spPr>
          <a:xfrm>
            <a:off x="13548750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8" name="TextBox 747"/>
          <p:cNvSpPr txBox="1"/>
          <p:nvPr/>
        </p:nvSpPr>
        <p:spPr>
          <a:xfrm>
            <a:off x="18720588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2345657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28297754" y="12828587"/>
            <a:ext cx="788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32912334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38122517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(h)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43119677" y="12828587"/>
            <a:ext cx="75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755" name="Oval 754"/>
          <p:cNvSpPr>
            <a:spLocks noChangeAspect="1"/>
          </p:cNvSpPr>
          <p:nvPr/>
        </p:nvSpPr>
        <p:spPr>
          <a:xfrm>
            <a:off x="19752506" y="9264185"/>
            <a:ext cx="1047825" cy="1018652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6" name="Oval 755"/>
          <p:cNvSpPr>
            <a:spLocks noChangeAspect="1"/>
          </p:cNvSpPr>
          <p:nvPr/>
        </p:nvSpPr>
        <p:spPr>
          <a:xfrm>
            <a:off x="13234187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7" name="Oval 756"/>
          <p:cNvSpPr>
            <a:spLocks noChangeAspect="1"/>
          </p:cNvSpPr>
          <p:nvPr/>
        </p:nvSpPr>
        <p:spPr>
          <a:xfrm>
            <a:off x="14656561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8" name="Oval 757"/>
          <p:cNvSpPr>
            <a:spLocks noChangeAspect="1"/>
          </p:cNvSpPr>
          <p:nvPr/>
        </p:nvSpPr>
        <p:spPr>
          <a:xfrm>
            <a:off x="2316695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9" name="Oval 758"/>
          <p:cNvSpPr>
            <a:spLocks noChangeAspect="1"/>
          </p:cNvSpPr>
          <p:nvPr/>
        </p:nvSpPr>
        <p:spPr>
          <a:xfrm>
            <a:off x="2457095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36454117" y="4254565"/>
            <a:ext cx="8147323" cy="3543047"/>
            <a:chOff x="36222421" y="3455988"/>
            <a:chExt cx="8147323" cy="3543047"/>
          </a:xfrm>
        </p:grpSpPr>
        <p:sp>
          <p:nvSpPr>
            <p:cNvPr id="760" name="Oval 759"/>
            <p:cNvSpPr>
              <a:spLocks noChangeAspect="1"/>
            </p:cNvSpPr>
            <p:nvPr/>
          </p:nvSpPr>
          <p:spPr>
            <a:xfrm>
              <a:off x="36574635" y="4096056"/>
              <a:ext cx="482815" cy="482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61" name="Triangle 760"/>
            <p:cNvSpPr>
              <a:spLocks noChangeAspect="1"/>
            </p:cNvSpPr>
            <p:nvPr/>
          </p:nvSpPr>
          <p:spPr>
            <a:xfrm>
              <a:off x="36551517" y="5251594"/>
              <a:ext cx="529051" cy="4560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>
              <a:spLocks noChangeAspect="1"/>
            </p:cNvSpPr>
            <p:nvPr/>
          </p:nvSpPr>
          <p:spPr>
            <a:xfrm>
              <a:off x="36633028" y="6165994"/>
              <a:ext cx="456078" cy="456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37460500" y="3644966"/>
              <a:ext cx="69092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in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2 </a:t>
              </a:r>
              <a:r>
                <a:rPr lang="en-US" sz="4000">
                  <a:latin typeface="Arial" charset="0"/>
                  <a:ea typeface="Arial" charset="0"/>
                  <a:cs typeface="Arial" charset="0"/>
                </a:rPr>
                <a:t>corresponding </a:t>
              </a:r>
              <a:r>
                <a:rPr lang="en-US" sz="4000" smtClean="0"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external geometric contacts</a:t>
              </a:r>
              <a:endParaRPr lang="en-US" sz="4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4" name="TextBox 763"/>
            <p:cNvSpPr txBox="1"/>
            <p:nvPr/>
          </p:nvSpPr>
          <p:spPr>
            <a:xfrm>
              <a:off x="37460500" y="5110301"/>
              <a:ext cx="64209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to be assigned to P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5" name="TextBox 764"/>
            <p:cNvSpPr txBox="1"/>
            <p:nvPr/>
          </p:nvSpPr>
          <p:spPr>
            <a:xfrm>
              <a:off x="37460500" y="6024701"/>
              <a:ext cx="64498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Voxels to be assigned to R</a:t>
              </a:r>
              <a:r>
                <a:rPr lang="en-US" sz="4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36222421" y="3455988"/>
              <a:ext cx="8147323" cy="3543047"/>
            </a:xfrm>
            <a:prstGeom prst="roundRect">
              <a:avLst>
                <a:gd name="adj" fmla="val 8275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8" name="Group 767"/>
          <p:cNvGrpSpPr>
            <a:grpSpLocks noChangeAspect="1"/>
          </p:cNvGrpSpPr>
          <p:nvPr/>
        </p:nvGrpSpPr>
        <p:grpSpPr>
          <a:xfrm>
            <a:off x="421717" y="11527583"/>
            <a:ext cx="2099233" cy="2080230"/>
            <a:chOff x="4260709" y="9228533"/>
            <a:chExt cx="3323587" cy="3293496"/>
          </a:xfrm>
        </p:grpSpPr>
        <p:cxnSp>
          <p:nvCxnSpPr>
            <p:cNvPr id="769" name="Straight Arrow Connector 768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770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52" name="Straight Arrow Connector 551"/>
          <p:cNvCxnSpPr>
            <a:stCxn id="152" idx="3"/>
            <a:endCxn id="157" idx="7"/>
          </p:cNvCxnSpPr>
          <p:nvPr/>
        </p:nvCxnSpPr>
        <p:spPr>
          <a:xfrm flipH="1">
            <a:off x="13619059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282" idx="3"/>
            <a:endCxn id="287" idx="7"/>
          </p:cNvCxnSpPr>
          <p:nvPr/>
        </p:nvCxnSpPr>
        <p:spPr>
          <a:xfrm flipH="1">
            <a:off x="1885136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23594536" y="6253971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H="1">
            <a:off x="23776772" y="6441976"/>
            <a:ext cx="1188997" cy="10843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500" idx="3"/>
            <a:endCxn id="504" idx="7"/>
          </p:cNvCxnSpPr>
          <p:nvPr/>
        </p:nvCxnSpPr>
        <p:spPr>
          <a:xfrm flipH="1">
            <a:off x="28279097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569" idx="3"/>
            <a:endCxn id="573" idx="7"/>
          </p:cNvCxnSpPr>
          <p:nvPr/>
        </p:nvCxnSpPr>
        <p:spPr>
          <a:xfrm flipH="1">
            <a:off x="32756355" y="6318649"/>
            <a:ext cx="1188997" cy="108436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51042" y="8584089"/>
            <a:ext cx="4288270" cy="4320000"/>
            <a:chOff x="3759727" y="14692163"/>
            <a:chExt cx="3600709" cy="3627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759727" y="14692163"/>
              <a:ext cx="3600709" cy="3627352"/>
              <a:chOff x="7630828" y="15552359"/>
              <a:chExt cx="3809173" cy="38373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78434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654779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654779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654779" y="16275237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654779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654779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976895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76434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576434" y="16272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576434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76434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92482" y="5307115"/>
            <a:ext cx="2805393" cy="2576425"/>
            <a:chOff x="12243900" y="1877612"/>
            <a:chExt cx="5546419" cy="5093735"/>
          </a:xfrm>
        </p:grpSpPr>
        <p:sp>
          <p:nvSpPr>
            <p:cNvPr id="66" name="Oval 65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Oval 67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31658" y="5327980"/>
            <a:ext cx="2805393" cy="2576425"/>
            <a:chOff x="8555037" y="5327979"/>
            <a:chExt cx="2805393" cy="2576425"/>
          </a:xfrm>
        </p:grpSpPr>
        <p:sp>
          <p:nvSpPr>
            <p:cNvPr id="73" name="Oval 72"/>
            <p:cNvSpPr>
              <a:spLocks/>
            </p:cNvSpPr>
            <p:nvPr/>
          </p:nvSpPr>
          <p:spPr>
            <a:xfrm>
              <a:off x="8555037" y="5327979"/>
              <a:ext cx="946862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>
              <a:off x="10413568" y="532797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" name="Oval 74"/>
            <p:cNvSpPr>
              <a:spLocks/>
            </p:cNvSpPr>
            <p:nvPr/>
          </p:nvSpPr>
          <p:spPr>
            <a:xfrm>
              <a:off x="9505247" y="703037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9501899" y="576499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9991630" y="6096836"/>
              <a:ext cx="573554" cy="956369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0314387" y="6220350"/>
              <a:ext cx="573554" cy="95636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90218" y="8584089"/>
            <a:ext cx="4288270" cy="4320000"/>
            <a:chOff x="8109770" y="8584089"/>
            <a:chExt cx="4288270" cy="4320000"/>
          </a:xfrm>
        </p:grpSpPr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109770" y="8584089"/>
              <a:ext cx="4288270" cy="4320000"/>
              <a:chOff x="7630828" y="15552359"/>
              <a:chExt cx="3809173" cy="383735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1206" y="1555235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68692" y="16805022"/>
                <a:ext cx="723632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695154" cy="69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4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9719591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1112756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1112756" y="9581738"/>
              <a:ext cx="342994" cy="3429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rot="16200000">
              <a:off x="11017540" y="931502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0429667" y="11691278"/>
              <a:ext cx="342994" cy="3429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6200000">
              <a:off x="9624375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16200000">
              <a:off x="10334451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16200000">
              <a:off x="11017540" y="12300985"/>
              <a:ext cx="533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996951" y="3455987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d=+x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036127" y="3455987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d=+y</a:t>
            </a:r>
          </a:p>
        </p:txBody>
      </p:sp>
      <p:grpSp>
        <p:nvGrpSpPr>
          <p:cNvPr id="437" name="Group 436"/>
          <p:cNvGrpSpPr/>
          <p:nvPr/>
        </p:nvGrpSpPr>
        <p:grpSpPr>
          <a:xfrm>
            <a:off x="12500207" y="4860001"/>
            <a:ext cx="3168080" cy="3013061"/>
            <a:chOff x="14712525" y="4860000"/>
            <a:chExt cx="3168080" cy="3013061"/>
          </a:xfrm>
        </p:grpSpPr>
        <p:sp>
          <p:nvSpPr>
            <p:cNvPr id="151" name="Oval 150"/>
            <p:cNvSpPr>
              <a:spLocks/>
            </p:cNvSpPr>
            <p:nvPr/>
          </p:nvSpPr>
          <p:spPr>
            <a:xfrm>
              <a:off x="1507521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6933742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693374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6022075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17407174" y="4860000"/>
              <a:ext cx="1" cy="432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883410" y="6042665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/>
            </p:cNvSpPr>
            <p:nvPr/>
          </p:nvSpPr>
          <p:spPr>
            <a:xfrm>
              <a:off x="15075212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 flipH="1">
              <a:off x="14712525" y="4896000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14729448" y="4896000"/>
              <a:ext cx="0" cy="255600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14715435" y="7474502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15548644" y="6170663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407174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11940112" y="8584089"/>
            <a:ext cx="4288270" cy="4320000"/>
            <a:chOff x="14333773" y="8584089"/>
            <a:chExt cx="4288270" cy="43200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4333773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5039214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5744654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6450095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155536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4333773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5039214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5744654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6450095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15553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4333773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5039214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5744654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6450095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15553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4333773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5039214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5744654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6450095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15553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4345456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786101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7861018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7861018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7861018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4333773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503921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5744654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64500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1555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78610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7839456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69" name="Rectangle 268"/>
            <p:cNvSpPr>
              <a:spLocks noChangeAspect="1"/>
            </p:cNvSpPr>
            <p:nvPr/>
          </p:nvSpPr>
          <p:spPr>
            <a:xfrm>
              <a:off x="15930000" y="10997444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>
              <a:spLocks noChangeAspect="1"/>
            </p:cNvSpPr>
            <p:nvPr/>
          </p:nvSpPr>
          <p:spPr>
            <a:xfrm>
              <a:off x="15930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>
              <a:spLocks noChangeAspect="1"/>
            </p:cNvSpPr>
            <p:nvPr/>
          </p:nvSpPr>
          <p:spPr>
            <a:xfrm>
              <a:off x="15912000" y="8846987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Triangle 271"/>
            <p:cNvSpPr>
              <a:spLocks noChangeAspect="1"/>
            </p:cNvSpPr>
            <p:nvPr/>
          </p:nvSpPr>
          <p:spPr>
            <a:xfrm>
              <a:off x="15912000" y="957600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Triangle 272"/>
            <p:cNvSpPr>
              <a:spLocks noChangeAspect="1"/>
            </p:cNvSpPr>
            <p:nvPr/>
          </p:nvSpPr>
          <p:spPr>
            <a:xfrm>
              <a:off x="17316000" y="9576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>
              <a:spLocks noChangeAspect="1"/>
            </p:cNvSpPr>
            <p:nvPr/>
          </p:nvSpPr>
          <p:spPr>
            <a:xfrm>
              <a:off x="17352000" y="10997444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>
              <a:spLocks noChangeAspect="1"/>
            </p:cNvSpPr>
            <p:nvPr/>
          </p:nvSpPr>
          <p:spPr>
            <a:xfrm>
              <a:off x="17352000" y="10313987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>
              <a:spLocks noChangeAspect="1"/>
            </p:cNvSpPr>
            <p:nvPr/>
          </p:nvSpPr>
          <p:spPr>
            <a:xfrm>
              <a:off x="15930000" y="103139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>
              <a:spLocks noChangeAspect="1"/>
            </p:cNvSpPr>
            <p:nvPr/>
          </p:nvSpPr>
          <p:spPr>
            <a:xfrm>
              <a:off x="17352000" y="116973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17732515" y="4860001"/>
            <a:ext cx="3168080" cy="3013061"/>
            <a:chOff x="19712557" y="4860000"/>
            <a:chExt cx="3168080" cy="3013061"/>
          </a:xfrm>
        </p:grpSpPr>
        <p:sp>
          <p:nvSpPr>
            <p:cNvPr id="281" name="Oval 280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 flipH="1" flipV="1">
              <a:off x="22407206" y="4860000"/>
              <a:ext cx="1" cy="432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8" name="Straight Arrow Connector 287"/>
            <p:cNvCxnSpPr/>
            <p:nvPr/>
          </p:nvCxnSpPr>
          <p:spPr>
            <a:xfrm flipH="1">
              <a:off x="19712557" y="4896000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/>
            <p:nvPr/>
          </p:nvCxnSpPr>
          <p:spPr>
            <a:xfrm flipV="1">
              <a:off x="19729480" y="4896000"/>
              <a:ext cx="0" cy="255600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flipH="1">
              <a:off x="19715467" y="7474502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>
              <a:off x="22271037" y="6170664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>
              <a:off x="22599993" y="6181142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17172420" y="8584089"/>
            <a:ext cx="4288270" cy="4320000"/>
            <a:chOff x="19375437" y="8584089"/>
            <a:chExt cx="4288270" cy="4320000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25" name="Rectangle 424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Triangle 427"/>
            <p:cNvSpPr>
              <a:spLocks noChangeAspect="1"/>
            </p:cNvSpPr>
            <p:nvPr/>
          </p:nvSpPr>
          <p:spPr>
            <a:xfrm>
              <a:off x="22193858" y="9414000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>
              <a:spLocks noChangeAspect="1"/>
            </p:cNvSpPr>
            <p:nvPr/>
          </p:nvSpPr>
          <p:spPr>
            <a:xfrm>
              <a:off x="22567152" y="9727890"/>
              <a:ext cx="324000" cy="324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>
              <a:spLocks noChangeAspect="1"/>
            </p:cNvSpPr>
            <p:nvPr/>
          </p:nvSpPr>
          <p:spPr>
            <a:xfrm>
              <a:off x="22392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7160245" y="4860001"/>
            <a:ext cx="3168080" cy="3013061"/>
            <a:chOff x="19712557" y="4860000"/>
            <a:chExt cx="3168080" cy="3013061"/>
          </a:xfrm>
        </p:grpSpPr>
        <p:sp>
          <p:nvSpPr>
            <p:cNvPr id="499" name="Oval 498"/>
            <p:cNvSpPr>
              <a:spLocks/>
            </p:cNvSpPr>
            <p:nvPr/>
          </p:nvSpPr>
          <p:spPr>
            <a:xfrm>
              <a:off x="20075244" y="5296637"/>
              <a:ext cx="946863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00" name="Oval 499"/>
            <p:cNvSpPr>
              <a:spLocks/>
            </p:cNvSpPr>
            <p:nvPr/>
          </p:nvSpPr>
          <p:spPr>
            <a:xfrm>
              <a:off x="21933774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1" name="Oval 500"/>
            <p:cNvSpPr>
              <a:spLocks/>
            </p:cNvSpPr>
            <p:nvPr/>
          </p:nvSpPr>
          <p:spPr>
            <a:xfrm>
              <a:off x="2193377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 flipH="1">
              <a:off x="21022107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/>
            <p:nvPr/>
          </p:nvCxnSpPr>
          <p:spPr>
            <a:xfrm flipH="1" flipV="1">
              <a:off x="22407206" y="4860000"/>
              <a:ext cx="1" cy="432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>
              <a:spLocks/>
            </p:cNvSpPr>
            <p:nvPr/>
          </p:nvSpPr>
          <p:spPr>
            <a:xfrm>
              <a:off x="20075244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05" name="Straight Arrow Connector 504"/>
            <p:cNvCxnSpPr/>
            <p:nvPr/>
          </p:nvCxnSpPr>
          <p:spPr>
            <a:xfrm flipH="1">
              <a:off x="19712557" y="4896000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Arrow Connector 505"/>
            <p:cNvCxnSpPr/>
            <p:nvPr/>
          </p:nvCxnSpPr>
          <p:spPr>
            <a:xfrm flipV="1">
              <a:off x="19729480" y="4896000"/>
              <a:ext cx="0" cy="255600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/>
            <p:nvPr/>
          </p:nvCxnSpPr>
          <p:spPr>
            <a:xfrm flipH="1">
              <a:off x="19715467" y="7474502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/>
            <p:cNvCxnSpPr/>
            <p:nvPr/>
          </p:nvCxnSpPr>
          <p:spPr>
            <a:xfrm>
              <a:off x="22407206" y="6170664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/>
          <p:cNvGrpSpPr/>
          <p:nvPr/>
        </p:nvGrpSpPr>
        <p:grpSpPr>
          <a:xfrm>
            <a:off x="26600150" y="8584089"/>
            <a:ext cx="4288270" cy="4320000"/>
            <a:chOff x="19375437" y="8584089"/>
            <a:chExt cx="4288270" cy="4320000"/>
          </a:xfrm>
        </p:grpSpPr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754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00808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07863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14917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1972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754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00808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07863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14917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1972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754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00808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07863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14917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1972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754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00808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07863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14917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1972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93871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29026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29026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29026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29026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754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00808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07863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14917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1972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29026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28811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8" name="Rectangle 547"/>
            <p:cNvSpPr>
              <a:spLocks noChangeAspect="1"/>
            </p:cNvSpPr>
            <p:nvPr/>
          </p:nvSpPr>
          <p:spPr>
            <a:xfrm>
              <a:off x="20977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Triangle 548"/>
            <p:cNvSpPr>
              <a:spLocks noChangeAspect="1"/>
            </p:cNvSpPr>
            <p:nvPr/>
          </p:nvSpPr>
          <p:spPr>
            <a:xfrm>
              <a:off x="22382057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22377359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>
              <a:spLocks noChangeAspect="1"/>
            </p:cNvSpPr>
            <p:nvPr/>
          </p:nvSpPr>
          <p:spPr>
            <a:xfrm>
              <a:off x="216612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21875750" y="8584089"/>
            <a:ext cx="4288270" cy="4320000"/>
            <a:chOff x="21496286" y="8584089"/>
            <a:chExt cx="4288270" cy="432000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2149628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220172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2290716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2361260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4318049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21496286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2201727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2290716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2361260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431804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21496286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2201727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2290716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2361260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431804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21496286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2201727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2290716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2361260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431804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1507969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5023531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5023531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5023531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5023531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2149628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220172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2290716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2361260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431804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5023531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5001969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2" name="Triangle 491"/>
            <p:cNvSpPr>
              <a:spLocks noChangeAspect="1"/>
            </p:cNvSpPr>
            <p:nvPr/>
          </p:nvSpPr>
          <p:spPr>
            <a:xfrm>
              <a:off x="24490766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Triangle 552"/>
            <p:cNvSpPr>
              <a:spLocks noChangeAspect="1"/>
            </p:cNvSpPr>
            <p:nvPr/>
          </p:nvSpPr>
          <p:spPr>
            <a:xfrm>
              <a:off x="23076640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Triangle 553"/>
            <p:cNvSpPr>
              <a:spLocks noChangeAspect="1"/>
            </p:cNvSpPr>
            <p:nvPr/>
          </p:nvSpPr>
          <p:spPr>
            <a:xfrm>
              <a:off x="23766648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Triangle 554"/>
            <p:cNvSpPr>
              <a:spLocks noChangeAspect="1"/>
            </p:cNvSpPr>
            <p:nvPr/>
          </p:nvSpPr>
          <p:spPr>
            <a:xfrm>
              <a:off x="24490766" y="11686870"/>
              <a:ext cx="375840" cy="324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22315458" y="4672787"/>
            <a:ext cx="3408854" cy="3200274"/>
            <a:chOff x="21815607" y="4672787"/>
            <a:chExt cx="3408854" cy="3200274"/>
          </a:xfrm>
        </p:grpSpPr>
        <p:sp>
          <p:nvSpPr>
            <p:cNvPr id="441" name="Oval 440"/>
            <p:cNvSpPr>
              <a:spLocks/>
            </p:cNvSpPr>
            <p:nvPr/>
          </p:nvSpPr>
          <p:spPr>
            <a:xfrm>
              <a:off x="22419068" y="5296637"/>
              <a:ext cx="946863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2" name="Oval 441"/>
            <p:cNvSpPr>
              <a:spLocks/>
            </p:cNvSpPr>
            <p:nvPr/>
          </p:nvSpPr>
          <p:spPr>
            <a:xfrm>
              <a:off x="24277598" y="529663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3" name="Oval 442"/>
            <p:cNvSpPr>
              <a:spLocks/>
            </p:cNvSpPr>
            <p:nvPr/>
          </p:nvSpPr>
          <p:spPr>
            <a:xfrm>
              <a:off x="2427759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44" name="Straight Arrow Connector 443"/>
            <p:cNvCxnSpPr/>
            <p:nvPr/>
          </p:nvCxnSpPr>
          <p:spPr>
            <a:xfrm flipH="1">
              <a:off x="23365931" y="5733650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H="1" flipV="1">
              <a:off x="24620486" y="4860000"/>
              <a:ext cx="1" cy="432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/>
            <p:cNvSpPr>
              <a:spLocks/>
            </p:cNvSpPr>
            <p:nvPr/>
          </p:nvSpPr>
          <p:spPr>
            <a:xfrm>
              <a:off x="22419068" y="6999034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47" name="Straight Arrow Connector 446"/>
            <p:cNvCxnSpPr/>
            <p:nvPr/>
          </p:nvCxnSpPr>
          <p:spPr>
            <a:xfrm flipH="1">
              <a:off x="22056382" y="4896000"/>
              <a:ext cx="256410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/>
            <p:nvPr/>
          </p:nvCxnSpPr>
          <p:spPr>
            <a:xfrm flipV="1">
              <a:off x="22073304" y="4896000"/>
              <a:ext cx="0" cy="255600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22047747" y="7436047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24866606" y="4672787"/>
              <a:ext cx="0" cy="61200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/>
            <p:cNvCxnSpPr/>
            <p:nvPr/>
          </p:nvCxnSpPr>
          <p:spPr>
            <a:xfrm flipH="1">
              <a:off x="21815607" y="4680000"/>
              <a:ext cx="3045654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/>
            <p:nvPr/>
          </p:nvCxnSpPr>
          <p:spPr>
            <a:xfrm flipV="1">
              <a:off x="21849006" y="4690106"/>
              <a:ext cx="0" cy="295688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/>
            <p:cNvCxnSpPr/>
            <p:nvPr/>
          </p:nvCxnSpPr>
          <p:spPr>
            <a:xfrm rot="5400000" flipV="1">
              <a:off x="22131674" y="7326968"/>
              <a:ext cx="0" cy="61200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5" name="Group 774"/>
          <p:cNvGrpSpPr/>
          <p:nvPr/>
        </p:nvGrpSpPr>
        <p:grpSpPr>
          <a:xfrm>
            <a:off x="31808445" y="4860001"/>
            <a:ext cx="3168080" cy="3013061"/>
            <a:chOff x="31808445" y="4860001"/>
            <a:chExt cx="3168080" cy="3013061"/>
          </a:xfrm>
        </p:grpSpPr>
        <p:sp>
          <p:nvSpPr>
            <p:cNvPr id="568" name="Oval 567"/>
            <p:cNvSpPr>
              <a:spLocks/>
            </p:cNvSpPr>
            <p:nvPr/>
          </p:nvSpPr>
          <p:spPr>
            <a:xfrm>
              <a:off x="32171132" y="5296638"/>
              <a:ext cx="946863" cy="874027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69" name="Oval 568"/>
            <p:cNvSpPr>
              <a:spLocks/>
            </p:cNvSpPr>
            <p:nvPr/>
          </p:nvSpPr>
          <p:spPr>
            <a:xfrm>
              <a:off x="34029662" y="5296638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0" name="Oval 569"/>
            <p:cNvSpPr>
              <a:spLocks/>
            </p:cNvSpPr>
            <p:nvPr/>
          </p:nvSpPr>
          <p:spPr>
            <a:xfrm>
              <a:off x="3402966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1" name="Straight Arrow Connector 570"/>
            <p:cNvCxnSpPr/>
            <p:nvPr/>
          </p:nvCxnSpPr>
          <p:spPr>
            <a:xfrm flipH="1">
              <a:off x="33117995" y="5733651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/>
            <p:cNvCxnSpPr/>
            <p:nvPr/>
          </p:nvCxnSpPr>
          <p:spPr>
            <a:xfrm flipH="1" flipV="1">
              <a:off x="34503094" y="4860001"/>
              <a:ext cx="1" cy="432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/>
            <p:cNvSpPr>
              <a:spLocks/>
            </p:cNvSpPr>
            <p:nvPr/>
          </p:nvSpPr>
          <p:spPr>
            <a:xfrm>
              <a:off x="32171132" y="6999035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74" name="Straight Arrow Connector 573"/>
            <p:cNvCxnSpPr/>
            <p:nvPr/>
          </p:nvCxnSpPr>
          <p:spPr>
            <a:xfrm flipH="1">
              <a:off x="31808445" y="489600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/>
            <p:cNvCxnSpPr/>
            <p:nvPr/>
          </p:nvCxnSpPr>
          <p:spPr>
            <a:xfrm flipV="1">
              <a:off x="31825368" y="4896001"/>
              <a:ext cx="0" cy="255600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/>
            <p:cNvCxnSpPr/>
            <p:nvPr/>
          </p:nvCxnSpPr>
          <p:spPr>
            <a:xfrm flipH="1">
              <a:off x="31811355" y="7474503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/>
            <p:cNvCxnSpPr/>
            <p:nvPr/>
          </p:nvCxnSpPr>
          <p:spPr>
            <a:xfrm>
              <a:off x="34503094" y="6170665"/>
              <a:ext cx="0" cy="82837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>
              <a:stCxn id="570" idx="2"/>
              <a:endCxn id="573" idx="6"/>
            </p:cNvCxnSpPr>
            <p:nvPr/>
          </p:nvCxnSpPr>
          <p:spPr>
            <a:xfrm flipH="1">
              <a:off x="33117995" y="7436049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 625"/>
          <p:cNvGrpSpPr/>
          <p:nvPr/>
        </p:nvGrpSpPr>
        <p:grpSpPr>
          <a:xfrm>
            <a:off x="31248350" y="8584089"/>
            <a:ext cx="4288270" cy="4320000"/>
            <a:chOff x="34394495" y="8584089"/>
            <a:chExt cx="4288270" cy="4320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394495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099936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805376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510817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216258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394495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099936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805376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510817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21625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394495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099936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805376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510817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21625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394495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099936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805376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510817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21625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4406178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92174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921740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921740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921740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394495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09993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805376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51081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21625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92174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900178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35996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" name="Triangle 617"/>
            <p:cNvSpPr>
              <a:spLocks noChangeAspect="1"/>
            </p:cNvSpPr>
            <p:nvPr/>
          </p:nvSpPr>
          <p:spPr>
            <a:xfrm>
              <a:off x="37401115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>
              <a:spLocks noChangeAspect="1"/>
            </p:cNvSpPr>
            <p:nvPr/>
          </p:nvSpPr>
          <p:spPr>
            <a:xfrm>
              <a:off x="37396417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>
              <a:spLocks noChangeAspect="1"/>
            </p:cNvSpPr>
            <p:nvPr/>
          </p:nvSpPr>
          <p:spPr>
            <a:xfrm>
              <a:off x="3668025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4" name="Triangle 623"/>
            <p:cNvSpPr>
              <a:spLocks noChangeAspect="1"/>
            </p:cNvSpPr>
            <p:nvPr/>
          </p:nvSpPr>
          <p:spPr>
            <a:xfrm>
              <a:off x="36672837" y="9563237"/>
              <a:ext cx="375840" cy="3240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>
              <a:spLocks noChangeAspect="1"/>
            </p:cNvSpPr>
            <p:nvPr/>
          </p:nvSpPr>
          <p:spPr>
            <a:xfrm>
              <a:off x="36701537" y="10294101"/>
              <a:ext cx="324000" cy="324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36527220" y="8584089"/>
            <a:ext cx="4288270" cy="4320000"/>
            <a:chOff x="39111237" y="8584089"/>
            <a:chExt cx="4288270" cy="4320000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9111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816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0522118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1227559" y="8669915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933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9111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816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0522118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1227559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933000" y="9375232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9111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816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0522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1227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933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9111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816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0522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1227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933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22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2638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2638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2638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2638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9111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816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0522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1227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933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2638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2616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66" name="Rectangle 665"/>
            <p:cNvSpPr>
              <a:spLocks noChangeAspect="1"/>
            </p:cNvSpPr>
            <p:nvPr/>
          </p:nvSpPr>
          <p:spPr>
            <a:xfrm>
              <a:off x="40713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7" name="Triangle 666"/>
            <p:cNvSpPr>
              <a:spLocks noChangeAspect="1"/>
            </p:cNvSpPr>
            <p:nvPr/>
          </p:nvSpPr>
          <p:spPr>
            <a:xfrm>
              <a:off x="42115508" y="9563237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>
              <a:spLocks noChangeAspect="1"/>
            </p:cNvSpPr>
            <p:nvPr/>
          </p:nvSpPr>
          <p:spPr>
            <a:xfrm>
              <a:off x="42141428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>
              <a:spLocks noChangeAspect="1"/>
            </p:cNvSpPr>
            <p:nvPr/>
          </p:nvSpPr>
          <p:spPr>
            <a:xfrm>
              <a:off x="41397000" y="1169739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0" name="Triangle 669"/>
            <p:cNvSpPr>
              <a:spLocks noChangeAspect="1"/>
            </p:cNvSpPr>
            <p:nvPr/>
          </p:nvSpPr>
          <p:spPr>
            <a:xfrm>
              <a:off x="41389579" y="9563237"/>
              <a:ext cx="375840" cy="3240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>
              <a:spLocks noChangeAspect="1"/>
            </p:cNvSpPr>
            <p:nvPr/>
          </p:nvSpPr>
          <p:spPr>
            <a:xfrm>
              <a:off x="41418279" y="10294787"/>
              <a:ext cx="324000" cy="324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>
              <a:spLocks noChangeAspect="1"/>
            </p:cNvSpPr>
            <p:nvPr/>
          </p:nvSpPr>
          <p:spPr>
            <a:xfrm>
              <a:off x="40713000" y="10977145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>
              <a:spLocks noChangeAspect="1"/>
            </p:cNvSpPr>
            <p:nvPr/>
          </p:nvSpPr>
          <p:spPr>
            <a:xfrm>
              <a:off x="40713000" y="102947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4" name="Triangle 673"/>
            <p:cNvSpPr>
              <a:spLocks noChangeAspect="1"/>
            </p:cNvSpPr>
            <p:nvPr/>
          </p:nvSpPr>
          <p:spPr>
            <a:xfrm>
              <a:off x="40713000" y="8793903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5" name="Triangle 674"/>
            <p:cNvSpPr>
              <a:spLocks noChangeAspect="1"/>
            </p:cNvSpPr>
            <p:nvPr/>
          </p:nvSpPr>
          <p:spPr>
            <a:xfrm>
              <a:off x="40713000" y="9594345"/>
              <a:ext cx="375840" cy="324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>
              <a:spLocks noChangeAspect="1"/>
            </p:cNvSpPr>
            <p:nvPr/>
          </p:nvSpPr>
          <p:spPr>
            <a:xfrm>
              <a:off x="42141428" y="10962760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>
              <a:spLocks noChangeAspect="1"/>
            </p:cNvSpPr>
            <p:nvPr/>
          </p:nvSpPr>
          <p:spPr>
            <a:xfrm>
              <a:off x="42141428" y="10294787"/>
              <a:ext cx="324000" cy="32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8" name="TextBox 677"/>
          <p:cNvSpPr txBox="1"/>
          <p:nvPr/>
        </p:nvSpPr>
        <p:spPr>
          <a:xfrm>
            <a:off x="11686021" y="3576500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d=+x</a:t>
            </a:r>
          </a:p>
        </p:txBody>
      </p:sp>
      <p:sp>
        <p:nvSpPr>
          <p:cNvPr id="679" name="TextBox 678"/>
          <p:cNvSpPr txBox="1"/>
          <p:nvPr/>
        </p:nvSpPr>
        <p:spPr>
          <a:xfrm>
            <a:off x="23954221" y="3606493"/>
            <a:ext cx="4796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Arial" charset="0"/>
                <a:ea typeface="Arial" charset="0"/>
                <a:cs typeface="Arial" charset="0"/>
              </a:rPr>
              <a:t>DBGs for 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d=+y</a:t>
            </a:r>
          </a:p>
        </p:txBody>
      </p:sp>
      <p:grpSp>
        <p:nvGrpSpPr>
          <p:cNvPr id="741" name="Group 740"/>
          <p:cNvGrpSpPr/>
          <p:nvPr/>
        </p:nvGrpSpPr>
        <p:grpSpPr>
          <a:xfrm>
            <a:off x="41480220" y="8584089"/>
            <a:ext cx="4288270" cy="4320000"/>
            <a:chOff x="42159237" y="8584089"/>
            <a:chExt cx="4288270" cy="4320000"/>
          </a:xfrm>
        </p:grpSpPr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42159237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42864678" y="8669915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43570118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rgbClr val="95F697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4275559" y="8669915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4981000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42159237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42864678" y="9375232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43570118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4275559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4981000" y="9375232"/>
              <a:ext cx="705441" cy="705317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42159237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42864678" y="10081170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43570118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4275559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4981000" y="10081170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42159237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42864678" y="10786487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43570118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4275559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4981000" y="10786487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1491804"/>
              <a:ext cx="705441" cy="7053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1491804"/>
              <a:ext cx="705441" cy="7053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2170920" y="8584089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5686482" y="8669915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5686482" y="937523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5686482" y="10081170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5686482" y="10786487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1491804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42159237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286467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43570118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4275559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4981000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5686482" y="12198772"/>
              <a:ext cx="705441" cy="7053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5664920" y="12112683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4320" y="9307958"/>
              <a:ext cx="7825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4246938" y="10716527"/>
              <a:ext cx="801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734" name="Rounded Rectangle 733"/>
          <p:cNvSpPr/>
          <p:nvPr/>
        </p:nvSpPr>
        <p:spPr>
          <a:xfrm>
            <a:off x="390237" y="3455987"/>
            <a:ext cx="10347783" cy="1029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7" name="Rounded Rectangle 736"/>
          <p:cNvSpPr/>
          <p:nvPr/>
        </p:nvSpPr>
        <p:spPr>
          <a:xfrm>
            <a:off x="11716983" y="3455987"/>
            <a:ext cx="23940000" cy="10296000"/>
          </a:xfrm>
          <a:prstGeom prst="roundRect">
            <a:avLst>
              <a:gd name="adj" fmla="val 384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9" name="Straight Connector 738"/>
          <p:cNvCxnSpPr/>
          <p:nvPr/>
        </p:nvCxnSpPr>
        <p:spPr>
          <a:xfrm>
            <a:off x="16715220" y="4789859"/>
            <a:ext cx="0" cy="80080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ight Arrow 741"/>
          <p:cNvSpPr/>
          <p:nvPr/>
        </p:nvSpPr>
        <p:spPr>
          <a:xfrm>
            <a:off x="10897917" y="10433782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3" name="Right Arrow 742"/>
          <p:cNvSpPr/>
          <p:nvPr/>
        </p:nvSpPr>
        <p:spPr>
          <a:xfrm>
            <a:off x="35846040" y="10637095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4" name="Right Arrow 743"/>
          <p:cNvSpPr/>
          <p:nvPr/>
        </p:nvSpPr>
        <p:spPr>
          <a:xfrm>
            <a:off x="40836841" y="10688018"/>
            <a:ext cx="599481" cy="72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745" name="TextBox 744"/>
          <p:cNvSpPr txBox="1"/>
          <p:nvPr/>
        </p:nvSpPr>
        <p:spPr>
          <a:xfrm>
            <a:off x="2911713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7950889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7" name="TextBox 746"/>
          <p:cNvSpPr txBox="1"/>
          <p:nvPr/>
        </p:nvSpPr>
        <p:spPr>
          <a:xfrm>
            <a:off x="13600783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8" name="TextBox 747"/>
          <p:cNvSpPr txBox="1"/>
          <p:nvPr/>
        </p:nvSpPr>
        <p:spPr>
          <a:xfrm>
            <a:off x="18772621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23508607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28349787" y="12828587"/>
            <a:ext cx="788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32964367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38174550" y="12828587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(h)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43171710" y="12828587"/>
            <a:ext cx="75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0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755" name="Oval 754"/>
          <p:cNvSpPr>
            <a:spLocks noChangeAspect="1"/>
          </p:cNvSpPr>
          <p:nvPr/>
        </p:nvSpPr>
        <p:spPr>
          <a:xfrm>
            <a:off x="19804539" y="9264185"/>
            <a:ext cx="1047825" cy="1018652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6" name="Oval 755"/>
          <p:cNvSpPr>
            <a:spLocks noChangeAspect="1"/>
          </p:cNvSpPr>
          <p:nvPr/>
        </p:nvSpPr>
        <p:spPr>
          <a:xfrm>
            <a:off x="13286220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7" name="Oval 756"/>
          <p:cNvSpPr>
            <a:spLocks noChangeAspect="1"/>
          </p:cNvSpPr>
          <p:nvPr/>
        </p:nvSpPr>
        <p:spPr>
          <a:xfrm>
            <a:off x="14708594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8" name="Oval 757"/>
          <p:cNvSpPr>
            <a:spLocks noChangeAspect="1"/>
          </p:cNvSpPr>
          <p:nvPr/>
        </p:nvSpPr>
        <p:spPr>
          <a:xfrm>
            <a:off x="23218983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9" name="Oval 758"/>
          <p:cNvSpPr>
            <a:spLocks noChangeAspect="1"/>
          </p:cNvSpPr>
          <p:nvPr/>
        </p:nvSpPr>
        <p:spPr>
          <a:xfrm>
            <a:off x="24622983" y="11466290"/>
            <a:ext cx="818200" cy="795420"/>
          </a:xfrm>
          <a:prstGeom prst="ellipse">
            <a:avLst/>
          </a:prstGeom>
          <a:noFill/>
          <a:ln w="50800">
            <a:solidFill>
              <a:srgbClr val="F5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Oval 759"/>
          <p:cNvSpPr>
            <a:spLocks noChangeAspect="1"/>
          </p:cNvSpPr>
          <p:nvPr/>
        </p:nvSpPr>
        <p:spPr>
          <a:xfrm>
            <a:off x="36574635" y="4096056"/>
            <a:ext cx="482815" cy="482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761" name="Triangle 760"/>
          <p:cNvSpPr>
            <a:spLocks noChangeAspect="1"/>
          </p:cNvSpPr>
          <p:nvPr/>
        </p:nvSpPr>
        <p:spPr>
          <a:xfrm>
            <a:off x="36551517" y="5251594"/>
            <a:ext cx="529051" cy="4560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2" name="Rectangle 761"/>
          <p:cNvSpPr>
            <a:spLocks noChangeAspect="1"/>
          </p:cNvSpPr>
          <p:nvPr/>
        </p:nvSpPr>
        <p:spPr>
          <a:xfrm>
            <a:off x="36633028" y="6165994"/>
            <a:ext cx="456078" cy="4560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3" name="TextBox 762"/>
          <p:cNvSpPr txBox="1"/>
          <p:nvPr/>
        </p:nvSpPr>
        <p:spPr>
          <a:xfrm>
            <a:off x="37460500" y="3644966"/>
            <a:ext cx="6762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Voxels in R</a:t>
            </a:r>
            <a:r>
              <a:rPr lang="en-US" sz="4000" baseline="-25000" dirty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corresponding 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to a blocking relation 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37460500" y="5110301"/>
            <a:ext cx="6420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Voxels to be assigned to P</a:t>
            </a:r>
            <a:r>
              <a:rPr lang="en-US" sz="4000" baseline="-25000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37460500" y="6024701"/>
            <a:ext cx="6449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Voxels to be assigned to R</a:t>
            </a:r>
            <a:r>
              <a:rPr lang="en-US" sz="4000" baseline="-25000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67" name="Rounded Rectangle 766"/>
          <p:cNvSpPr/>
          <p:nvPr/>
        </p:nvSpPr>
        <p:spPr>
          <a:xfrm>
            <a:off x="36222421" y="3455988"/>
            <a:ext cx="7922023" cy="3543047"/>
          </a:xfrm>
          <a:prstGeom prst="roundRect">
            <a:avLst>
              <a:gd name="adj" fmla="val 8275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68" name="Group 767"/>
          <p:cNvGrpSpPr>
            <a:grpSpLocks noChangeAspect="1"/>
          </p:cNvGrpSpPr>
          <p:nvPr/>
        </p:nvGrpSpPr>
        <p:grpSpPr>
          <a:xfrm>
            <a:off x="421717" y="11527583"/>
            <a:ext cx="2099233" cy="2080230"/>
            <a:chOff x="4260709" y="9228533"/>
            <a:chExt cx="3323587" cy="3293496"/>
          </a:xfrm>
        </p:grpSpPr>
        <p:cxnSp>
          <p:nvCxnSpPr>
            <p:cNvPr id="769" name="Straight Arrow Connector 768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TextBox 770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8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127062" y="1107895"/>
            <a:ext cx="4466925" cy="4102344"/>
            <a:chOff x="8195076" y="11769519"/>
            <a:chExt cx="2805393" cy="2576423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8195076" y="11769519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10053606" y="11769519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0053606" y="13471916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9141938" y="12206532"/>
              <a:ext cx="9116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0527037" y="12662530"/>
              <a:ext cx="0" cy="80938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8668507" y="12644018"/>
              <a:ext cx="1" cy="82789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/>
            </p:cNvSpPr>
            <p:nvPr/>
          </p:nvSpPr>
          <p:spPr>
            <a:xfrm>
              <a:off x="8195076" y="13471916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9141938" y="13908930"/>
              <a:ext cx="911669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1236626" y="1103128"/>
            <a:ext cx="4466925" cy="4102344"/>
            <a:chOff x="4510063" y="18293941"/>
            <a:chExt cx="4466925" cy="4102344"/>
          </a:xfrm>
        </p:grpSpPr>
        <p:sp>
          <p:nvSpPr>
            <p:cNvPr id="55" name="Oval 54"/>
            <p:cNvSpPr>
              <a:spLocks/>
            </p:cNvSpPr>
            <p:nvPr/>
          </p:nvSpPr>
          <p:spPr>
            <a:xfrm>
              <a:off x="4510063" y="18293941"/>
              <a:ext cx="1507655" cy="1391680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6" name="Oval 55"/>
            <p:cNvSpPr>
              <a:spLocks/>
            </p:cNvSpPr>
            <p:nvPr/>
          </p:nvSpPr>
          <p:spPr>
            <a:xfrm>
              <a:off x="7469333" y="18293941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7" name="Oval 56"/>
            <p:cNvSpPr>
              <a:spLocks/>
            </p:cNvSpPr>
            <p:nvPr/>
          </p:nvSpPr>
          <p:spPr>
            <a:xfrm>
              <a:off x="7469333" y="21004605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017717" y="18989781"/>
              <a:ext cx="145161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8072577" y="19685954"/>
              <a:ext cx="0" cy="1288754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/>
            </p:cNvSpPr>
            <p:nvPr/>
          </p:nvSpPr>
          <p:spPr>
            <a:xfrm>
              <a:off x="4510063" y="21004605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6017717" y="21700447"/>
              <a:ext cx="1451617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415414" y="19685954"/>
              <a:ext cx="0" cy="128875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7"/>
              <a:endCxn id="56" idx="3"/>
            </p:cNvCxnSpPr>
            <p:nvPr/>
          </p:nvCxnSpPr>
          <p:spPr>
            <a:xfrm flipV="1">
              <a:off x="5796927" y="19481814"/>
              <a:ext cx="1893197" cy="172659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>
            <a:spLocks/>
          </p:cNvSpPr>
          <p:nvPr/>
        </p:nvSpPr>
        <p:spPr>
          <a:xfrm>
            <a:off x="18292933" y="782954"/>
            <a:ext cx="1507655" cy="139168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6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1" name="Oval 70"/>
          <p:cNvSpPr>
            <a:spLocks/>
          </p:cNvSpPr>
          <p:nvPr/>
        </p:nvSpPr>
        <p:spPr>
          <a:xfrm>
            <a:off x="21252203" y="782954"/>
            <a:ext cx="1507655" cy="139168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6000" baseline="-25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60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val 71"/>
          <p:cNvSpPr>
            <a:spLocks/>
          </p:cNvSpPr>
          <p:nvPr/>
        </p:nvSpPr>
        <p:spPr>
          <a:xfrm>
            <a:off x="20761194" y="4794575"/>
            <a:ext cx="1507655" cy="139168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6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9800587" y="1478794"/>
            <a:ext cx="145161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4"/>
            <a:endCxn id="142" idx="0"/>
          </p:cNvCxnSpPr>
          <p:nvPr/>
        </p:nvCxnSpPr>
        <p:spPr>
          <a:xfrm>
            <a:off x="22006030" y="2174635"/>
            <a:ext cx="1242164" cy="784387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9046759" y="2175387"/>
            <a:ext cx="2" cy="131823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>
            <a:spLocks/>
          </p:cNvSpPr>
          <p:nvPr/>
        </p:nvSpPr>
        <p:spPr>
          <a:xfrm>
            <a:off x="18292933" y="3493618"/>
            <a:ext cx="1507655" cy="139168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6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7" name="Straight Arrow Connector 76"/>
          <p:cNvCxnSpPr>
            <a:stCxn id="72" idx="2"/>
            <a:endCxn id="76" idx="5"/>
          </p:cNvCxnSpPr>
          <p:nvPr/>
        </p:nvCxnSpPr>
        <p:spPr>
          <a:xfrm flipH="1" flipV="1">
            <a:off x="19579797" y="4681491"/>
            <a:ext cx="1181397" cy="80892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4151176" y="6851337"/>
            <a:ext cx="5483350" cy="5480726"/>
            <a:chOff x="3251063" y="6820579"/>
            <a:chExt cx="5483350" cy="54807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251063" y="6867408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4156385" y="6867408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5061706" y="6867408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>
                <a:solidFill>
                  <a:srgbClr val="95F697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5967028" y="6867408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6872350" y="6867408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251063" y="777257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4156385" y="7772571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5061706" y="7772571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5967028" y="777257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6872350" y="777257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251063" y="867853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4156385" y="8678531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5061706" y="8678531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5967028" y="867853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6872350" y="867853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251063" y="9583695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4156385" y="9583695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5061706" y="9583695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5967028" y="9583695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6872350" y="9583695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251063" y="1048885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156385" y="10488859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5061706" y="10488859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5967028" y="10488859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6872350" y="10488859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176711" y="6820579"/>
              <a:ext cx="98296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7777724" y="6867408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7777724" y="777257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7777724" y="867853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7777724" y="9583695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7777724" y="1048885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251063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4156385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5061706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5967028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6872350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7777724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7751453" y="10414495"/>
              <a:ext cx="98296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5036348" y="8634935"/>
              <a:ext cx="982962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6263695" y="7198248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6263695" y="8081778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6263695" y="8943584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6263695" y="9862904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7137263" y="8081778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7137263" y="8943584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7137263" y="9862904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7137263" y="10830710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0583802" y="6851337"/>
            <a:ext cx="5483350" cy="5480726"/>
            <a:chOff x="9683689" y="6820579"/>
            <a:chExt cx="5483350" cy="54807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9683689" y="6867408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0589011" y="6867408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1494332" y="6867408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>
                <a:solidFill>
                  <a:srgbClr val="95F697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2399654" y="6867408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3304976" y="6867408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9683689" y="777257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0589011" y="7772571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1494332" y="7772571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2399654" y="777257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3304976" y="777257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9683689" y="867853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0589011" y="8678531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1494332" y="8678531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2399654" y="867853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3304976" y="867853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9683689" y="9583695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0589011" y="9583695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1494332" y="9583695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2399654" y="9583695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3304976" y="9583695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9683689" y="1048885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0589011" y="10488859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1494332" y="10488859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2399654" y="10488859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304976" y="10488859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0609337" y="6820579"/>
              <a:ext cx="98296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2791829" y="8256651"/>
              <a:ext cx="1026243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4210350" y="6867408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4210350" y="777257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4210350" y="867853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4210350" y="9583695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210350" y="1048885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9683689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0589011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1494332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2399654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304976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210350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4184079" y="10414495"/>
              <a:ext cx="98296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1468974" y="8634935"/>
              <a:ext cx="982962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12735524" y="9879956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3578097" y="10722641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3578097" y="8131087"/>
              <a:ext cx="360000" cy="36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2" name="Oval 141"/>
          <p:cNvSpPr>
            <a:spLocks/>
          </p:cNvSpPr>
          <p:nvPr/>
        </p:nvSpPr>
        <p:spPr>
          <a:xfrm>
            <a:off x="22494367" y="2959021"/>
            <a:ext cx="1507655" cy="139168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6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grpSp>
        <p:nvGrpSpPr>
          <p:cNvPr id="379" name="Group 378"/>
          <p:cNvGrpSpPr/>
          <p:nvPr/>
        </p:nvGrpSpPr>
        <p:grpSpPr>
          <a:xfrm>
            <a:off x="25402497" y="899321"/>
            <a:ext cx="5990925" cy="5286934"/>
            <a:chOff x="24502383" y="899321"/>
            <a:chExt cx="5990925" cy="5286934"/>
          </a:xfrm>
        </p:grpSpPr>
        <p:sp>
          <p:nvSpPr>
            <p:cNvPr id="79" name="Oval 78"/>
            <p:cNvSpPr>
              <a:spLocks/>
            </p:cNvSpPr>
            <p:nvPr/>
          </p:nvSpPr>
          <p:spPr>
            <a:xfrm>
              <a:off x="24502383" y="899321"/>
              <a:ext cx="1507655" cy="1391680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" name="Oval 79"/>
            <p:cNvSpPr>
              <a:spLocks/>
            </p:cNvSpPr>
            <p:nvPr/>
          </p:nvSpPr>
          <p:spPr>
            <a:xfrm>
              <a:off x="27461653" y="899321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1" name="Oval 80"/>
            <p:cNvSpPr>
              <a:spLocks/>
            </p:cNvSpPr>
            <p:nvPr/>
          </p:nvSpPr>
          <p:spPr>
            <a:xfrm>
              <a:off x="28985653" y="2959021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26010037" y="1595161"/>
              <a:ext cx="145161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43" idx="0"/>
            </p:cNvCxnSpPr>
            <p:nvPr/>
          </p:nvCxnSpPr>
          <p:spPr>
            <a:xfrm flipH="1">
              <a:off x="27719659" y="2270654"/>
              <a:ext cx="688075" cy="2523921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>
              <a:spLocks/>
            </p:cNvSpPr>
            <p:nvPr/>
          </p:nvSpPr>
          <p:spPr>
            <a:xfrm>
              <a:off x="24502383" y="3609985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26010038" y="4305827"/>
              <a:ext cx="1225704" cy="780126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5"/>
            </p:cNvCxnSpPr>
            <p:nvPr/>
          </p:nvCxnSpPr>
          <p:spPr>
            <a:xfrm>
              <a:off x="28748517" y="2087194"/>
              <a:ext cx="798710" cy="86329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5789247" y="2087194"/>
              <a:ext cx="1893197" cy="172659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>
              <a:spLocks/>
            </p:cNvSpPr>
            <p:nvPr/>
          </p:nvSpPr>
          <p:spPr>
            <a:xfrm>
              <a:off x="26965831" y="4794575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cxnSp>
          <p:nvCxnSpPr>
            <p:cNvPr id="157" name="Straight Arrow Connector 156"/>
            <p:cNvCxnSpPr>
              <a:stCxn id="81" idx="2"/>
              <a:endCxn id="84" idx="6"/>
            </p:cNvCxnSpPr>
            <p:nvPr/>
          </p:nvCxnSpPr>
          <p:spPr>
            <a:xfrm flipH="1">
              <a:off x="26010038" y="3654861"/>
              <a:ext cx="2975615" cy="65096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Arrow Connector 160"/>
          <p:cNvCxnSpPr>
            <a:stCxn id="142" idx="2"/>
            <a:endCxn id="76" idx="5"/>
          </p:cNvCxnSpPr>
          <p:nvPr/>
        </p:nvCxnSpPr>
        <p:spPr>
          <a:xfrm flipH="1">
            <a:off x="19579796" y="3654861"/>
            <a:ext cx="2914570" cy="102663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endCxn id="72" idx="6"/>
          </p:cNvCxnSpPr>
          <p:nvPr/>
        </p:nvCxnSpPr>
        <p:spPr>
          <a:xfrm flipH="1">
            <a:off x="22268849" y="5490415"/>
            <a:ext cx="2543729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H="1">
            <a:off x="24618952" y="2291001"/>
            <a:ext cx="109505" cy="3199414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22734369" y="1595161"/>
            <a:ext cx="1961771" cy="69584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>
            <a:off x="17927290" y="6851337"/>
            <a:ext cx="5483350" cy="5480726"/>
            <a:chOff x="17027177" y="6851337"/>
            <a:chExt cx="5483350" cy="5480726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7027177" y="6898166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7932499" y="6898166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8837820" y="6898166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>
                <a:solidFill>
                  <a:srgbClr val="95F697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9743142" y="6898166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0648464" y="6898166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7027177" y="780332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7932499" y="7803329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8837820" y="7803329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9743142" y="7803329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0648464" y="7803329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7027177" y="870928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7932499" y="8709289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8837820" y="8709289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9743142" y="8709289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0648464" y="8709289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7027177" y="9614453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7932499" y="9614453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8837820" y="9614453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9743142" y="9614453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0648464" y="9614453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7027177" y="10519617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7932499" y="10519617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8837820" y="10519617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9743142" y="10519617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0648464" y="10519617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7952825" y="6851337"/>
              <a:ext cx="98296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21553838" y="6898166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21553838" y="780332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21553838" y="870928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21553838" y="9614453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1553838" y="10519617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7027177" y="1142689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7932499" y="1142689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8837820" y="1142689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9743142" y="1142689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0648464" y="1142689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21553838" y="1142689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21527567" y="10445253"/>
              <a:ext cx="98296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8812462" y="8665693"/>
              <a:ext cx="982962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3" name="Rectangle 302"/>
            <p:cNvSpPr>
              <a:spLocks noChangeAspect="1"/>
            </p:cNvSpPr>
            <p:nvPr/>
          </p:nvSpPr>
          <p:spPr>
            <a:xfrm>
              <a:off x="20012726" y="7206264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>
              <a:spLocks noChangeAspect="1"/>
            </p:cNvSpPr>
            <p:nvPr/>
          </p:nvSpPr>
          <p:spPr>
            <a:xfrm>
              <a:off x="20031891" y="810373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>
              <a:spLocks noChangeAspect="1"/>
            </p:cNvSpPr>
            <p:nvPr/>
          </p:nvSpPr>
          <p:spPr>
            <a:xfrm>
              <a:off x="20981560" y="8103732"/>
              <a:ext cx="360000" cy="36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>
              <a:spLocks noChangeAspect="1"/>
            </p:cNvSpPr>
            <p:nvPr/>
          </p:nvSpPr>
          <p:spPr>
            <a:xfrm>
              <a:off x="20968169" y="8980812"/>
              <a:ext cx="360000" cy="36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38456961" y="900890"/>
            <a:ext cx="6191037" cy="5286934"/>
            <a:chOff x="24502383" y="899321"/>
            <a:chExt cx="6191037" cy="5286934"/>
          </a:xfrm>
        </p:grpSpPr>
        <p:sp>
          <p:nvSpPr>
            <p:cNvPr id="381" name="Oval 380"/>
            <p:cNvSpPr>
              <a:spLocks/>
            </p:cNvSpPr>
            <p:nvPr/>
          </p:nvSpPr>
          <p:spPr>
            <a:xfrm>
              <a:off x="24502383" y="899321"/>
              <a:ext cx="1507655" cy="1391680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82" name="Oval 381"/>
            <p:cNvSpPr>
              <a:spLocks/>
            </p:cNvSpPr>
            <p:nvPr/>
          </p:nvSpPr>
          <p:spPr>
            <a:xfrm>
              <a:off x="27461653" y="899321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83" name="Oval 382"/>
            <p:cNvSpPr>
              <a:spLocks/>
            </p:cNvSpPr>
            <p:nvPr/>
          </p:nvSpPr>
          <p:spPr>
            <a:xfrm>
              <a:off x="28985653" y="2959021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cxnSp>
          <p:nvCxnSpPr>
            <p:cNvPr id="384" name="Straight Arrow Connector 383"/>
            <p:cNvCxnSpPr/>
            <p:nvPr/>
          </p:nvCxnSpPr>
          <p:spPr>
            <a:xfrm flipH="1">
              <a:off x="26010037" y="1595161"/>
              <a:ext cx="145161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endCxn id="390" idx="6"/>
            </p:cNvCxnSpPr>
            <p:nvPr/>
          </p:nvCxnSpPr>
          <p:spPr>
            <a:xfrm flipH="1">
              <a:off x="28473486" y="5479116"/>
              <a:ext cx="2219934" cy="11299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Oval 385"/>
            <p:cNvSpPr>
              <a:spLocks/>
            </p:cNvSpPr>
            <p:nvPr/>
          </p:nvSpPr>
          <p:spPr>
            <a:xfrm>
              <a:off x="24502383" y="3609985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8" name="Straight Arrow Connector 387"/>
            <p:cNvCxnSpPr/>
            <p:nvPr/>
          </p:nvCxnSpPr>
          <p:spPr>
            <a:xfrm>
              <a:off x="28748517" y="2087194"/>
              <a:ext cx="798710" cy="86329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/>
            <p:nvPr/>
          </p:nvCxnSpPr>
          <p:spPr>
            <a:xfrm flipV="1">
              <a:off x="25789247" y="2087194"/>
              <a:ext cx="1893197" cy="172659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Oval 389"/>
            <p:cNvSpPr>
              <a:spLocks/>
            </p:cNvSpPr>
            <p:nvPr/>
          </p:nvSpPr>
          <p:spPr>
            <a:xfrm>
              <a:off x="26965831" y="4794575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cxnSp>
          <p:nvCxnSpPr>
            <p:cNvPr id="391" name="Straight Arrow Connector 390"/>
            <p:cNvCxnSpPr/>
            <p:nvPr/>
          </p:nvCxnSpPr>
          <p:spPr>
            <a:xfrm flipH="1">
              <a:off x="26010038" y="3654861"/>
              <a:ext cx="2975615" cy="65096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/>
          <p:cNvGrpSpPr/>
          <p:nvPr/>
        </p:nvGrpSpPr>
        <p:grpSpPr>
          <a:xfrm>
            <a:off x="38425527" y="6720339"/>
            <a:ext cx="5483350" cy="5480726"/>
            <a:chOff x="9683689" y="6820579"/>
            <a:chExt cx="5483350" cy="5480726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9683689" y="6867408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0589011" y="6867408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1494332" y="6867408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>
                <a:solidFill>
                  <a:srgbClr val="95F697"/>
                </a:solidFill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2399654" y="6867408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3304976" y="6867408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9683689" y="777257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0589011" y="7772571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1494332" y="7772571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2399654" y="777257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3304976" y="777257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9683689" y="867853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0589011" y="8678531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1494332" y="8678531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2399654" y="867853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3304976" y="8678531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9683689" y="9583695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0589011" y="9583695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1494332" y="9583695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2399654" y="9583695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3304976" y="9583695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9683689" y="1048885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0589011" y="10488859"/>
              <a:ext cx="905322" cy="905164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1494332" y="10488859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2399654" y="10488859"/>
              <a:ext cx="905322" cy="905164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304976" y="10488859"/>
              <a:ext cx="905322" cy="905164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0609337" y="6820579"/>
              <a:ext cx="98296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2791829" y="8256651"/>
              <a:ext cx="1026243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4210350" y="6867408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4210350" y="777257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4210350" y="867853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4210350" y="9583695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210350" y="10488859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9683689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0589011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1494332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2399654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304976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210350" y="11396141"/>
              <a:ext cx="905322" cy="905164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00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4184079" y="10414495"/>
              <a:ext cx="98296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1468974" y="8634935"/>
              <a:ext cx="982962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58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6" name="Rectangle 435"/>
          <p:cNvSpPr>
            <a:spLocks noChangeAspect="1"/>
          </p:cNvSpPr>
          <p:nvPr/>
        </p:nvSpPr>
        <p:spPr>
          <a:xfrm>
            <a:off x="42343094" y="7939229"/>
            <a:ext cx="36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/>
          <p:cNvCxnSpPr>
            <a:stCxn id="382" idx="7"/>
          </p:cNvCxnSpPr>
          <p:nvPr/>
        </p:nvCxnSpPr>
        <p:spPr>
          <a:xfrm>
            <a:off x="42703094" y="1104698"/>
            <a:ext cx="2061942" cy="671207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 flipH="1">
            <a:off x="44600286" y="1608131"/>
            <a:ext cx="164751" cy="4024955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riangle 445"/>
          <p:cNvSpPr>
            <a:spLocks noChangeAspect="1"/>
          </p:cNvSpPr>
          <p:nvPr/>
        </p:nvSpPr>
        <p:spPr>
          <a:xfrm>
            <a:off x="20957185" y="8990663"/>
            <a:ext cx="4176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7" name="Triangle 446"/>
          <p:cNvSpPr>
            <a:spLocks noChangeAspect="1"/>
          </p:cNvSpPr>
          <p:nvPr/>
        </p:nvSpPr>
        <p:spPr>
          <a:xfrm>
            <a:off x="20930647" y="9861355"/>
            <a:ext cx="4176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8" name="Triangle 447"/>
          <p:cNvSpPr>
            <a:spLocks noChangeAspect="1"/>
          </p:cNvSpPr>
          <p:nvPr/>
        </p:nvSpPr>
        <p:spPr>
          <a:xfrm>
            <a:off x="21826259" y="9848794"/>
            <a:ext cx="417600" cy="360000"/>
          </a:xfrm>
          <a:prstGeom prst="triangl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9" name="Triangle 448"/>
          <p:cNvSpPr>
            <a:spLocks noChangeAspect="1"/>
          </p:cNvSpPr>
          <p:nvPr/>
        </p:nvSpPr>
        <p:spPr>
          <a:xfrm>
            <a:off x="21812001" y="10749579"/>
            <a:ext cx="417600" cy="360000"/>
          </a:xfrm>
          <a:prstGeom prst="triangl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9" name="Group 458"/>
          <p:cNvGrpSpPr/>
          <p:nvPr/>
        </p:nvGrpSpPr>
        <p:grpSpPr>
          <a:xfrm>
            <a:off x="24359916" y="6851337"/>
            <a:ext cx="5483350" cy="5480726"/>
            <a:chOff x="23459803" y="6851337"/>
            <a:chExt cx="5483350" cy="5480726"/>
          </a:xfrm>
        </p:grpSpPr>
        <p:grpSp>
          <p:nvGrpSpPr>
            <p:cNvPr id="259" name="Group 258"/>
            <p:cNvGrpSpPr/>
            <p:nvPr/>
          </p:nvGrpSpPr>
          <p:grpSpPr>
            <a:xfrm>
              <a:off x="23459803" y="6851337"/>
              <a:ext cx="5483350" cy="5480726"/>
              <a:chOff x="9683689" y="6820579"/>
              <a:chExt cx="5483350" cy="548072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9683689" y="6867408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10589011" y="6867408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11494332" y="6867408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>
                  <a:solidFill>
                    <a:srgbClr val="95F697"/>
                  </a:solidFill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12399654" y="6867408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3304976" y="6867408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9683689" y="777257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10589011" y="7772571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11494332" y="7772571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12399654" y="7772571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3304976" y="7772571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9683689" y="867853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10589011" y="8678531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11494332" y="8678531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12399654" y="8678531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3304976" y="8678531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9683689" y="9583695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10589011" y="9583695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11494332" y="9583695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12399654" y="9583695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3304976" y="9583695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9683689" y="10488859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10589011" y="10488859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11494332" y="10488859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12399654" y="10488859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3304976" y="10488859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0609337" y="6820579"/>
                <a:ext cx="982960" cy="101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2791829" y="8256651"/>
                <a:ext cx="1026243" cy="101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80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58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4210350" y="6867408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4210350" y="777257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4210350" y="867853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4210350" y="9583695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4210350" y="10488859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9683689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10589011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11494332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12399654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3304976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4210350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4184079" y="10414495"/>
                <a:ext cx="982960" cy="101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8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1468974" y="8634935"/>
                <a:ext cx="982962" cy="101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80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58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6" name="Rectangle 315"/>
            <p:cNvSpPr>
              <a:spLocks noChangeAspect="1"/>
            </p:cNvSpPr>
            <p:nvPr/>
          </p:nvSpPr>
          <p:spPr>
            <a:xfrm>
              <a:off x="26605831" y="10131674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0" name="Triangle 449"/>
            <p:cNvSpPr>
              <a:spLocks noChangeAspect="1"/>
            </p:cNvSpPr>
            <p:nvPr/>
          </p:nvSpPr>
          <p:spPr>
            <a:xfrm>
              <a:off x="26228050" y="9668794"/>
              <a:ext cx="417600" cy="360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2" name="Triangle 451"/>
            <p:cNvSpPr>
              <a:spLocks noChangeAspect="1"/>
            </p:cNvSpPr>
            <p:nvPr/>
          </p:nvSpPr>
          <p:spPr>
            <a:xfrm>
              <a:off x="27345201" y="10792199"/>
              <a:ext cx="417600" cy="360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7" name="Triangle 456"/>
          <p:cNvSpPr>
            <a:spLocks noChangeAspect="1"/>
          </p:cNvSpPr>
          <p:nvPr/>
        </p:nvSpPr>
        <p:spPr>
          <a:xfrm>
            <a:off x="41465435" y="9825730"/>
            <a:ext cx="4176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8" name="Triangle 457"/>
          <p:cNvSpPr>
            <a:spLocks noChangeAspect="1"/>
          </p:cNvSpPr>
          <p:nvPr/>
        </p:nvSpPr>
        <p:spPr>
          <a:xfrm>
            <a:off x="42355491" y="10681695"/>
            <a:ext cx="4176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0" name="Group 459"/>
          <p:cNvGrpSpPr/>
          <p:nvPr/>
        </p:nvGrpSpPr>
        <p:grpSpPr>
          <a:xfrm>
            <a:off x="32231766" y="782954"/>
            <a:ext cx="5990925" cy="5286934"/>
            <a:chOff x="24502383" y="899321"/>
            <a:chExt cx="5990925" cy="5286934"/>
          </a:xfrm>
        </p:grpSpPr>
        <p:sp>
          <p:nvSpPr>
            <p:cNvPr id="461" name="Oval 460"/>
            <p:cNvSpPr>
              <a:spLocks/>
            </p:cNvSpPr>
            <p:nvPr/>
          </p:nvSpPr>
          <p:spPr>
            <a:xfrm>
              <a:off x="24502383" y="899321"/>
              <a:ext cx="1507655" cy="1391680"/>
            </a:xfrm>
            <a:prstGeom prst="ellipse">
              <a:avLst/>
            </a:prstGeom>
            <a:solidFill>
              <a:srgbClr val="F5C8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62" name="Oval 461"/>
            <p:cNvSpPr>
              <a:spLocks/>
            </p:cNvSpPr>
            <p:nvPr/>
          </p:nvSpPr>
          <p:spPr>
            <a:xfrm>
              <a:off x="27461653" y="899321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63" name="Oval 462"/>
            <p:cNvSpPr>
              <a:spLocks/>
            </p:cNvSpPr>
            <p:nvPr/>
          </p:nvSpPr>
          <p:spPr>
            <a:xfrm>
              <a:off x="28985653" y="2959021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cxnSp>
          <p:nvCxnSpPr>
            <p:cNvPr id="464" name="Straight Arrow Connector 463"/>
            <p:cNvCxnSpPr/>
            <p:nvPr/>
          </p:nvCxnSpPr>
          <p:spPr>
            <a:xfrm flipH="1">
              <a:off x="26010037" y="1595161"/>
              <a:ext cx="145161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/>
            <p:cNvCxnSpPr/>
            <p:nvPr/>
          </p:nvCxnSpPr>
          <p:spPr>
            <a:xfrm>
              <a:off x="28407734" y="2270654"/>
              <a:ext cx="798710" cy="892174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Oval 465"/>
            <p:cNvSpPr>
              <a:spLocks/>
            </p:cNvSpPr>
            <p:nvPr/>
          </p:nvSpPr>
          <p:spPr>
            <a:xfrm>
              <a:off x="24502383" y="3609985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68" name="Straight Arrow Connector 467"/>
            <p:cNvCxnSpPr/>
            <p:nvPr/>
          </p:nvCxnSpPr>
          <p:spPr>
            <a:xfrm>
              <a:off x="28748517" y="2087194"/>
              <a:ext cx="798710" cy="86329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/>
            <p:nvPr/>
          </p:nvCxnSpPr>
          <p:spPr>
            <a:xfrm flipV="1">
              <a:off x="25789247" y="2087194"/>
              <a:ext cx="1893197" cy="172659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Oval 469"/>
            <p:cNvSpPr>
              <a:spLocks/>
            </p:cNvSpPr>
            <p:nvPr/>
          </p:nvSpPr>
          <p:spPr>
            <a:xfrm>
              <a:off x="26965831" y="4794575"/>
              <a:ext cx="1507655" cy="139168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cxnSp>
          <p:nvCxnSpPr>
            <p:cNvPr id="471" name="Straight Arrow Connector 470"/>
            <p:cNvCxnSpPr/>
            <p:nvPr/>
          </p:nvCxnSpPr>
          <p:spPr>
            <a:xfrm flipH="1">
              <a:off x="26010038" y="3654861"/>
              <a:ext cx="2975615" cy="65096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" name="Group 472"/>
          <p:cNvGrpSpPr/>
          <p:nvPr/>
        </p:nvGrpSpPr>
        <p:grpSpPr>
          <a:xfrm>
            <a:off x="31189185" y="6734970"/>
            <a:ext cx="5483350" cy="5480726"/>
            <a:chOff x="23459803" y="6851337"/>
            <a:chExt cx="5483350" cy="5480726"/>
          </a:xfrm>
        </p:grpSpPr>
        <p:grpSp>
          <p:nvGrpSpPr>
            <p:cNvPr id="474" name="Group 473"/>
            <p:cNvGrpSpPr/>
            <p:nvPr/>
          </p:nvGrpSpPr>
          <p:grpSpPr>
            <a:xfrm>
              <a:off x="23459803" y="6851337"/>
              <a:ext cx="5483350" cy="5480726"/>
              <a:chOff x="9683689" y="6820579"/>
              <a:chExt cx="5483350" cy="5480726"/>
            </a:xfrm>
          </p:grpSpPr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xmlns="" id="{A73849C6-50BE-9C48-A69F-926FD177608A}"/>
                  </a:ext>
                </a:extLst>
              </p:cNvPr>
              <p:cNvSpPr/>
              <p:nvPr/>
            </p:nvSpPr>
            <p:spPr>
              <a:xfrm>
                <a:off x="9683689" y="6867408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xmlns="" id="{DE61D45A-C06C-0242-B15E-521B5B401D2B}"/>
                  </a:ext>
                </a:extLst>
              </p:cNvPr>
              <p:cNvSpPr/>
              <p:nvPr/>
            </p:nvSpPr>
            <p:spPr>
              <a:xfrm>
                <a:off x="10589011" y="6867408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xmlns="" id="{A3B29C33-F4DD-6E4A-9001-5E7916D263C6}"/>
                  </a:ext>
                </a:extLst>
              </p:cNvPr>
              <p:cNvSpPr/>
              <p:nvPr/>
            </p:nvSpPr>
            <p:spPr>
              <a:xfrm>
                <a:off x="11494332" y="6867408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>
                  <a:solidFill>
                    <a:srgbClr val="95F697"/>
                  </a:solidFill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xmlns="" id="{D0DB9852-FE6F-4C46-94DA-F8E5872EF8E4}"/>
                  </a:ext>
                </a:extLst>
              </p:cNvPr>
              <p:cNvSpPr/>
              <p:nvPr/>
            </p:nvSpPr>
            <p:spPr>
              <a:xfrm>
                <a:off x="12399654" y="6867408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3304976" y="6867408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xmlns="" id="{FAAD9735-301E-BF43-894A-EFF8AF563B6E}"/>
                  </a:ext>
                </a:extLst>
              </p:cNvPr>
              <p:cNvSpPr/>
              <p:nvPr/>
            </p:nvSpPr>
            <p:spPr>
              <a:xfrm>
                <a:off x="9683689" y="777257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xmlns="" id="{1F08F06E-807F-5C40-BF6F-F6D7542DBEF9}"/>
                  </a:ext>
                </a:extLst>
              </p:cNvPr>
              <p:cNvSpPr/>
              <p:nvPr/>
            </p:nvSpPr>
            <p:spPr>
              <a:xfrm>
                <a:off x="10589011" y="7772571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xmlns="" id="{F29E81C1-9AA5-0D49-A23D-5C94C6E4412F}"/>
                  </a:ext>
                </a:extLst>
              </p:cNvPr>
              <p:cNvSpPr/>
              <p:nvPr/>
            </p:nvSpPr>
            <p:spPr>
              <a:xfrm>
                <a:off x="11494332" y="7772571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xmlns="" id="{24F164A1-1813-A24D-BB13-B6A000594AB8}"/>
                  </a:ext>
                </a:extLst>
              </p:cNvPr>
              <p:cNvSpPr/>
              <p:nvPr/>
            </p:nvSpPr>
            <p:spPr>
              <a:xfrm>
                <a:off x="12399654" y="7772571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3304976" y="7772571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xmlns="" id="{A41B4FE6-9082-F844-934E-AECFD1375C8E}"/>
                  </a:ext>
                </a:extLst>
              </p:cNvPr>
              <p:cNvSpPr/>
              <p:nvPr/>
            </p:nvSpPr>
            <p:spPr>
              <a:xfrm>
                <a:off x="9683689" y="867853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xmlns="" id="{88886DAC-5692-CA42-B17E-15E22862E1DC}"/>
                  </a:ext>
                </a:extLst>
              </p:cNvPr>
              <p:cNvSpPr/>
              <p:nvPr/>
            </p:nvSpPr>
            <p:spPr>
              <a:xfrm>
                <a:off x="10589011" y="8678531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xmlns="" id="{F621E10D-D1F4-B247-982B-EEED6E518EF6}"/>
                  </a:ext>
                </a:extLst>
              </p:cNvPr>
              <p:cNvSpPr/>
              <p:nvPr/>
            </p:nvSpPr>
            <p:spPr>
              <a:xfrm>
                <a:off x="11494332" y="8678531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xmlns="" id="{1179FFED-4341-744B-BE98-13252E9CD980}"/>
                  </a:ext>
                </a:extLst>
              </p:cNvPr>
              <p:cNvSpPr/>
              <p:nvPr/>
            </p:nvSpPr>
            <p:spPr>
              <a:xfrm>
                <a:off x="12399654" y="8678531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3304976" y="8678531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xmlns="" id="{E355FF3A-D700-C144-9961-55980F9F07C0}"/>
                  </a:ext>
                </a:extLst>
              </p:cNvPr>
              <p:cNvSpPr/>
              <p:nvPr/>
            </p:nvSpPr>
            <p:spPr>
              <a:xfrm>
                <a:off x="9683689" y="9583695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xmlns="" id="{BADE3F77-C26E-514A-BB00-E8E675CD40B8}"/>
                  </a:ext>
                </a:extLst>
              </p:cNvPr>
              <p:cNvSpPr/>
              <p:nvPr/>
            </p:nvSpPr>
            <p:spPr>
              <a:xfrm>
                <a:off x="10589011" y="9583695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xmlns="" id="{A30E68DE-1FF6-0F4C-92EF-384DB4DCB69B}"/>
                  </a:ext>
                </a:extLst>
              </p:cNvPr>
              <p:cNvSpPr/>
              <p:nvPr/>
            </p:nvSpPr>
            <p:spPr>
              <a:xfrm>
                <a:off x="11494332" y="9583695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xmlns="" id="{B4B1CAA7-B087-854A-846C-ADA50199B31C}"/>
                  </a:ext>
                </a:extLst>
              </p:cNvPr>
              <p:cNvSpPr/>
              <p:nvPr/>
            </p:nvSpPr>
            <p:spPr>
              <a:xfrm>
                <a:off x="12399654" y="9583695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3304976" y="9583695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9683689" y="10488859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10589011" y="10488859"/>
                <a:ext cx="905322" cy="905164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11494332" y="10488859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12399654" y="10488859"/>
                <a:ext cx="905322" cy="905164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3304976" y="10488859"/>
                <a:ext cx="905322" cy="905164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xmlns="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0609337" y="6820579"/>
                <a:ext cx="982960" cy="101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2791829" y="8256651"/>
                <a:ext cx="1026243" cy="101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80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58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xmlns="" id="{A3578DA0-DA90-3143-928F-F0CE37A093E0}"/>
                  </a:ext>
                </a:extLst>
              </p:cNvPr>
              <p:cNvSpPr/>
              <p:nvPr/>
            </p:nvSpPr>
            <p:spPr>
              <a:xfrm>
                <a:off x="14210350" y="6867408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xmlns="" id="{CDA172CB-A0B3-B548-AFE0-858B24DC6A00}"/>
                  </a:ext>
                </a:extLst>
              </p:cNvPr>
              <p:cNvSpPr/>
              <p:nvPr/>
            </p:nvSpPr>
            <p:spPr>
              <a:xfrm>
                <a:off x="14210350" y="777257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xmlns="" id="{89A3F0BA-8404-844E-B58C-3FCE22733962}"/>
                  </a:ext>
                </a:extLst>
              </p:cNvPr>
              <p:cNvSpPr/>
              <p:nvPr/>
            </p:nvSpPr>
            <p:spPr>
              <a:xfrm>
                <a:off x="14210350" y="867853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xmlns="" id="{0D734772-DF0F-214C-B59A-6BF4C88624A9}"/>
                  </a:ext>
                </a:extLst>
              </p:cNvPr>
              <p:cNvSpPr/>
              <p:nvPr/>
            </p:nvSpPr>
            <p:spPr>
              <a:xfrm>
                <a:off x="14210350" y="9583695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4210350" y="10488859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xmlns="" id="{4FFFCE82-D819-1444-8355-A64464B3959F}"/>
                  </a:ext>
                </a:extLst>
              </p:cNvPr>
              <p:cNvSpPr/>
              <p:nvPr/>
            </p:nvSpPr>
            <p:spPr>
              <a:xfrm>
                <a:off x="9683689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xmlns="" id="{A12146F9-D502-3F4A-89A6-C966E216B4E0}"/>
                  </a:ext>
                </a:extLst>
              </p:cNvPr>
              <p:cNvSpPr/>
              <p:nvPr/>
            </p:nvSpPr>
            <p:spPr>
              <a:xfrm>
                <a:off x="10589011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xmlns="" id="{F9B08B63-9515-854F-BBD4-31EFF178B7A8}"/>
                  </a:ext>
                </a:extLst>
              </p:cNvPr>
              <p:cNvSpPr/>
              <p:nvPr/>
            </p:nvSpPr>
            <p:spPr>
              <a:xfrm>
                <a:off x="11494332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xmlns="" id="{1364645D-E135-8F46-B481-148F53D5AFE8}"/>
                  </a:ext>
                </a:extLst>
              </p:cNvPr>
              <p:cNvSpPr/>
              <p:nvPr/>
            </p:nvSpPr>
            <p:spPr>
              <a:xfrm>
                <a:off x="12399654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3304976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xmlns="" id="{4157FF9B-B75E-A245-BC98-55A284D21BB9}"/>
                  </a:ext>
                </a:extLst>
              </p:cNvPr>
              <p:cNvSpPr/>
              <p:nvPr/>
            </p:nvSpPr>
            <p:spPr>
              <a:xfrm>
                <a:off x="14210350" y="11396141"/>
                <a:ext cx="905322" cy="905164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00"/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xmlns="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4184079" y="10414495"/>
                <a:ext cx="982960" cy="101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8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xmlns="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1468974" y="8634935"/>
                <a:ext cx="982962" cy="1015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80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58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58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476" name="Triangle 475"/>
            <p:cNvSpPr>
              <a:spLocks noChangeAspect="1"/>
            </p:cNvSpPr>
            <p:nvPr/>
          </p:nvSpPr>
          <p:spPr>
            <a:xfrm>
              <a:off x="26534568" y="9830872"/>
              <a:ext cx="417600" cy="360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7" name="Triangle 476"/>
            <p:cNvSpPr>
              <a:spLocks noChangeAspect="1"/>
            </p:cNvSpPr>
            <p:nvPr/>
          </p:nvSpPr>
          <p:spPr>
            <a:xfrm>
              <a:off x="27349508" y="8141962"/>
              <a:ext cx="417600" cy="360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8" name="Triangle 477"/>
            <p:cNvSpPr>
              <a:spLocks noChangeAspect="1"/>
            </p:cNvSpPr>
            <p:nvPr/>
          </p:nvSpPr>
          <p:spPr>
            <a:xfrm>
              <a:off x="27345201" y="10792199"/>
              <a:ext cx="417600" cy="360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0" name="Rectangle 519"/>
          <p:cNvSpPr>
            <a:spLocks noChangeAspect="1"/>
          </p:cNvSpPr>
          <p:nvPr/>
        </p:nvSpPr>
        <p:spPr>
          <a:xfrm>
            <a:off x="28293167" y="8136099"/>
            <a:ext cx="36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883</Words>
  <Application>Microsoft Macintosh PowerPoint</Application>
  <PresentationFormat>Custom</PresentationFormat>
  <Paragraphs>513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246</cp:revision>
  <dcterms:created xsi:type="dcterms:W3CDTF">2006-08-16T00:00:00Z</dcterms:created>
  <dcterms:modified xsi:type="dcterms:W3CDTF">2018-06-05T22:27:33Z</dcterms:modified>
</cp:coreProperties>
</file>