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4" r:id="rId2"/>
    <p:sldId id="293" r:id="rId3"/>
    <p:sldId id="292" r:id="rId4"/>
    <p:sldId id="290" r:id="rId5"/>
  </p:sldIdLst>
  <p:sldSz cx="46799500" cy="28800425"/>
  <p:notesSz cx="6858000" cy="9144000"/>
  <p:defaultTextStyle>
    <a:defPPr>
      <a:defRPr lang="en-US"/>
    </a:defPPr>
    <a:lvl1pPr marL="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71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4343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71514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8686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5857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43028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40020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73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47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CBE"/>
    <a:srgbClr val="F0E6C8"/>
    <a:srgbClr val="C8F0C8"/>
    <a:srgbClr val="F6F4BF"/>
    <a:srgbClr val="C8C8F2"/>
    <a:srgbClr val="96E7E6"/>
    <a:srgbClr val="F0C8F0"/>
    <a:srgbClr val="F064F0"/>
    <a:srgbClr val="F56464"/>
    <a:srgbClr val="F0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74"/>
  </p:normalViewPr>
  <p:slideViewPr>
    <p:cSldViewPr>
      <p:cViewPr>
        <p:scale>
          <a:sx n="43" d="100"/>
          <a:sy n="43" d="100"/>
        </p:scale>
        <p:origin x="1248" y="-464"/>
      </p:cViewPr>
      <p:guideLst>
        <p:guide orient="horz" pos="9071"/>
        <p:guide pos="147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F51B-0D5B-BD48-9512-DDCE424B6B65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1143000"/>
            <a:ext cx="5013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3C1E-005F-E245-8EB5-437506773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4" y="8946801"/>
            <a:ext cx="39779574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1" y="16320242"/>
            <a:ext cx="32759651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37" y="1153355"/>
            <a:ext cx="10529888" cy="245736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77" y="1153355"/>
            <a:ext cx="30809671" cy="245736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39" y="18506943"/>
            <a:ext cx="39779574" cy="5720083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39" y="12206855"/>
            <a:ext cx="39779574" cy="6300091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3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07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14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17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21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2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28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6" y="6720103"/>
            <a:ext cx="20669779" cy="19006950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47" y="6720103"/>
            <a:ext cx="20669779" cy="19006950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5" y="6446768"/>
            <a:ext cx="20677906" cy="268670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5" y="9133469"/>
            <a:ext cx="20677906" cy="16593580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499" y="6446768"/>
            <a:ext cx="20686029" cy="268670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499" y="9133469"/>
            <a:ext cx="20686029" cy="16593580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79" y="1146683"/>
            <a:ext cx="15396713" cy="4880072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7" y="1146692"/>
            <a:ext cx="26162221" cy="24580365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79" y="6026762"/>
            <a:ext cx="15396713" cy="19700293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4" y="20160303"/>
            <a:ext cx="28079700" cy="2380036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4" y="2573376"/>
            <a:ext cx="28079700" cy="17280255"/>
          </a:xfrm>
        </p:spPr>
        <p:txBody>
          <a:bodyPr/>
          <a:lstStyle>
            <a:lvl1pPr marL="0" indent="0">
              <a:buNone/>
              <a:defRPr sz="2800"/>
            </a:lvl1pPr>
            <a:lvl2pPr marL="400036" indent="0">
              <a:buNone/>
              <a:defRPr sz="2450"/>
            </a:lvl2pPr>
            <a:lvl3pPr marL="800071" indent="0">
              <a:buNone/>
              <a:defRPr sz="2100"/>
            </a:lvl3pPr>
            <a:lvl4pPr marL="1200107" indent="0">
              <a:buNone/>
              <a:defRPr sz="1750"/>
            </a:lvl4pPr>
            <a:lvl5pPr marL="1600143" indent="0">
              <a:buNone/>
              <a:defRPr sz="1750"/>
            </a:lvl5pPr>
            <a:lvl6pPr marL="2000179" indent="0">
              <a:buNone/>
              <a:defRPr sz="1750"/>
            </a:lvl6pPr>
            <a:lvl7pPr marL="2400214" indent="0">
              <a:buNone/>
              <a:defRPr sz="1750"/>
            </a:lvl7pPr>
            <a:lvl8pPr marL="2800250" indent="0">
              <a:buNone/>
              <a:defRPr sz="1750"/>
            </a:lvl8pPr>
            <a:lvl9pPr marL="3200286" indent="0">
              <a:buNone/>
              <a:defRPr sz="1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4" y="22540335"/>
            <a:ext cx="28079700" cy="3380049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77" y="1153353"/>
            <a:ext cx="42119549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7" y="6720103"/>
            <a:ext cx="42119549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1" y="26693730"/>
            <a:ext cx="10919884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1" y="26693730"/>
            <a:ext cx="14819841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7" y="26693730"/>
            <a:ext cx="10919884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071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27" indent="-300027" algn="l" defTabSz="800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58" indent="-250023" algn="l" defTabSz="800071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090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25" indent="-200018" algn="l" defTabSz="800071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161" indent="-200018" algn="l" defTabSz="800071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197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233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268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304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3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071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7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143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179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214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25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28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2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7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3" Type="http://schemas.openxmlformats.org/officeDocument/2006/relationships/image" Target="../media/image12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404879" y="13733972"/>
            <a:ext cx="1897532" cy="1883320"/>
            <a:chOff x="4412185" y="9368568"/>
            <a:chExt cx="3390612" cy="3365216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6302132" y="11279459"/>
              <a:ext cx="1500665" cy="1454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412185" y="9368568"/>
              <a:ext cx="1500665" cy="1454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399967" y="15900632"/>
                <a:ext cx="2370585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200" dirty="0" smtClean="0">
                    <a:latin typeface="Arial" charset="0"/>
                    <a:ea typeface="Arial" charset="0"/>
                    <a:cs typeface="Arial" charset="0"/>
                  </a:rPr>
                  <a:t>G(+x,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20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 b="0" i="0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200" b="0" i="0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i</m:t>
                        </m:r>
                      </m:sub>
                      <m:sup>
                        <m:r>
                          <a:rPr lang="en-US" sz="4200" b="0" i="0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200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7" y="15900632"/>
                <a:ext cx="2370585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9536" t="-17213" r="-9536" b="-3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389563" y="19464892"/>
                <a:ext cx="233070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200" dirty="0">
                    <a:latin typeface="Arial" charset="0"/>
                    <a:ea typeface="Arial" charset="0"/>
                    <a:cs typeface="Arial" charset="0"/>
                  </a:rPr>
                  <a:t>G(+y,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200" i="1" dirty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200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i</m:t>
                        </m:r>
                      </m:sub>
                      <m:sup>
                        <m:r>
                          <a:rPr lang="en-US" sz="4200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200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63" y="19464892"/>
                <a:ext cx="2330703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9686" t="-17355" r="-968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/>
          <p:cNvSpPr txBox="1"/>
          <p:nvPr/>
        </p:nvSpPr>
        <p:spPr>
          <a:xfrm flipH="1">
            <a:off x="2672550" y="21884961"/>
            <a:ext cx="1105083" cy="780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2318714" y="21844232"/>
            <a:ext cx="936254" cy="8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1862177" y="21844232"/>
            <a:ext cx="972827" cy="8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48" name="Group 1147"/>
          <p:cNvGrpSpPr/>
          <p:nvPr/>
        </p:nvGrpSpPr>
        <p:grpSpPr>
          <a:xfrm>
            <a:off x="1222444" y="10739467"/>
            <a:ext cx="4005296" cy="4005296"/>
            <a:chOff x="1136120" y="10818812"/>
            <a:chExt cx="4265400" cy="4265400"/>
          </a:xfrm>
        </p:grpSpPr>
        <p:grpSp>
          <p:nvGrpSpPr>
            <p:cNvPr id="542" name="Group 541"/>
            <p:cNvGrpSpPr/>
            <p:nvPr/>
          </p:nvGrpSpPr>
          <p:grpSpPr>
            <a:xfrm>
              <a:off x="1136120" y="10818812"/>
              <a:ext cx="4265400" cy="4265400"/>
              <a:chOff x="691509" y="3394941"/>
              <a:chExt cx="4678659" cy="4678659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91509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627241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562973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498704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4434436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91509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627241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562973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498704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4434436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91509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627241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562973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498704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4434436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691509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627241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562973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498704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4434436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691509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627241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562973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498704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434436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830079" y="12496388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</p:grpSp>
      <p:grpSp>
        <p:nvGrpSpPr>
          <p:cNvPr id="1149" name="Group 1148"/>
          <p:cNvGrpSpPr/>
          <p:nvPr/>
        </p:nvGrpSpPr>
        <p:grpSpPr>
          <a:xfrm>
            <a:off x="10784193" y="10739468"/>
            <a:ext cx="4005296" cy="4009403"/>
            <a:chOff x="6330950" y="10818812"/>
            <a:chExt cx="4265400" cy="4269773"/>
          </a:xfrm>
        </p:grpSpPr>
        <p:grpSp>
          <p:nvGrpSpPr>
            <p:cNvPr id="543" name="Group 542"/>
            <p:cNvGrpSpPr/>
            <p:nvPr/>
          </p:nvGrpSpPr>
          <p:grpSpPr>
            <a:xfrm>
              <a:off x="6330950" y="10818812"/>
              <a:ext cx="4265400" cy="4265400"/>
              <a:chOff x="6194556" y="3411914"/>
              <a:chExt cx="4678659" cy="4678659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94556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130288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066020" y="341191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9001751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9937483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94556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130288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066020" y="4347481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9001751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9937483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94556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130288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066020" y="528387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9001751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9937483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6194556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7130288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066020" y="621944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9001751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9937483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6194556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7130288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066020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001751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9937483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460" name="TextBox 45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633095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85" name="TextBox 58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8126959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53" name="Group 1452"/>
          <p:cNvGrpSpPr/>
          <p:nvPr/>
        </p:nvGrpSpPr>
        <p:grpSpPr>
          <a:xfrm>
            <a:off x="20345943" y="10739468"/>
            <a:ext cx="4005296" cy="4009403"/>
            <a:chOff x="17200200" y="10818812"/>
            <a:chExt cx="4265400" cy="4269773"/>
          </a:xfrm>
        </p:grpSpPr>
        <p:grpSp>
          <p:nvGrpSpPr>
            <p:cNvPr id="488" name="Group 487"/>
            <p:cNvGrpSpPr/>
            <p:nvPr/>
          </p:nvGrpSpPr>
          <p:grpSpPr>
            <a:xfrm>
              <a:off x="17200200" y="10818812"/>
              <a:ext cx="4265400" cy="4265400"/>
              <a:chOff x="16190120" y="1825497"/>
              <a:chExt cx="7200000" cy="7200000"/>
            </a:xfrm>
          </p:grpSpPr>
          <p:sp>
            <p:nvSpPr>
              <p:cNvPr id="489" name="Rectangle 488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619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763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19070120" y="1825497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051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195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6190120" y="326524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7630120" y="3265243"/>
                <a:ext cx="1440000" cy="1439746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19070120" y="3265243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0510120" y="3265243"/>
                <a:ext cx="1440000" cy="1439746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1950120" y="326524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6190120" y="4706259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7630120" y="4706259"/>
                <a:ext cx="1440000" cy="1439746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19070120" y="4706259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0510120" y="4706259"/>
                <a:ext cx="1440000" cy="1439746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1950120" y="4706259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6190120" y="614600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7630120" y="6146005"/>
                <a:ext cx="1440000" cy="1439746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19070120" y="6146005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0510120" y="614600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1950120" y="614600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619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763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907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051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195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89" name="TextBox 588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9033853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0" name="TextBox 58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8064558" y="1251142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7205497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2" name="TextBox 59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9847879" y="12511777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1" name="Group 1150"/>
          <p:cNvGrpSpPr/>
          <p:nvPr/>
        </p:nvGrpSpPr>
        <p:grpSpPr>
          <a:xfrm>
            <a:off x="25166329" y="10739468"/>
            <a:ext cx="4005296" cy="4009403"/>
            <a:chOff x="23249150" y="10818812"/>
            <a:chExt cx="4265400" cy="4269773"/>
          </a:xfrm>
        </p:grpSpPr>
        <p:grpSp>
          <p:nvGrpSpPr>
            <p:cNvPr id="545" name="Group 544"/>
            <p:cNvGrpSpPr/>
            <p:nvPr/>
          </p:nvGrpSpPr>
          <p:grpSpPr>
            <a:xfrm>
              <a:off x="23249150" y="10818812"/>
              <a:ext cx="4265400" cy="4265400"/>
              <a:chOff x="24920781" y="3296003"/>
              <a:chExt cx="4678659" cy="4678659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24920781" y="329600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25856513" y="329600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6792245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7727976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8663708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24920781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25856513" y="423157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6792245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7727976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8663708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24920781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25856513" y="5167962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6792245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7727976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8663708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24920781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25856513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6792245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7727976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8663708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24920781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25856513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6792245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7727976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8663708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93" name="TextBox 592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3305402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4166471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2" name="Group 1151"/>
          <p:cNvGrpSpPr/>
          <p:nvPr/>
        </p:nvGrpSpPr>
        <p:grpSpPr>
          <a:xfrm>
            <a:off x="30148854" y="10739468"/>
            <a:ext cx="4005296" cy="4009403"/>
            <a:chOff x="28983000" y="10818812"/>
            <a:chExt cx="4265400" cy="4269773"/>
          </a:xfrm>
        </p:grpSpPr>
        <p:grpSp>
          <p:nvGrpSpPr>
            <p:cNvPr id="546" name="Group 545"/>
            <p:cNvGrpSpPr/>
            <p:nvPr/>
          </p:nvGrpSpPr>
          <p:grpSpPr>
            <a:xfrm>
              <a:off x="28983000" y="10818812"/>
              <a:ext cx="4265400" cy="4265400"/>
              <a:chOff x="30251380" y="3100454"/>
              <a:chExt cx="4678659" cy="4678659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30251380" y="310045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31187112" y="310045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2122844" y="3100454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3058575" y="310045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3994307" y="310045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30251380" y="403602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31187112" y="4036021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2122844" y="4036021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3058575" y="4036021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3994307" y="403602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30251380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31187112" y="497241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2122844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3058575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3994307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30251380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31187112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2122844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3058575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3994307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0251380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1187112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2122844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3058575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3994307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95" name="TextBox 59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01900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6" name="TextBox 59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847740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7" name="TextBox 59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0796359" y="11629894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3" name="Group 1152"/>
          <p:cNvGrpSpPr/>
          <p:nvPr/>
        </p:nvGrpSpPr>
        <p:grpSpPr>
          <a:xfrm>
            <a:off x="35561810" y="10739468"/>
            <a:ext cx="4005296" cy="4009403"/>
            <a:chOff x="35253000" y="10818812"/>
            <a:chExt cx="4265400" cy="4269773"/>
          </a:xfrm>
        </p:grpSpPr>
        <p:grpSp>
          <p:nvGrpSpPr>
            <p:cNvPr id="547" name="Group 546"/>
            <p:cNvGrpSpPr/>
            <p:nvPr/>
          </p:nvGrpSpPr>
          <p:grpSpPr>
            <a:xfrm>
              <a:off x="35253000" y="10818812"/>
              <a:ext cx="4265400" cy="4265400"/>
              <a:chOff x="35647946" y="3620616"/>
              <a:chExt cx="4678659" cy="4678659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35647946" y="3620616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36583678" y="3620616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7519410" y="3620616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8455141" y="362061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9390873" y="362061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35647946" y="455618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36583678" y="455618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7519410" y="4556183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8455141" y="4556183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9390873" y="455618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35647946" y="549257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36583678" y="5492575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7519410" y="5492575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8455141" y="549257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9390873" y="549257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35647946" y="642814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36583678" y="6428142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7519410" y="6428142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8455141" y="642814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9390873" y="642814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5647946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6583678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7519410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8455141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9390873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98" name="TextBox 597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528900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157418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0" name="TextBox 59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981000" y="11629894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1" name="TextBox 600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981000" y="13347916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4" name="Group 1153"/>
          <p:cNvGrpSpPr/>
          <p:nvPr/>
        </p:nvGrpSpPr>
        <p:grpSpPr>
          <a:xfrm>
            <a:off x="41201805" y="10739469"/>
            <a:ext cx="4005296" cy="4005297"/>
            <a:chOff x="41294400" y="10818812"/>
            <a:chExt cx="4265400" cy="4265400"/>
          </a:xfrm>
        </p:grpSpPr>
        <p:grpSp>
          <p:nvGrpSpPr>
            <p:cNvPr id="548" name="Group 547"/>
            <p:cNvGrpSpPr/>
            <p:nvPr/>
          </p:nvGrpSpPr>
          <p:grpSpPr>
            <a:xfrm>
              <a:off x="41294400" y="10818812"/>
              <a:ext cx="4265400" cy="4265400"/>
              <a:chOff x="41028280" y="3501610"/>
              <a:chExt cx="4678659" cy="4678659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41028280" y="350161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41964012" y="350161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42899744" y="3501610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43835475" y="350161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44771207" y="350161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41028280" y="443717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41964012" y="4437177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42899744" y="4437177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43835475" y="4437177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44771207" y="443717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41028280" y="537356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41964012" y="5373569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42899744" y="5373569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43835475" y="5373569"/>
                <a:ext cx="935732" cy="935567"/>
              </a:xfrm>
              <a:prstGeom prst="rect">
                <a:avLst/>
              </a:prstGeom>
              <a:solidFill>
                <a:srgbClr val="F5F5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44771207" y="537356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41028280" y="630913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41964012" y="6309136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42899744" y="6309136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43835475" y="6309136"/>
                <a:ext cx="935732" cy="935567"/>
              </a:xfrm>
              <a:prstGeom prst="rect">
                <a:avLst/>
              </a:prstGeom>
              <a:solidFill>
                <a:srgbClr val="F5F5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44771207" y="630913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41028280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41964012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42899744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43835475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4771207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602" name="TextBox 60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1330400" y="14221827"/>
              <a:ext cx="821457" cy="819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3" name="TextBox 602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2189210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4" name="TextBox 603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3058400" y="11629894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5" name="TextBox 60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3058400" y="13347916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6" name="TextBox 60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3899268" y="12511777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02" name="Group 1201"/>
          <p:cNvGrpSpPr>
            <a:grpSpLocks noChangeAspect="1"/>
          </p:cNvGrpSpPr>
          <p:nvPr/>
        </p:nvGrpSpPr>
        <p:grpSpPr>
          <a:xfrm>
            <a:off x="41517318" y="15366698"/>
            <a:ext cx="3374268" cy="2914865"/>
            <a:chOff x="41215647" y="16610012"/>
            <a:chExt cx="4586903" cy="3962400"/>
          </a:xfrm>
        </p:grpSpPr>
        <p:sp>
          <p:nvSpPr>
            <p:cNvPr id="1157" name="Oval 1156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5" name="Oval 1164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6" name="Oval 1165"/>
            <p:cNvSpPr>
              <a:spLocks noChangeAspect="1"/>
            </p:cNvSpPr>
            <p:nvPr/>
          </p:nvSpPr>
          <p:spPr>
            <a:xfrm>
              <a:off x="44794550" y="17959043"/>
              <a:ext cx="1008000" cy="930461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7" name="Oval 1166"/>
            <p:cNvSpPr>
              <a:spLocks noChangeAspect="1"/>
            </p:cNvSpPr>
            <p:nvPr/>
          </p:nvSpPr>
          <p:spPr>
            <a:xfrm>
              <a:off x="42068750" y="19641951"/>
              <a:ext cx="1008000" cy="930461"/>
            </a:xfrm>
            <a:prstGeom prst="ellipse">
              <a:avLst/>
            </a:prstGeom>
            <a:solidFill>
              <a:srgbClr val="F6F4B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8" name="Oval 1167"/>
            <p:cNvSpPr>
              <a:spLocks/>
            </p:cNvSpPr>
            <p:nvPr/>
          </p:nvSpPr>
          <p:spPr>
            <a:xfrm>
              <a:off x="43897550" y="19641951"/>
              <a:ext cx="1047600" cy="930461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171" name="Straight Arrow Connector 1170"/>
            <p:cNvCxnSpPr>
              <a:stCxn id="1165" idx="7"/>
              <a:endCxn id="1157" idx="2"/>
            </p:cNvCxnSpPr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Arrow Connector 1174"/>
            <p:cNvCxnSpPr>
              <a:stCxn id="1168" idx="1"/>
              <a:endCxn id="1165" idx="5"/>
            </p:cNvCxnSpPr>
            <p:nvPr/>
          </p:nvCxnSpPr>
          <p:spPr>
            <a:xfrm flipH="1" flipV="1">
              <a:off x="42076029" y="18753241"/>
              <a:ext cx="1974938" cy="10249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Arrow Connector 1178"/>
            <p:cNvCxnSpPr>
              <a:stCxn id="1168" idx="2"/>
              <a:endCxn id="1167" idx="6"/>
            </p:cNvCxnSpPr>
            <p:nvPr/>
          </p:nvCxnSpPr>
          <p:spPr>
            <a:xfrm flipH="1">
              <a:off x="43076750" y="20107182"/>
              <a:ext cx="820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/>
            <p:cNvCxnSpPr>
              <a:stCxn id="1167" idx="7"/>
              <a:endCxn id="1166" idx="3"/>
            </p:cNvCxnSpPr>
            <p:nvPr/>
          </p:nvCxnSpPr>
          <p:spPr>
            <a:xfrm flipV="1">
              <a:off x="42929132" y="18753241"/>
              <a:ext cx="2013036" cy="10249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Arrow Connector 1185"/>
            <p:cNvCxnSpPr>
              <a:stCxn id="1166" idx="4"/>
              <a:endCxn id="1168" idx="7"/>
            </p:cNvCxnSpPr>
            <p:nvPr/>
          </p:nvCxnSpPr>
          <p:spPr>
            <a:xfrm flipH="1">
              <a:off x="44791733" y="18889504"/>
              <a:ext cx="506817" cy="88871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Straight Arrow Connector 1188"/>
            <p:cNvCxnSpPr>
              <a:stCxn id="1157" idx="5"/>
              <a:endCxn id="1168" idx="0"/>
            </p:cNvCxnSpPr>
            <p:nvPr/>
          </p:nvCxnSpPr>
          <p:spPr>
            <a:xfrm>
              <a:off x="43854342" y="17404210"/>
              <a:ext cx="567008" cy="223774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Arrow Connector 1194"/>
            <p:cNvCxnSpPr>
              <a:stCxn id="1166" idx="1"/>
              <a:endCxn id="1157" idx="6"/>
            </p:cNvCxnSpPr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2" name="Group 1241"/>
          <p:cNvGrpSpPr/>
          <p:nvPr/>
        </p:nvGrpSpPr>
        <p:grpSpPr>
          <a:xfrm>
            <a:off x="41517318" y="18967901"/>
            <a:ext cx="3374268" cy="2914865"/>
            <a:chOff x="41495142" y="20298865"/>
            <a:chExt cx="4320000" cy="3731835"/>
          </a:xfrm>
        </p:grpSpPr>
        <p:sp>
          <p:nvSpPr>
            <p:cNvPr id="1218" name="Oval 1217"/>
            <p:cNvSpPr>
              <a:spLocks noChangeAspect="1"/>
            </p:cNvSpPr>
            <p:nvPr/>
          </p:nvSpPr>
          <p:spPr>
            <a:xfrm>
              <a:off x="41495142" y="21569398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19" name="Oval 1218"/>
            <p:cNvSpPr>
              <a:spLocks noChangeAspect="1"/>
            </p:cNvSpPr>
            <p:nvPr/>
          </p:nvSpPr>
          <p:spPr>
            <a:xfrm>
              <a:off x="44865796" y="21569398"/>
              <a:ext cx="949346" cy="876319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20" name="Oval 1219"/>
            <p:cNvSpPr>
              <a:spLocks noChangeAspect="1"/>
            </p:cNvSpPr>
            <p:nvPr/>
          </p:nvSpPr>
          <p:spPr>
            <a:xfrm>
              <a:off x="42298605" y="23154381"/>
              <a:ext cx="949346" cy="876319"/>
            </a:xfrm>
            <a:prstGeom prst="ellipse">
              <a:avLst/>
            </a:prstGeom>
            <a:solidFill>
              <a:srgbClr val="F6F4B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21" name="Oval 1220"/>
            <p:cNvSpPr>
              <a:spLocks/>
            </p:cNvSpPr>
            <p:nvPr/>
          </p:nvSpPr>
          <p:spPr>
            <a:xfrm>
              <a:off x="44020990" y="23154381"/>
              <a:ext cx="986642" cy="876319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24" name="Straight Arrow Connector 1223"/>
            <p:cNvCxnSpPr/>
            <p:nvPr/>
          </p:nvCxnSpPr>
          <p:spPr>
            <a:xfrm flipH="1">
              <a:off x="43247951" y="23592541"/>
              <a:ext cx="7730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Arrow Connector 1225"/>
            <p:cNvCxnSpPr/>
            <p:nvPr/>
          </p:nvCxnSpPr>
          <p:spPr>
            <a:xfrm flipH="1">
              <a:off x="44863142" y="22445717"/>
              <a:ext cx="477326" cy="8369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/>
            <p:cNvCxnSpPr>
              <a:stCxn id="1219" idx="2"/>
              <a:endCxn id="1218" idx="6"/>
            </p:cNvCxnSpPr>
            <p:nvPr/>
          </p:nvCxnSpPr>
          <p:spPr>
            <a:xfrm flipH="1">
              <a:off x="42444488" y="22007558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7" name="Oval 1216"/>
            <p:cNvSpPr>
              <a:spLocks noChangeAspect="1"/>
            </p:cNvSpPr>
            <p:nvPr/>
          </p:nvSpPr>
          <p:spPr>
            <a:xfrm>
              <a:off x="43169978" y="20298865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27" name="Straight Arrow Connector 1226"/>
            <p:cNvCxnSpPr/>
            <p:nvPr/>
          </p:nvCxnSpPr>
          <p:spPr>
            <a:xfrm>
              <a:off x="43980296" y="21046850"/>
              <a:ext cx="534015" cy="210753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Arrow Connector 1227"/>
            <p:cNvCxnSpPr>
              <a:stCxn id="1219" idx="1"/>
            </p:cNvCxnSpPr>
            <p:nvPr/>
          </p:nvCxnSpPr>
          <p:spPr>
            <a:xfrm flipH="1" flipV="1">
              <a:off x="44119325" y="20737026"/>
              <a:ext cx="885500" cy="96070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Arrow Connector 1233"/>
            <p:cNvCxnSpPr>
              <a:stCxn id="1218" idx="4"/>
              <a:endCxn id="1220" idx="1"/>
            </p:cNvCxnSpPr>
            <p:nvPr/>
          </p:nvCxnSpPr>
          <p:spPr>
            <a:xfrm>
              <a:off x="41969815" y="22445717"/>
              <a:ext cx="467819" cy="8369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Arrow Connector 1238"/>
            <p:cNvCxnSpPr>
              <a:stCxn id="1221" idx="1"/>
              <a:endCxn id="1218" idx="5"/>
            </p:cNvCxnSpPr>
            <p:nvPr/>
          </p:nvCxnSpPr>
          <p:spPr>
            <a:xfrm flipH="1" flipV="1">
              <a:off x="42305459" y="22317383"/>
              <a:ext cx="1860021" cy="96533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3" name="Group 1242"/>
          <p:cNvGrpSpPr>
            <a:grpSpLocks noChangeAspect="1"/>
          </p:cNvGrpSpPr>
          <p:nvPr/>
        </p:nvGrpSpPr>
        <p:grpSpPr>
          <a:xfrm>
            <a:off x="35877323" y="15366698"/>
            <a:ext cx="3374268" cy="2941581"/>
            <a:chOff x="41215647" y="16610012"/>
            <a:chExt cx="4586903" cy="3998717"/>
          </a:xfrm>
        </p:grpSpPr>
        <p:sp>
          <p:nvSpPr>
            <p:cNvPr id="1244" name="Oval 1243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5" name="Oval 1244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6" name="Oval 1245"/>
            <p:cNvSpPr>
              <a:spLocks noChangeAspect="1"/>
            </p:cNvSpPr>
            <p:nvPr/>
          </p:nvSpPr>
          <p:spPr>
            <a:xfrm>
              <a:off x="44794550" y="17959043"/>
              <a:ext cx="1008000" cy="930461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7" name="Oval 1246"/>
            <p:cNvSpPr>
              <a:spLocks noChangeAspect="1"/>
            </p:cNvSpPr>
            <p:nvPr/>
          </p:nvSpPr>
          <p:spPr>
            <a:xfrm>
              <a:off x="42068750" y="19641951"/>
              <a:ext cx="1047343" cy="966778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49" name="Straight Arrow Connector 1248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Arrow Connector 1249"/>
            <p:cNvCxnSpPr>
              <a:stCxn id="1247" idx="1"/>
              <a:endCxn id="1245" idx="4"/>
            </p:cNvCxnSpPr>
            <p:nvPr/>
          </p:nvCxnSpPr>
          <p:spPr>
            <a:xfrm flipH="1" flipV="1">
              <a:off x="41719647" y="18889503"/>
              <a:ext cx="502484" cy="89402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/>
            <p:cNvCxnSpPr>
              <a:endCxn id="1246" idx="3"/>
            </p:cNvCxnSpPr>
            <p:nvPr/>
          </p:nvCxnSpPr>
          <p:spPr>
            <a:xfrm flipV="1">
              <a:off x="43041701" y="18753241"/>
              <a:ext cx="1900469" cy="109367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Arrow Connector 1252"/>
            <p:cNvCxnSpPr>
              <a:endCxn id="1247" idx="6"/>
            </p:cNvCxnSpPr>
            <p:nvPr/>
          </p:nvCxnSpPr>
          <p:spPr>
            <a:xfrm flipH="1">
              <a:off x="43116093" y="18899543"/>
              <a:ext cx="2095996" cy="12257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Straight Arrow Connector 1253"/>
            <p:cNvCxnSpPr>
              <a:stCxn id="1244" idx="4"/>
              <a:endCxn id="1247" idx="0"/>
            </p:cNvCxnSpPr>
            <p:nvPr/>
          </p:nvCxnSpPr>
          <p:spPr>
            <a:xfrm flipH="1">
              <a:off x="42592422" y="17540473"/>
              <a:ext cx="905537" cy="210147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Straight Arrow Connector 1254"/>
            <p:cNvCxnSpPr/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6" name="Group 1255"/>
          <p:cNvGrpSpPr/>
          <p:nvPr/>
        </p:nvGrpSpPr>
        <p:grpSpPr>
          <a:xfrm>
            <a:off x="35877323" y="18967901"/>
            <a:ext cx="3374268" cy="2941581"/>
            <a:chOff x="41495142" y="20298865"/>
            <a:chExt cx="4320000" cy="3766039"/>
          </a:xfrm>
        </p:grpSpPr>
        <p:sp>
          <p:nvSpPr>
            <p:cNvPr id="1257" name="Oval 1256"/>
            <p:cNvSpPr>
              <a:spLocks noChangeAspect="1"/>
            </p:cNvSpPr>
            <p:nvPr/>
          </p:nvSpPr>
          <p:spPr>
            <a:xfrm>
              <a:off x="41495142" y="21569398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8" name="Oval 1257"/>
            <p:cNvSpPr>
              <a:spLocks noChangeAspect="1"/>
            </p:cNvSpPr>
            <p:nvPr/>
          </p:nvSpPr>
          <p:spPr>
            <a:xfrm>
              <a:off x="44865796" y="21569398"/>
              <a:ext cx="949346" cy="876319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9" name="Oval 1258"/>
            <p:cNvSpPr>
              <a:spLocks noChangeAspect="1"/>
            </p:cNvSpPr>
            <p:nvPr/>
          </p:nvSpPr>
          <p:spPr>
            <a:xfrm>
              <a:off x="42298605" y="23154381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62" name="Straight Arrow Connector 1261"/>
            <p:cNvCxnSpPr>
              <a:stCxn id="1258" idx="3"/>
              <a:endCxn id="1259" idx="6"/>
            </p:cNvCxnSpPr>
            <p:nvPr/>
          </p:nvCxnSpPr>
          <p:spPr>
            <a:xfrm flipH="1">
              <a:off x="43285005" y="22317383"/>
              <a:ext cx="1719820" cy="129226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Arrow Connector 1262"/>
            <p:cNvCxnSpPr/>
            <p:nvPr/>
          </p:nvCxnSpPr>
          <p:spPr>
            <a:xfrm flipH="1">
              <a:off x="42444488" y="22007558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4" name="Oval 1263"/>
            <p:cNvSpPr>
              <a:spLocks noChangeAspect="1"/>
            </p:cNvSpPr>
            <p:nvPr/>
          </p:nvSpPr>
          <p:spPr>
            <a:xfrm>
              <a:off x="43169978" y="20298865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65" name="Straight Arrow Connector 1264"/>
            <p:cNvCxnSpPr>
              <a:stCxn id="1264" idx="4"/>
              <a:endCxn id="1259" idx="7"/>
            </p:cNvCxnSpPr>
            <p:nvPr/>
          </p:nvCxnSpPr>
          <p:spPr>
            <a:xfrm flipH="1">
              <a:off x="43140550" y="21175184"/>
              <a:ext cx="504101" cy="211254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Straight Arrow Connector 1265"/>
            <p:cNvCxnSpPr/>
            <p:nvPr/>
          </p:nvCxnSpPr>
          <p:spPr>
            <a:xfrm flipH="1" flipV="1">
              <a:off x="44119325" y="20737026"/>
              <a:ext cx="885500" cy="96070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Straight Arrow Connector 1266"/>
            <p:cNvCxnSpPr/>
            <p:nvPr/>
          </p:nvCxnSpPr>
          <p:spPr>
            <a:xfrm>
              <a:off x="41969815" y="22445717"/>
              <a:ext cx="467819" cy="8369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Arrow Connector 1267"/>
            <p:cNvCxnSpPr/>
            <p:nvPr/>
          </p:nvCxnSpPr>
          <p:spPr>
            <a:xfrm flipH="1" flipV="1">
              <a:off x="42236498" y="22381178"/>
              <a:ext cx="427929" cy="77320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6" name="Group 1285"/>
          <p:cNvGrpSpPr>
            <a:grpSpLocks noChangeAspect="1"/>
          </p:cNvGrpSpPr>
          <p:nvPr/>
        </p:nvGrpSpPr>
        <p:grpSpPr>
          <a:xfrm>
            <a:off x="30449897" y="15366698"/>
            <a:ext cx="3403211" cy="1703581"/>
            <a:chOff x="41215647" y="16610012"/>
            <a:chExt cx="4626246" cy="2315809"/>
          </a:xfrm>
        </p:grpSpPr>
        <p:sp>
          <p:nvSpPr>
            <p:cNvPr id="1287" name="Oval 1286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8" name="Oval 1287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9" name="Oval 1288"/>
            <p:cNvSpPr>
              <a:spLocks noChangeAspect="1"/>
            </p:cNvSpPr>
            <p:nvPr/>
          </p:nvSpPr>
          <p:spPr>
            <a:xfrm>
              <a:off x="44794550" y="17959043"/>
              <a:ext cx="1047343" cy="966778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91" name="Straight Arrow Connector 1290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2" name="Straight Arrow Connector 1291"/>
            <p:cNvCxnSpPr>
              <a:stCxn id="1289" idx="2"/>
              <a:endCxn id="1288" idx="6"/>
            </p:cNvCxnSpPr>
            <p:nvPr/>
          </p:nvCxnSpPr>
          <p:spPr>
            <a:xfrm flipH="1" flipV="1">
              <a:off x="42223646" y="18424274"/>
              <a:ext cx="2570904" cy="1815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Arrow Connector 1294"/>
            <p:cNvCxnSpPr/>
            <p:nvPr/>
          </p:nvCxnSpPr>
          <p:spPr>
            <a:xfrm>
              <a:off x="43891084" y="17364924"/>
              <a:ext cx="1020103" cy="81604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Arrow Connector 1295"/>
            <p:cNvCxnSpPr/>
            <p:nvPr/>
          </p:nvCxnSpPr>
          <p:spPr>
            <a:xfrm flipH="1" flipV="1">
              <a:off x="43985742" y="17102096"/>
              <a:ext cx="1151788" cy="88052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9" name="Group 1328"/>
          <p:cNvGrpSpPr/>
          <p:nvPr/>
        </p:nvGrpSpPr>
        <p:grpSpPr>
          <a:xfrm>
            <a:off x="30449897" y="18967901"/>
            <a:ext cx="3403211" cy="1703581"/>
            <a:chOff x="29027496" y="20664797"/>
            <a:chExt cx="4357054" cy="2181056"/>
          </a:xfrm>
        </p:grpSpPr>
        <p:sp>
          <p:nvSpPr>
            <p:cNvPr id="1298" name="Oval 1297"/>
            <p:cNvSpPr>
              <a:spLocks noChangeAspect="1"/>
            </p:cNvSpPr>
            <p:nvPr/>
          </p:nvSpPr>
          <p:spPr>
            <a:xfrm>
              <a:off x="29027496" y="21935330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9" name="Oval 1298"/>
            <p:cNvSpPr>
              <a:spLocks noChangeAspect="1"/>
            </p:cNvSpPr>
            <p:nvPr/>
          </p:nvSpPr>
          <p:spPr>
            <a:xfrm>
              <a:off x="32398150" y="21935330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02" name="Straight Arrow Connector 1301"/>
            <p:cNvCxnSpPr/>
            <p:nvPr/>
          </p:nvCxnSpPr>
          <p:spPr>
            <a:xfrm flipH="1">
              <a:off x="29976842" y="22233452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3" name="Oval 1302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04" name="Straight Arrow Connector 1303"/>
            <p:cNvCxnSpPr>
              <a:stCxn id="1303" idx="2"/>
              <a:endCxn id="1298" idx="0"/>
            </p:cNvCxnSpPr>
            <p:nvPr/>
          </p:nvCxnSpPr>
          <p:spPr>
            <a:xfrm flipH="1">
              <a:off x="29502169" y="21102957"/>
              <a:ext cx="1200163" cy="8323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Straight Arrow Connector 1304"/>
            <p:cNvCxnSpPr/>
            <p:nvPr/>
          </p:nvCxnSpPr>
          <p:spPr>
            <a:xfrm flipH="1" flipV="1">
              <a:off x="31651679" y="21102958"/>
              <a:ext cx="885500" cy="96070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6" name="Straight Arrow Connector 1325"/>
            <p:cNvCxnSpPr/>
            <p:nvPr/>
          </p:nvCxnSpPr>
          <p:spPr>
            <a:xfrm flipH="1">
              <a:off x="29966351" y="22489936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8" name="Group 1337"/>
          <p:cNvGrpSpPr/>
          <p:nvPr/>
        </p:nvGrpSpPr>
        <p:grpSpPr>
          <a:xfrm>
            <a:off x="26144127" y="18967901"/>
            <a:ext cx="2049698" cy="1703581"/>
            <a:chOff x="29027496" y="20664797"/>
            <a:chExt cx="2624182" cy="2181056"/>
          </a:xfrm>
        </p:grpSpPr>
        <p:sp>
          <p:nvSpPr>
            <p:cNvPr id="1339" name="Oval 1338"/>
            <p:cNvSpPr>
              <a:spLocks noChangeAspect="1"/>
            </p:cNvSpPr>
            <p:nvPr/>
          </p:nvSpPr>
          <p:spPr>
            <a:xfrm>
              <a:off x="29027496" y="21935330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42" name="Oval 1341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43" name="Straight Arrow Connector 1342"/>
            <p:cNvCxnSpPr>
              <a:stCxn id="1342" idx="3"/>
              <a:endCxn id="1339" idx="7"/>
            </p:cNvCxnSpPr>
            <p:nvPr/>
          </p:nvCxnSpPr>
          <p:spPr>
            <a:xfrm flipH="1">
              <a:off x="29869441" y="21412782"/>
              <a:ext cx="971920" cy="6558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8" name="Group 1447"/>
          <p:cNvGrpSpPr/>
          <p:nvPr/>
        </p:nvGrpSpPr>
        <p:grpSpPr>
          <a:xfrm>
            <a:off x="26144127" y="15366698"/>
            <a:ext cx="2049698" cy="1703581"/>
            <a:chOff x="23266829" y="16354719"/>
            <a:chExt cx="2624182" cy="2181056"/>
          </a:xfrm>
        </p:grpSpPr>
        <p:sp>
          <p:nvSpPr>
            <p:cNvPr id="1331" name="Oval 1330"/>
            <p:cNvSpPr>
              <a:spLocks noChangeAspect="1"/>
            </p:cNvSpPr>
            <p:nvPr/>
          </p:nvSpPr>
          <p:spPr>
            <a:xfrm>
              <a:off x="24941665" y="16354719"/>
              <a:ext cx="949346" cy="876319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2" name="Oval 1331"/>
            <p:cNvSpPr>
              <a:spLocks noChangeAspect="1"/>
            </p:cNvSpPr>
            <p:nvPr/>
          </p:nvSpPr>
          <p:spPr>
            <a:xfrm>
              <a:off x="23266829" y="17625252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49" name="Straight Arrow Connector 1348"/>
            <p:cNvCxnSpPr/>
            <p:nvPr/>
          </p:nvCxnSpPr>
          <p:spPr>
            <a:xfrm flipV="1">
              <a:off x="24265385" y="17166971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Arrow Connector 1350"/>
            <p:cNvCxnSpPr/>
            <p:nvPr/>
          </p:nvCxnSpPr>
          <p:spPr>
            <a:xfrm flipV="1">
              <a:off x="24122331" y="16951748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2" name="Group 1351"/>
          <p:cNvGrpSpPr>
            <a:grpSpLocks noChangeAspect="1"/>
          </p:cNvGrpSpPr>
          <p:nvPr/>
        </p:nvGrpSpPr>
        <p:grpSpPr>
          <a:xfrm>
            <a:off x="20661456" y="15366698"/>
            <a:ext cx="3374268" cy="2941581"/>
            <a:chOff x="41215647" y="16610012"/>
            <a:chExt cx="4586903" cy="3998717"/>
          </a:xfrm>
        </p:grpSpPr>
        <p:sp>
          <p:nvSpPr>
            <p:cNvPr id="1353" name="Oval 1352"/>
            <p:cNvSpPr>
              <a:spLocks noChangeAspect="1"/>
            </p:cNvSpPr>
            <p:nvPr/>
          </p:nvSpPr>
          <p:spPr>
            <a:xfrm>
              <a:off x="42961682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4" name="Oval 1353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5" name="Oval 1354"/>
            <p:cNvSpPr>
              <a:spLocks noChangeAspect="1"/>
            </p:cNvSpPr>
            <p:nvPr/>
          </p:nvSpPr>
          <p:spPr>
            <a:xfrm>
              <a:off x="44794550" y="17959043"/>
              <a:ext cx="1008000" cy="930461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6" name="Oval 1355"/>
            <p:cNvSpPr>
              <a:spLocks noChangeAspect="1"/>
            </p:cNvSpPr>
            <p:nvPr/>
          </p:nvSpPr>
          <p:spPr>
            <a:xfrm>
              <a:off x="42942011" y="19641951"/>
              <a:ext cx="1047343" cy="966778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57" name="Straight Arrow Connector 1356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8" name="Straight Arrow Connector 1357"/>
            <p:cNvCxnSpPr>
              <a:stCxn id="1356" idx="1"/>
              <a:endCxn id="1354" idx="5"/>
            </p:cNvCxnSpPr>
            <p:nvPr/>
          </p:nvCxnSpPr>
          <p:spPr>
            <a:xfrm flipH="1" flipV="1">
              <a:off x="42076028" y="18753241"/>
              <a:ext cx="1019362" cy="10302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9" name="Straight Arrow Connector 1358"/>
            <p:cNvCxnSpPr>
              <a:stCxn id="1356" idx="7"/>
              <a:endCxn id="1355" idx="3"/>
            </p:cNvCxnSpPr>
            <p:nvPr/>
          </p:nvCxnSpPr>
          <p:spPr>
            <a:xfrm flipV="1">
              <a:off x="43835974" y="18753241"/>
              <a:ext cx="1106195" cy="10302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2" name="Straight Arrow Connector 1361"/>
            <p:cNvCxnSpPr/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6" name="Group 1405"/>
          <p:cNvGrpSpPr/>
          <p:nvPr/>
        </p:nvGrpSpPr>
        <p:grpSpPr>
          <a:xfrm>
            <a:off x="20661456" y="18967901"/>
            <a:ext cx="3374268" cy="2941581"/>
            <a:chOff x="17690346" y="20637993"/>
            <a:chExt cx="4320000" cy="3766039"/>
          </a:xfrm>
        </p:grpSpPr>
        <p:sp>
          <p:nvSpPr>
            <p:cNvPr id="1383" name="Oval 1382"/>
            <p:cNvSpPr>
              <a:spLocks noChangeAspect="1"/>
            </p:cNvSpPr>
            <p:nvPr/>
          </p:nvSpPr>
          <p:spPr>
            <a:xfrm>
              <a:off x="19334783" y="20637993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4" name="Oval 1383"/>
            <p:cNvSpPr>
              <a:spLocks noChangeAspect="1"/>
            </p:cNvSpPr>
            <p:nvPr/>
          </p:nvSpPr>
          <p:spPr>
            <a:xfrm>
              <a:off x="17690346" y="21908526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5" name="Oval 1384"/>
            <p:cNvSpPr>
              <a:spLocks noChangeAspect="1"/>
            </p:cNvSpPr>
            <p:nvPr/>
          </p:nvSpPr>
          <p:spPr>
            <a:xfrm>
              <a:off x="21061000" y="21908526"/>
              <a:ext cx="949346" cy="876319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6" name="Oval 1385"/>
            <p:cNvSpPr>
              <a:spLocks noChangeAspect="1"/>
            </p:cNvSpPr>
            <p:nvPr/>
          </p:nvSpPr>
          <p:spPr>
            <a:xfrm>
              <a:off x="19316256" y="23493509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87" name="Straight Arrow Connector 1386"/>
            <p:cNvCxnSpPr>
              <a:stCxn id="1386" idx="0"/>
              <a:endCxn id="1383" idx="4"/>
            </p:cNvCxnSpPr>
            <p:nvPr/>
          </p:nvCxnSpPr>
          <p:spPr>
            <a:xfrm flipV="1">
              <a:off x="19809456" y="21514312"/>
              <a:ext cx="0" cy="197919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8" name="Straight Arrow Connector 1387"/>
            <p:cNvCxnSpPr/>
            <p:nvPr/>
          </p:nvCxnSpPr>
          <p:spPr>
            <a:xfrm flipH="1" flipV="1">
              <a:off x="18500663" y="22656511"/>
              <a:ext cx="948175" cy="97034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9" name="Straight Arrow Connector 1388"/>
            <p:cNvCxnSpPr/>
            <p:nvPr/>
          </p:nvCxnSpPr>
          <p:spPr>
            <a:xfrm flipV="1">
              <a:off x="20146328" y="22656511"/>
              <a:ext cx="1053701" cy="97034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1" name="Straight Arrow Connector 1390"/>
            <p:cNvCxnSpPr>
              <a:endCxn id="1384" idx="4"/>
            </p:cNvCxnSpPr>
            <p:nvPr/>
          </p:nvCxnSpPr>
          <p:spPr>
            <a:xfrm flipH="1" flipV="1">
              <a:off x="18165019" y="22784845"/>
              <a:ext cx="1119932" cy="111177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Arrow Connector 1397"/>
            <p:cNvCxnSpPr>
              <a:endCxn id="1385" idx="4"/>
            </p:cNvCxnSpPr>
            <p:nvPr/>
          </p:nvCxnSpPr>
          <p:spPr>
            <a:xfrm flipV="1">
              <a:off x="20319116" y="22784845"/>
              <a:ext cx="1216557" cy="107825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" name="Group 1435"/>
          <p:cNvGrpSpPr/>
          <p:nvPr/>
        </p:nvGrpSpPr>
        <p:grpSpPr>
          <a:xfrm>
            <a:off x="11761992" y="18967901"/>
            <a:ext cx="2049698" cy="1703581"/>
            <a:chOff x="29027496" y="20664797"/>
            <a:chExt cx="2624182" cy="2181056"/>
          </a:xfrm>
        </p:grpSpPr>
        <p:sp>
          <p:nvSpPr>
            <p:cNvPr id="1437" name="Oval 1436"/>
            <p:cNvSpPr>
              <a:spLocks noChangeAspect="1"/>
            </p:cNvSpPr>
            <p:nvPr/>
          </p:nvSpPr>
          <p:spPr>
            <a:xfrm>
              <a:off x="29027496" y="21935330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38" name="Oval 1437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39" name="Straight Arrow Connector 1438"/>
            <p:cNvCxnSpPr/>
            <p:nvPr/>
          </p:nvCxnSpPr>
          <p:spPr>
            <a:xfrm flipH="1">
              <a:off x="29869441" y="21412782"/>
              <a:ext cx="971920" cy="6558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6" name="Group 1445"/>
          <p:cNvGrpSpPr/>
          <p:nvPr/>
        </p:nvGrpSpPr>
        <p:grpSpPr>
          <a:xfrm>
            <a:off x="6966469" y="15563788"/>
            <a:ext cx="2049698" cy="1703581"/>
            <a:chOff x="7143050" y="16511970"/>
            <a:chExt cx="2624182" cy="2181056"/>
          </a:xfrm>
        </p:grpSpPr>
        <p:sp>
          <p:nvSpPr>
            <p:cNvPr id="1434" name="Oval 1433"/>
            <p:cNvSpPr>
              <a:spLocks noChangeAspect="1"/>
            </p:cNvSpPr>
            <p:nvPr/>
          </p:nvSpPr>
          <p:spPr>
            <a:xfrm>
              <a:off x="8817886" y="16511970"/>
              <a:ext cx="949346" cy="876319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35" name="Oval 1434"/>
            <p:cNvSpPr>
              <a:spLocks noChangeAspect="1"/>
            </p:cNvSpPr>
            <p:nvPr/>
          </p:nvSpPr>
          <p:spPr>
            <a:xfrm>
              <a:off x="7143050" y="17782503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40" name="Straight Arrow Connector 1439"/>
            <p:cNvCxnSpPr/>
            <p:nvPr/>
          </p:nvCxnSpPr>
          <p:spPr>
            <a:xfrm flipV="1">
              <a:off x="8141606" y="17324222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Arrow Connector 1440"/>
            <p:cNvCxnSpPr/>
            <p:nvPr/>
          </p:nvCxnSpPr>
          <p:spPr>
            <a:xfrm flipV="1">
              <a:off x="7998552" y="17108999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5" name="Oval 1444"/>
          <p:cNvSpPr>
            <a:spLocks noChangeAspect="1"/>
          </p:cNvSpPr>
          <p:nvPr/>
        </p:nvSpPr>
        <p:spPr>
          <a:xfrm>
            <a:off x="2839863" y="16415579"/>
            <a:ext cx="770457" cy="711192"/>
          </a:xfrm>
          <a:prstGeom prst="ellipse">
            <a:avLst/>
          </a:prstGeom>
          <a:solidFill>
            <a:srgbClr val="F0DCB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en-US" sz="32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7" name="Oval 1446"/>
          <p:cNvSpPr>
            <a:spLocks noChangeAspect="1"/>
          </p:cNvSpPr>
          <p:nvPr/>
        </p:nvSpPr>
        <p:spPr>
          <a:xfrm>
            <a:off x="2839863" y="20016783"/>
            <a:ext cx="770457" cy="711192"/>
          </a:xfrm>
          <a:prstGeom prst="ellipse">
            <a:avLst/>
          </a:prstGeom>
          <a:solidFill>
            <a:srgbClr val="F0DCB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en-US" sz="32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9" name="TextBox 1448"/>
          <p:cNvSpPr txBox="1"/>
          <p:nvPr/>
        </p:nvSpPr>
        <p:spPr>
          <a:xfrm>
            <a:off x="26771500" y="21844232"/>
            <a:ext cx="794953" cy="8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0" name="TextBox 1449"/>
          <p:cNvSpPr txBox="1"/>
          <p:nvPr/>
        </p:nvSpPr>
        <p:spPr>
          <a:xfrm>
            <a:off x="31665089" y="21844232"/>
            <a:ext cx="972827" cy="8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(g)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1" name="TextBox 1450"/>
          <p:cNvSpPr txBox="1"/>
          <p:nvPr/>
        </p:nvSpPr>
        <p:spPr>
          <a:xfrm>
            <a:off x="37078044" y="21844232"/>
            <a:ext cx="972827" cy="8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(h)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2825262" y="21844232"/>
            <a:ext cx="758380" cy="8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48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7089962" y="21844232"/>
            <a:ext cx="972827" cy="8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50" name="Group 1149"/>
          <p:cNvGrpSpPr/>
          <p:nvPr/>
        </p:nvGrpSpPr>
        <p:grpSpPr>
          <a:xfrm>
            <a:off x="15573727" y="10739468"/>
            <a:ext cx="4005296" cy="4009403"/>
            <a:chOff x="11692200" y="10818812"/>
            <a:chExt cx="4265400" cy="4269773"/>
          </a:xfrm>
        </p:grpSpPr>
        <p:grpSp>
          <p:nvGrpSpPr>
            <p:cNvPr id="549" name="Group 548"/>
            <p:cNvGrpSpPr/>
            <p:nvPr/>
          </p:nvGrpSpPr>
          <p:grpSpPr>
            <a:xfrm>
              <a:off x="11692200" y="10818812"/>
              <a:ext cx="4265400" cy="4265400"/>
              <a:chOff x="11466404" y="3296003"/>
              <a:chExt cx="4678659" cy="4678659"/>
            </a:xfrm>
          </p:grpSpPr>
          <p:sp>
            <p:nvSpPr>
              <p:cNvPr id="462" name="Rectangle 46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1466404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2402136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13337868" y="329600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4273599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5209331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1466404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2402136" y="4231570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13337868" y="423157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4273599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5209331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1466404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2402136" y="5167962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13337868" y="5167962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4273599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5209331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1466404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2402136" y="6103529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13337868" y="6103529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14273599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5209331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1466404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2402136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3337868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14273599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5209331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86" name="TextBox 58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3395876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2608333" y="12511777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8" name="TextBox 587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172820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07" name="Group 1406"/>
          <p:cNvGrpSpPr>
            <a:grpSpLocks noChangeAspect="1"/>
          </p:cNvGrpSpPr>
          <p:nvPr/>
        </p:nvGrpSpPr>
        <p:grpSpPr>
          <a:xfrm>
            <a:off x="15874770" y="15366698"/>
            <a:ext cx="3403211" cy="1703582"/>
            <a:chOff x="41215647" y="16610012"/>
            <a:chExt cx="4626246" cy="2315809"/>
          </a:xfrm>
        </p:grpSpPr>
        <p:sp>
          <p:nvSpPr>
            <p:cNvPr id="1408" name="Oval 1407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9" name="Oval 1408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0" name="Oval 1409"/>
            <p:cNvSpPr>
              <a:spLocks noChangeAspect="1"/>
            </p:cNvSpPr>
            <p:nvPr/>
          </p:nvSpPr>
          <p:spPr>
            <a:xfrm>
              <a:off x="44794550" y="17959043"/>
              <a:ext cx="1047343" cy="966778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12" name="Straight Arrow Connector 1411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3" name="Straight Arrow Connector 1412"/>
            <p:cNvCxnSpPr>
              <a:stCxn id="1410" idx="2"/>
              <a:endCxn id="1409" idx="6"/>
            </p:cNvCxnSpPr>
            <p:nvPr/>
          </p:nvCxnSpPr>
          <p:spPr>
            <a:xfrm flipH="1" flipV="1">
              <a:off x="42223646" y="18424274"/>
              <a:ext cx="2570904" cy="1815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Straight Arrow Connector 1414"/>
            <p:cNvCxnSpPr/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6" name="Group 1415"/>
          <p:cNvGrpSpPr/>
          <p:nvPr/>
        </p:nvGrpSpPr>
        <p:grpSpPr>
          <a:xfrm>
            <a:off x="15874770" y="18967901"/>
            <a:ext cx="3403211" cy="1703581"/>
            <a:chOff x="17690346" y="20637993"/>
            <a:chExt cx="4357054" cy="2181056"/>
          </a:xfrm>
        </p:grpSpPr>
        <p:sp>
          <p:nvSpPr>
            <p:cNvPr id="1417" name="Oval 1416"/>
            <p:cNvSpPr>
              <a:spLocks noChangeAspect="1"/>
            </p:cNvSpPr>
            <p:nvPr/>
          </p:nvSpPr>
          <p:spPr>
            <a:xfrm>
              <a:off x="19365182" y="20637993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8" name="Oval 1417"/>
            <p:cNvSpPr>
              <a:spLocks noChangeAspect="1"/>
            </p:cNvSpPr>
            <p:nvPr/>
          </p:nvSpPr>
          <p:spPr>
            <a:xfrm>
              <a:off x="17690346" y="21908526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9" name="Oval 1418"/>
            <p:cNvSpPr>
              <a:spLocks noChangeAspect="1"/>
            </p:cNvSpPr>
            <p:nvPr/>
          </p:nvSpPr>
          <p:spPr>
            <a:xfrm>
              <a:off x="21061000" y="21908526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21" name="Straight Arrow Connector 1420"/>
            <p:cNvCxnSpPr>
              <a:stCxn id="1419" idx="0"/>
              <a:endCxn id="1417" idx="6"/>
            </p:cNvCxnSpPr>
            <p:nvPr/>
          </p:nvCxnSpPr>
          <p:spPr>
            <a:xfrm flipH="1" flipV="1">
              <a:off x="20314528" y="21076153"/>
              <a:ext cx="1239672" cy="8323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Straight Arrow Connector 1421"/>
            <p:cNvCxnSpPr>
              <a:stCxn id="1419" idx="2"/>
              <a:endCxn id="1418" idx="6"/>
            </p:cNvCxnSpPr>
            <p:nvPr/>
          </p:nvCxnSpPr>
          <p:spPr>
            <a:xfrm flipH="1" flipV="1">
              <a:off x="18639692" y="22346686"/>
              <a:ext cx="2421308" cy="1710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0" name="Group 1369"/>
          <p:cNvGrpSpPr/>
          <p:nvPr/>
        </p:nvGrpSpPr>
        <p:grpSpPr>
          <a:xfrm>
            <a:off x="5988670" y="10739468"/>
            <a:ext cx="4005296" cy="4009403"/>
            <a:chOff x="6330950" y="10818812"/>
            <a:chExt cx="4265400" cy="4269773"/>
          </a:xfrm>
        </p:grpSpPr>
        <p:grpSp>
          <p:nvGrpSpPr>
            <p:cNvPr id="1371" name="Group 1370"/>
            <p:cNvGrpSpPr/>
            <p:nvPr/>
          </p:nvGrpSpPr>
          <p:grpSpPr>
            <a:xfrm>
              <a:off x="6330950" y="10818812"/>
              <a:ext cx="4265400" cy="4265400"/>
              <a:chOff x="6194556" y="3411914"/>
              <a:chExt cx="4678659" cy="4678659"/>
            </a:xfrm>
          </p:grpSpPr>
          <p:sp>
            <p:nvSpPr>
              <p:cNvPr id="1374" name="Rectangle 137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94556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130288" y="341191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066020" y="341191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9001751" y="341191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9937483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9" name="Rectangle 1378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94556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130288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066020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9001751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9937483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94556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130288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066020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5" name="Rectangle 139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9001751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9937483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6194556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7130288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066020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1" name="Rectangle 1400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9001751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2" name="Rectangle 1401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9937483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3" name="Rectangle 1402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6194556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4" name="Rectangle 1403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7130288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066020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11" name="Rectangle 1410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001751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14" name="Rectangle 141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9937483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1372" name="TextBox 137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633095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73" name="TextBox 1372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8126959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20" name="Group 1419"/>
          <p:cNvGrpSpPr/>
          <p:nvPr/>
        </p:nvGrpSpPr>
        <p:grpSpPr>
          <a:xfrm>
            <a:off x="6966469" y="19217945"/>
            <a:ext cx="2049698" cy="1703581"/>
            <a:chOff x="29027496" y="20664797"/>
            <a:chExt cx="2624182" cy="2181056"/>
          </a:xfrm>
        </p:grpSpPr>
        <p:sp>
          <p:nvSpPr>
            <p:cNvPr id="1423" name="Oval 1422"/>
            <p:cNvSpPr>
              <a:spLocks noChangeAspect="1"/>
            </p:cNvSpPr>
            <p:nvPr/>
          </p:nvSpPr>
          <p:spPr>
            <a:xfrm>
              <a:off x="29027496" y="21935330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24" name="Oval 1423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25" name="Straight Arrow Connector 1424"/>
            <p:cNvCxnSpPr/>
            <p:nvPr/>
          </p:nvCxnSpPr>
          <p:spPr>
            <a:xfrm flipH="1">
              <a:off x="29869441" y="21412782"/>
              <a:ext cx="971920" cy="6558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6" name="Group 1425"/>
          <p:cNvGrpSpPr/>
          <p:nvPr/>
        </p:nvGrpSpPr>
        <p:grpSpPr>
          <a:xfrm>
            <a:off x="11761992" y="15524743"/>
            <a:ext cx="2049698" cy="1703581"/>
            <a:chOff x="7143050" y="16511970"/>
            <a:chExt cx="2624182" cy="2181056"/>
          </a:xfrm>
        </p:grpSpPr>
        <p:sp>
          <p:nvSpPr>
            <p:cNvPr id="1427" name="Oval 1426"/>
            <p:cNvSpPr>
              <a:spLocks noChangeAspect="1"/>
            </p:cNvSpPr>
            <p:nvPr/>
          </p:nvSpPr>
          <p:spPr>
            <a:xfrm>
              <a:off x="8817886" y="16511970"/>
              <a:ext cx="949346" cy="876319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28" name="Oval 1427"/>
            <p:cNvSpPr>
              <a:spLocks noChangeAspect="1"/>
            </p:cNvSpPr>
            <p:nvPr/>
          </p:nvSpPr>
          <p:spPr>
            <a:xfrm>
              <a:off x="7143050" y="17782503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29" name="Straight Arrow Connector 1428"/>
            <p:cNvCxnSpPr/>
            <p:nvPr/>
          </p:nvCxnSpPr>
          <p:spPr>
            <a:xfrm flipV="1">
              <a:off x="8141606" y="17324222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Straight Arrow Connector 1429"/>
            <p:cNvCxnSpPr/>
            <p:nvPr/>
          </p:nvCxnSpPr>
          <p:spPr>
            <a:xfrm flipV="1">
              <a:off x="7998552" y="17108999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1" name="TextBox 1430"/>
          <p:cNvSpPr txBox="1"/>
          <p:nvPr/>
        </p:nvSpPr>
        <p:spPr>
          <a:xfrm>
            <a:off x="7537334" y="21870511"/>
            <a:ext cx="907968" cy="809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359535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684" name="Right Arrow 683"/>
          <p:cNvSpPr/>
          <p:nvPr/>
        </p:nvSpPr>
        <p:spPr>
          <a:xfrm>
            <a:off x="10312535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685" name="Right Arrow 684"/>
          <p:cNvSpPr/>
          <p:nvPr/>
        </p:nvSpPr>
        <p:spPr>
          <a:xfrm>
            <a:off x="15036935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686" name="Right Arrow 685"/>
          <p:cNvSpPr/>
          <p:nvPr/>
        </p:nvSpPr>
        <p:spPr>
          <a:xfrm>
            <a:off x="19761335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687" name="Right Arrow 686"/>
          <p:cNvSpPr/>
          <p:nvPr/>
        </p:nvSpPr>
        <p:spPr>
          <a:xfrm>
            <a:off x="24561935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688" name="Right Arrow 687"/>
          <p:cNvSpPr/>
          <p:nvPr/>
        </p:nvSpPr>
        <p:spPr>
          <a:xfrm>
            <a:off x="29210135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692" name="Right Arrow 691"/>
          <p:cNvSpPr/>
          <p:nvPr/>
        </p:nvSpPr>
        <p:spPr>
          <a:xfrm>
            <a:off x="34448750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grpSp>
        <p:nvGrpSpPr>
          <p:cNvPr id="1133" name="Group 1132"/>
          <p:cNvGrpSpPr/>
          <p:nvPr/>
        </p:nvGrpSpPr>
        <p:grpSpPr>
          <a:xfrm>
            <a:off x="2904069" y="5184000"/>
            <a:ext cx="642044" cy="626090"/>
            <a:chOff x="41729441" y="2182067"/>
            <a:chExt cx="720000" cy="702108"/>
          </a:xfrm>
        </p:grpSpPr>
        <p:sp>
          <p:nvSpPr>
            <p:cNvPr id="1146" name="Oval 1145"/>
            <p:cNvSpPr>
              <a:spLocks/>
            </p:cNvSpPr>
            <p:nvPr/>
          </p:nvSpPr>
          <p:spPr>
            <a:xfrm>
              <a:off x="41729441" y="2182067"/>
              <a:ext cx="720000" cy="7021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7" name="TextBox 1146"/>
            <p:cNvSpPr txBox="1"/>
            <p:nvPr/>
          </p:nvSpPr>
          <p:spPr>
            <a:xfrm>
              <a:off x="41980543" y="2297535"/>
              <a:ext cx="247943" cy="5368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9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9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530155" y="5184000"/>
            <a:ext cx="5348595" cy="4930232"/>
            <a:chOff x="39935150" y="5263611"/>
            <a:chExt cx="5157541" cy="4754123"/>
          </a:xfrm>
        </p:grpSpPr>
        <p:grpSp>
          <p:nvGrpSpPr>
            <p:cNvPr id="732" name="Group 731"/>
            <p:cNvGrpSpPr/>
            <p:nvPr/>
          </p:nvGrpSpPr>
          <p:grpSpPr>
            <a:xfrm>
              <a:off x="41261597" y="5263611"/>
              <a:ext cx="619110" cy="603725"/>
              <a:chOff x="41729441" y="2182067"/>
              <a:chExt cx="720000" cy="702108"/>
            </a:xfrm>
          </p:grpSpPr>
          <p:sp>
            <p:nvSpPr>
              <p:cNvPr id="693" name="Oval 692"/>
              <p:cNvSpPr>
                <a:spLocks/>
              </p:cNvSpPr>
              <p:nvPr/>
            </p:nvSpPr>
            <p:spPr>
              <a:xfrm>
                <a:off x="41729441" y="2182067"/>
                <a:ext cx="720000" cy="7021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94" name="TextBox 693"/>
              <p:cNvSpPr txBox="1"/>
              <p:nvPr/>
            </p:nvSpPr>
            <p:spPr>
              <a:xfrm>
                <a:off x="41980543" y="2302289"/>
                <a:ext cx="247943" cy="53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33" name="Group 732"/>
            <p:cNvGrpSpPr/>
            <p:nvPr/>
          </p:nvGrpSpPr>
          <p:grpSpPr>
            <a:xfrm>
              <a:off x="41261597" y="6226787"/>
              <a:ext cx="619110" cy="603725"/>
              <a:chOff x="9629070" y="2299200"/>
              <a:chExt cx="954173" cy="930461"/>
            </a:xfrm>
          </p:grpSpPr>
          <p:sp>
            <p:nvSpPr>
              <p:cNvPr id="734" name="Oval 733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5" name="TextBox 734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689" name="Group 688"/>
            <p:cNvGrpSpPr/>
            <p:nvPr/>
          </p:nvGrpSpPr>
          <p:grpSpPr>
            <a:xfrm>
              <a:off x="39935150" y="6226787"/>
              <a:ext cx="619110" cy="603725"/>
              <a:chOff x="9629070" y="2299200"/>
              <a:chExt cx="954173" cy="930461"/>
            </a:xfrm>
          </p:grpSpPr>
          <p:sp>
            <p:nvSpPr>
              <p:cNvPr id="690" name="Oval 68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91" name="TextBox 690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39" name="Group 738"/>
            <p:cNvGrpSpPr/>
            <p:nvPr/>
          </p:nvGrpSpPr>
          <p:grpSpPr>
            <a:xfrm>
              <a:off x="40437714" y="7251766"/>
              <a:ext cx="619110" cy="603725"/>
              <a:chOff x="9629070" y="2299200"/>
              <a:chExt cx="954173" cy="930461"/>
            </a:xfrm>
          </p:grpSpPr>
          <p:sp>
            <p:nvSpPr>
              <p:cNvPr id="740" name="Oval 73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1" name="TextBox 740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42" name="Group 741"/>
            <p:cNvGrpSpPr/>
            <p:nvPr/>
          </p:nvGrpSpPr>
          <p:grpSpPr>
            <a:xfrm>
              <a:off x="41267501" y="7251766"/>
              <a:ext cx="619110" cy="603725"/>
              <a:chOff x="9629070" y="2299200"/>
              <a:chExt cx="954173" cy="930461"/>
            </a:xfrm>
          </p:grpSpPr>
          <p:sp>
            <p:nvSpPr>
              <p:cNvPr id="743" name="Oval 742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4" name="TextBox 743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45" name="Group 744"/>
            <p:cNvGrpSpPr/>
            <p:nvPr/>
          </p:nvGrpSpPr>
          <p:grpSpPr>
            <a:xfrm>
              <a:off x="42075776" y="7251766"/>
              <a:ext cx="619110" cy="603725"/>
              <a:chOff x="9629070" y="2299200"/>
              <a:chExt cx="954173" cy="930461"/>
            </a:xfrm>
          </p:grpSpPr>
          <p:sp>
            <p:nvSpPr>
              <p:cNvPr id="746" name="Oval 745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7" name="TextBox 746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7</a:t>
                </a:r>
              </a:p>
            </p:txBody>
          </p:sp>
        </p:grpSp>
        <p:grpSp>
          <p:nvGrpSpPr>
            <p:cNvPr id="736" name="Group 735"/>
            <p:cNvGrpSpPr/>
            <p:nvPr/>
          </p:nvGrpSpPr>
          <p:grpSpPr>
            <a:xfrm>
              <a:off x="42679176" y="6226787"/>
              <a:ext cx="619110" cy="603725"/>
              <a:chOff x="9629070" y="2299200"/>
              <a:chExt cx="954173" cy="930461"/>
            </a:xfrm>
          </p:grpSpPr>
          <p:sp>
            <p:nvSpPr>
              <p:cNvPr id="737" name="Oval 736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8" name="TextBox 737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48" name="Group 747"/>
            <p:cNvGrpSpPr/>
            <p:nvPr/>
          </p:nvGrpSpPr>
          <p:grpSpPr>
            <a:xfrm>
              <a:off x="43223709" y="7251766"/>
              <a:ext cx="619110" cy="603725"/>
              <a:chOff x="9629070" y="2299200"/>
              <a:chExt cx="954173" cy="930461"/>
            </a:xfrm>
          </p:grpSpPr>
          <p:sp>
            <p:nvSpPr>
              <p:cNvPr id="749" name="Oval 748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50" name="TextBox 749"/>
              <p:cNvSpPr txBox="1"/>
              <p:nvPr/>
            </p:nvSpPr>
            <p:spPr>
              <a:xfrm>
                <a:off x="9817527" y="2438723"/>
                <a:ext cx="657167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10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51" name="Group 750"/>
            <p:cNvGrpSpPr/>
            <p:nvPr/>
          </p:nvGrpSpPr>
          <p:grpSpPr>
            <a:xfrm>
              <a:off x="44011527" y="7251766"/>
              <a:ext cx="619110" cy="603725"/>
              <a:chOff x="9629070" y="2299200"/>
              <a:chExt cx="954173" cy="930461"/>
            </a:xfrm>
          </p:grpSpPr>
          <p:sp>
            <p:nvSpPr>
              <p:cNvPr id="752" name="Oval 751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53" name="TextBox 752"/>
              <p:cNvSpPr txBox="1"/>
              <p:nvPr/>
            </p:nvSpPr>
            <p:spPr>
              <a:xfrm>
                <a:off x="9836795" y="2438723"/>
                <a:ext cx="613289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57" name="Group 756"/>
            <p:cNvGrpSpPr/>
            <p:nvPr/>
          </p:nvGrpSpPr>
          <p:grpSpPr>
            <a:xfrm>
              <a:off x="40030001" y="8314149"/>
              <a:ext cx="619110" cy="603725"/>
              <a:chOff x="7122909" y="2299200"/>
              <a:chExt cx="954173" cy="930461"/>
            </a:xfrm>
          </p:grpSpPr>
          <p:sp>
            <p:nvSpPr>
              <p:cNvPr id="758" name="Oval 757"/>
              <p:cNvSpPr>
                <a:spLocks/>
              </p:cNvSpPr>
              <p:nvPr/>
            </p:nvSpPr>
            <p:spPr>
              <a:xfrm>
                <a:off x="7122909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59" name="TextBox 758"/>
              <p:cNvSpPr txBox="1"/>
              <p:nvPr/>
            </p:nvSpPr>
            <p:spPr>
              <a:xfrm>
                <a:off x="745568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60" name="Group 759"/>
            <p:cNvGrpSpPr/>
            <p:nvPr/>
          </p:nvGrpSpPr>
          <p:grpSpPr>
            <a:xfrm>
              <a:off x="40894132" y="8314149"/>
              <a:ext cx="619110" cy="603725"/>
              <a:chOff x="7122909" y="2299200"/>
              <a:chExt cx="954173" cy="930461"/>
            </a:xfrm>
          </p:grpSpPr>
          <p:sp>
            <p:nvSpPr>
              <p:cNvPr id="761" name="Oval 760"/>
              <p:cNvSpPr>
                <a:spLocks/>
              </p:cNvSpPr>
              <p:nvPr/>
            </p:nvSpPr>
            <p:spPr>
              <a:xfrm>
                <a:off x="7122909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62" name="TextBox 761"/>
              <p:cNvSpPr txBox="1"/>
              <p:nvPr/>
            </p:nvSpPr>
            <p:spPr>
              <a:xfrm>
                <a:off x="745568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63" name="Group 762"/>
            <p:cNvGrpSpPr/>
            <p:nvPr/>
          </p:nvGrpSpPr>
          <p:grpSpPr>
            <a:xfrm>
              <a:off x="43687311" y="8314149"/>
              <a:ext cx="619110" cy="603725"/>
              <a:chOff x="9629070" y="2299200"/>
              <a:chExt cx="954173" cy="930461"/>
            </a:xfrm>
          </p:grpSpPr>
          <p:sp>
            <p:nvSpPr>
              <p:cNvPr id="764" name="Oval 763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65" name="TextBox 764"/>
              <p:cNvSpPr txBox="1"/>
              <p:nvPr/>
            </p:nvSpPr>
            <p:spPr>
              <a:xfrm>
                <a:off x="9817527" y="2438723"/>
                <a:ext cx="657167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13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66" name="Group 765"/>
            <p:cNvGrpSpPr/>
            <p:nvPr/>
          </p:nvGrpSpPr>
          <p:grpSpPr>
            <a:xfrm>
              <a:off x="44473581" y="8314149"/>
              <a:ext cx="619110" cy="603725"/>
              <a:chOff x="9629070" y="2299200"/>
              <a:chExt cx="954173" cy="930461"/>
            </a:xfrm>
          </p:grpSpPr>
          <p:sp>
            <p:nvSpPr>
              <p:cNvPr id="767" name="Oval 766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68" name="TextBox 767"/>
              <p:cNvSpPr txBox="1"/>
              <p:nvPr/>
            </p:nvSpPr>
            <p:spPr>
              <a:xfrm>
                <a:off x="9817527" y="2438723"/>
                <a:ext cx="657167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14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69" name="Group 768"/>
            <p:cNvGrpSpPr/>
            <p:nvPr/>
          </p:nvGrpSpPr>
          <p:grpSpPr>
            <a:xfrm>
              <a:off x="43294177" y="9414008"/>
              <a:ext cx="619110" cy="603725"/>
              <a:chOff x="9629070" y="2299200"/>
              <a:chExt cx="954173" cy="930461"/>
            </a:xfrm>
          </p:grpSpPr>
          <p:sp>
            <p:nvSpPr>
              <p:cNvPr id="770" name="Oval 76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1" name="TextBox 770"/>
              <p:cNvSpPr txBox="1"/>
              <p:nvPr/>
            </p:nvSpPr>
            <p:spPr>
              <a:xfrm>
                <a:off x="9817527" y="2438723"/>
                <a:ext cx="657167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15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>
              <a:off x="44116561" y="9414009"/>
              <a:ext cx="619110" cy="603725"/>
              <a:chOff x="9629070" y="2299200"/>
              <a:chExt cx="954173" cy="930461"/>
            </a:xfrm>
          </p:grpSpPr>
          <p:sp>
            <p:nvSpPr>
              <p:cNvPr id="773" name="Oval 772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4" name="TextBox 773"/>
              <p:cNvSpPr txBox="1"/>
              <p:nvPr/>
            </p:nvSpPr>
            <p:spPr>
              <a:xfrm>
                <a:off x="9817527" y="2438723"/>
                <a:ext cx="657167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16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779" name="Straight Connector 778"/>
            <p:cNvCxnSpPr>
              <a:stCxn id="693" idx="3"/>
              <a:endCxn id="690" idx="0"/>
            </p:cNvCxnSpPr>
            <p:nvPr/>
          </p:nvCxnSpPr>
          <p:spPr>
            <a:xfrm flipH="1">
              <a:off x="40244705" y="5778923"/>
              <a:ext cx="1107559" cy="447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>
              <a:stCxn id="693" idx="4"/>
              <a:endCxn id="734" idx="0"/>
            </p:cNvCxnSpPr>
            <p:nvPr/>
          </p:nvCxnSpPr>
          <p:spPr>
            <a:xfrm>
              <a:off x="41571152" y="5867336"/>
              <a:ext cx="0" cy="359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>
              <a:stCxn id="693" idx="5"/>
              <a:endCxn id="737" idx="0"/>
            </p:cNvCxnSpPr>
            <p:nvPr/>
          </p:nvCxnSpPr>
          <p:spPr>
            <a:xfrm>
              <a:off x="41790041" y="5778923"/>
              <a:ext cx="1198690" cy="447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>
              <a:stCxn id="734" idx="3"/>
              <a:endCxn id="740" idx="0"/>
            </p:cNvCxnSpPr>
            <p:nvPr/>
          </p:nvCxnSpPr>
          <p:spPr>
            <a:xfrm flipH="1">
              <a:off x="40747269" y="6742099"/>
              <a:ext cx="604995" cy="509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>
              <a:stCxn id="734" idx="4"/>
              <a:endCxn id="743" idx="0"/>
            </p:cNvCxnSpPr>
            <p:nvPr/>
          </p:nvCxnSpPr>
          <p:spPr>
            <a:xfrm>
              <a:off x="41571152" y="6830512"/>
              <a:ext cx="5904" cy="4212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>
              <a:stCxn id="734" idx="5"/>
              <a:endCxn id="746" idx="0"/>
            </p:cNvCxnSpPr>
            <p:nvPr/>
          </p:nvCxnSpPr>
          <p:spPr>
            <a:xfrm>
              <a:off x="41790040" y="6742099"/>
              <a:ext cx="595291" cy="509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>
              <a:stCxn id="737" idx="5"/>
              <a:endCxn id="749" idx="0"/>
            </p:cNvCxnSpPr>
            <p:nvPr/>
          </p:nvCxnSpPr>
          <p:spPr>
            <a:xfrm>
              <a:off x="43207619" y="6742099"/>
              <a:ext cx="325645" cy="509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>
              <a:stCxn id="737" idx="6"/>
              <a:endCxn id="752" idx="0"/>
            </p:cNvCxnSpPr>
            <p:nvPr/>
          </p:nvCxnSpPr>
          <p:spPr>
            <a:xfrm>
              <a:off x="43298286" y="6528650"/>
              <a:ext cx="1022796" cy="7231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>
              <a:endCxn id="758" idx="0"/>
            </p:cNvCxnSpPr>
            <p:nvPr/>
          </p:nvCxnSpPr>
          <p:spPr>
            <a:xfrm flipH="1">
              <a:off x="40339559" y="7767078"/>
              <a:ext cx="200773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>
              <a:endCxn id="761" idx="0"/>
            </p:cNvCxnSpPr>
            <p:nvPr/>
          </p:nvCxnSpPr>
          <p:spPr>
            <a:xfrm>
              <a:off x="40978111" y="7767078"/>
              <a:ext cx="225580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>
              <a:stCxn id="752" idx="3"/>
              <a:endCxn id="764" idx="0"/>
            </p:cNvCxnSpPr>
            <p:nvPr/>
          </p:nvCxnSpPr>
          <p:spPr>
            <a:xfrm flipH="1">
              <a:off x="43996868" y="7767078"/>
              <a:ext cx="105327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>
              <a:stCxn id="752" idx="5"/>
              <a:endCxn id="767" idx="0"/>
            </p:cNvCxnSpPr>
            <p:nvPr/>
          </p:nvCxnSpPr>
          <p:spPr>
            <a:xfrm>
              <a:off x="44539984" y="7767077"/>
              <a:ext cx="243165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>
              <a:stCxn id="764" idx="3"/>
              <a:endCxn id="770" idx="0"/>
            </p:cNvCxnSpPr>
            <p:nvPr/>
          </p:nvCxnSpPr>
          <p:spPr>
            <a:xfrm flipH="1">
              <a:off x="43603749" y="8829464"/>
              <a:ext cx="174246" cy="584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>
              <a:stCxn id="764" idx="5"/>
              <a:endCxn id="773" idx="0"/>
            </p:cNvCxnSpPr>
            <p:nvPr/>
          </p:nvCxnSpPr>
          <p:spPr>
            <a:xfrm>
              <a:off x="44215829" y="8829461"/>
              <a:ext cx="210361" cy="584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7" name="Straight Arrow Connector 1486"/>
            <p:cNvCxnSpPr/>
            <p:nvPr/>
          </p:nvCxnSpPr>
          <p:spPr>
            <a:xfrm flipH="1">
              <a:off x="43473757" y="8817201"/>
              <a:ext cx="135266" cy="483733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5213505" y="5184000"/>
            <a:ext cx="4701904" cy="3789629"/>
            <a:chOff x="34182000" y="5263611"/>
            <a:chExt cx="4533950" cy="3654263"/>
          </a:xfrm>
        </p:grpSpPr>
        <p:grpSp>
          <p:nvGrpSpPr>
            <p:cNvPr id="701" name="Group 700"/>
            <p:cNvGrpSpPr/>
            <p:nvPr/>
          </p:nvGrpSpPr>
          <p:grpSpPr>
            <a:xfrm>
              <a:off x="34677350" y="7251767"/>
              <a:ext cx="619110" cy="603725"/>
              <a:chOff x="9629070" y="2299200"/>
              <a:chExt cx="954173" cy="930461"/>
            </a:xfrm>
          </p:grpSpPr>
          <p:sp>
            <p:nvSpPr>
              <p:cNvPr id="806" name="Oval 805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08" name="TextBox 807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02" name="Group 701"/>
            <p:cNvGrpSpPr/>
            <p:nvPr/>
          </p:nvGrpSpPr>
          <p:grpSpPr>
            <a:xfrm>
              <a:off x="35507137" y="7251767"/>
              <a:ext cx="619110" cy="603725"/>
              <a:chOff x="9629070" y="2299200"/>
              <a:chExt cx="954173" cy="930461"/>
            </a:xfrm>
          </p:grpSpPr>
          <p:sp>
            <p:nvSpPr>
              <p:cNvPr id="803" name="Oval 802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05" name="TextBox 804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03" name="Group 702"/>
            <p:cNvGrpSpPr/>
            <p:nvPr/>
          </p:nvGrpSpPr>
          <p:grpSpPr>
            <a:xfrm>
              <a:off x="36315413" y="7251767"/>
              <a:ext cx="619110" cy="603725"/>
              <a:chOff x="9629070" y="2299200"/>
              <a:chExt cx="954173" cy="930461"/>
            </a:xfrm>
          </p:grpSpPr>
          <p:sp>
            <p:nvSpPr>
              <p:cNvPr id="800" name="Oval 79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02" name="TextBox 801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7</a:t>
                </a:r>
              </a:p>
            </p:txBody>
          </p:sp>
        </p:grpSp>
        <p:grpSp>
          <p:nvGrpSpPr>
            <p:cNvPr id="706" name="Group 705"/>
            <p:cNvGrpSpPr/>
            <p:nvPr/>
          </p:nvGrpSpPr>
          <p:grpSpPr>
            <a:xfrm>
              <a:off x="37305927" y="7251767"/>
              <a:ext cx="619110" cy="603725"/>
              <a:chOff x="9629070" y="2299200"/>
              <a:chExt cx="954173" cy="930461"/>
            </a:xfrm>
          </p:grpSpPr>
          <p:sp>
            <p:nvSpPr>
              <p:cNvPr id="791" name="Oval 790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3" name="TextBox 792"/>
              <p:cNvSpPr txBox="1"/>
              <p:nvPr/>
            </p:nvSpPr>
            <p:spPr>
              <a:xfrm>
                <a:off x="9836795" y="2438723"/>
                <a:ext cx="637402" cy="68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10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07" name="Group 706"/>
            <p:cNvGrpSpPr/>
            <p:nvPr/>
          </p:nvGrpSpPr>
          <p:grpSpPr>
            <a:xfrm>
              <a:off x="38096840" y="7276432"/>
              <a:ext cx="619110" cy="603725"/>
              <a:chOff x="9629070" y="2337215"/>
              <a:chExt cx="954173" cy="930461"/>
            </a:xfrm>
          </p:grpSpPr>
          <p:sp>
            <p:nvSpPr>
              <p:cNvPr id="788" name="Oval 787"/>
              <p:cNvSpPr>
                <a:spLocks/>
              </p:cNvSpPr>
              <p:nvPr/>
            </p:nvSpPr>
            <p:spPr>
              <a:xfrm>
                <a:off x="9629070" y="2337215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0" name="TextBox 789"/>
              <p:cNvSpPr txBox="1"/>
              <p:nvPr/>
            </p:nvSpPr>
            <p:spPr>
              <a:xfrm>
                <a:off x="9817527" y="2476738"/>
                <a:ext cx="595008" cy="68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08" name="Group 707"/>
            <p:cNvGrpSpPr/>
            <p:nvPr/>
          </p:nvGrpSpPr>
          <p:grpSpPr>
            <a:xfrm>
              <a:off x="34243969" y="8314149"/>
              <a:ext cx="619110" cy="603725"/>
              <a:chOff x="7083347" y="2299200"/>
              <a:chExt cx="954173" cy="930461"/>
            </a:xfrm>
          </p:grpSpPr>
          <p:sp>
            <p:nvSpPr>
              <p:cNvPr id="785" name="Oval 784"/>
              <p:cNvSpPr>
                <a:spLocks/>
              </p:cNvSpPr>
              <p:nvPr/>
            </p:nvSpPr>
            <p:spPr>
              <a:xfrm>
                <a:off x="7083347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7" name="TextBox 786"/>
              <p:cNvSpPr txBox="1"/>
              <p:nvPr/>
            </p:nvSpPr>
            <p:spPr>
              <a:xfrm>
                <a:off x="7416120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09" name="Group 708"/>
            <p:cNvGrpSpPr/>
            <p:nvPr/>
          </p:nvGrpSpPr>
          <p:grpSpPr>
            <a:xfrm>
              <a:off x="35108100" y="8314149"/>
              <a:ext cx="619110" cy="603725"/>
              <a:chOff x="7083347" y="2299200"/>
              <a:chExt cx="954173" cy="930461"/>
            </a:xfrm>
          </p:grpSpPr>
          <p:sp>
            <p:nvSpPr>
              <p:cNvPr id="782" name="Oval 781"/>
              <p:cNvSpPr>
                <a:spLocks/>
              </p:cNvSpPr>
              <p:nvPr/>
            </p:nvSpPr>
            <p:spPr>
              <a:xfrm>
                <a:off x="7083347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4" name="TextBox 783"/>
              <p:cNvSpPr txBox="1"/>
              <p:nvPr/>
            </p:nvSpPr>
            <p:spPr>
              <a:xfrm>
                <a:off x="7416120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10" name="Group 709"/>
            <p:cNvGrpSpPr/>
            <p:nvPr/>
          </p:nvGrpSpPr>
          <p:grpSpPr>
            <a:xfrm>
              <a:off x="36981711" y="8314149"/>
              <a:ext cx="619110" cy="603725"/>
              <a:chOff x="9629070" y="2299200"/>
              <a:chExt cx="954173" cy="930461"/>
            </a:xfrm>
          </p:grpSpPr>
          <p:sp>
            <p:nvSpPr>
              <p:cNvPr id="778" name="Oval 777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1" name="TextBox 780"/>
              <p:cNvSpPr txBox="1"/>
              <p:nvPr/>
            </p:nvSpPr>
            <p:spPr>
              <a:xfrm>
                <a:off x="9817527" y="2438723"/>
                <a:ext cx="657167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13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11" name="Group 710"/>
            <p:cNvGrpSpPr/>
            <p:nvPr/>
          </p:nvGrpSpPr>
          <p:grpSpPr>
            <a:xfrm>
              <a:off x="37767981" y="8314149"/>
              <a:ext cx="619110" cy="603725"/>
              <a:chOff x="9629070" y="2299200"/>
              <a:chExt cx="954173" cy="930461"/>
            </a:xfrm>
          </p:grpSpPr>
          <p:sp>
            <p:nvSpPr>
              <p:cNvPr id="776" name="Oval 775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7" name="TextBox 776"/>
              <p:cNvSpPr txBox="1"/>
              <p:nvPr/>
            </p:nvSpPr>
            <p:spPr>
              <a:xfrm>
                <a:off x="9817527" y="2438723"/>
                <a:ext cx="657167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14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4182000" y="5263611"/>
              <a:ext cx="3363137" cy="1566901"/>
              <a:chOff x="34209813" y="5263611"/>
              <a:chExt cx="3363137" cy="1566901"/>
            </a:xfrm>
          </p:grpSpPr>
          <p:grpSp>
            <p:nvGrpSpPr>
              <p:cNvPr id="698" name="Group 697"/>
              <p:cNvGrpSpPr/>
              <p:nvPr/>
            </p:nvGrpSpPr>
            <p:grpSpPr>
              <a:xfrm>
                <a:off x="35536261" y="5263611"/>
                <a:ext cx="619110" cy="603725"/>
                <a:chOff x="41729441" y="2182067"/>
                <a:chExt cx="720000" cy="702108"/>
              </a:xfrm>
            </p:grpSpPr>
            <p:sp>
              <p:nvSpPr>
                <p:cNvPr id="815" name="Oval 814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17" name="TextBox 816"/>
                <p:cNvSpPr txBox="1"/>
                <p:nvPr/>
              </p:nvSpPr>
              <p:spPr>
                <a:xfrm>
                  <a:off x="41980544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699" name="Group 698"/>
              <p:cNvGrpSpPr/>
              <p:nvPr/>
            </p:nvGrpSpPr>
            <p:grpSpPr>
              <a:xfrm>
                <a:off x="35536261" y="6226787"/>
                <a:ext cx="619110" cy="603725"/>
                <a:chOff x="9629070" y="2299200"/>
                <a:chExt cx="954173" cy="930461"/>
              </a:xfrm>
            </p:grpSpPr>
            <p:sp>
              <p:nvSpPr>
                <p:cNvPr id="812" name="Oval 811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14" name="TextBox 813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00" name="Group 699"/>
              <p:cNvGrpSpPr/>
              <p:nvPr/>
            </p:nvGrpSpPr>
            <p:grpSpPr>
              <a:xfrm>
                <a:off x="34209813" y="6226787"/>
                <a:ext cx="619110" cy="603725"/>
                <a:chOff x="9629070" y="2299200"/>
                <a:chExt cx="954173" cy="930461"/>
              </a:xfrm>
            </p:grpSpPr>
            <p:sp>
              <p:nvSpPr>
                <p:cNvPr id="809" name="Oval 808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11" name="TextBox 810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04" name="Group 703"/>
              <p:cNvGrpSpPr/>
              <p:nvPr/>
            </p:nvGrpSpPr>
            <p:grpSpPr>
              <a:xfrm>
                <a:off x="36953840" y="6226787"/>
                <a:ext cx="619110" cy="603725"/>
                <a:chOff x="9629070" y="2299200"/>
                <a:chExt cx="954173" cy="930461"/>
              </a:xfrm>
            </p:grpSpPr>
            <p:sp>
              <p:nvSpPr>
                <p:cNvPr id="797" name="Oval 796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99" name="TextBox 798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714" name="Straight Connector 713"/>
              <p:cNvCxnSpPr/>
              <p:nvPr/>
            </p:nvCxnSpPr>
            <p:spPr>
              <a:xfrm flipH="1">
                <a:off x="34519368" y="5778923"/>
                <a:ext cx="1107559" cy="447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>
                <a:off x="35845816" y="5867336"/>
                <a:ext cx="0" cy="3594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/>
              <p:cNvCxnSpPr/>
              <p:nvPr/>
            </p:nvCxnSpPr>
            <p:spPr>
              <a:xfrm>
                <a:off x="36064705" y="5778923"/>
                <a:ext cx="1198690" cy="447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7" name="Straight Connector 716"/>
            <p:cNvCxnSpPr/>
            <p:nvPr/>
          </p:nvCxnSpPr>
          <p:spPr>
            <a:xfrm flipH="1">
              <a:off x="34986905" y="6742099"/>
              <a:ext cx="610897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>
              <a:off x="35816692" y="6830512"/>
              <a:ext cx="0" cy="4212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>
              <a:off x="36035581" y="6742099"/>
              <a:ext cx="589387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>
              <a:stCxn id="797" idx="5"/>
            </p:cNvCxnSpPr>
            <p:nvPr/>
          </p:nvCxnSpPr>
          <p:spPr>
            <a:xfrm>
              <a:off x="37454470" y="6742099"/>
              <a:ext cx="161012" cy="509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>
              <a:stCxn id="797" idx="6"/>
            </p:cNvCxnSpPr>
            <p:nvPr/>
          </p:nvCxnSpPr>
          <p:spPr>
            <a:xfrm>
              <a:off x="37545137" y="6528650"/>
              <a:ext cx="861258" cy="7477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>
            <a:xfrm flipH="1">
              <a:off x="34553526" y="7767078"/>
              <a:ext cx="200773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>
              <a:off x="35192078" y="7767078"/>
              <a:ext cx="225581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flipH="1">
              <a:off x="37291266" y="7767078"/>
              <a:ext cx="105327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>
              <a:off x="37834371" y="7767078"/>
              <a:ext cx="243165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Arrow Connector 696"/>
            <p:cNvCxnSpPr/>
            <p:nvPr/>
          </p:nvCxnSpPr>
          <p:spPr>
            <a:xfrm flipH="1">
              <a:off x="37167123" y="7762484"/>
              <a:ext cx="105804" cy="500064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604730" y="5184000"/>
            <a:ext cx="3487721" cy="3824715"/>
            <a:chOff x="18370550" y="5263611"/>
            <a:chExt cx="3363138" cy="3688095"/>
          </a:xfrm>
        </p:grpSpPr>
        <p:grpSp>
          <p:nvGrpSpPr>
            <p:cNvPr id="1176" name="Group 1175"/>
            <p:cNvGrpSpPr/>
            <p:nvPr/>
          </p:nvGrpSpPr>
          <p:grpSpPr>
            <a:xfrm>
              <a:off x="19696998" y="5263611"/>
              <a:ext cx="619111" cy="603725"/>
              <a:chOff x="41729441" y="2182067"/>
              <a:chExt cx="720000" cy="702108"/>
            </a:xfrm>
          </p:grpSpPr>
          <p:sp>
            <p:nvSpPr>
              <p:cNvPr id="1215" name="Oval 1214"/>
              <p:cNvSpPr>
                <a:spLocks/>
              </p:cNvSpPr>
              <p:nvPr/>
            </p:nvSpPr>
            <p:spPr>
              <a:xfrm>
                <a:off x="41729441" y="2182067"/>
                <a:ext cx="720000" cy="7021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16" name="TextBox 1215"/>
              <p:cNvSpPr txBox="1"/>
              <p:nvPr/>
            </p:nvSpPr>
            <p:spPr>
              <a:xfrm>
                <a:off x="41980545" y="2302289"/>
                <a:ext cx="247943" cy="53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77" name="Group 1176"/>
            <p:cNvGrpSpPr/>
            <p:nvPr/>
          </p:nvGrpSpPr>
          <p:grpSpPr>
            <a:xfrm>
              <a:off x="19696998" y="6226787"/>
              <a:ext cx="619111" cy="603725"/>
              <a:chOff x="9629070" y="2299200"/>
              <a:chExt cx="954173" cy="930461"/>
            </a:xfrm>
          </p:grpSpPr>
          <p:sp>
            <p:nvSpPr>
              <p:cNvPr id="1213" name="Oval 1212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14" name="TextBox 1213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78" name="Group 1177"/>
            <p:cNvGrpSpPr/>
            <p:nvPr/>
          </p:nvGrpSpPr>
          <p:grpSpPr>
            <a:xfrm>
              <a:off x="18370550" y="6226787"/>
              <a:ext cx="619111" cy="603725"/>
              <a:chOff x="9629070" y="2299200"/>
              <a:chExt cx="954173" cy="930461"/>
            </a:xfrm>
          </p:grpSpPr>
          <p:sp>
            <p:nvSpPr>
              <p:cNvPr id="1211" name="Oval 1210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12" name="TextBox 1211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0" name="Group 1179"/>
            <p:cNvGrpSpPr/>
            <p:nvPr/>
          </p:nvGrpSpPr>
          <p:grpSpPr>
            <a:xfrm>
              <a:off x="18873464" y="7251766"/>
              <a:ext cx="619111" cy="603725"/>
              <a:chOff x="9629070" y="2299200"/>
              <a:chExt cx="954173" cy="930461"/>
            </a:xfrm>
          </p:grpSpPr>
          <p:sp>
            <p:nvSpPr>
              <p:cNvPr id="1209" name="Oval 1208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10" name="TextBox 1209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1" name="Group 1180"/>
            <p:cNvGrpSpPr/>
            <p:nvPr/>
          </p:nvGrpSpPr>
          <p:grpSpPr>
            <a:xfrm>
              <a:off x="19703250" y="7251766"/>
              <a:ext cx="619111" cy="603725"/>
              <a:chOff x="9629070" y="2299200"/>
              <a:chExt cx="954173" cy="930461"/>
            </a:xfrm>
          </p:grpSpPr>
          <p:sp>
            <p:nvSpPr>
              <p:cNvPr id="1207" name="Oval 1206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08" name="TextBox 1207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2" name="Group 1181"/>
            <p:cNvGrpSpPr/>
            <p:nvPr/>
          </p:nvGrpSpPr>
          <p:grpSpPr>
            <a:xfrm>
              <a:off x="20511526" y="7251766"/>
              <a:ext cx="619111" cy="603725"/>
              <a:chOff x="9629070" y="2299200"/>
              <a:chExt cx="954173" cy="930461"/>
            </a:xfrm>
          </p:grpSpPr>
          <p:sp>
            <p:nvSpPr>
              <p:cNvPr id="1205" name="Oval 1204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06" name="TextBox 1205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7</a:t>
                </a:r>
              </a:p>
            </p:txBody>
          </p:sp>
        </p:grpSp>
        <p:grpSp>
          <p:nvGrpSpPr>
            <p:cNvPr id="1184" name="Group 1183"/>
            <p:cNvGrpSpPr/>
            <p:nvPr/>
          </p:nvGrpSpPr>
          <p:grpSpPr>
            <a:xfrm>
              <a:off x="21114577" y="6226787"/>
              <a:ext cx="619111" cy="603725"/>
              <a:chOff x="9629070" y="2299200"/>
              <a:chExt cx="954173" cy="930461"/>
            </a:xfrm>
          </p:grpSpPr>
          <p:sp>
            <p:nvSpPr>
              <p:cNvPr id="1203" name="Oval 1202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04" name="TextBox 1203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5" name="Group 1184"/>
            <p:cNvGrpSpPr/>
            <p:nvPr/>
          </p:nvGrpSpPr>
          <p:grpSpPr>
            <a:xfrm>
              <a:off x="18462126" y="8347981"/>
              <a:ext cx="619111" cy="603725"/>
              <a:chOff x="9629070" y="2299200"/>
              <a:chExt cx="954173" cy="930461"/>
            </a:xfrm>
          </p:grpSpPr>
          <p:sp>
            <p:nvSpPr>
              <p:cNvPr id="1200" name="Oval 119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01" name="TextBox 1200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7" name="Group 1186"/>
            <p:cNvGrpSpPr/>
            <p:nvPr/>
          </p:nvGrpSpPr>
          <p:grpSpPr>
            <a:xfrm>
              <a:off x="19326257" y="8347981"/>
              <a:ext cx="619111" cy="603725"/>
              <a:chOff x="9629070" y="2299200"/>
              <a:chExt cx="954173" cy="930461"/>
            </a:xfrm>
          </p:grpSpPr>
          <p:sp>
            <p:nvSpPr>
              <p:cNvPr id="1198" name="Oval 1197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99" name="TextBox 1198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188" name="Straight Connector 1187"/>
            <p:cNvCxnSpPr/>
            <p:nvPr/>
          </p:nvCxnSpPr>
          <p:spPr>
            <a:xfrm flipH="1">
              <a:off x="18680106" y="5778923"/>
              <a:ext cx="1107559" cy="447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/>
            <p:cNvCxnSpPr>
              <a:stCxn id="1215" idx="4"/>
              <a:endCxn id="1213" idx="0"/>
            </p:cNvCxnSpPr>
            <p:nvPr/>
          </p:nvCxnSpPr>
          <p:spPr>
            <a:xfrm>
              <a:off x="20006554" y="5867336"/>
              <a:ext cx="0" cy="359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/>
            <p:cNvCxnSpPr/>
            <p:nvPr/>
          </p:nvCxnSpPr>
          <p:spPr>
            <a:xfrm>
              <a:off x="20225443" y="5778923"/>
              <a:ext cx="1198690" cy="447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/>
            <p:cNvCxnSpPr/>
            <p:nvPr/>
          </p:nvCxnSpPr>
          <p:spPr>
            <a:xfrm flipH="1">
              <a:off x="19183019" y="6742099"/>
              <a:ext cx="610898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/>
            <p:cNvCxnSpPr/>
            <p:nvPr/>
          </p:nvCxnSpPr>
          <p:spPr>
            <a:xfrm>
              <a:off x="20012806" y="6830512"/>
              <a:ext cx="0" cy="4212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/>
            <p:cNvCxnSpPr/>
            <p:nvPr/>
          </p:nvCxnSpPr>
          <p:spPr>
            <a:xfrm>
              <a:off x="20231695" y="6742099"/>
              <a:ext cx="589387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Connector 1195"/>
            <p:cNvCxnSpPr>
              <a:stCxn id="1209" idx="3"/>
            </p:cNvCxnSpPr>
            <p:nvPr/>
          </p:nvCxnSpPr>
          <p:spPr>
            <a:xfrm flipH="1">
              <a:off x="18771682" y="7767078"/>
              <a:ext cx="192448" cy="5809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/>
            <p:cNvCxnSpPr>
              <a:stCxn id="1209" idx="5"/>
            </p:cNvCxnSpPr>
            <p:nvPr/>
          </p:nvCxnSpPr>
          <p:spPr>
            <a:xfrm>
              <a:off x="19401908" y="7767078"/>
              <a:ext cx="233905" cy="5809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Straight Arrow Connector 1224"/>
            <p:cNvCxnSpPr/>
            <p:nvPr/>
          </p:nvCxnSpPr>
          <p:spPr>
            <a:xfrm flipH="1">
              <a:off x="18630125" y="7736261"/>
              <a:ext cx="178583" cy="536932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5832514" y="5184000"/>
            <a:ext cx="3487721" cy="2687892"/>
            <a:chOff x="11679378" y="106158"/>
            <a:chExt cx="4087749" cy="3150318"/>
          </a:xfrm>
        </p:grpSpPr>
        <p:grpSp>
          <p:nvGrpSpPr>
            <p:cNvPr id="1232" name="Group 1231"/>
            <p:cNvGrpSpPr/>
            <p:nvPr/>
          </p:nvGrpSpPr>
          <p:grpSpPr>
            <a:xfrm>
              <a:off x="11679378" y="106158"/>
              <a:ext cx="4087749" cy="3150318"/>
              <a:chOff x="40169008" y="2182067"/>
              <a:chExt cx="3911192" cy="3014253"/>
            </a:xfrm>
          </p:grpSpPr>
          <p:grpSp>
            <p:nvGrpSpPr>
              <p:cNvPr id="1238" name="Group 1237"/>
              <p:cNvGrpSpPr/>
              <p:nvPr/>
            </p:nvGrpSpPr>
            <p:grpSpPr>
              <a:xfrm>
                <a:off x="41719897" y="2182067"/>
                <a:ext cx="720000" cy="702108"/>
                <a:chOff x="41737725" y="2182067"/>
                <a:chExt cx="720000" cy="702108"/>
              </a:xfrm>
            </p:grpSpPr>
            <p:sp>
              <p:nvSpPr>
                <p:cNvPr id="1309" name="Oval 1308"/>
                <p:cNvSpPr>
                  <a:spLocks/>
                </p:cNvSpPr>
                <p:nvPr/>
              </p:nvSpPr>
              <p:spPr>
                <a:xfrm>
                  <a:off x="41737725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10" name="TextBox 1309"/>
                <p:cNvSpPr txBox="1"/>
                <p:nvPr/>
              </p:nvSpPr>
              <p:spPr>
                <a:xfrm>
                  <a:off x="41973753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40" name="Group 1239"/>
              <p:cNvGrpSpPr/>
              <p:nvPr/>
            </p:nvGrpSpPr>
            <p:grpSpPr>
              <a:xfrm>
                <a:off x="41719897" y="3302202"/>
                <a:ext cx="720000" cy="702108"/>
                <a:chOff x="9640048" y="2299200"/>
                <a:chExt cx="954173" cy="930461"/>
              </a:xfrm>
            </p:grpSpPr>
            <p:sp>
              <p:nvSpPr>
                <p:cNvPr id="1307" name="Oval 1306"/>
                <p:cNvSpPr>
                  <a:spLocks/>
                </p:cNvSpPr>
                <p:nvPr/>
              </p:nvSpPr>
              <p:spPr>
                <a:xfrm>
                  <a:off x="9640048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08" name="TextBox 1307"/>
                <p:cNvSpPr txBox="1"/>
                <p:nvPr/>
              </p:nvSpPr>
              <p:spPr>
                <a:xfrm>
                  <a:off x="9952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41" name="Group 1240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301" name="Oval 1300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06" name="TextBox 1305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48" name="Group 1247"/>
              <p:cNvGrpSpPr/>
              <p:nvPr/>
            </p:nvGrpSpPr>
            <p:grpSpPr>
              <a:xfrm>
                <a:off x="40763172" y="4494212"/>
                <a:ext cx="720000" cy="702108"/>
                <a:chOff x="11695348" y="2299200"/>
                <a:chExt cx="954173" cy="930461"/>
              </a:xfrm>
            </p:grpSpPr>
            <p:sp>
              <p:nvSpPr>
                <p:cNvPr id="1297" name="Oval 1296"/>
                <p:cNvSpPr>
                  <a:spLocks/>
                </p:cNvSpPr>
                <p:nvPr/>
              </p:nvSpPr>
              <p:spPr>
                <a:xfrm>
                  <a:off x="11695348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00" name="TextBox 1299"/>
                <p:cNvSpPr txBox="1"/>
                <p:nvPr/>
              </p:nvSpPr>
              <p:spPr>
                <a:xfrm>
                  <a:off x="12028121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51" name="Group 1250"/>
              <p:cNvGrpSpPr/>
              <p:nvPr/>
            </p:nvGrpSpPr>
            <p:grpSpPr>
              <a:xfrm>
                <a:off x="41719896" y="4494212"/>
                <a:ext cx="720000" cy="702108"/>
                <a:chOff x="11684370" y="2299200"/>
                <a:chExt cx="954173" cy="930461"/>
              </a:xfrm>
            </p:grpSpPr>
            <p:sp>
              <p:nvSpPr>
                <p:cNvPr id="1293" name="Oval 1292"/>
                <p:cNvSpPr>
                  <a:spLocks/>
                </p:cNvSpPr>
                <p:nvPr/>
              </p:nvSpPr>
              <p:spPr>
                <a:xfrm>
                  <a:off x="116843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94" name="TextBox 1293"/>
                <p:cNvSpPr txBox="1"/>
                <p:nvPr/>
              </p:nvSpPr>
              <p:spPr>
                <a:xfrm>
                  <a:off x="11997164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6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60" name="Group 1259"/>
              <p:cNvGrpSpPr/>
              <p:nvPr/>
            </p:nvGrpSpPr>
            <p:grpSpPr>
              <a:xfrm>
                <a:off x="42668172" y="4494212"/>
                <a:ext cx="720000" cy="702108"/>
                <a:chOff x="11695348" y="2299200"/>
                <a:chExt cx="954173" cy="930461"/>
              </a:xfrm>
            </p:grpSpPr>
            <p:sp>
              <p:nvSpPr>
                <p:cNvPr id="1285" name="Oval 1284"/>
                <p:cNvSpPr>
                  <a:spLocks/>
                </p:cNvSpPr>
                <p:nvPr/>
              </p:nvSpPr>
              <p:spPr>
                <a:xfrm>
                  <a:off x="11695348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90" name="TextBox 1289"/>
                <p:cNvSpPr txBox="1"/>
                <p:nvPr/>
              </p:nvSpPr>
              <p:spPr>
                <a:xfrm>
                  <a:off x="12028121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</a:p>
              </p:txBody>
            </p:sp>
          </p:grpSp>
          <p:grpSp>
            <p:nvGrpSpPr>
              <p:cNvPr id="1261" name="Group 1260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283" name="Oval 128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84" name="TextBox 1283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1271" name="Straight Connector 1270"/>
              <p:cNvCxnSpPr/>
              <p:nvPr/>
            </p:nvCxnSpPr>
            <p:spPr>
              <a:xfrm flipH="1">
                <a:off x="40529008" y="2781354"/>
                <a:ext cx="1288046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2" name="Straight Connector 1271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3" name="Straight Connector 1272"/>
              <p:cNvCxnSpPr/>
              <p:nvPr/>
            </p:nvCxnSpPr>
            <p:spPr>
              <a:xfrm>
                <a:off x="42326172" y="2781354"/>
                <a:ext cx="1394028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4" name="Straight Connector 1273"/>
              <p:cNvCxnSpPr>
                <a:stCxn id="1307" idx="3"/>
              </p:cNvCxnSpPr>
              <p:nvPr/>
            </p:nvCxnSpPr>
            <p:spPr>
              <a:xfrm flipH="1">
                <a:off x="41123168" y="3901490"/>
                <a:ext cx="702170" cy="5927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5" name="Straight Connector 1274"/>
              <p:cNvCxnSpPr/>
              <p:nvPr/>
            </p:nvCxnSpPr>
            <p:spPr>
              <a:xfrm>
                <a:off x="42088179" y="4004310"/>
                <a:ext cx="0" cy="4899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6" name="Straight Connector 1275"/>
              <p:cNvCxnSpPr>
                <a:stCxn id="1307" idx="5"/>
              </p:cNvCxnSpPr>
              <p:nvPr/>
            </p:nvCxnSpPr>
            <p:spPr>
              <a:xfrm>
                <a:off x="42334454" y="3901490"/>
                <a:ext cx="693717" cy="5927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1" name="Straight Arrow Connector 1310"/>
            <p:cNvCxnSpPr/>
            <p:nvPr/>
          </p:nvCxnSpPr>
          <p:spPr>
            <a:xfrm flipH="1">
              <a:off x="12520897" y="1788872"/>
              <a:ext cx="670926" cy="566248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5425117" y="5184000"/>
            <a:ext cx="3487720" cy="3803976"/>
            <a:chOff x="22779813" y="5263611"/>
            <a:chExt cx="3363137" cy="3668097"/>
          </a:xfrm>
        </p:grpSpPr>
        <p:grpSp>
          <p:nvGrpSpPr>
            <p:cNvPr id="1022" name="Group 1021"/>
            <p:cNvGrpSpPr/>
            <p:nvPr/>
          </p:nvGrpSpPr>
          <p:grpSpPr>
            <a:xfrm>
              <a:off x="24106261" y="5263611"/>
              <a:ext cx="619110" cy="603725"/>
              <a:chOff x="41729441" y="2182067"/>
              <a:chExt cx="720000" cy="702108"/>
            </a:xfrm>
          </p:grpSpPr>
          <p:sp>
            <p:nvSpPr>
              <p:cNvPr id="1158" name="Oval 1157"/>
              <p:cNvSpPr>
                <a:spLocks/>
              </p:cNvSpPr>
              <p:nvPr/>
            </p:nvSpPr>
            <p:spPr>
              <a:xfrm>
                <a:off x="41729441" y="2182067"/>
                <a:ext cx="720000" cy="7021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59" name="TextBox 1158"/>
              <p:cNvSpPr txBox="1"/>
              <p:nvPr/>
            </p:nvSpPr>
            <p:spPr>
              <a:xfrm>
                <a:off x="41980544" y="2302289"/>
                <a:ext cx="247943" cy="53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3" name="Group 1022"/>
            <p:cNvGrpSpPr/>
            <p:nvPr/>
          </p:nvGrpSpPr>
          <p:grpSpPr>
            <a:xfrm>
              <a:off x="24106261" y="6226787"/>
              <a:ext cx="619110" cy="603725"/>
              <a:chOff x="9629070" y="2299200"/>
              <a:chExt cx="954173" cy="930461"/>
            </a:xfrm>
          </p:grpSpPr>
          <p:sp>
            <p:nvSpPr>
              <p:cNvPr id="1155" name="Oval 1154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56" name="TextBox 1155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4" name="Group 1023"/>
            <p:cNvGrpSpPr/>
            <p:nvPr/>
          </p:nvGrpSpPr>
          <p:grpSpPr>
            <a:xfrm>
              <a:off x="22779813" y="6226787"/>
              <a:ext cx="619110" cy="603725"/>
              <a:chOff x="9629070" y="2299200"/>
              <a:chExt cx="954173" cy="930461"/>
            </a:xfrm>
          </p:grpSpPr>
          <p:sp>
            <p:nvSpPr>
              <p:cNvPr id="1144" name="Oval 1143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45" name="TextBox 1144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5" name="Group 1024"/>
            <p:cNvGrpSpPr/>
            <p:nvPr/>
          </p:nvGrpSpPr>
          <p:grpSpPr>
            <a:xfrm>
              <a:off x="23270060" y="7251766"/>
              <a:ext cx="619110" cy="603725"/>
              <a:chOff x="9629070" y="2299200"/>
              <a:chExt cx="954173" cy="930461"/>
            </a:xfrm>
          </p:grpSpPr>
          <p:sp>
            <p:nvSpPr>
              <p:cNvPr id="1142" name="Oval 1141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43" name="TextBox 1142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6" name="Group 1025"/>
            <p:cNvGrpSpPr/>
            <p:nvPr/>
          </p:nvGrpSpPr>
          <p:grpSpPr>
            <a:xfrm>
              <a:off x="24099847" y="7251766"/>
              <a:ext cx="619110" cy="603725"/>
              <a:chOff x="9629070" y="2299200"/>
              <a:chExt cx="954173" cy="930461"/>
            </a:xfrm>
          </p:grpSpPr>
          <p:sp>
            <p:nvSpPr>
              <p:cNvPr id="1140" name="Oval 113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41" name="TextBox 1140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24908122" y="7251766"/>
              <a:ext cx="619110" cy="603725"/>
              <a:chOff x="9629070" y="2299200"/>
              <a:chExt cx="954173" cy="930461"/>
            </a:xfrm>
          </p:grpSpPr>
          <p:sp>
            <p:nvSpPr>
              <p:cNvPr id="1138" name="Oval 1137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39" name="TextBox 1138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7</a:t>
                </a:r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>
              <a:off x="25523840" y="6226787"/>
              <a:ext cx="619110" cy="603725"/>
              <a:chOff x="9629070" y="2299200"/>
              <a:chExt cx="954173" cy="930461"/>
            </a:xfrm>
          </p:grpSpPr>
          <p:sp>
            <p:nvSpPr>
              <p:cNvPr id="1136" name="Oval 1135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37" name="TextBox 1136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00" name="Group 1099"/>
            <p:cNvGrpSpPr/>
            <p:nvPr/>
          </p:nvGrpSpPr>
          <p:grpSpPr>
            <a:xfrm>
              <a:off x="22866350" y="8314148"/>
              <a:ext cx="619110" cy="603725"/>
              <a:chOff x="9629070" y="2299200"/>
              <a:chExt cx="954173" cy="930461"/>
            </a:xfrm>
          </p:grpSpPr>
          <p:sp>
            <p:nvSpPr>
              <p:cNvPr id="1121" name="Oval 1120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22" name="TextBox 1121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01" name="Group 1100"/>
            <p:cNvGrpSpPr/>
            <p:nvPr/>
          </p:nvGrpSpPr>
          <p:grpSpPr>
            <a:xfrm>
              <a:off x="23730481" y="8314148"/>
              <a:ext cx="619110" cy="603725"/>
              <a:chOff x="9629070" y="2299200"/>
              <a:chExt cx="954173" cy="930461"/>
            </a:xfrm>
          </p:grpSpPr>
          <p:sp>
            <p:nvSpPr>
              <p:cNvPr id="1117" name="Oval 1116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20" name="TextBox 1119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102" name="Straight Connector 1101"/>
            <p:cNvCxnSpPr/>
            <p:nvPr/>
          </p:nvCxnSpPr>
          <p:spPr>
            <a:xfrm flipH="1">
              <a:off x="23089368" y="5778923"/>
              <a:ext cx="1107559" cy="447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/>
            <p:cNvCxnSpPr/>
            <p:nvPr/>
          </p:nvCxnSpPr>
          <p:spPr>
            <a:xfrm>
              <a:off x="24415816" y="5867336"/>
              <a:ext cx="0" cy="359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/>
            <p:cNvCxnSpPr/>
            <p:nvPr/>
          </p:nvCxnSpPr>
          <p:spPr>
            <a:xfrm>
              <a:off x="24634705" y="5778923"/>
              <a:ext cx="1198690" cy="447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/>
            <p:cNvCxnSpPr/>
            <p:nvPr/>
          </p:nvCxnSpPr>
          <p:spPr>
            <a:xfrm flipH="1">
              <a:off x="23579615" y="6742099"/>
              <a:ext cx="610898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/>
            <p:cNvCxnSpPr/>
            <p:nvPr/>
          </p:nvCxnSpPr>
          <p:spPr>
            <a:xfrm>
              <a:off x="24409402" y="6830511"/>
              <a:ext cx="0" cy="4212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/>
            <p:cNvCxnSpPr/>
            <p:nvPr/>
          </p:nvCxnSpPr>
          <p:spPr>
            <a:xfrm>
              <a:off x="24628291" y="6742099"/>
              <a:ext cx="589387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/>
            <p:cNvCxnSpPr/>
            <p:nvPr/>
          </p:nvCxnSpPr>
          <p:spPr>
            <a:xfrm flipH="1">
              <a:off x="23175905" y="7767078"/>
              <a:ext cx="200773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/>
            <p:cNvCxnSpPr/>
            <p:nvPr/>
          </p:nvCxnSpPr>
          <p:spPr>
            <a:xfrm>
              <a:off x="23814456" y="7767078"/>
              <a:ext cx="225580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Arrow Connector 1159"/>
            <p:cNvCxnSpPr/>
            <p:nvPr/>
          </p:nvCxnSpPr>
          <p:spPr>
            <a:xfrm flipH="1" flipV="1">
              <a:off x="23993629" y="7881431"/>
              <a:ext cx="187985" cy="424259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Arrow Connector 1160"/>
            <p:cNvCxnSpPr/>
            <p:nvPr/>
          </p:nvCxnSpPr>
          <p:spPr>
            <a:xfrm flipH="1" flipV="1">
              <a:off x="24925395" y="6809323"/>
              <a:ext cx="378445" cy="334403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Arrow Connector 1162"/>
            <p:cNvCxnSpPr/>
            <p:nvPr/>
          </p:nvCxnSpPr>
          <p:spPr>
            <a:xfrm flipV="1">
              <a:off x="24817810" y="6688418"/>
              <a:ext cx="601720" cy="12865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3" name="Straight Arrow Connector 1362"/>
            <p:cNvCxnSpPr/>
            <p:nvPr/>
          </p:nvCxnSpPr>
          <p:spPr>
            <a:xfrm flipV="1">
              <a:off x="23397238" y="8918843"/>
              <a:ext cx="444277" cy="12865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Arrow Connector 1364"/>
            <p:cNvCxnSpPr/>
            <p:nvPr/>
          </p:nvCxnSpPr>
          <p:spPr>
            <a:xfrm flipV="1">
              <a:off x="23869430" y="7781977"/>
              <a:ext cx="296185" cy="8401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6" name="Straight Arrow Connector 1365"/>
            <p:cNvCxnSpPr/>
            <p:nvPr/>
          </p:nvCxnSpPr>
          <p:spPr>
            <a:xfrm flipV="1">
              <a:off x="24681435" y="7781977"/>
              <a:ext cx="296185" cy="8401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2" name="Group 1431"/>
          <p:cNvGrpSpPr/>
          <p:nvPr/>
        </p:nvGrpSpPr>
        <p:grpSpPr>
          <a:xfrm>
            <a:off x="6247457" y="5184000"/>
            <a:ext cx="3487721" cy="1624944"/>
            <a:chOff x="6480860" y="788217"/>
            <a:chExt cx="4087749" cy="1904500"/>
          </a:xfrm>
        </p:grpSpPr>
        <p:grpSp>
          <p:nvGrpSpPr>
            <p:cNvPr id="1433" name="Group 1432"/>
            <p:cNvGrpSpPr/>
            <p:nvPr/>
          </p:nvGrpSpPr>
          <p:grpSpPr>
            <a:xfrm>
              <a:off x="6480860" y="788217"/>
              <a:ext cx="4087749" cy="1904500"/>
              <a:chOff x="40169008" y="2182067"/>
              <a:chExt cx="3911192" cy="1822243"/>
            </a:xfrm>
          </p:grpSpPr>
          <p:grpSp>
            <p:nvGrpSpPr>
              <p:cNvPr id="1443" name="Group 1442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1473" name="Oval 1472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74" name="TextBox 1473"/>
                <p:cNvSpPr txBox="1"/>
                <p:nvPr/>
              </p:nvSpPr>
              <p:spPr>
                <a:xfrm>
                  <a:off x="41980544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444" name="Group 1443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468" name="Oval 1467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71" name="TextBox 1470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454" name="Group 1453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464" name="Oval 146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65" name="TextBox 1464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456" name="Group 1455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461" name="Oval 1460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63" name="TextBox 1462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1457" name="Straight Connector 1456"/>
              <p:cNvCxnSpPr/>
              <p:nvPr/>
            </p:nvCxnSpPr>
            <p:spPr>
              <a:xfrm flipH="1">
                <a:off x="40529008" y="2781354"/>
                <a:ext cx="1288046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8" name="Straight Connector 1457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9" name="Straight Connector 1458"/>
              <p:cNvCxnSpPr/>
              <p:nvPr/>
            </p:nvCxnSpPr>
            <p:spPr>
              <a:xfrm>
                <a:off x="42326172" y="2781354"/>
                <a:ext cx="1394028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2" name="Straight Arrow Connector 1441"/>
            <p:cNvCxnSpPr/>
            <p:nvPr/>
          </p:nvCxnSpPr>
          <p:spPr>
            <a:xfrm flipH="1">
              <a:off x="6795603" y="1252345"/>
              <a:ext cx="1210300" cy="481672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1042980" y="5184000"/>
            <a:ext cx="3487721" cy="1624944"/>
            <a:chOff x="9725071" y="5263611"/>
            <a:chExt cx="3363138" cy="1566901"/>
          </a:xfrm>
        </p:grpSpPr>
        <p:grpSp>
          <p:nvGrpSpPr>
            <p:cNvPr id="1313" name="Group 1312"/>
            <p:cNvGrpSpPr/>
            <p:nvPr/>
          </p:nvGrpSpPr>
          <p:grpSpPr>
            <a:xfrm>
              <a:off x="9725071" y="5263611"/>
              <a:ext cx="3363138" cy="1566901"/>
              <a:chOff x="40169008" y="2182067"/>
              <a:chExt cx="3911192" cy="1822243"/>
            </a:xfrm>
          </p:grpSpPr>
          <p:grpSp>
            <p:nvGrpSpPr>
              <p:cNvPr id="1315" name="Group 1314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1348" name="Oval 1347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50" name="TextBox 1349"/>
                <p:cNvSpPr txBox="1"/>
                <p:nvPr/>
              </p:nvSpPr>
              <p:spPr>
                <a:xfrm>
                  <a:off x="41980544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316" name="Group 1315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346" name="Oval 1345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47" name="TextBox 1346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317" name="Group 1316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344" name="Oval 134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45" name="TextBox 1344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321" name="Group 1320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330" name="Oval 132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33" name="TextBox 1332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1322" name="Straight Connector 1321"/>
              <p:cNvCxnSpPr/>
              <p:nvPr/>
            </p:nvCxnSpPr>
            <p:spPr>
              <a:xfrm flipH="1">
                <a:off x="40529008" y="2781354"/>
                <a:ext cx="1288046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Straight Connector 1322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42326172" y="2781354"/>
                <a:ext cx="1394028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5" name="Straight Arrow Connector 774"/>
            <p:cNvCxnSpPr/>
            <p:nvPr/>
          </p:nvCxnSpPr>
          <p:spPr>
            <a:xfrm flipV="1">
              <a:off x="10407000" y="6766116"/>
              <a:ext cx="601720" cy="12865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6" name="Right Arrow 825"/>
          <p:cNvSpPr/>
          <p:nvPr/>
        </p:nvSpPr>
        <p:spPr>
          <a:xfrm>
            <a:off x="39801935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grpSp>
        <p:nvGrpSpPr>
          <p:cNvPr id="827" name="Group 826"/>
          <p:cNvGrpSpPr/>
          <p:nvPr/>
        </p:nvGrpSpPr>
        <p:grpSpPr>
          <a:xfrm>
            <a:off x="29800550" y="5184000"/>
            <a:ext cx="4701904" cy="3789629"/>
            <a:chOff x="34182000" y="5263611"/>
            <a:chExt cx="4533950" cy="3654263"/>
          </a:xfrm>
        </p:grpSpPr>
        <p:grpSp>
          <p:nvGrpSpPr>
            <p:cNvPr id="828" name="Group 827"/>
            <p:cNvGrpSpPr/>
            <p:nvPr/>
          </p:nvGrpSpPr>
          <p:grpSpPr>
            <a:xfrm>
              <a:off x="34677350" y="7251767"/>
              <a:ext cx="619110" cy="603725"/>
              <a:chOff x="9629070" y="2299200"/>
              <a:chExt cx="954173" cy="930461"/>
            </a:xfrm>
          </p:grpSpPr>
          <p:sp>
            <p:nvSpPr>
              <p:cNvPr id="887" name="Oval 886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8" name="TextBox 887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29" name="Group 828"/>
            <p:cNvGrpSpPr/>
            <p:nvPr/>
          </p:nvGrpSpPr>
          <p:grpSpPr>
            <a:xfrm>
              <a:off x="35507137" y="7251767"/>
              <a:ext cx="619110" cy="603725"/>
              <a:chOff x="9629070" y="2299200"/>
              <a:chExt cx="954173" cy="930461"/>
            </a:xfrm>
          </p:grpSpPr>
          <p:sp>
            <p:nvSpPr>
              <p:cNvPr id="885" name="Oval 884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6" name="TextBox 885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30" name="Group 829"/>
            <p:cNvGrpSpPr/>
            <p:nvPr/>
          </p:nvGrpSpPr>
          <p:grpSpPr>
            <a:xfrm>
              <a:off x="36315413" y="7251767"/>
              <a:ext cx="619110" cy="603725"/>
              <a:chOff x="9629070" y="2299200"/>
              <a:chExt cx="954173" cy="930461"/>
            </a:xfrm>
          </p:grpSpPr>
          <p:sp>
            <p:nvSpPr>
              <p:cNvPr id="883" name="Oval 882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4" name="TextBox 883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7</a:t>
                </a:r>
              </a:p>
            </p:txBody>
          </p:sp>
        </p:grpSp>
        <p:grpSp>
          <p:nvGrpSpPr>
            <p:cNvPr id="831" name="Group 830"/>
            <p:cNvGrpSpPr/>
            <p:nvPr/>
          </p:nvGrpSpPr>
          <p:grpSpPr>
            <a:xfrm>
              <a:off x="37305927" y="7251767"/>
              <a:ext cx="619110" cy="603725"/>
              <a:chOff x="9629070" y="2299200"/>
              <a:chExt cx="954173" cy="930461"/>
            </a:xfrm>
          </p:grpSpPr>
          <p:sp>
            <p:nvSpPr>
              <p:cNvPr id="881" name="Oval 880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2" name="TextBox 881"/>
              <p:cNvSpPr txBox="1"/>
              <p:nvPr/>
            </p:nvSpPr>
            <p:spPr>
              <a:xfrm>
                <a:off x="9836795" y="2438723"/>
                <a:ext cx="637402" cy="68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10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32" name="Group 831"/>
            <p:cNvGrpSpPr/>
            <p:nvPr/>
          </p:nvGrpSpPr>
          <p:grpSpPr>
            <a:xfrm>
              <a:off x="38096840" y="7276432"/>
              <a:ext cx="619110" cy="603725"/>
              <a:chOff x="9629070" y="2337215"/>
              <a:chExt cx="954173" cy="930461"/>
            </a:xfrm>
          </p:grpSpPr>
          <p:sp>
            <p:nvSpPr>
              <p:cNvPr id="879" name="Oval 878"/>
              <p:cNvSpPr>
                <a:spLocks/>
              </p:cNvSpPr>
              <p:nvPr/>
            </p:nvSpPr>
            <p:spPr>
              <a:xfrm>
                <a:off x="9629070" y="2337215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0" name="TextBox 879"/>
              <p:cNvSpPr txBox="1"/>
              <p:nvPr/>
            </p:nvSpPr>
            <p:spPr>
              <a:xfrm>
                <a:off x="9817527" y="2476738"/>
                <a:ext cx="595008" cy="68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33" name="Group 832"/>
            <p:cNvGrpSpPr/>
            <p:nvPr/>
          </p:nvGrpSpPr>
          <p:grpSpPr>
            <a:xfrm>
              <a:off x="34243969" y="8314149"/>
              <a:ext cx="619110" cy="603725"/>
              <a:chOff x="7083347" y="2299200"/>
              <a:chExt cx="954173" cy="930461"/>
            </a:xfrm>
          </p:grpSpPr>
          <p:sp>
            <p:nvSpPr>
              <p:cNvPr id="877" name="Oval 876"/>
              <p:cNvSpPr>
                <a:spLocks/>
              </p:cNvSpPr>
              <p:nvPr/>
            </p:nvSpPr>
            <p:spPr>
              <a:xfrm>
                <a:off x="7083347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8" name="TextBox 877"/>
              <p:cNvSpPr txBox="1"/>
              <p:nvPr/>
            </p:nvSpPr>
            <p:spPr>
              <a:xfrm>
                <a:off x="7416120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34" name="Group 833"/>
            <p:cNvGrpSpPr/>
            <p:nvPr/>
          </p:nvGrpSpPr>
          <p:grpSpPr>
            <a:xfrm>
              <a:off x="35108100" y="8314149"/>
              <a:ext cx="619110" cy="603725"/>
              <a:chOff x="7083347" y="2299200"/>
              <a:chExt cx="954173" cy="930461"/>
            </a:xfrm>
          </p:grpSpPr>
          <p:sp>
            <p:nvSpPr>
              <p:cNvPr id="875" name="Oval 874"/>
              <p:cNvSpPr>
                <a:spLocks/>
              </p:cNvSpPr>
              <p:nvPr/>
            </p:nvSpPr>
            <p:spPr>
              <a:xfrm>
                <a:off x="7083347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6" name="TextBox 875"/>
              <p:cNvSpPr txBox="1"/>
              <p:nvPr/>
            </p:nvSpPr>
            <p:spPr>
              <a:xfrm>
                <a:off x="7416120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37" name="Group 836"/>
            <p:cNvGrpSpPr/>
            <p:nvPr/>
          </p:nvGrpSpPr>
          <p:grpSpPr>
            <a:xfrm>
              <a:off x="34182000" y="5263611"/>
              <a:ext cx="3363137" cy="1566901"/>
              <a:chOff x="34209813" y="5263611"/>
              <a:chExt cx="3363137" cy="1566901"/>
            </a:xfrm>
          </p:grpSpPr>
          <p:grpSp>
            <p:nvGrpSpPr>
              <p:cNvPr id="850" name="Group 849"/>
              <p:cNvGrpSpPr/>
              <p:nvPr/>
            </p:nvGrpSpPr>
            <p:grpSpPr>
              <a:xfrm>
                <a:off x="35536261" y="5263611"/>
                <a:ext cx="619110" cy="603725"/>
                <a:chOff x="41729441" y="2182067"/>
                <a:chExt cx="720000" cy="702108"/>
              </a:xfrm>
            </p:grpSpPr>
            <p:sp>
              <p:nvSpPr>
                <p:cNvPr id="869" name="Oval 868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70" name="TextBox 869"/>
                <p:cNvSpPr txBox="1"/>
                <p:nvPr/>
              </p:nvSpPr>
              <p:spPr>
                <a:xfrm>
                  <a:off x="41980544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851" name="Group 850"/>
              <p:cNvGrpSpPr/>
              <p:nvPr/>
            </p:nvGrpSpPr>
            <p:grpSpPr>
              <a:xfrm>
                <a:off x="35536261" y="6226787"/>
                <a:ext cx="619110" cy="603725"/>
                <a:chOff x="9629070" y="2299200"/>
                <a:chExt cx="954173" cy="930461"/>
              </a:xfrm>
            </p:grpSpPr>
            <p:sp>
              <p:nvSpPr>
                <p:cNvPr id="867" name="Oval 866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68" name="TextBox 867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852" name="Group 851"/>
              <p:cNvGrpSpPr/>
              <p:nvPr/>
            </p:nvGrpSpPr>
            <p:grpSpPr>
              <a:xfrm>
                <a:off x="34209813" y="6226787"/>
                <a:ext cx="619110" cy="603725"/>
                <a:chOff x="9629070" y="2299200"/>
                <a:chExt cx="954173" cy="930461"/>
              </a:xfrm>
            </p:grpSpPr>
            <p:sp>
              <p:nvSpPr>
                <p:cNvPr id="865" name="Oval 864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66" name="TextBox 865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859" name="Group 858"/>
              <p:cNvGrpSpPr/>
              <p:nvPr/>
            </p:nvGrpSpPr>
            <p:grpSpPr>
              <a:xfrm>
                <a:off x="36953840" y="6226787"/>
                <a:ext cx="619110" cy="603725"/>
                <a:chOff x="9629070" y="2299200"/>
                <a:chExt cx="954173" cy="930461"/>
              </a:xfrm>
            </p:grpSpPr>
            <p:sp>
              <p:nvSpPr>
                <p:cNvPr id="863" name="Oval 86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64" name="TextBox 863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860" name="Straight Connector 859"/>
              <p:cNvCxnSpPr/>
              <p:nvPr/>
            </p:nvCxnSpPr>
            <p:spPr>
              <a:xfrm flipH="1">
                <a:off x="34519368" y="5778923"/>
                <a:ext cx="1107559" cy="447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>
                <a:off x="35845816" y="5867336"/>
                <a:ext cx="0" cy="3594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/>
              <p:nvPr/>
            </p:nvCxnSpPr>
            <p:spPr>
              <a:xfrm>
                <a:off x="36064705" y="5778923"/>
                <a:ext cx="1198690" cy="447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0" name="Straight Connector 839"/>
            <p:cNvCxnSpPr/>
            <p:nvPr/>
          </p:nvCxnSpPr>
          <p:spPr>
            <a:xfrm flipH="1">
              <a:off x="34986905" y="6742099"/>
              <a:ext cx="610897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/>
            <p:nvPr/>
          </p:nvCxnSpPr>
          <p:spPr>
            <a:xfrm>
              <a:off x="35816692" y="6830512"/>
              <a:ext cx="0" cy="4212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/>
            <p:nvPr/>
          </p:nvCxnSpPr>
          <p:spPr>
            <a:xfrm>
              <a:off x="36035581" y="6742099"/>
              <a:ext cx="589387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>
              <a:off x="37454470" y="6742099"/>
              <a:ext cx="161012" cy="509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>
              <a:off x="37545137" y="6528650"/>
              <a:ext cx="861258" cy="7477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>
            <a:xfrm flipH="1">
              <a:off x="34553526" y="7767078"/>
              <a:ext cx="200773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>
            <a:xfrm>
              <a:off x="35192078" y="7767078"/>
              <a:ext cx="225581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Arrow Connector 848"/>
            <p:cNvCxnSpPr/>
            <p:nvPr/>
          </p:nvCxnSpPr>
          <p:spPr>
            <a:xfrm>
              <a:off x="37585901" y="6716934"/>
              <a:ext cx="175154" cy="489020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7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404879" y="13248266"/>
            <a:ext cx="1897532" cy="1883320"/>
            <a:chOff x="4412185" y="9368568"/>
            <a:chExt cx="3390612" cy="3365216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6302132" y="11279459"/>
              <a:ext cx="1500665" cy="1454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412185" y="9368568"/>
              <a:ext cx="1500665" cy="1454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399967" y="15162212"/>
                <a:ext cx="2370585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200" dirty="0" smtClean="0">
                    <a:latin typeface="Arial" charset="0"/>
                    <a:ea typeface="Arial" charset="0"/>
                    <a:cs typeface="Arial" charset="0"/>
                  </a:rPr>
                  <a:t>G(+x,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20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 b="0" i="0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200" b="0" i="0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i</m:t>
                        </m:r>
                      </m:sub>
                      <m:sup>
                        <m:r>
                          <a:rPr lang="en-US" sz="4200" b="0" i="0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200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7" y="15162212"/>
                <a:ext cx="2370585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9536" t="-17355" r="-953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389563" y="18421672"/>
                <a:ext cx="233070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200" dirty="0">
                    <a:latin typeface="Arial" charset="0"/>
                    <a:ea typeface="Arial" charset="0"/>
                    <a:cs typeface="Arial" charset="0"/>
                  </a:rPr>
                  <a:t>G(+y,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200" i="1" dirty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200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i</m:t>
                        </m:r>
                      </m:sub>
                      <m:sup>
                        <m:r>
                          <a:rPr lang="en-US" sz="4200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200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63" y="18421672"/>
                <a:ext cx="2330703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9686" t="-18182" r="-968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/>
          <p:cNvSpPr txBox="1"/>
          <p:nvPr/>
        </p:nvSpPr>
        <p:spPr>
          <a:xfrm flipH="1">
            <a:off x="2672550" y="20841741"/>
            <a:ext cx="1105083" cy="780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2318714" y="20801012"/>
            <a:ext cx="936254" cy="8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1862177" y="20801012"/>
            <a:ext cx="972827" cy="8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48" name="Group 1147"/>
          <p:cNvGrpSpPr/>
          <p:nvPr/>
        </p:nvGrpSpPr>
        <p:grpSpPr>
          <a:xfrm>
            <a:off x="1222444" y="10253761"/>
            <a:ext cx="4005296" cy="4005296"/>
            <a:chOff x="1136120" y="10818812"/>
            <a:chExt cx="4265400" cy="4265400"/>
          </a:xfrm>
        </p:grpSpPr>
        <p:grpSp>
          <p:nvGrpSpPr>
            <p:cNvPr id="542" name="Group 541"/>
            <p:cNvGrpSpPr/>
            <p:nvPr/>
          </p:nvGrpSpPr>
          <p:grpSpPr>
            <a:xfrm>
              <a:off x="1136120" y="10818812"/>
              <a:ext cx="4265400" cy="4265400"/>
              <a:chOff x="691509" y="3394941"/>
              <a:chExt cx="4678659" cy="4678659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91509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627241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562973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498704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4434436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91509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627241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562973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498704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4434436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91509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627241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562973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498704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4434436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691509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627241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562973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498704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4434436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691509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627241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562973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498704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434436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830079" y="12496388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</p:grpSp>
      <p:grpSp>
        <p:nvGrpSpPr>
          <p:cNvPr id="1149" name="Group 1148"/>
          <p:cNvGrpSpPr/>
          <p:nvPr/>
        </p:nvGrpSpPr>
        <p:grpSpPr>
          <a:xfrm>
            <a:off x="10784193" y="10253762"/>
            <a:ext cx="4005296" cy="4009403"/>
            <a:chOff x="6330950" y="10818812"/>
            <a:chExt cx="4265400" cy="4269773"/>
          </a:xfrm>
        </p:grpSpPr>
        <p:grpSp>
          <p:nvGrpSpPr>
            <p:cNvPr id="543" name="Group 542"/>
            <p:cNvGrpSpPr/>
            <p:nvPr/>
          </p:nvGrpSpPr>
          <p:grpSpPr>
            <a:xfrm>
              <a:off x="6330950" y="10818812"/>
              <a:ext cx="4265400" cy="4265400"/>
              <a:chOff x="6194556" y="3411914"/>
              <a:chExt cx="4678659" cy="4678659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94556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130288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066020" y="341191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9001751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9937483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94556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130288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066020" y="4347481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9001751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9937483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94556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130288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066020" y="528387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9001751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9937483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6194556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7130288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066020" y="621944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9001751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9937483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6194556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7130288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066020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001751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9937483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460" name="TextBox 45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633095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85" name="TextBox 58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8126959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53" name="Group 1452"/>
          <p:cNvGrpSpPr/>
          <p:nvPr/>
        </p:nvGrpSpPr>
        <p:grpSpPr>
          <a:xfrm>
            <a:off x="20345943" y="10253762"/>
            <a:ext cx="4005296" cy="4009403"/>
            <a:chOff x="17200200" y="10818812"/>
            <a:chExt cx="4265400" cy="4269773"/>
          </a:xfrm>
        </p:grpSpPr>
        <p:grpSp>
          <p:nvGrpSpPr>
            <p:cNvPr id="488" name="Group 487"/>
            <p:cNvGrpSpPr/>
            <p:nvPr/>
          </p:nvGrpSpPr>
          <p:grpSpPr>
            <a:xfrm>
              <a:off x="17200200" y="10818812"/>
              <a:ext cx="4265400" cy="4265400"/>
              <a:chOff x="16190120" y="1825497"/>
              <a:chExt cx="7200000" cy="7200000"/>
            </a:xfrm>
          </p:grpSpPr>
          <p:sp>
            <p:nvSpPr>
              <p:cNvPr id="489" name="Rectangle 488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619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763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19070120" y="1825497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051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195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6190120" y="326524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7630120" y="3265243"/>
                <a:ext cx="1440000" cy="1439746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19070120" y="3265243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0510120" y="3265243"/>
                <a:ext cx="1440000" cy="1439746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1950120" y="326524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6190120" y="4706259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7630120" y="4706259"/>
                <a:ext cx="1440000" cy="1439746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19070120" y="4706259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0510120" y="4706259"/>
                <a:ext cx="1440000" cy="1439746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1950120" y="4706259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6190120" y="614600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7630120" y="6146005"/>
                <a:ext cx="1440000" cy="1439746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19070120" y="6146005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0510120" y="614600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1950120" y="614600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619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763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907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051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195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89" name="TextBox 588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9033853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0" name="TextBox 58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8064558" y="1251142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7205497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2" name="TextBox 59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9847879" y="12511777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1" name="Group 1150"/>
          <p:cNvGrpSpPr/>
          <p:nvPr/>
        </p:nvGrpSpPr>
        <p:grpSpPr>
          <a:xfrm>
            <a:off x="25166329" y="10253762"/>
            <a:ext cx="4005296" cy="4009403"/>
            <a:chOff x="23249150" y="10818812"/>
            <a:chExt cx="4265400" cy="4269773"/>
          </a:xfrm>
        </p:grpSpPr>
        <p:grpSp>
          <p:nvGrpSpPr>
            <p:cNvPr id="545" name="Group 544"/>
            <p:cNvGrpSpPr/>
            <p:nvPr/>
          </p:nvGrpSpPr>
          <p:grpSpPr>
            <a:xfrm>
              <a:off x="23249150" y="10818812"/>
              <a:ext cx="4265400" cy="4265400"/>
              <a:chOff x="24920781" y="3296003"/>
              <a:chExt cx="4678659" cy="4678659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24920781" y="329600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25856513" y="329600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6792245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7727976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8663708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24920781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25856513" y="423157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6792245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7727976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8663708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24920781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25856513" y="5167962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6792245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7727976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8663708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24920781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25856513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6792245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7727976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8663708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24920781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25856513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6792245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7727976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8663708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93" name="TextBox 592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3305402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4166471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2" name="Group 1151"/>
          <p:cNvGrpSpPr/>
          <p:nvPr/>
        </p:nvGrpSpPr>
        <p:grpSpPr>
          <a:xfrm>
            <a:off x="30148854" y="10253762"/>
            <a:ext cx="4005296" cy="4009403"/>
            <a:chOff x="28983000" y="10818812"/>
            <a:chExt cx="4265400" cy="4269773"/>
          </a:xfrm>
        </p:grpSpPr>
        <p:grpSp>
          <p:nvGrpSpPr>
            <p:cNvPr id="546" name="Group 545"/>
            <p:cNvGrpSpPr/>
            <p:nvPr/>
          </p:nvGrpSpPr>
          <p:grpSpPr>
            <a:xfrm>
              <a:off x="28983000" y="10818812"/>
              <a:ext cx="4265400" cy="4265400"/>
              <a:chOff x="30251380" y="3100454"/>
              <a:chExt cx="4678659" cy="4678659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30251380" y="310045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31187112" y="310045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2122844" y="3100454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3058575" y="310045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3994307" y="310045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30251380" y="403602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31187112" y="4036021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2122844" y="4036021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3058575" y="4036021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3994307" y="403602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30251380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31187112" y="497241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2122844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3058575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3994307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30251380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31187112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2122844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3058575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3994307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0251380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1187112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2122844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3058575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3994307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95" name="TextBox 59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01900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6" name="TextBox 59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847740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7" name="TextBox 59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0796359" y="11629894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3" name="Group 1152"/>
          <p:cNvGrpSpPr/>
          <p:nvPr/>
        </p:nvGrpSpPr>
        <p:grpSpPr>
          <a:xfrm>
            <a:off x="35561810" y="10253762"/>
            <a:ext cx="4005296" cy="4009403"/>
            <a:chOff x="35253000" y="10818812"/>
            <a:chExt cx="4265400" cy="4269773"/>
          </a:xfrm>
        </p:grpSpPr>
        <p:grpSp>
          <p:nvGrpSpPr>
            <p:cNvPr id="547" name="Group 546"/>
            <p:cNvGrpSpPr/>
            <p:nvPr/>
          </p:nvGrpSpPr>
          <p:grpSpPr>
            <a:xfrm>
              <a:off x="35253000" y="10818812"/>
              <a:ext cx="4265400" cy="4265400"/>
              <a:chOff x="35647946" y="3620616"/>
              <a:chExt cx="4678659" cy="4678659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35647946" y="3620616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36583678" y="3620616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7519410" y="3620616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8455141" y="362061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9390873" y="362061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35647946" y="455618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36583678" y="455618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7519410" y="4556183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8455141" y="4556183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9390873" y="455618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35647946" y="549257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36583678" y="5492575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7519410" y="5492575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8455141" y="549257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9390873" y="549257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35647946" y="642814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36583678" y="6428142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7519410" y="6428142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8455141" y="642814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9390873" y="642814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5647946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6583678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7519410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8455141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9390873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98" name="TextBox 597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528900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157418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0" name="TextBox 59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981000" y="11629894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1" name="TextBox 600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981000" y="13347916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4" name="Group 1153"/>
          <p:cNvGrpSpPr/>
          <p:nvPr/>
        </p:nvGrpSpPr>
        <p:grpSpPr>
          <a:xfrm>
            <a:off x="41201805" y="10253762"/>
            <a:ext cx="4005296" cy="4009403"/>
            <a:chOff x="41294400" y="10818812"/>
            <a:chExt cx="4265400" cy="4269773"/>
          </a:xfrm>
        </p:grpSpPr>
        <p:grpSp>
          <p:nvGrpSpPr>
            <p:cNvPr id="548" name="Group 547"/>
            <p:cNvGrpSpPr/>
            <p:nvPr/>
          </p:nvGrpSpPr>
          <p:grpSpPr>
            <a:xfrm>
              <a:off x="41294400" y="10818812"/>
              <a:ext cx="4265400" cy="4265400"/>
              <a:chOff x="41028280" y="3501610"/>
              <a:chExt cx="4678659" cy="4678659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41028280" y="350161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41964012" y="350161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42899744" y="3501610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43835475" y="350161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44771207" y="350161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41028280" y="443717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41964012" y="4437177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42899744" y="4437177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43835475" y="4437177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44771207" y="443717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41028280" y="537356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41964012" y="5373569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42899744" y="5373569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43835475" y="5373569"/>
                <a:ext cx="935732" cy="935567"/>
              </a:xfrm>
              <a:prstGeom prst="rect">
                <a:avLst/>
              </a:prstGeom>
              <a:solidFill>
                <a:srgbClr val="F5F5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44771207" y="537356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41028280" y="630913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41964012" y="6309136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42899744" y="6309136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43835475" y="6309136"/>
                <a:ext cx="935732" cy="935567"/>
              </a:xfrm>
              <a:prstGeom prst="rect">
                <a:avLst/>
              </a:prstGeom>
              <a:solidFill>
                <a:srgbClr val="F5F5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44771207" y="630913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41028280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41964012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42899744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43835475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4771207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602" name="TextBox 60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133040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3" name="TextBox 602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2189210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4" name="TextBox 603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3058400" y="11629894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5" name="TextBox 60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3058400" y="13347916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6" name="TextBox 60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3899268" y="12511777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02" name="Group 1201"/>
          <p:cNvGrpSpPr>
            <a:grpSpLocks noChangeAspect="1"/>
          </p:cNvGrpSpPr>
          <p:nvPr/>
        </p:nvGrpSpPr>
        <p:grpSpPr>
          <a:xfrm>
            <a:off x="41517318" y="14628278"/>
            <a:ext cx="3374268" cy="2914865"/>
            <a:chOff x="41215647" y="16610012"/>
            <a:chExt cx="4586903" cy="3962400"/>
          </a:xfrm>
        </p:grpSpPr>
        <p:sp>
          <p:nvSpPr>
            <p:cNvPr id="1157" name="Oval 1156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5" name="Oval 1164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6" name="Oval 1165"/>
            <p:cNvSpPr>
              <a:spLocks noChangeAspect="1"/>
            </p:cNvSpPr>
            <p:nvPr/>
          </p:nvSpPr>
          <p:spPr>
            <a:xfrm>
              <a:off x="44794550" y="17959043"/>
              <a:ext cx="1008000" cy="930461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7" name="Oval 1166"/>
            <p:cNvSpPr>
              <a:spLocks noChangeAspect="1"/>
            </p:cNvSpPr>
            <p:nvPr/>
          </p:nvSpPr>
          <p:spPr>
            <a:xfrm>
              <a:off x="42068750" y="19641951"/>
              <a:ext cx="1008000" cy="930461"/>
            </a:xfrm>
            <a:prstGeom prst="ellipse">
              <a:avLst/>
            </a:prstGeom>
            <a:solidFill>
              <a:srgbClr val="F6F4B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8" name="Oval 1167"/>
            <p:cNvSpPr>
              <a:spLocks/>
            </p:cNvSpPr>
            <p:nvPr/>
          </p:nvSpPr>
          <p:spPr>
            <a:xfrm>
              <a:off x="43897550" y="19641951"/>
              <a:ext cx="1047600" cy="930461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171" name="Straight Arrow Connector 1170"/>
            <p:cNvCxnSpPr>
              <a:stCxn id="1165" idx="7"/>
              <a:endCxn id="1157" idx="2"/>
            </p:cNvCxnSpPr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Arrow Connector 1174"/>
            <p:cNvCxnSpPr>
              <a:stCxn id="1168" idx="1"/>
              <a:endCxn id="1165" idx="5"/>
            </p:cNvCxnSpPr>
            <p:nvPr/>
          </p:nvCxnSpPr>
          <p:spPr>
            <a:xfrm flipH="1" flipV="1">
              <a:off x="42076029" y="18753241"/>
              <a:ext cx="1974938" cy="10249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Arrow Connector 1178"/>
            <p:cNvCxnSpPr>
              <a:stCxn id="1168" idx="2"/>
              <a:endCxn id="1167" idx="6"/>
            </p:cNvCxnSpPr>
            <p:nvPr/>
          </p:nvCxnSpPr>
          <p:spPr>
            <a:xfrm flipH="1">
              <a:off x="43076750" y="20107182"/>
              <a:ext cx="820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/>
            <p:cNvCxnSpPr>
              <a:stCxn id="1167" idx="7"/>
              <a:endCxn id="1166" idx="3"/>
            </p:cNvCxnSpPr>
            <p:nvPr/>
          </p:nvCxnSpPr>
          <p:spPr>
            <a:xfrm flipV="1">
              <a:off x="42929132" y="18753241"/>
              <a:ext cx="2013036" cy="10249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Arrow Connector 1185"/>
            <p:cNvCxnSpPr>
              <a:stCxn id="1166" idx="4"/>
              <a:endCxn id="1168" idx="7"/>
            </p:cNvCxnSpPr>
            <p:nvPr/>
          </p:nvCxnSpPr>
          <p:spPr>
            <a:xfrm flipH="1">
              <a:off x="44791733" y="18889504"/>
              <a:ext cx="506817" cy="88871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Straight Arrow Connector 1188"/>
            <p:cNvCxnSpPr>
              <a:stCxn id="1157" idx="5"/>
              <a:endCxn id="1168" idx="0"/>
            </p:cNvCxnSpPr>
            <p:nvPr/>
          </p:nvCxnSpPr>
          <p:spPr>
            <a:xfrm>
              <a:off x="43854342" y="17404210"/>
              <a:ext cx="567008" cy="223774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Arrow Connector 1194"/>
            <p:cNvCxnSpPr>
              <a:stCxn id="1166" idx="1"/>
              <a:endCxn id="1157" idx="6"/>
            </p:cNvCxnSpPr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2" name="Group 1241"/>
          <p:cNvGrpSpPr/>
          <p:nvPr/>
        </p:nvGrpSpPr>
        <p:grpSpPr>
          <a:xfrm>
            <a:off x="41517318" y="17924681"/>
            <a:ext cx="3374268" cy="2914865"/>
            <a:chOff x="41495142" y="20298865"/>
            <a:chExt cx="4320000" cy="3731835"/>
          </a:xfrm>
        </p:grpSpPr>
        <p:sp>
          <p:nvSpPr>
            <p:cNvPr id="1218" name="Oval 1217"/>
            <p:cNvSpPr>
              <a:spLocks noChangeAspect="1"/>
            </p:cNvSpPr>
            <p:nvPr/>
          </p:nvSpPr>
          <p:spPr>
            <a:xfrm>
              <a:off x="41495142" y="21569398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19" name="Oval 1218"/>
            <p:cNvSpPr>
              <a:spLocks noChangeAspect="1"/>
            </p:cNvSpPr>
            <p:nvPr/>
          </p:nvSpPr>
          <p:spPr>
            <a:xfrm>
              <a:off x="44865796" y="21569398"/>
              <a:ext cx="949346" cy="876319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20" name="Oval 1219"/>
            <p:cNvSpPr>
              <a:spLocks noChangeAspect="1"/>
            </p:cNvSpPr>
            <p:nvPr/>
          </p:nvSpPr>
          <p:spPr>
            <a:xfrm>
              <a:off x="42298605" y="23154381"/>
              <a:ext cx="949346" cy="876319"/>
            </a:xfrm>
            <a:prstGeom prst="ellipse">
              <a:avLst/>
            </a:prstGeom>
            <a:solidFill>
              <a:srgbClr val="F6F4B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21" name="Oval 1220"/>
            <p:cNvSpPr>
              <a:spLocks/>
            </p:cNvSpPr>
            <p:nvPr/>
          </p:nvSpPr>
          <p:spPr>
            <a:xfrm>
              <a:off x="44020990" y="23154381"/>
              <a:ext cx="986642" cy="876319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24" name="Straight Arrow Connector 1223"/>
            <p:cNvCxnSpPr/>
            <p:nvPr/>
          </p:nvCxnSpPr>
          <p:spPr>
            <a:xfrm flipH="1">
              <a:off x="43247951" y="23592541"/>
              <a:ext cx="7730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Arrow Connector 1225"/>
            <p:cNvCxnSpPr/>
            <p:nvPr/>
          </p:nvCxnSpPr>
          <p:spPr>
            <a:xfrm flipH="1">
              <a:off x="44863142" y="22445717"/>
              <a:ext cx="477326" cy="8369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/>
            <p:cNvCxnSpPr>
              <a:stCxn id="1219" idx="2"/>
              <a:endCxn id="1218" idx="6"/>
            </p:cNvCxnSpPr>
            <p:nvPr/>
          </p:nvCxnSpPr>
          <p:spPr>
            <a:xfrm flipH="1">
              <a:off x="42444488" y="22007558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7" name="Oval 1216"/>
            <p:cNvSpPr>
              <a:spLocks noChangeAspect="1"/>
            </p:cNvSpPr>
            <p:nvPr/>
          </p:nvSpPr>
          <p:spPr>
            <a:xfrm>
              <a:off x="43169978" y="20298865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27" name="Straight Arrow Connector 1226"/>
            <p:cNvCxnSpPr/>
            <p:nvPr/>
          </p:nvCxnSpPr>
          <p:spPr>
            <a:xfrm>
              <a:off x="43980296" y="21046850"/>
              <a:ext cx="534015" cy="210753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Arrow Connector 1227"/>
            <p:cNvCxnSpPr>
              <a:stCxn id="1219" idx="1"/>
            </p:cNvCxnSpPr>
            <p:nvPr/>
          </p:nvCxnSpPr>
          <p:spPr>
            <a:xfrm flipH="1" flipV="1">
              <a:off x="44119325" y="20737026"/>
              <a:ext cx="885500" cy="96070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Arrow Connector 1233"/>
            <p:cNvCxnSpPr>
              <a:stCxn id="1218" idx="4"/>
              <a:endCxn id="1220" idx="1"/>
            </p:cNvCxnSpPr>
            <p:nvPr/>
          </p:nvCxnSpPr>
          <p:spPr>
            <a:xfrm>
              <a:off x="41969815" y="22445717"/>
              <a:ext cx="467819" cy="8369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Arrow Connector 1238"/>
            <p:cNvCxnSpPr>
              <a:stCxn id="1221" idx="1"/>
              <a:endCxn id="1218" idx="5"/>
            </p:cNvCxnSpPr>
            <p:nvPr/>
          </p:nvCxnSpPr>
          <p:spPr>
            <a:xfrm flipH="1" flipV="1">
              <a:off x="42305459" y="22317383"/>
              <a:ext cx="1860021" cy="96533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3" name="Group 1242"/>
          <p:cNvGrpSpPr>
            <a:grpSpLocks noChangeAspect="1"/>
          </p:cNvGrpSpPr>
          <p:nvPr/>
        </p:nvGrpSpPr>
        <p:grpSpPr>
          <a:xfrm>
            <a:off x="35877323" y="14628278"/>
            <a:ext cx="3374268" cy="2941581"/>
            <a:chOff x="41215647" y="16610012"/>
            <a:chExt cx="4586903" cy="3998717"/>
          </a:xfrm>
        </p:grpSpPr>
        <p:sp>
          <p:nvSpPr>
            <p:cNvPr id="1244" name="Oval 1243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5" name="Oval 1244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6" name="Oval 1245"/>
            <p:cNvSpPr>
              <a:spLocks noChangeAspect="1"/>
            </p:cNvSpPr>
            <p:nvPr/>
          </p:nvSpPr>
          <p:spPr>
            <a:xfrm>
              <a:off x="44794550" y="17959043"/>
              <a:ext cx="1008000" cy="930461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7" name="Oval 1246"/>
            <p:cNvSpPr>
              <a:spLocks noChangeAspect="1"/>
            </p:cNvSpPr>
            <p:nvPr/>
          </p:nvSpPr>
          <p:spPr>
            <a:xfrm>
              <a:off x="42068750" y="19641951"/>
              <a:ext cx="1047343" cy="966778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49" name="Straight Arrow Connector 1248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Arrow Connector 1249"/>
            <p:cNvCxnSpPr>
              <a:stCxn id="1247" idx="1"/>
              <a:endCxn id="1245" idx="4"/>
            </p:cNvCxnSpPr>
            <p:nvPr/>
          </p:nvCxnSpPr>
          <p:spPr>
            <a:xfrm flipH="1" flipV="1">
              <a:off x="41719647" y="18889503"/>
              <a:ext cx="502484" cy="89402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/>
            <p:cNvCxnSpPr>
              <a:endCxn id="1246" idx="3"/>
            </p:cNvCxnSpPr>
            <p:nvPr/>
          </p:nvCxnSpPr>
          <p:spPr>
            <a:xfrm flipV="1">
              <a:off x="43041701" y="18753241"/>
              <a:ext cx="1900469" cy="109367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Arrow Connector 1252"/>
            <p:cNvCxnSpPr>
              <a:endCxn id="1247" idx="6"/>
            </p:cNvCxnSpPr>
            <p:nvPr/>
          </p:nvCxnSpPr>
          <p:spPr>
            <a:xfrm flipH="1">
              <a:off x="43116093" y="18899543"/>
              <a:ext cx="2095996" cy="12257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Straight Arrow Connector 1253"/>
            <p:cNvCxnSpPr>
              <a:stCxn id="1244" idx="4"/>
              <a:endCxn id="1247" idx="0"/>
            </p:cNvCxnSpPr>
            <p:nvPr/>
          </p:nvCxnSpPr>
          <p:spPr>
            <a:xfrm flipH="1">
              <a:off x="42592422" y="17540473"/>
              <a:ext cx="905537" cy="210147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Straight Arrow Connector 1254"/>
            <p:cNvCxnSpPr/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6" name="Group 1255"/>
          <p:cNvGrpSpPr/>
          <p:nvPr/>
        </p:nvGrpSpPr>
        <p:grpSpPr>
          <a:xfrm>
            <a:off x="35877323" y="17924681"/>
            <a:ext cx="3374268" cy="2941581"/>
            <a:chOff x="41495142" y="20298865"/>
            <a:chExt cx="4320000" cy="3766039"/>
          </a:xfrm>
        </p:grpSpPr>
        <p:sp>
          <p:nvSpPr>
            <p:cNvPr id="1257" name="Oval 1256"/>
            <p:cNvSpPr>
              <a:spLocks noChangeAspect="1"/>
            </p:cNvSpPr>
            <p:nvPr/>
          </p:nvSpPr>
          <p:spPr>
            <a:xfrm>
              <a:off x="41495142" y="21569398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8" name="Oval 1257"/>
            <p:cNvSpPr>
              <a:spLocks noChangeAspect="1"/>
            </p:cNvSpPr>
            <p:nvPr/>
          </p:nvSpPr>
          <p:spPr>
            <a:xfrm>
              <a:off x="44865796" y="21569398"/>
              <a:ext cx="949346" cy="876319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9" name="Oval 1258"/>
            <p:cNvSpPr>
              <a:spLocks noChangeAspect="1"/>
            </p:cNvSpPr>
            <p:nvPr/>
          </p:nvSpPr>
          <p:spPr>
            <a:xfrm>
              <a:off x="42298605" y="23154381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62" name="Straight Arrow Connector 1261"/>
            <p:cNvCxnSpPr>
              <a:stCxn id="1258" idx="3"/>
              <a:endCxn id="1259" idx="6"/>
            </p:cNvCxnSpPr>
            <p:nvPr/>
          </p:nvCxnSpPr>
          <p:spPr>
            <a:xfrm flipH="1">
              <a:off x="43285005" y="22317383"/>
              <a:ext cx="1719820" cy="129226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Arrow Connector 1262"/>
            <p:cNvCxnSpPr/>
            <p:nvPr/>
          </p:nvCxnSpPr>
          <p:spPr>
            <a:xfrm flipH="1">
              <a:off x="42444488" y="22007558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4" name="Oval 1263"/>
            <p:cNvSpPr>
              <a:spLocks noChangeAspect="1"/>
            </p:cNvSpPr>
            <p:nvPr/>
          </p:nvSpPr>
          <p:spPr>
            <a:xfrm>
              <a:off x="43169978" y="20298865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65" name="Straight Arrow Connector 1264"/>
            <p:cNvCxnSpPr>
              <a:stCxn id="1264" idx="4"/>
              <a:endCxn id="1259" idx="7"/>
            </p:cNvCxnSpPr>
            <p:nvPr/>
          </p:nvCxnSpPr>
          <p:spPr>
            <a:xfrm flipH="1">
              <a:off x="43140550" y="21175184"/>
              <a:ext cx="504101" cy="211254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Straight Arrow Connector 1265"/>
            <p:cNvCxnSpPr/>
            <p:nvPr/>
          </p:nvCxnSpPr>
          <p:spPr>
            <a:xfrm flipH="1" flipV="1">
              <a:off x="44119325" y="20737026"/>
              <a:ext cx="885500" cy="96070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Straight Arrow Connector 1266"/>
            <p:cNvCxnSpPr/>
            <p:nvPr/>
          </p:nvCxnSpPr>
          <p:spPr>
            <a:xfrm>
              <a:off x="41969815" y="22445717"/>
              <a:ext cx="467819" cy="8369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Arrow Connector 1267"/>
            <p:cNvCxnSpPr/>
            <p:nvPr/>
          </p:nvCxnSpPr>
          <p:spPr>
            <a:xfrm flipH="1" flipV="1">
              <a:off x="42236498" y="22381178"/>
              <a:ext cx="427929" cy="77320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6" name="Group 1285"/>
          <p:cNvGrpSpPr>
            <a:grpSpLocks noChangeAspect="1"/>
          </p:cNvGrpSpPr>
          <p:nvPr/>
        </p:nvGrpSpPr>
        <p:grpSpPr>
          <a:xfrm>
            <a:off x="30449897" y="14628278"/>
            <a:ext cx="3403211" cy="1703581"/>
            <a:chOff x="41215647" y="16610012"/>
            <a:chExt cx="4626246" cy="2315809"/>
          </a:xfrm>
        </p:grpSpPr>
        <p:sp>
          <p:nvSpPr>
            <p:cNvPr id="1287" name="Oval 1286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8" name="Oval 1287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9" name="Oval 1288"/>
            <p:cNvSpPr>
              <a:spLocks noChangeAspect="1"/>
            </p:cNvSpPr>
            <p:nvPr/>
          </p:nvSpPr>
          <p:spPr>
            <a:xfrm>
              <a:off x="44794550" y="17959043"/>
              <a:ext cx="1047343" cy="966778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91" name="Straight Arrow Connector 1290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2" name="Straight Arrow Connector 1291"/>
            <p:cNvCxnSpPr>
              <a:stCxn id="1289" idx="2"/>
              <a:endCxn id="1288" idx="6"/>
            </p:cNvCxnSpPr>
            <p:nvPr/>
          </p:nvCxnSpPr>
          <p:spPr>
            <a:xfrm flipH="1" flipV="1">
              <a:off x="42223646" y="18424274"/>
              <a:ext cx="2570904" cy="1815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Arrow Connector 1294"/>
            <p:cNvCxnSpPr/>
            <p:nvPr/>
          </p:nvCxnSpPr>
          <p:spPr>
            <a:xfrm>
              <a:off x="43891084" y="17364924"/>
              <a:ext cx="1020103" cy="81604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Arrow Connector 1295"/>
            <p:cNvCxnSpPr/>
            <p:nvPr/>
          </p:nvCxnSpPr>
          <p:spPr>
            <a:xfrm flipH="1" flipV="1">
              <a:off x="43985742" y="17102096"/>
              <a:ext cx="1151788" cy="88052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9" name="Group 1328"/>
          <p:cNvGrpSpPr/>
          <p:nvPr/>
        </p:nvGrpSpPr>
        <p:grpSpPr>
          <a:xfrm>
            <a:off x="30449897" y="17924681"/>
            <a:ext cx="3403211" cy="1703581"/>
            <a:chOff x="29027496" y="20664797"/>
            <a:chExt cx="4357054" cy="2181056"/>
          </a:xfrm>
        </p:grpSpPr>
        <p:sp>
          <p:nvSpPr>
            <p:cNvPr id="1298" name="Oval 1297"/>
            <p:cNvSpPr>
              <a:spLocks noChangeAspect="1"/>
            </p:cNvSpPr>
            <p:nvPr/>
          </p:nvSpPr>
          <p:spPr>
            <a:xfrm>
              <a:off x="29027496" y="21935330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9" name="Oval 1298"/>
            <p:cNvSpPr>
              <a:spLocks noChangeAspect="1"/>
            </p:cNvSpPr>
            <p:nvPr/>
          </p:nvSpPr>
          <p:spPr>
            <a:xfrm>
              <a:off x="32398150" y="21935330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02" name="Straight Arrow Connector 1301"/>
            <p:cNvCxnSpPr/>
            <p:nvPr/>
          </p:nvCxnSpPr>
          <p:spPr>
            <a:xfrm flipH="1">
              <a:off x="29976842" y="22233452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3" name="Oval 1302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04" name="Straight Arrow Connector 1303"/>
            <p:cNvCxnSpPr>
              <a:stCxn id="1303" idx="2"/>
              <a:endCxn id="1298" idx="0"/>
            </p:cNvCxnSpPr>
            <p:nvPr/>
          </p:nvCxnSpPr>
          <p:spPr>
            <a:xfrm flipH="1">
              <a:off x="29502169" y="21102957"/>
              <a:ext cx="1200163" cy="8323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Straight Arrow Connector 1304"/>
            <p:cNvCxnSpPr/>
            <p:nvPr/>
          </p:nvCxnSpPr>
          <p:spPr>
            <a:xfrm flipH="1" flipV="1">
              <a:off x="31651679" y="21102958"/>
              <a:ext cx="885500" cy="96070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6" name="Straight Arrow Connector 1325"/>
            <p:cNvCxnSpPr/>
            <p:nvPr/>
          </p:nvCxnSpPr>
          <p:spPr>
            <a:xfrm flipH="1">
              <a:off x="29966351" y="22489936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8" name="Group 1337"/>
          <p:cNvGrpSpPr/>
          <p:nvPr/>
        </p:nvGrpSpPr>
        <p:grpSpPr>
          <a:xfrm>
            <a:off x="26144127" y="17924681"/>
            <a:ext cx="2049698" cy="1703581"/>
            <a:chOff x="29027496" y="20664797"/>
            <a:chExt cx="2624182" cy="2181056"/>
          </a:xfrm>
        </p:grpSpPr>
        <p:sp>
          <p:nvSpPr>
            <p:cNvPr id="1339" name="Oval 1338"/>
            <p:cNvSpPr>
              <a:spLocks noChangeAspect="1"/>
            </p:cNvSpPr>
            <p:nvPr/>
          </p:nvSpPr>
          <p:spPr>
            <a:xfrm>
              <a:off x="29027496" y="21935330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42" name="Oval 1341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43" name="Straight Arrow Connector 1342"/>
            <p:cNvCxnSpPr>
              <a:stCxn id="1342" idx="3"/>
              <a:endCxn id="1339" idx="7"/>
            </p:cNvCxnSpPr>
            <p:nvPr/>
          </p:nvCxnSpPr>
          <p:spPr>
            <a:xfrm flipH="1">
              <a:off x="29869441" y="21412782"/>
              <a:ext cx="971920" cy="6558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8" name="Group 1447"/>
          <p:cNvGrpSpPr/>
          <p:nvPr/>
        </p:nvGrpSpPr>
        <p:grpSpPr>
          <a:xfrm>
            <a:off x="26144127" y="14628278"/>
            <a:ext cx="2049698" cy="1703581"/>
            <a:chOff x="23266829" y="16354719"/>
            <a:chExt cx="2624182" cy="2181056"/>
          </a:xfrm>
        </p:grpSpPr>
        <p:sp>
          <p:nvSpPr>
            <p:cNvPr id="1331" name="Oval 1330"/>
            <p:cNvSpPr>
              <a:spLocks noChangeAspect="1"/>
            </p:cNvSpPr>
            <p:nvPr/>
          </p:nvSpPr>
          <p:spPr>
            <a:xfrm>
              <a:off x="24941665" y="16354719"/>
              <a:ext cx="949346" cy="876319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2" name="Oval 1331"/>
            <p:cNvSpPr>
              <a:spLocks noChangeAspect="1"/>
            </p:cNvSpPr>
            <p:nvPr/>
          </p:nvSpPr>
          <p:spPr>
            <a:xfrm>
              <a:off x="23266829" y="17625252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49" name="Straight Arrow Connector 1348"/>
            <p:cNvCxnSpPr/>
            <p:nvPr/>
          </p:nvCxnSpPr>
          <p:spPr>
            <a:xfrm flipV="1">
              <a:off x="24265385" y="17166971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Arrow Connector 1350"/>
            <p:cNvCxnSpPr/>
            <p:nvPr/>
          </p:nvCxnSpPr>
          <p:spPr>
            <a:xfrm flipV="1">
              <a:off x="24122331" y="16951748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2" name="Group 1351"/>
          <p:cNvGrpSpPr>
            <a:grpSpLocks noChangeAspect="1"/>
          </p:cNvGrpSpPr>
          <p:nvPr/>
        </p:nvGrpSpPr>
        <p:grpSpPr>
          <a:xfrm>
            <a:off x="20661456" y="14628278"/>
            <a:ext cx="3374268" cy="2941581"/>
            <a:chOff x="41215647" y="16610012"/>
            <a:chExt cx="4586903" cy="3998717"/>
          </a:xfrm>
        </p:grpSpPr>
        <p:sp>
          <p:nvSpPr>
            <p:cNvPr id="1353" name="Oval 1352"/>
            <p:cNvSpPr>
              <a:spLocks noChangeAspect="1"/>
            </p:cNvSpPr>
            <p:nvPr/>
          </p:nvSpPr>
          <p:spPr>
            <a:xfrm>
              <a:off x="42961682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4" name="Oval 1353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5" name="Oval 1354"/>
            <p:cNvSpPr>
              <a:spLocks noChangeAspect="1"/>
            </p:cNvSpPr>
            <p:nvPr/>
          </p:nvSpPr>
          <p:spPr>
            <a:xfrm>
              <a:off x="44794550" y="17959043"/>
              <a:ext cx="1008000" cy="930461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6" name="Oval 1355"/>
            <p:cNvSpPr>
              <a:spLocks noChangeAspect="1"/>
            </p:cNvSpPr>
            <p:nvPr/>
          </p:nvSpPr>
          <p:spPr>
            <a:xfrm>
              <a:off x="42942011" y="19641951"/>
              <a:ext cx="1047343" cy="966778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57" name="Straight Arrow Connector 1356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8" name="Straight Arrow Connector 1357"/>
            <p:cNvCxnSpPr>
              <a:stCxn id="1356" idx="1"/>
              <a:endCxn id="1354" idx="5"/>
            </p:cNvCxnSpPr>
            <p:nvPr/>
          </p:nvCxnSpPr>
          <p:spPr>
            <a:xfrm flipH="1" flipV="1">
              <a:off x="42076028" y="18753241"/>
              <a:ext cx="1019362" cy="10302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9" name="Straight Arrow Connector 1358"/>
            <p:cNvCxnSpPr>
              <a:stCxn id="1356" idx="7"/>
              <a:endCxn id="1355" idx="3"/>
            </p:cNvCxnSpPr>
            <p:nvPr/>
          </p:nvCxnSpPr>
          <p:spPr>
            <a:xfrm flipV="1">
              <a:off x="43835974" y="18753241"/>
              <a:ext cx="1106195" cy="10302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2" name="Straight Arrow Connector 1361"/>
            <p:cNvCxnSpPr/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6" name="Group 1405"/>
          <p:cNvGrpSpPr/>
          <p:nvPr/>
        </p:nvGrpSpPr>
        <p:grpSpPr>
          <a:xfrm>
            <a:off x="20661456" y="17924681"/>
            <a:ext cx="3374268" cy="2941581"/>
            <a:chOff x="17690346" y="20637993"/>
            <a:chExt cx="4320000" cy="3766039"/>
          </a:xfrm>
        </p:grpSpPr>
        <p:sp>
          <p:nvSpPr>
            <p:cNvPr id="1383" name="Oval 1382"/>
            <p:cNvSpPr>
              <a:spLocks noChangeAspect="1"/>
            </p:cNvSpPr>
            <p:nvPr/>
          </p:nvSpPr>
          <p:spPr>
            <a:xfrm>
              <a:off x="19334783" y="20637993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4" name="Oval 1383"/>
            <p:cNvSpPr>
              <a:spLocks noChangeAspect="1"/>
            </p:cNvSpPr>
            <p:nvPr/>
          </p:nvSpPr>
          <p:spPr>
            <a:xfrm>
              <a:off x="17690346" y="21908526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5" name="Oval 1384"/>
            <p:cNvSpPr>
              <a:spLocks noChangeAspect="1"/>
            </p:cNvSpPr>
            <p:nvPr/>
          </p:nvSpPr>
          <p:spPr>
            <a:xfrm>
              <a:off x="21061000" y="21908526"/>
              <a:ext cx="949346" cy="876319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6" name="Oval 1385"/>
            <p:cNvSpPr>
              <a:spLocks noChangeAspect="1"/>
            </p:cNvSpPr>
            <p:nvPr/>
          </p:nvSpPr>
          <p:spPr>
            <a:xfrm>
              <a:off x="19316256" y="23493509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87" name="Straight Arrow Connector 1386"/>
            <p:cNvCxnSpPr>
              <a:stCxn id="1386" idx="0"/>
              <a:endCxn id="1383" idx="4"/>
            </p:cNvCxnSpPr>
            <p:nvPr/>
          </p:nvCxnSpPr>
          <p:spPr>
            <a:xfrm flipV="1">
              <a:off x="19809456" y="21514312"/>
              <a:ext cx="0" cy="197919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8" name="Straight Arrow Connector 1387"/>
            <p:cNvCxnSpPr/>
            <p:nvPr/>
          </p:nvCxnSpPr>
          <p:spPr>
            <a:xfrm flipH="1" flipV="1">
              <a:off x="18500663" y="22656511"/>
              <a:ext cx="948175" cy="97034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9" name="Straight Arrow Connector 1388"/>
            <p:cNvCxnSpPr/>
            <p:nvPr/>
          </p:nvCxnSpPr>
          <p:spPr>
            <a:xfrm flipV="1">
              <a:off x="20146328" y="22656511"/>
              <a:ext cx="1053701" cy="97034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1" name="Straight Arrow Connector 1390"/>
            <p:cNvCxnSpPr>
              <a:endCxn id="1384" idx="4"/>
            </p:cNvCxnSpPr>
            <p:nvPr/>
          </p:nvCxnSpPr>
          <p:spPr>
            <a:xfrm flipH="1" flipV="1">
              <a:off x="18165019" y="22784845"/>
              <a:ext cx="1119932" cy="111177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Arrow Connector 1397"/>
            <p:cNvCxnSpPr>
              <a:endCxn id="1385" idx="4"/>
            </p:cNvCxnSpPr>
            <p:nvPr/>
          </p:nvCxnSpPr>
          <p:spPr>
            <a:xfrm flipV="1">
              <a:off x="20319116" y="22784845"/>
              <a:ext cx="1216557" cy="107825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" name="Group 1435"/>
          <p:cNvGrpSpPr/>
          <p:nvPr/>
        </p:nvGrpSpPr>
        <p:grpSpPr>
          <a:xfrm>
            <a:off x="11761992" y="17924681"/>
            <a:ext cx="2049698" cy="1703581"/>
            <a:chOff x="29027496" y="20664797"/>
            <a:chExt cx="2624182" cy="2181056"/>
          </a:xfrm>
        </p:grpSpPr>
        <p:sp>
          <p:nvSpPr>
            <p:cNvPr id="1437" name="Oval 1436"/>
            <p:cNvSpPr>
              <a:spLocks noChangeAspect="1"/>
            </p:cNvSpPr>
            <p:nvPr/>
          </p:nvSpPr>
          <p:spPr>
            <a:xfrm>
              <a:off x="29027496" y="21935330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38" name="Oval 1437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39" name="Straight Arrow Connector 1438"/>
            <p:cNvCxnSpPr/>
            <p:nvPr/>
          </p:nvCxnSpPr>
          <p:spPr>
            <a:xfrm flipH="1">
              <a:off x="29869441" y="21412782"/>
              <a:ext cx="971920" cy="6558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6" name="Group 1445"/>
          <p:cNvGrpSpPr/>
          <p:nvPr/>
        </p:nvGrpSpPr>
        <p:grpSpPr>
          <a:xfrm>
            <a:off x="6966469" y="14825368"/>
            <a:ext cx="2049698" cy="1703581"/>
            <a:chOff x="7143050" y="16511970"/>
            <a:chExt cx="2624182" cy="2181056"/>
          </a:xfrm>
        </p:grpSpPr>
        <p:sp>
          <p:nvSpPr>
            <p:cNvPr id="1434" name="Oval 1433"/>
            <p:cNvSpPr>
              <a:spLocks noChangeAspect="1"/>
            </p:cNvSpPr>
            <p:nvPr/>
          </p:nvSpPr>
          <p:spPr>
            <a:xfrm>
              <a:off x="8817886" y="16511970"/>
              <a:ext cx="949346" cy="876319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35" name="Oval 1434"/>
            <p:cNvSpPr>
              <a:spLocks noChangeAspect="1"/>
            </p:cNvSpPr>
            <p:nvPr/>
          </p:nvSpPr>
          <p:spPr>
            <a:xfrm>
              <a:off x="7143050" y="17782503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40" name="Straight Arrow Connector 1439"/>
            <p:cNvCxnSpPr/>
            <p:nvPr/>
          </p:nvCxnSpPr>
          <p:spPr>
            <a:xfrm flipV="1">
              <a:off x="8141606" y="17324222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Arrow Connector 1440"/>
            <p:cNvCxnSpPr/>
            <p:nvPr/>
          </p:nvCxnSpPr>
          <p:spPr>
            <a:xfrm flipV="1">
              <a:off x="7998552" y="17108999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5" name="Oval 1444"/>
          <p:cNvSpPr>
            <a:spLocks noChangeAspect="1"/>
          </p:cNvSpPr>
          <p:nvPr/>
        </p:nvSpPr>
        <p:spPr>
          <a:xfrm>
            <a:off x="2839863" y="15677159"/>
            <a:ext cx="770457" cy="711192"/>
          </a:xfrm>
          <a:prstGeom prst="ellipse">
            <a:avLst/>
          </a:prstGeom>
          <a:solidFill>
            <a:srgbClr val="F0DCB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en-US" sz="32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7" name="Oval 1446"/>
          <p:cNvSpPr>
            <a:spLocks noChangeAspect="1"/>
          </p:cNvSpPr>
          <p:nvPr/>
        </p:nvSpPr>
        <p:spPr>
          <a:xfrm>
            <a:off x="2839863" y="18973563"/>
            <a:ext cx="770457" cy="711192"/>
          </a:xfrm>
          <a:prstGeom prst="ellipse">
            <a:avLst/>
          </a:prstGeom>
          <a:solidFill>
            <a:srgbClr val="F0DCB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en-US" sz="32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9" name="TextBox 1448"/>
          <p:cNvSpPr txBox="1"/>
          <p:nvPr/>
        </p:nvSpPr>
        <p:spPr>
          <a:xfrm>
            <a:off x="26771500" y="20801012"/>
            <a:ext cx="794953" cy="8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0" name="TextBox 1449"/>
          <p:cNvSpPr txBox="1"/>
          <p:nvPr/>
        </p:nvSpPr>
        <p:spPr>
          <a:xfrm>
            <a:off x="31665089" y="20801012"/>
            <a:ext cx="972827" cy="8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(g)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1" name="TextBox 1450"/>
          <p:cNvSpPr txBox="1"/>
          <p:nvPr/>
        </p:nvSpPr>
        <p:spPr>
          <a:xfrm>
            <a:off x="37078044" y="20801012"/>
            <a:ext cx="972827" cy="8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(h)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2825262" y="20801012"/>
            <a:ext cx="758380" cy="8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48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7089962" y="20801012"/>
            <a:ext cx="972827" cy="86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50" name="Group 1149"/>
          <p:cNvGrpSpPr/>
          <p:nvPr/>
        </p:nvGrpSpPr>
        <p:grpSpPr>
          <a:xfrm>
            <a:off x="15573727" y="10253762"/>
            <a:ext cx="4005296" cy="4009403"/>
            <a:chOff x="11692200" y="10818812"/>
            <a:chExt cx="4265400" cy="4269773"/>
          </a:xfrm>
        </p:grpSpPr>
        <p:grpSp>
          <p:nvGrpSpPr>
            <p:cNvPr id="549" name="Group 548"/>
            <p:cNvGrpSpPr/>
            <p:nvPr/>
          </p:nvGrpSpPr>
          <p:grpSpPr>
            <a:xfrm>
              <a:off x="11692200" y="10818812"/>
              <a:ext cx="4265400" cy="4265400"/>
              <a:chOff x="11466404" y="3296003"/>
              <a:chExt cx="4678659" cy="4678659"/>
            </a:xfrm>
          </p:grpSpPr>
          <p:sp>
            <p:nvSpPr>
              <p:cNvPr id="462" name="Rectangle 46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1466404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2402136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13337868" y="329600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4273599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5209331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1466404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2402136" y="4231570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13337868" y="423157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4273599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5209331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1466404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2402136" y="5167962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13337868" y="5167962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4273599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5209331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1466404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2402136" y="6103529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13337868" y="6103529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14273599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5209331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1466404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2402136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3337868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14273599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5209331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86" name="TextBox 58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3395876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2608333" y="12511777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8" name="TextBox 587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172820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07" name="Group 1406"/>
          <p:cNvGrpSpPr>
            <a:grpSpLocks noChangeAspect="1"/>
          </p:cNvGrpSpPr>
          <p:nvPr/>
        </p:nvGrpSpPr>
        <p:grpSpPr>
          <a:xfrm>
            <a:off x="15874770" y="14628278"/>
            <a:ext cx="3403211" cy="1703582"/>
            <a:chOff x="41215647" y="16610012"/>
            <a:chExt cx="4626246" cy="2315809"/>
          </a:xfrm>
        </p:grpSpPr>
        <p:sp>
          <p:nvSpPr>
            <p:cNvPr id="1408" name="Oval 1407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9" name="Oval 1408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0" name="Oval 1409"/>
            <p:cNvSpPr>
              <a:spLocks noChangeAspect="1"/>
            </p:cNvSpPr>
            <p:nvPr/>
          </p:nvSpPr>
          <p:spPr>
            <a:xfrm>
              <a:off x="44794550" y="17959043"/>
              <a:ext cx="1047343" cy="966778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12" name="Straight Arrow Connector 1411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3" name="Straight Arrow Connector 1412"/>
            <p:cNvCxnSpPr>
              <a:stCxn id="1410" idx="2"/>
              <a:endCxn id="1409" idx="6"/>
            </p:cNvCxnSpPr>
            <p:nvPr/>
          </p:nvCxnSpPr>
          <p:spPr>
            <a:xfrm flipH="1" flipV="1">
              <a:off x="42223646" y="18424274"/>
              <a:ext cx="2570904" cy="1815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Straight Arrow Connector 1414"/>
            <p:cNvCxnSpPr/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6" name="Group 1415"/>
          <p:cNvGrpSpPr/>
          <p:nvPr/>
        </p:nvGrpSpPr>
        <p:grpSpPr>
          <a:xfrm>
            <a:off x="15874770" y="17924681"/>
            <a:ext cx="3403211" cy="1703581"/>
            <a:chOff x="17690346" y="20637993"/>
            <a:chExt cx="4357054" cy="2181056"/>
          </a:xfrm>
        </p:grpSpPr>
        <p:sp>
          <p:nvSpPr>
            <p:cNvPr id="1417" name="Oval 1416"/>
            <p:cNvSpPr>
              <a:spLocks noChangeAspect="1"/>
            </p:cNvSpPr>
            <p:nvPr/>
          </p:nvSpPr>
          <p:spPr>
            <a:xfrm>
              <a:off x="19365182" y="20637993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8" name="Oval 1417"/>
            <p:cNvSpPr>
              <a:spLocks noChangeAspect="1"/>
            </p:cNvSpPr>
            <p:nvPr/>
          </p:nvSpPr>
          <p:spPr>
            <a:xfrm>
              <a:off x="17690346" y="21908526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9" name="Oval 1418"/>
            <p:cNvSpPr>
              <a:spLocks noChangeAspect="1"/>
            </p:cNvSpPr>
            <p:nvPr/>
          </p:nvSpPr>
          <p:spPr>
            <a:xfrm>
              <a:off x="21061000" y="21908526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21" name="Straight Arrow Connector 1420"/>
            <p:cNvCxnSpPr>
              <a:stCxn id="1419" idx="0"/>
              <a:endCxn id="1417" idx="6"/>
            </p:cNvCxnSpPr>
            <p:nvPr/>
          </p:nvCxnSpPr>
          <p:spPr>
            <a:xfrm flipH="1" flipV="1">
              <a:off x="20314528" y="21076153"/>
              <a:ext cx="1239672" cy="8323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Straight Arrow Connector 1421"/>
            <p:cNvCxnSpPr>
              <a:stCxn id="1419" idx="2"/>
              <a:endCxn id="1418" idx="6"/>
            </p:cNvCxnSpPr>
            <p:nvPr/>
          </p:nvCxnSpPr>
          <p:spPr>
            <a:xfrm flipH="1" flipV="1">
              <a:off x="18639692" y="22346686"/>
              <a:ext cx="2421308" cy="1710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0" name="Group 1369"/>
          <p:cNvGrpSpPr/>
          <p:nvPr/>
        </p:nvGrpSpPr>
        <p:grpSpPr>
          <a:xfrm>
            <a:off x="5988670" y="10253762"/>
            <a:ext cx="4005296" cy="4009403"/>
            <a:chOff x="6330950" y="10818812"/>
            <a:chExt cx="4265400" cy="4269773"/>
          </a:xfrm>
        </p:grpSpPr>
        <p:grpSp>
          <p:nvGrpSpPr>
            <p:cNvPr id="1371" name="Group 1370"/>
            <p:cNvGrpSpPr/>
            <p:nvPr/>
          </p:nvGrpSpPr>
          <p:grpSpPr>
            <a:xfrm>
              <a:off x="6330950" y="10818812"/>
              <a:ext cx="4265400" cy="4265400"/>
              <a:chOff x="6194556" y="3411914"/>
              <a:chExt cx="4678659" cy="4678659"/>
            </a:xfrm>
          </p:grpSpPr>
          <p:sp>
            <p:nvSpPr>
              <p:cNvPr id="1374" name="Rectangle 137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94556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130288" y="341191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066020" y="341191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9001751" y="341191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9937483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9" name="Rectangle 1378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94556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130288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066020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9001751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9937483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94556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130288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066020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5" name="Rectangle 139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9001751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9937483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6194556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7130288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066020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1" name="Rectangle 1400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9001751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2" name="Rectangle 1401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9937483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3" name="Rectangle 1402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6194556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4" name="Rectangle 1403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7130288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066020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11" name="Rectangle 1410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001751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14" name="Rectangle 141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9937483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1372" name="TextBox 137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633095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73" name="TextBox 1372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8126959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20" name="Group 1419"/>
          <p:cNvGrpSpPr/>
          <p:nvPr/>
        </p:nvGrpSpPr>
        <p:grpSpPr>
          <a:xfrm>
            <a:off x="6966469" y="18174725"/>
            <a:ext cx="2049698" cy="1703581"/>
            <a:chOff x="29027496" y="20664797"/>
            <a:chExt cx="2624182" cy="2181056"/>
          </a:xfrm>
        </p:grpSpPr>
        <p:sp>
          <p:nvSpPr>
            <p:cNvPr id="1423" name="Oval 1422"/>
            <p:cNvSpPr>
              <a:spLocks noChangeAspect="1"/>
            </p:cNvSpPr>
            <p:nvPr/>
          </p:nvSpPr>
          <p:spPr>
            <a:xfrm>
              <a:off x="29027496" y="21935330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24" name="Oval 1423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25" name="Straight Arrow Connector 1424"/>
            <p:cNvCxnSpPr/>
            <p:nvPr/>
          </p:nvCxnSpPr>
          <p:spPr>
            <a:xfrm flipH="1">
              <a:off x="29869441" y="21412782"/>
              <a:ext cx="971920" cy="6558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6" name="Group 1425"/>
          <p:cNvGrpSpPr/>
          <p:nvPr/>
        </p:nvGrpSpPr>
        <p:grpSpPr>
          <a:xfrm>
            <a:off x="11761992" y="14786323"/>
            <a:ext cx="2049698" cy="1703581"/>
            <a:chOff x="7143050" y="16511970"/>
            <a:chExt cx="2624182" cy="2181056"/>
          </a:xfrm>
        </p:grpSpPr>
        <p:sp>
          <p:nvSpPr>
            <p:cNvPr id="1427" name="Oval 1426"/>
            <p:cNvSpPr>
              <a:spLocks noChangeAspect="1"/>
            </p:cNvSpPr>
            <p:nvPr/>
          </p:nvSpPr>
          <p:spPr>
            <a:xfrm>
              <a:off x="8817886" y="16511970"/>
              <a:ext cx="949346" cy="876319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28" name="Oval 1427"/>
            <p:cNvSpPr>
              <a:spLocks noChangeAspect="1"/>
            </p:cNvSpPr>
            <p:nvPr/>
          </p:nvSpPr>
          <p:spPr>
            <a:xfrm>
              <a:off x="7143050" y="17782503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29" name="Straight Arrow Connector 1428"/>
            <p:cNvCxnSpPr/>
            <p:nvPr/>
          </p:nvCxnSpPr>
          <p:spPr>
            <a:xfrm flipV="1">
              <a:off x="8141606" y="17324222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Straight Arrow Connector 1429"/>
            <p:cNvCxnSpPr/>
            <p:nvPr/>
          </p:nvCxnSpPr>
          <p:spPr>
            <a:xfrm flipV="1">
              <a:off x="7998552" y="17108999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1" name="TextBox 1430"/>
          <p:cNvSpPr txBox="1"/>
          <p:nvPr/>
        </p:nvSpPr>
        <p:spPr>
          <a:xfrm>
            <a:off x="7537334" y="20827291"/>
            <a:ext cx="907968" cy="809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359535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684" name="Right Arrow 683"/>
          <p:cNvSpPr/>
          <p:nvPr/>
        </p:nvSpPr>
        <p:spPr>
          <a:xfrm>
            <a:off x="10312535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685" name="Right Arrow 684"/>
          <p:cNvSpPr/>
          <p:nvPr/>
        </p:nvSpPr>
        <p:spPr>
          <a:xfrm>
            <a:off x="15036935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686" name="Right Arrow 685"/>
          <p:cNvSpPr/>
          <p:nvPr/>
        </p:nvSpPr>
        <p:spPr>
          <a:xfrm>
            <a:off x="19761335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687" name="Right Arrow 686"/>
          <p:cNvSpPr/>
          <p:nvPr/>
        </p:nvSpPr>
        <p:spPr>
          <a:xfrm>
            <a:off x="24561935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688" name="Right Arrow 687"/>
          <p:cNvSpPr/>
          <p:nvPr/>
        </p:nvSpPr>
        <p:spPr>
          <a:xfrm>
            <a:off x="29210135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692" name="Right Arrow 691"/>
          <p:cNvSpPr/>
          <p:nvPr/>
        </p:nvSpPr>
        <p:spPr>
          <a:xfrm>
            <a:off x="34448750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grpSp>
        <p:nvGrpSpPr>
          <p:cNvPr id="1133" name="Group 1132"/>
          <p:cNvGrpSpPr/>
          <p:nvPr/>
        </p:nvGrpSpPr>
        <p:grpSpPr>
          <a:xfrm>
            <a:off x="2904069" y="5184000"/>
            <a:ext cx="642044" cy="626090"/>
            <a:chOff x="41729441" y="2182067"/>
            <a:chExt cx="720000" cy="702108"/>
          </a:xfrm>
        </p:grpSpPr>
        <p:sp>
          <p:nvSpPr>
            <p:cNvPr id="1146" name="Oval 1145"/>
            <p:cNvSpPr>
              <a:spLocks/>
            </p:cNvSpPr>
            <p:nvPr/>
          </p:nvSpPr>
          <p:spPr>
            <a:xfrm>
              <a:off x="41729441" y="2182067"/>
              <a:ext cx="720000" cy="7021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7" name="TextBox 1146"/>
            <p:cNvSpPr txBox="1"/>
            <p:nvPr/>
          </p:nvSpPr>
          <p:spPr>
            <a:xfrm>
              <a:off x="41980543" y="2297535"/>
              <a:ext cx="247943" cy="5368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9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9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530155" y="5184000"/>
            <a:ext cx="5348595" cy="4930232"/>
            <a:chOff x="39935150" y="5263611"/>
            <a:chExt cx="5157541" cy="4754123"/>
          </a:xfrm>
        </p:grpSpPr>
        <p:grpSp>
          <p:nvGrpSpPr>
            <p:cNvPr id="732" name="Group 731"/>
            <p:cNvGrpSpPr/>
            <p:nvPr/>
          </p:nvGrpSpPr>
          <p:grpSpPr>
            <a:xfrm>
              <a:off x="41261597" y="5263611"/>
              <a:ext cx="619110" cy="603725"/>
              <a:chOff x="41729441" y="2182067"/>
              <a:chExt cx="720000" cy="702108"/>
            </a:xfrm>
          </p:grpSpPr>
          <p:sp>
            <p:nvSpPr>
              <p:cNvPr id="693" name="Oval 692"/>
              <p:cNvSpPr>
                <a:spLocks/>
              </p:cNvSpPr>
              <p:nvPr/>
            </p:nvSpPr>
            <p:spPr>
              <a:xfrm>
                <a:off x="41729441" y="2182067"/>
                <a:ext cx="720000" cy="7021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94" name="TextBox 693"/>
              <p:cNvSpPr txBox="1"/>
              <p:nvPr/>
            </p:nvSpPr>
            <p:spPr>
              <a:xfrm>
                <a:off x="41980543" y="2302289"/>
                <a:ext cx="247943" cy="53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33" name="Group 732"/>
            <p:cNvGrpSpPr/>
            <p:nvPr/>
          </p:nvGrpSpPr>
          <p:grpSpPr>
            <a:xfrm>
              <a:off x="41261597" y="6226787"/>
              <a:ext cx="619110" cy="603725"/>
              <a:chOff x="9629070" y="2299200"/>
              <a:chExt cx="954173" cy="930461"/>
            </a:xfrm>
          </p:grpSpPr>
          <p:sp>
            <p:nvSpPr>
              <p:cNvPr id="734" name="Oval 733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5" name="TextBox 734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689" name="Group 688"/>
            <p:cNvGrpSpPr/>
            <p:nvPr/>
          </p:nvGrpSpPr>
          <p:grpSpPr>
            <a:xfrm>
              <a:off x="39935150" y="6226787"/>
              <a:ext cx="619110" cy="603725"/>
              <a:chOff x="9629070" y="2299200"/>
              <a:chExt cx="954173" cy="930461"/>
            </a:xfrm>
          </p:grpSpPr>
          <p:sp>
            <p:nvSpPr>
              <p:cNvPr id="690" name="Oval 68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91" name="TextBox 690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39" name="Group 738"/>
            <p:cNvGrpSpPr/>
            <p:nvPr/>
          </p:nvGrpSpPr>
          <p:grpSpPr>
            <a:xfrm>
              <a:off x="40437714" y="7251766"/>
              <a:ext cx="619110" cy="603725"/>
              <a:chOff x="9629070" y="2299200"/>
              <a:chExt cx="954173" cy="930461"/>
            </a:xfrm>
          </p:grpSpPr>
          <p:sp>
            <p:nvSpPr>
              <p:cNvPr id="740" name="Oval 73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1" name="TextBox 740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42" name="Group 741"/>
            <p:cNvGrpSpPr/>
            <p:nvPr/>
          </p:nvGrpSpPr>
          <p:grpSpPr>
            <a:xfrm>
              <a:off x="41267501" y="7251766"/>
              <a:ext cx="619110" cy="603725"/>
              <a:chOff x="9629070" y="2299200"/>
              <a:chExt cx="954173" cy="930461"/>
            </a:xfrm>
          </p:grpSpPr>
          <p:sp>
            <p:nvSpPr>
              <p:cNvPr id="743" name="Oval 742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4" name="TextBox 743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45" name="Group 744"/>
            <p:cNvGrpSpPr/>
            <p:nvPr/>
          </p:nvGrpSpPr>
          <p:grpSpPr>
            <a:xfrm>
              <a:off x="42075776" y="7251766"/>
              <a:ext cx="619110" cy="603725"/>
              <a:chOff x="9629070" y="2299200"/>
              <a:chExt cx="954173" cy="930461"/>
            </a:xfrm>
          </p:grpSpPr>
          <p:sp>
            <p:nvSpPr>
              <p:cNvPr id="746" name="Oval 745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7" name="TextBox 746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7</a:t>
                </a:r>
              </a:p>
            </p:txBody>
          </p:sp>
        </p:grpSp>
        <p:grpSp>
          <p:nvGrpSpPr>
            <p:cNvPr id="736" name="Group 735"/>
            <p:cNvGrpSpPr/>
            <p:nvPr/>
          </p:nvGrpSpPr>
          <p:grpSpPr>
            <a:xfrm>
              <a:off x="42679176" y="6226787"/>
              <a:ext cx="619110" cy="603725"/>
              <a:chOff x="9629070" y="2299200"/>
              <a:chExt cx="954173" cy="930461"/>
            </a:xfrm>
          </p:grpSpPr>
          <p:sp>
            <p:nvSpPr>
              <p:cNvPr id="737" name="Oval 736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8" name="TextBox 737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48" name="Group 747"/>
            <p:cNvGrpSpPr/>
            <p:nvPr/>
          </p:nvGrpSpPr>
          <p:grpSpPr>
            <a:xfrm>
              <a:off x="43223709" y="7251766"/>
              <a:ext cx="619110" cy="603725"/>
              <a:chOff x="9629070" y="2299200"/>
              <a:chExt cx="954173" cy="930461"/>
            </a:xfrm>
          </p:grpSpPr>
          <p:sp>
            <p:nvSpPr>
              <p:cNvPr id="749" name="Oval 748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50" name="TextBox 749"/>
              <p:cNvSpPr txBox="1"/>
              <p:nvPr/>
            </p:nvSpPr>
            <p:spPr>
              <a:xfrm>
                <a:off x="9817527" y="2438723"/>
                <a:ext cx="657167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10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51" name="Group 750"/>
            <p:cNvGrpSpPr/>
            <p:nvPr/>
          </p:nvGrpSpPr>
          <p:grpSpPr>
            <a:xfrm>
              <a:off x="44011527" y="7251766"/>
              <a:ext cx="619110" cy="603725"/>
              <a:chOff x="9629070" y="2299200"/>
              <a:chExt cx="954173" cy="930461"/>
            </a:xfrm>
          </p:grpSpPr>
          <p:sp>
            <p:nvSpPr>
              <p:cNvPr id="752" name="Oval 751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53" name="TextBox 752"/>
              <p:cNvSpPr txBox="1"/>
              <p:nvPr/>
            </p:nvSpPr>
            <p:spPr>
              <a:xfrm>
                <a:off x="9836795" y="2438723"/>
                <a:ext cx="613289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57" name="Group 756"/>
            <p:cNvGrpSpPr/>
            <p:nvPr/>
          </p:nvGrpSpPr>
          <p:grpSpPr>
            <a:xfrm>
              <a:off x="40030001" y="8314149"/>
              <a:ext cx="619110" cy="603725"/>
              <a:chOff x="7122909" y="2299200"/>
              <a:chExt cx="954173" cy="930461"/>
            </a:xfrm>
          </p:grpSpPr>
          <p:sp>
            <p:nvSpPr>
              <p:cNvPr id="758" name="Oval 757"/>
              <p:cNvSpPr>
                <a:spLocks/>
              </p:cNvSpPr>
              <p:nvPr/>
            </p:nvSpPr>
            <p:spPr>
              <a:xfrm>
                <a:off x="7122909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59" name="TextBox 758"/>
              <p:cNvSpPr txBox="1"/>
              <p:nvPr/>
            </p:nvSpPr>
            <p:spPr>
              <a:xfrm>
                <a:off x="745568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60" name="Group 759"/>
            <p:cNvGrpSpPr/>
            <p:nvPr/>
          </p:nvGrpSpPr>
          <p:grpSpPr>
            <a:xfrm>
              <a:off x="40894132" y="8314149"/>
              <a:ext cx="619110" cy="603725"/>
              <a:chOff x="7122909" y="2299200"/>
              <a:chExt cx="954173" cy="930461"/>
            </a:xfrm>
          </p:grpSpPr>
          <p:sp>
            <p:nvSpPr>
              <p:cNvPr id="761" name="Oval 760"/>
              <p:cNvSpPr>
                <a:spLocks/>
              </p:cNvSpPr>
              <p:nvPr/>
            </p:nvSpPr>
            <p:spPr>
              <a:xfrm>
                <a:off x="7122909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62" name="TextBox 761"/>
              <p:cNvSpPr txBox="1"/>
              <p:nvPr/>
            </p:nvSpPr>
            <p:spPr>
              <a:xfrm>
                <a:off x="745568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63" name="Group 762"/>
            <p:cNvGrpSpPr/>
            <p:nvPr/>
          </p:nvGrpSpPr>
          <p:grpSpPr>
            <a:xfrm>
              <a:off x="43687311" y="8314149"/>
              <a:ext cx="619110" cy="603725"/>
              <a:chOff x="9629070" y="2299200"/>
              <a:chExt cx="954173" cy="930461"/>
            </a:xfrm>
          </p:grpSpPr>
          <p:sp>
            <p:nvSpPr>
              <p:cNvPr id="764" name="Oval 763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65" name="TextBox 764"/>
              <p:cNvSpPr txBox="1"/>
              <p:nvPr/>
            </p:nvSpPr>
            <p:spPr>
              <a:xfrm>
                <a:off x="9817527" y="2438723"/>
                <a:ext cx="657167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13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66" name="Group 765"/>
            <p:cNvGrpSpPr/>
            <p:nvPr/>
          </p:nvGrpSpPr>
          <p:grpSpPr>
            <a:xfrm>
              <a:off x="44473581" y="8314149"/>
              <a:ext cx="619110" cy="603725"/>
              <a:chOff x="9629070" y="2299200"/>
              <a:chExt cx="954173" cy="930461"/>
            </a:xfrm>
          </p:grpSpPr>
          <p:sp>
            <p:nvSpPr>
              <p:cNvPr id="767" name="Oval 766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68" name="TextBox 767"/>
              <p:cNvSpPr txBox="1"/>
              <p:nvPr/>
            </p:nvSpPr>
            <p:spPr>
              <a:xfrm>
                <a:off x="9817527" y="2438723"/>
                <a:ext cx="657167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14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69" name="Group 768"/>
            <p:cNvGrpSpPr/>
            <p:nvPr/>
          </p:nvGrpSpPr>
          <p:grpSpPr>
            <a:xfrm>
              <a:off x="43294177" y="9414008"/>
              <a:ext cx="619110" cy="603725"/>
              <a:chOff x="9629070" y="2299200"/>
              <a:chExt cx="954173" cy="930461"/>
            </a:xfrm>
          </p:grpSpPr>
          <p:sp>
            <p:nvSpPr>
              <p:cNvPr id="770" name="Oval 76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1" name="TextBox 770"/>
              <p:cNvSpPr txBox="1"/>
              <p:nvPr/>
            </p:nvSpPr>
            <p:spPr>
              <a:xfrm>
                <a:off x="9817527" y="2438723"/>
                <a:ext cx="657167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15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>
              <a:off x="44116561" y="9414009"/>
              <a:ext cx="619110" cy="603725"/>
              <a:chOff x="9629070" y="2299200"/>
              <a:chExt cx="954173" cy="930461"/>
            </a:xfrm>
          </p:grpSpPr>
          <p:sp>
            <p:nvSpPr>
              <p:cNvPr id="773" name="Oval 772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4" name="TextBox 773"/>
              <p:cNvSpPr txBox="1"/>
              <p:nvPr/>
            </p:nvSpPr>
            <p:spPr>
              <a:xfrm>
                <a:off x="9817527" y="2438723"/>
                <a:ext cx="657167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16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779" name="Straight Connector 778"/>
            <p:cNvCxnSpPr>
              <a:stCxn id="693" idx="3"/>
              <a:endCxn id="690" idx="0"/>
            </p:cNvCxnSpPr>
            <p:nvPr/>
          </p:nvCxnSpPr>
          <p:spPr>
            <a:xfrm flipH="1">
              <a:off x="40244705" y="5778923"/>
              <a:ext cx="1107559" cy="447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>
              <a:stCxn id="693" idx="4"/>
              <a:endCxn id="734" idx="0"/>
            </p:cNvCxnSpPr>
            <p:nvPr/>
          </p:nvCxnSpPr>
          <p:spPr>
            <a:xfrm>
              <a:off x="41571152" y="5867336"/>
              <a:ext cx="0" cy="359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>
              <a:stCxn id="693" idx="5"/>
              <a:endCxn id="737" idx="0"/>
            </p:cNvCxnSpPr>
            <p:nvPr/>
          </p:nvCxnSpPr>
          <p:spPr>
            <a:xfrm>
              <a:off x="41790041" y="5778923"/>
              <a:ext cx="1198690" cy="447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>
              <a:stCxn id="734" idx="3"/>
              <a:endCxn id="740" idx="0"/>
            </p:cNvCxnSpPr>
            <p:nvPr/>
          </p:nvCxnSpPr>
          <p:spPr>
            <a:xfrm flipH="1">
              <a:off x="40747269" y="6742099"/>
              <a:ext cx="604995" cy="509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>
              <a:stCxn id="734" idx="4"/>
              <a:endCxn id="743" idx="0"/>
            </p:cNvCxnSpPr>
            <p:nvPr/>
          </p:nvCxnSpPr>
          <p:spPr>
            <a:xfrm>
              <a:off x="41571152" y="6830512"/>
              <a:ext cx="5904" cy="4212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>
              <a:stCxn id="734" idx="5"/>
              <a:endCxn id="746" idx="0"/>
            </p:cNvCxnSpPr>
            <p:nvPr/>
          </p:nvCxnSpPr>
          <p:spPr>
            <a:xfrm>
              <a:off x="41790040" y="6742099"/>
              <a:ext cx="595291" cy="509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>
              <a:stCxn id="737" idx="5"/>
              <a:endCxn id="749" idx="0"/>
            </p:cNvCxnSpPr>
            <p:nvPr/>
          </p:nvCxnSpPr>
          <p:spPr>
            <a:xfrm>
              <a:off x="43207619" y="6742099"/>
              <a:ext cx="325645" cy="509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>
              <a:stCxn id="737" idx="6"/>
              <a:endCxn id="752" idx="0"/>
            </p:cNvCxnSpPr>
            <p:nvPr/>
          </p:nvCxnSpPr>
          <p:spPr>
            <a:xfrm>
              <a:off x="43298286" y="6528650"/>
              <a:ext cx="1022796" cy="7231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>
              <a:endCxn id="758" idx="0"/>
            </p:cNvCxnSpPr>
            <p:nvPr/>
          </p:nvCxnSpPr>
          <p:spPr>
            <a:xfrm flipH="1">
              <a:off x="40339559" y="7767078"/>
              <a:ext cx="200773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>
              <a:endCxn id="761" idx="0"/>
            </p:cNvCxnSpPr>
            <p:nvPr/>
          </p:nvCxnSpPr>
          <p:spPr>
            <a:xfrm>
              <a:off x="40978111" y="7767078"/>
              <a:ext cx="225580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>
              <a:stCxn id="752" idx="3"/>
              <a:endCxn id="764" idx="0"/>
            </p:cNvCxnSpPr>
            <p:nvPr/>
          </p:nvCxnSpPr>
          <p:spPr>
            <a:xfrm flipH="1">
              <a:off x="43996868" y="7767078"/>
              <a:ext cx="105327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>
              <a:stCxn id="752" idx="5"/>
              <a:endCxn id="767" idx="0"/>
            </p:cNvCxnSpPr>
            <p:nvPr/>
          </p:nvCxnSpPr>
          <p:spPr>
            <a:xfrm>
              <a:off x="44539984" y="7767077"/>
              <a:ext cx="243165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>
              <a:stCxn id="764" idx="3"/>
              <a:endCxn id="770" idx="0"/>
            </p:cNvCxnSpPr>
            <p:nvPr/>
          </p:nvCxnSpPr>
          <p:spPr>
            <a:xfrm flipH="1">
              <a:off x="43603749" y="8829464"/>
              <a:ext cx="174246" cy="584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>
              <a:stCxn id="764" idx="5"/>
              <a:endCxn id="773" idx="0"/>
            </p:cNvCxnSpPr>
            <p:nvPr/>
          </p:nvCxnSpPr>
          <p:spPr>
            <a:xfrm>
              <a:off x="44215829" y="8829461"/>
              <a:ext cx="210361" cy="5845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7" name="Straight Arrow Connector 1486"/>
            <p:cNvCxnSpPr/>
            <p:nvPr/>
          </p:nvCxnSpPr>
          <p:spPr>
            <a:xfrm flipH="1">
              <a:off x="43473757" y="8817201"/>
              <a:ext cx="135266" cy="483733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5213505" y="5184000"/>
            <a:ext cx="4701904" cy="3789629"/>
            <a:chOff x="34182000" y="5263611"/>
            <a:chExt cx="4533950" cy="3654263"/>
          </a:xfrm>
        </p:grpSpPr>
        <p:grpSp>
          <p:nvGrpSpPr>
            <p:cNvPr id="701" name="Group 700"/>
            <p:cNvGrpSpPr/>
            <p:nvPr/>
          </p:nvGrpSpPr>
          <p:grpSpPr>
            <a:xfrm>
              <a:off x="34677350" y="7251767"/>
              <a:ext cx="619110" cy="603725"/>
              <a:chOff x="9629070" y="2299200"/>
              <a:chExt cx="954173" cy="930461"/>
            </a:xfrm>
          </p:grpSpPr>
          <p:sp>
            <p:nvSpPr>
              <p:cNvPr id="806" name="Oval 805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08" name="TextBox 807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02" name="Group 701"/>
            <p:cNvGrpSpPr/>
            <p:nvPr/>
          </p:nvGrpSpPr>
          <p:grpSpPr>
            <a:xfrm>
              <a:off x="35507137" y="7251767"/>
              <a:ext cx="619110" cy="603725"/>
              <a:chOff x="9629070" y="2299200"/>
              <a:chExt cx="954173" cy="930461"/>
            </a:xfrm>
          </p:grpSpPr>
          <p:sp>
            <p:nvSpPr>
              <p:cNvPr id="803" name="Oval 802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05" name="TextBox 804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03" name="Group 702"/>
            <p:cNvGrpSpPr/>
            <p:nvPr/>
          </p:nvGrpSpPr>
          <p:grpSpPr>
            <a:xfrm>
              <a:off x="36315413" y="7251767"/>
              <a:ext cx="619110" cy="603725"/>
              <a:chOff x="9629070" y="2299200"/>
              <a:chExt cx="954173" cy="930461"/>
            </a:xfrm>
          </p:grpSpPr>
          <p:sp>
            <p:nvSpPr>
              <p:cNvPr id="800" name="Oval 79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02" name="TextBox 801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7</a:t>
                </a:r>
              </a:p>
            </p:txBody>
          </p:sp>
        </p:grpSp>
        <p:grpSp>
          <p:nvGrpSpPr>
            <p:cNvPr id="706" name="Group 705"/>
            <p:cNvGrpSpPr/>
            <p:nvPr/>
          </p:nvGrpSpPr>
          <p:grpSpPr>
            <a:xfrm>
              <a:off x="37305927" y="7251767"/>
              <a:ext cx="619110" cy="603725"/>
              <a:chOff x="9629070" y="2299200"/>
              <a:chExt cx="954173" cy="930461"/>
            </a:xfrm>
          </p:grpSpPr>
          <p:sp>
            <p:nvSpPr>
              <p:cNvPr id="791" name="Oval 790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3" name="TextBox 792"/>
              <p:cNvSpPr txBox="1"/>
              <p:nvPr/>
            </p:nvSpPr>
            <p:spPr>
              <a:xfrm>
                <a:off x="9836795" y="2438723"/>
                <a:ext cx="637402" cy="68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10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07" name="Group 706"/>
            <p:cNvGrpSpPr/>
            <p:nvPr/>
          </p:nvGrpSpPr>
          <p:grpSpPr>
            <a:xfrm>
              <a:off x="38096840" y="7276432"/>
              <a:ext cx="619110" cy="603725"/>
              <a:chOff x="9629070" y="2337215"/>
              <a:chExt cx="954173" cy="930461"/>
            </a:xfrm>
          </p:grpSpPr>
          <p:sp>
            <p:nvSpPr>
              <p:cNvPr id="788" name="Oval 787"/>
              <p:cNvSpPr>
                <a:spLocks/>
              </p:cNvSpPr>
              <p:nvPr/>
            </p:nvSpPr>
            <p:spPr>
              <a:xfrm>
                <a:off x="9629070" y="2337215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0" name="TextBox 789"/>
              <p:cNvSpPr txBox="1"/>
              <p:nvPr/>
            </p:nvSpPr>
            <p:spPr>
              <a:xfrm>
                <a:off x="9817527" y="2476738"/>
                <a:ext cx="595008" cy="68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08" name="Group 707"/>
            <p:cNvGrpSpPr/>
            <p:nvPr/>
          </p:nvGrpSpPr>
          <p:grpSpPr>
            <a:xfrm>
              <a:off x="34243969" y="8314149"/>
              <a:ext cx="619110" cy="603725"/>
              <a:chOff x="7083347" y="2299200"/>
              <a:chExt cx="954173" cy="930461"/>
            </a:xfrm>
          </p:grpSpPr>
          <p:sp>
            <p:nvSpPr>
              <p:cNvPr id="785" name="Oval 784"/>
              <p:cNvSpPr>
                <a:spLocks/>
              </p:cNvSpPr>
              <p:nvPr/>
            </p:nvSpPr>
            <p:spPr>
              <a:xfrm>
                <a:off x="7083347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7" name="TextBox 786"/>
              <p:cNvSpPr txBox="1"/>
              <p:nvPr/>
            </p:nvSpPr>
            <p:spPr>
              <a:xfrm>
                <a:off x="7416120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09" name="Group 708"/>
            <p:cNvGrpSpPr/>
            <p:nvPr/>
          </p:nvGrpSpPr>
          <p:grpSpPr>
            <a:xfrm>
              <a:off x="35108100" y="8314149"/>
              <a:ext cx="619110" cy="603725"/>
              <a:chOff x="7083347" y="2299200"/>
              <a:chExt cx="954173" cy="930461"/>
            </a:xfrm>
          </p:grpSpPr>
          <p:sp>
            <p:nvSpPr>
              <p:cNvPr id="782" name="Oval 781"/>
              <p:cNvSpPr>
                <a:spLocks/>
              </p:cNvSpPr>
              <p:nvPr/>
            </p:nvSpPr>
            <p:spPr>
              <a:xfrm>
                <a:off x="7083347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4" name="TextBox 783"/>
              <p:cNvSpPr txBox="1"/>
              <p:nvPr/>
            </p:nvSpPr>
            <p:spPr>
              <a:xfrm>
                <a:off x="7416120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10" name="Group 709"/>
            <p:cNvGrpSpPr/>
            <p:nvPr/>
          </p:nvGrpSpPr>
          <p:grpSpPr>
            <a:xfrm>
              <a:off x="36981711" y="8314149"/>
              <a:ext cx="619110" cy="603725"/>
              <a:chOff x="9629070" y="2299200"/>
              <a:chExt cx="954173" cy="930461"/>
            </a:xfrm>
          </p:grpSpPr>
          <p:sp>
            <p:nvSpPr>
              <p:cNvPr id="778" name="Oval 777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1" name="TextBox 780"/>
              <p:cNvSpPr txBox="1"/>
              <p:nvPr/>
            </p:nvSpPr>
            <p:spPr>
              <a:xfrm>
                <a:off x="9817527" y="2438723"/>
                <a:ext cx="657167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13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11" name="Group 710"/>
            <p:cNvGrpSpPr/>
            <p:nvPr/>
          </p:nvGrpSpPr>
          <p:grpSpPr>
            <a:xfrm>
              <a:off x="37767981" y="8314149"/>
              <a:ext cx="619110" cy="603725"/>
              <a:chOff x="9629070" y="2299200"/>
              <a:chExt cx="954173" cy="930461"/>
            </a:xfrm>
          </p:grpSpPr>
          <p:sp>
            <p:nvSpPr>
              <p:cNvPr id="776" name="Oval 775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7" name="TextBox 776"/>
              <p:cNvSpPr txBox="1"/>
              <p:nvPr/>
            </p:nvSpPr>
            <p:spPr>
              <a:xfrm>
                <a:off x="9817527" y="2438723"/>
                <a:ext cx="657167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14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4182000" y="5263611"/>
              <a:ext cx="3363137" cy="1566901"/>
              <a:chOff x="34209813" y="5263611"/>
              <a:chExt cx="3363137" cy="1566901"/>
            </a:xfrm>
          </p:grpSpPr>
          <p:grpSp>
            <p:nvGrpSpPr>
              <p:cNvPr id="698" name="Group 697"/>
              <p:cNvGrpSpPr/>
              <p:nvPr/>
            </p:nvGrpSpPr>
            <p:grpSpPr>
              <a:xfrm>
                <a:off x="35536261" y="5263611"/>
                <a:ext cx="619110" cy="603725"/>
                <a:chOff x="41729441" y="2182067"/>
                <a:chExt cx="720000" cy="702108"/>
              </a:xfrm>
            </p:grpSpPr>
            <p:sp>
              <p:nvSpPr>
                <p:cNvPr id="815" name="Oval 814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17" name="TextBox 816"/>
                <p:cNvSpPr txBox="1"/>
                <p:nvPr/>
              </p:nvSpPr>
              <p:spPr>
                <a:xfrm>
                  <a:off x="41980544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699" name="Group 698"/>
              <p:cNvGrpSpPr/>
              <p:nvPr/>
            </p:nvGrpSpPr>
            <p:grpSpPr>
              <a:xfrm>
                <a:off x="35536261" y="6226787"/>
                <a:ext cx="619110" cy="603725"/>
                <a:chOff x="9629070" y="2299200"/>
                <a:chExt cx="954173" cy="930461"/>
              </a:xfrm>
            </p:grpSpPr>
            <p:sp>
              <p:nvSpPr>
                <p:cNvPr id="812" name="Oval 811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14" name="TextBox 813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00" name="Group 699"/>
              <p:cNvGrpSpPr/>
              <p:nvPr/>
            </p:nvGrpSpPr>
            <p:grpSpPr>
              <a:xfrm>
                <a:off x="34209813" y="6226787"/>
                <a:ext cx="619110" cy="603725"/>
                <a:chOff x="9629070" y="2299200"/>
                <a:chExt cx="954173" cy="930461"/>
              </a:xfrm>
            </p:grpSpPr>
            <p:sp>
              <p:nvSpPr>
                <p:cNvPr id="809" name="Oval 808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11" name="TextBox 810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04" name="Group 703"/>
              <p:cNvGrpSpPr/>
              <p:nvPr/>
            </p:nvGrpSpPr>
            <p:grpSpPr>
              <a:xfrm>
                <a:off x="36953840" y="6226787"/>
                <a:ext cx="619110" cy="603725"/>
                <a:chOff x="9629070" y="2299200"/>
                <a:chExt cx="954173" cy="930461"/>
              </a:xfrm>
            </p:grpSpPr>
            <p:sp>
              <p:nvSpPr>
                <p:cNvPr id="797" name="Oval 796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99" name="TextBox 798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714" name="Straight Connector 713"/>
              <p:cNvCxnSpPr/>
              <p:nvPr/>
            </p:nvCxnSpPr>
            <p:spPr>
              <a:xfrm flipH="1">
                <a:off x="34519368" y="5778923"/>
                <a:ext cx="1107559" cy="447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>
                <a:off x="35845816" y="5867336"/>
                <a:ext cx="0" cy="3594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/>
              <p:cNvCxnSpPr/>
              <p:nvPr/>
            </p:nvCxnSpPr>
            <p:spPr>
              <a:xfrm>
                <a:off x="36064705" y="5778923"/>
                <a:ext cx="1198690" cy="447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7" name="Straight Connector 716"/>
            <p:cNvCxnSpPr/>
            <p:nvPr/>
          </p:nvCxnSpPr>
          <p:spPr>
            <a:xfrm flipH="1">
              <a:off x="34986905" y="6742099"/>
              <a:ext cx="610897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>
              <a:off x="35816692" y="6830512"/>
              <a:ext cx="0" cy="4212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>
              <a:off x="36035581" y="6742099"/>
              <a:ext cx="589387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>
              <a:stCxn id="797" idx="5"/>
            </p:cNvCxnSpPr>
            <p:nvPr/>
          </p:nvCxnSpPr>
          <p:spPr>
            <a:xfrm>
              <a:off x="37454470" y="6742099"/>
              <a:ext cx="161012" cy="509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>
              <a:stCxn id="797" idx="6"/>
            </p:cNvCxnSpPr>
            <p:nvPr/>
          </p:nvCxnSpPr>
          <p:spPr>
            <a:xfrm>
              <a:off x="37545137" y="6528650"/>
              <a:ext cx="861258" cy="7477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>
            <a:xfrm flipH="1">
              <a:off x="34553526" y="7767078"/>
              <a:ext cx="200773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>
              <a:off x="35192078" y="7767078"/>
              <a:ext cx="225581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flipH="1">
              <a:off x="37291266" y="7767078"/>
              <a:ext cx="105327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>
              <a:off x="37834371" y="7767078"/>
              <a:ext cx="243165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Arrow Connector 696"/>
            <p:cNvCxnSpPr/>
            <p:nvPr/>
          </p:nvCxnSpPr>
          <p:spPr>
            <a:xfrm flipH="1">
              <a:off x="37167123" y="7762484"/>
              <a:ext cx="105804" cy="500064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604730" y="5184000"/>
            <a:ext cx="3487721" cy="3824715"/>
            <a:chOff x="18370550" y="5263611"/>
            <a:chExt cx="3363138" cy="3688095"/>
          </a:xfrm>
        </p:grpSpPr>
        <p:grpSp>
          <p:nvGrpSpPr>
            <p:cNvPr id="1176" name="Group 1175"/>
            <p:cNvGrpSpPr/>
            <p:nvPr/>
          </p:nvGrpSpPr>
          <p:grpSpPr>
            <a:xfrm>
              <a:off x="19696998" y="5263611"/>
              <a:ext cx="619111" cy="603725"/>
              <a:chOff x="41729441" y="2182067"/>
              <a:chExt cx="720000" cy="702108"/>
            </a:xfrm>
          </p:grpSpPr>
          <p:sp>
            <p:nvSpPr>
              <p:cNvPr id="1215" name="Oval 1214"/>
              <p:cNvSpPr>
                <a:spLocks/>
              </p:cNvSpPr>
              <p:nvPr/>
            </p:nvSpPr>
            <p:spPr>
              <a:xfrm>
                <a:off x="41729441" y="2182067"/>
                <a:ext cx="720000" cy="7021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16" name="TextBox 1215"/>
              <p:cNvSpPr txBox="1"/>
              <p:nvPr/>
            </p:nvSpPr>
            <p:spPr>
              <a:xfrm>
                <a:off x="41980545" y="2302289"/>
                <a:ext cx="247943" cy="53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77" name="Group 1176"/>
            <p:cNvGrpSpPr/>
            <p:nvPr/>
          </p:nvGrpSpPr>
          <p:grpSpPr>
            <a:xfrm>
              <a:off x="19696998" y="6226787"/>
              <a:ext cx="619111" cy="603725"/>
              <a:chOff x="9629070" y="2299200"/>
              <a:chExt cx="954173" cy="930461"/>
            </a:xfrm>
          </p:grpSpPr>
          <p:sp>
            <p:nvSpPr>
              <p:cNvPr id="1213" name="Oval 1212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14" name="TextBox 1213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78" name="Group 1177"/>
            <p:cNvGrpSpPr/>
            <p:nvPr/>
          </p:nvGrpSpPr>
          <p:grpSpPr>
            <a:xfrm>
              <a:off x="18370550" y="6226787"/>
              <a:ext cx="619111" cy="603725"/>
              <a:chOff x="9629070" y="2299200"/>
              <a:chExt cx="954173" cy="930461"/>
            </a:xfrm>
          </p:grpSpPr>
          <p:sp>
            <p:nvSpPr>
              <p:cNvPr id="1211" name="Oval 1210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12" name="TextBox 1211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0" name="Group 1179"/>
            <p:cNvGrpSpPr/>
            <p:nvPr/>
          </p:nvGrpSpPr>
          <p:grpSpPr>
            <a:xfrm>
              <a:off x="18873464" y="7251766"/>
              <a:ext cx="619111" cy="603725"/>
              <a:chOff x="9629070" y="2299200"/>
              <a:chExt cx="954173" cy="930461"/>
            </a:xfrm>
          </p:grpSpPr>
          <p:sp>
            <p:nvSpPr>
              <p:cNvPr id="1209" name="Oval 1208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10" name="TextBox 1209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1" name="Group 1180"/>
            <p:cNvGrpSpPr/>
            <p:nvPr/>
          </p:nvGrpSpPr>
          <p:grpSpPr>
            <a:xfrm>
              <a:off x="19703250" y="7251766"/>
              <a:ext cx="619111" cy="603725"/>
              <a:chOff x="9629070" y="2299200"/>
              <a:chExt cx="954173" cy="930461"/>
            </a:xfrm>
          </p:grpSpPr>
          <p:sp>
            <p:nvSpPr>
              <p:cNvPr id="1207" name="Oval 1206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08" name="TextBox 1207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2" name="Group 1181"/>
            <p:cNvGrpSpPr/>
            <p:nvPr/>
          </p:nvGrpSpPr>
          <p:grpSpPr>
            <a:xfrm>
              <a:off x="20511526" y="7251766"/>
              <a:ext cx="619111" cy="603725"/>
              <a:chOff x="9629070" y="2299200"/>
              <a:chExt cx="954173" cy="930461"/>
            </a:xfrm>
          </p:grpSpPr>
          <p:sp>
            <p:nvSpPr>
              <p:cNvPr id="1205" name="Oval 1204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06" name="TextBox 1205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7</a:t>
                </a:r>
              </a:p>
            </p:txBody>
          </p:sp>
        </p:grpSp>
        <p:grpSp>
          <p:nvGrpSpPr>
            <p:cNvPr id="1184" name="Group 1183"/>
            <p:cNvGrpSpPr/>
            <p:nvPr/>
          </p:nvGrpSpPr>
          <p:grpSpPr>
            <a:xfrm>
              <a:off x="21114577" y="6226787"/>
              <a:ext cx="619111" cy="603725"/>
              <a:chOff x="9629070" y="2299200"/>
              <a:chExt cx="954173" cy="930461"/>
            </a:xfrm>
          </p:grpSpPr>
          <p:sp>
            <p:nvSpPr>
              <p:cNvPr id="1203" name="Oval 1202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04" name="TextBox 1203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5" name="Group 1184"/>
            <p:cNvGrpSpPr/>
            <p:nvPr/>
          </p:nvGrpSpPr>
          <p:grpSpPr>
            <a:xfrm>
              <a:off x="18462126" y="8347981"/>
              <a:ext cx="619111" cy="603725"/>
              <a:chOff x="9629070" y="2299200"/>
              <a:chExt cx="954173" cy="930461"/>
            </a:xfrm>
          </p:grpSpPr>
          <p:sp>
            <p:nvSpPr>
              <p:cNvPr id="1200" name="Oval 119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01" name="TextBox 1200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7" name="Group 1186"/>
            <p:cNvGrpSpPr/>
            <p:nvPr/>
          </p:nvGrpSpPr>
          <p:grpSpPr>
            <a:xfrm>
              <a:off x="19326257" y="8347981"/>
              <a:ext cx="619111" cy="603725"/>
              <a:chOff x="9629070" y="2299200"/>
              <a:chExt cx="954173" cy="930461"/>
            </a:xfrm>
          </p:grpSpPr>
          <p:sp>
            <p:nvSpPr>
              <p:cNvPr id="1198" name="Oval 1197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99" name="TextBox 1198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188" name="Straight Connector 1187"/>
            <p:cNvCxnSpPr/>
            <p:nvPr/>
          </p:nvCxnSpPr>
          <p:spPr>
            <a:xfrm flipH="1">
              <a:off x="18680106" y="5778923"/>
              <a:ext cx="1107559" cy="447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/>
            <p:cNvCxnSpPr>
              <a:stCxn id="1215" idx="4"/>
              <a:endCxn id="1213" idx="0"/>
            </p:cNvCxnSpPr>
            <p:nvPr/>
          </p:nvCxnSpPr>
          <p:spPr>
            <a:xfrm>
              <a:off x="20006554" y="5867336"/>
              <a:ext cx="0" cy="359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/>
            <p:cNvCxnSpPr/>
            <p:nvPr/>
          </p:nvCxnSpPr>
          <p:spPr>
            <a:xfrm>
              <a:off x="20225443" y="5778923"/>
              <a:ext cx="1198690" cy="447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/>
            <p:cNvCxnSpPr/>
            <p:nvPr/>
          </p:nvCxnSpPr>
          <p:spPr>
            <a:xfrm flipH="1">
              <a:off x="19183019" y="6742099"/>
              <a:ext cx="610898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/>
            <p:cNvCxnSpPr/>
            <p:nvPr/>
          </p:nvCxnSpPr>
          <p:spPr>
            <a:xfrm>
              <a:off x="20012806" y="6830512"/>
              <a:ext cx="0" cy="4212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/>
            <p:cNvCxnSpPr/>
            <p:nvPr/>
          </p:nvCxnSpPr>
          <p:spPr>
            <a:xfrm>
              <a:off x="20231695" y="6742099"/>
              <a:ext cx="589387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Connector 1195"/>
            <p:cNvCxnSpPr>
              <a:stCxn id="1209" idx="3"/>
            </p:cNvCxnSpPr>
            <p:nvPr/>
          </p:nvCxnSpPr>
          <p:spPr>
            <a:xfrm flipH="1">
              <a:off x="18771682" y="7767078"/>
              <a:ext cx="192448" cy="5809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/>
            <p:cNvCxnSpPr>
              <a:stCxn id="1209" idx="5"/>
            </p:cNvCxnSpPr>
            <p:nvPr/>
          </p:nvCxnSpPr>
          <p:spPr>
            <a:xfrm>
              <a:off x="19401908" y="7767078"/>
              <a:ext cx="233905" cy="5809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Straight Arrow Connector 1224"/>
            <p:cNvCxnSpPr/>
            <p:nvPr/>
          </p:nvCxnSpPr>
          <p:spPr>
            <a:xfrm flipH="1">
              <a:off x="18630125" y="7736261"/>
              <a:ext cx="178583" cy="536932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5832514" y="5184000"/>
            <a:ext cx="3487721" cy="2687892"/>
            <a:chOff x="11679378" y="106158"/>
            <a:chExt cx="4087749" cy="3150318"/>
          </a:xfrm>
        </p:grpSpPr>
        <p:grpSp>
          <p:nvGrpSpPr>
            <p:cNvPr id="1232" name="Group 1231"/>
            <p:cNvGrpSpPr/>
            <p:nvPr/>
          </p:nvGrpSpPr>
          <p:grpSpPr>
            <a:xfrm>
              <a:off x="11679378" y="106158"/>
              <a:ext cx="4087749" cy="3150318"/>
              <a:chOff x="40169008" y="2182067"/>
              <a:chExt cx="3911192" cy="3014253"/>
            </a:xfrm>
          </p:grpSpPr>
          <p:grpSp>
            <p:nvGrpSpPr>
              <p:cNvPr id="1238" name="Group 1237"/>
              <p:cNvGrpSpPr/>
              <p:nvPr/>
            </p:nvGrpSpPr>
            <p:grpSpPr>
              <a:xfrm>
                <a:off x="41719897" y="2182067"/>
                <a:ext cx="720000" cy="702108"/>
                <a:chOff x="41737725" y="2182067"/>
                <a:chExt cx="720000" cy="702108"/>
              </a:xfrm>
            </p:grpSpPr>
            <p:sp>
              <p:nvSpPr>
                <p:cNvPr id="1309" name="Oval 1308"/>
                <p:cNvSpPr>
                  <a:spLocks/>
                </p:cNvSpPr>
                <p:nvPr/>
              </p:nvSpPr>
              <p:spPr>
                <a:xfrm>
                  <a:off x="41737725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10" name="TextBox 1309"/>
                <p:cNvSpPr txBox="1"/>
                <p:nvPr/>
              </p:nvSpPr>
              <p:spPr>
                <a:xfrm>
                  <a:off x="41973753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40" name="Group 1239"/>
              <p:cNvGrpSpPr/>
              <p:nvPr/>
            </p:nvGrpSpPr>
            <p:grpSpPr>
              <a:xfrm>
                <a:off x="41719897" y="3302202"/>
                <a:ext cx="720000" cy="702108"/>
                <a:chOff x="9640048" y="2299200"/>
                <a:chExt cx="954173" cy="930461"/>
              </a:xfrm>
            </p:grpSpPr>
            <p:sp>
              <p:nvSpPr>
                <p:cNvPr id="1307" name="Oval 1306"/>
                <p:cNvSpPr>
                  <a:spLocks/>
                </p:cNvSpPr>
                <p:nvPr/>
              </p:nvSpPr>
              <p:spPr>
                <a:xfrm>
                  <a:off x="9640048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08" name="TextBox 1307"/>
                <p:cNvSpPr txBox="1"/>
                <p:nvPr/>
              </p:nvSpPr>
              <p:spPr>
                <a:xfrm>
                  <a:off x="9952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41" name="Group 1240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301" name="Oval 1300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06" name="TextBox 1305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48" name="Group 1247"/>
              <p:cNvGrpSpPr/>
              <p:nvPr/>
            </p:nvGrpSpPr>
            <p:grpSpPr>
              <a:xfrm>
                <a:off x="40763172" y="4494212"/>
                <a:ext cx="720000" cy="702108"/>
                <a:chOff x="11695348" y="2299200"/>
                <a:chExt cx="954173" cy="930461"/>
              </a:xfrm>
            </p:grpSpPr>
            <p:sp>
              <p:nvSpPr>
                <p:cNvPr id="1297" name="Oval 1296"/>
                <p:cNvSpPr>
                  <a:spLocks/>
                </p:cNvSpPr>
                <p:nvPr/>
              </p:nvSpPr>
              <p:spPr>
                <a:xfrm>
                  <a:off x="11695348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00" name="TextBox 1299"/>
                <p:cNvSpPr txBox="1"/>
                <p:nvPr/>
              </p:nvSpPr>
              <p:spPr>
                <a:xfrm>
                  <a:off x="12028121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51" name="Group 1250"/>
              <p:cNvGrpSpPr/>
              <p:nvPr/>
            </p:nvGrpSpPr>
            <p:grpSpPr>
              <a:xfrm>
                <a:off x="41719896" y="4494212"/>
                <a:ext cx="720000" cy="702108"/>
                <a:chOff x="11684370" y="2299200"/>
                <a:chExt cx="954173" cy="930461"/>
              </a:xfrm>
            </p:grpSpPr>
            <p:sp>
              <p:nvSpPr>
                <p:cNvPr id="1293" name="Oval 1292"/>
                <p:cNvSpPr>
                  <a:spLocks/>
                </p:cNvSpPr>
                <p:nvPr/>
              </p:nvSpPr>
              <p:spPr>
                <a:xfrm>
                  <a:off x="116843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94" name="TextBox 1293"/>
                <p:cNvSpPr txBox="1"/>
                <p:nvPr/>
              </p:nvSpPr>
              <p:spPr>
                <a:xfrm>
                  <a:off x="11997164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6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60" name="Group 1259"/>
              <p:cNvGrpSpPr/>
              <p:nvPr/>
            </p:nvGrpSpPr>
            <p:grpSpPr>
              <a:xfrm>
                <a:off x="42668172" y="4494212"/>
                <a:ext cx="720000" cy="702108"/>
                <a:chOff x="11695348" y="2299200"/>
                <a:chExt cx="954173" cy="930461"/>
              </a:xfrm>
            </p:grpSpPr>
            <p:sp>
              <p:nvSpPr>
                <p:cNvPr id="1285" name="Oval 1284"/>
                <p:cNvSpPr>
                  <a:spLocks/>
                </p:cNvSpPr>
                <p:nvPr/>
              </p:nvSpPr>
              <p:spPr>
                <a:xfrm>
                  <a:off x="11695348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90" name="TextBox 1289"/>
                <p:cNvSpPr txBox="1"/>
                <p:nvPr/>
              </p:nvSpPr>
              <p:spPr>
                <a:xfrm>
                  <a:off x="12028121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</a:p>
              </p:txBody>
            </p:sp>
          </p:grpSp>
          <p:grpSp>
            <p:nvGrpSpPr>
              <p:cNvPr id="1261" name="Group 1260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283" name="Oval 128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84" name="TextBox 1283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1271" name="Straight Connector 1270"/>
              <p:cNvCxnSpPr/>
              <p:nvPr/>
            </p:nvCxnSpPr>
            <p:spPr>
              <a:xfrm flipH="1">
                <a:off x="40529008" y="2781354"/>
                <a:ext cx="1288046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2" name="Straight Connector 1271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3" name="Straight Connector 1272"/>
              <p:cNvCxnSpPr/>
              <p:nvPr/>
            </p:nvCxnSpPr>
            <p:spPr>
              <a:xfrm>
                <a:off x="42326172" y="2781354"/>
                <a:ext cx="1394028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4" name="Straight Connector 1273"/>
              <p:cNvCxnSpPr>
                <a:stCxn id="1307" idx="3"/>
              </p:cNvCxnSpPr>
              <p:nvPr/>
            </p:nvCxnSpPr>
            <p:spPr>
              <a:xfrm flipH="1">
                <a:off x="41123168" y="3901490"/>
                <a:ext cx="702170" cy="5927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5" name="Straight Connector 1274"/>
              <p:cNvCxnSpPr/>
              <p:nvPr/>
            </p:nvCxnSpPr>
            <p:spPr>
              <a:xfrm>
                <a:off x="42088179" y="4004310"/>
                <a:ext cx="0" cy="4899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6" name="Straight Connector 1275"/>
              <p:cNvCxnSpPr>
                <a:stCxn id="1307" idx="5"/>
              </p:cNvCxnSpPr>
              <p:nvPr/>
            </p:nvCxnSpPr>
            <p:spPr>
              <a:xfrm>
                <a:off x="42334454" y="3901490"/>
                <a:ext cx="693717" cy="5927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1" name="Straight Arrow Connector 1310"/>
            <p:cNvCxnSpPr/>
            <p:nvPr/>
          </p:nvCxnSpPr>
          <p:spPr>
            <a:xfrm flipH="1">
              <a:off x="12520897" y="1788872"/>
              <a:ext cx="670926" cy="566248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5425117" y="5184000"/>
            <a:ext cx="3487720" cy="3803976"/>
            <a:chOff x="22779813" y="5263611"/>
            <a:chExt cx="3363137" cy="3668097"/>
          </a:xfrm>
        </p:grpSpPr>
        <p:grpSp>
          <p:nvGrpSpPr>
            <p:cNvPr id="1022" name="Group 1021"/>
            <p:cNvGrpSpPr/>
            <p:nvPr/>
          </p:nvGrpSpPr>
          <p:grpSpPr>
            <a:xfrm>
              <a:off x="24106261" y="5263611"/>
              <a:ext cx="619110" cy="603725"/>
              <a:chOff x="41729441" y="2182067"/>
              <a:chExt cx="720000" cy="702108"/>
            </a:xfrm>
          </p:grpSpPr>
          <p:sp>
            <p:nvSpPr>
              <p:cNvPr id="1158" name="Oval 1157"/>
              <p:cNvSpPr>
                <a:spLocks/>
              </p:cNvSpPr>
              <p:nvPr/>
            </p:nvSpPr>
            <p:spPr>
              <a:xfrm>
                <a:off x="41729441" y="2182067"/>
                <a:ext cx="720000" cy="7021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59" name="TextBox 1158"/>
              <p:cNvSpPr txBox="1"/>
              <p:nvPr/>
            </p:nvSpPr>
            <p:spPr>
              <a:xfrm>
                <a:off x="41980544" y="2302289"/>
                <a:ext cx="247943" cy="53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3" name="Group 1022"/>
            <p:cNvGrpSpPr/>
            <p:nvPr/>
          </p:nvGrpSpPr>
          <p:grpSpPr>
            <a:xfrm>
              <a:off x="24106261" y="6226787"/>
              <a:ext cx="619110" cy="603725"/>
              <a:chOff x="9629070" y="2299200"/>
              <a:chExt cx="954173" cy="930461"/>
            </a:xfrm>
          </p:grpSpPr>
          <p:sp>
            <p:nvSpPr>
              <p:cNvPr id="1155" name="Oval 1154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56" name="TextBox 1155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4" name="Group 1023"/>
            <p:cNvGrpSpPr/>
            <p:nvPr/>
          </p:nvGrpSpPr>
          <p:grpSpPr>
            <a:xfrm>
              <a:off x="22779813" y="6226787"/>
              <a:ext cx="619110" cy="603725"/>
              <a:chOff x="9629070" y="2299200"/>
              <a:chExt cx="954173" cy="930461"/>
            </a:xfrm>
          </p:grpSpPr>
          <p:sp>
            <p:nvSpPr>
              <p:cNvPr id="1144" name="Oval 1143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45" name="TextBox 1144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5" name="Group 1024"/>
            <p:cNvGrpSpPr/>
            <p:nvPr/>
          </p:nvGrpSpPr>
          <p:grpSpPr>
            <a:xfrm>
              <a:off x="23270060" y="7251766"/>
              <a:ext cx="619110" cy="603725"/>
              <a:chOff x="9629070" y="2299200"/>
              <a:chExt cx="954173" cy="930461"/>
            </a:xfrm>
          </p:grpSpPr>
          <p:sp>
            <p:nvSpPr>
              <p:cNvPr id="1142" name="Oval 1141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43" name="TextBox 1142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6" name="Group 1025"/>
            <p:cNvGrpSpPr/>
            <p:nvPr/>
          </p:nvGrpSpPr>
          <p:grpSpPr>
            <a:xfrm>
              <a:off x="24099847" y="7251766"/>
              <a:ext cx="619110" cy="603725"/>
              <a:chOff x="9629070" y="2299200"/>
              <a:chExt cx="954173" cy="930461"/>
            </a:xfrm>
          </p:grpSpPr>
          <p:sp>
            <p:nvSpPr>
              <p:cNvPr id="1140" name="Oval 113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41" name="TextBox 1140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24908122" y="7251766"/>
              <a:ext cx="619110" cy="603725"/>
              <a:chOff x="9629070" y="2299200"/>
              <a:chExt cx="954173" cy="930461"/>
            </a:xfrm>
          </p:grpSpPr>
          <p:sp>
            <p:nvSpPr>
              <p:cNvPr id="1138" name="Oval 1137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39" name="TextBox 1138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7</a:t>
                </a:r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>
              <a:off x="25523840" y="6226787"/>
              <a:ext cx="619110" cy="603725"/>
              <a:chOff x="9629070" y="2299200"/>
              <a:chExt cx="954173" cy="930461"/>
            </a:xfrm>
          </p:grpSpPr>
          <p:sp>
            <p:nvSpPr>
              <p:cNvPr id="1136" name="Oval 1135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37" name="TextBox 1136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00" name="Group 1099"/>
            <p:cNvGrpSpPr/>
            <p:nvPr/>
          </p:nvGrpSpPr>
          <p:grpSpPr>
            <a:xfrm>
              <a:off x="22866350" y="8314148"/>
              <a:ext cx="619110" cy="603725"/>
              <a:chOff x="9629070" y="2299200"/>
              <a:chExt cx="954173" cy="930461"/>
            </a:xfrm>
          </p:grpSpPr>
          <p:sp>
            <p:nvSpPr>
              <p:cNvPr id="1121" name="Oval 1120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22" name="TextBox 1121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01" name="Group 1100"/>
            <p:cNvGrpSpPr/>
            <p:nvPr/>
          </p:nvGrpSpPr>
          <p:grpSpPr>
            <a:xfrm>
              <a:off x="23730481" y="8314148"/>
              <a:ext cx="619110" cy="603725"/>
              <a:chOff x="9629070" y="2299200"/>
              <a:chExt cx="954173" cy="930461"/>
            </a:xfrm>
          </p:grpSpPr>
          <p:sp>
            <p:nvSpPr>
              <p:cNvPr id="1117" name="Oval 1116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20" name="TextBox 1119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102" name="Straight Connector 1101"/>
            <p:cNvCxnSpPr/>
            <p:nvPr/>
          </p:nvCxnSpPr>
          <p:spPr>
            <a:xfrm flipH="1">
              <a:off x="23089368" y="5778923"/>
              <a:ext cx="1107559" cy="447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/>
            <p:cNvCxnSpPr/>
            <p:nvPr/>
          </p:nvCxnSpPr>
          <p:spPr>
            <a:xfrm>
              <a:off x="24415816" y="5867336"/>
              <a:ext cx="0" cy="359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/>
            <p:cNvCxnSpPr/>
            <p:nvPr/>
          </p:nvCxnSpPr>
          <p:spPr>
            <a:xfrm>
              <a:off x="24634705" y="5778923"/>
              <a:ext cx="1198690" cy="4478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/>
            <p:cNvCxnSpPr/>
            <p:nvPr/>
          </p:nvCxnSpPr>
          <p:spPr>
            <a:xfrm flipH="1">
              <a:off x="23579615" y="6742099"/>
              <a:ext cx="610898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/>
            <p:cNvCxnSpPr/>
            <p:nvPr/>
          </p:nvCxnSpPr>
          <p:spPr>
            <a:xfrm>
              <a:off x="24409402" y="6830511"/>
              <a:ext cx="0" cy="4212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/>
            <p:cNvCxnSpPr/>
            <p:nvPr/>
          </p:nvCxnSpPr>
          <p:spPr>
            <a:xfrm>
              <a:off x="24628291" y="6742099"/>
              <a:ext cx="589387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/>
            <p:cNvCxnSpPr/>
            <p:nvPr/>
          </p:nvCxnSpPr>
          <p:spPr>
            <a:xfrm flipH="1">
              <a:off x="23175905" y="7767078"/>
              <a:ext cx="200773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/>
            <p:cNvCxnSpPr/>
            <p:nvPr/>
          </p:nvCxnSpPr>
          <p:spPr>
            <a:xfrm>
              <a:off x="23814456" y="7767078"/>
              <a:ext cx="225580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Arrow Connector 1159"/>
            <p:cNvCxnSpPr/>
            <p:nvPr/>
          </p:nvCxnSpPr>
          <p:spPr>
            <a:xfrm flipH="1" flipV="1">
              <a:off x="23993629" y="7881431"/>
              <a:ext cx="187985" cy="424259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Arrow Connector 1160"/>
            <p:cNvCxnSpPr/>
            <p:nvPr/>
          </p:nvCxnSpPr>
          <p:spPr>
            <a:xfrm flipH="1" flipV="1">
              <a:off x="24925395" y="6809323"/>
              <a:ext cx="378445" cy="334403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Arrow Connector 1162"/>
            <p:cNvCxnSpPr/>
            <p:nvPr/>
          </p:nvCxnSpPr>
          <p:spPr>
            <a:xfrm flipV="1">
              <a:off x="24817810" y="6688418"/>
              <a:ext cx="601720" cy="12865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3" name="Straight Arrow Connector 1362"/>
            <p:cNvCxnSpPr/>
            <p:nvPr/>
          </p:nvCxnSpPr>
          <p:spPr>
            <a:xfrm flipV="1">
              <a:off x="23397238" y="8918843"/>
              <a:ext cx="444277" cy="12865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Arrow Connector 1364"/>
            <p:cNvCxnSpPr/>
            <p:nvPr/>
          </p:nvCxnSpPr>
          <p:spPr>
            <a:xfrm flipV="1">
              <a:off x="23869430" y="7781977"/>
              <a:ext cx="296185" cy="8401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6" name="Straight Arrow Connector 1365"/>
            <p:cNvCxnSpPr/>
            <p:nvPr/>
          </p:nvCxnSpPr>
          <p:spPr>
            <a:xfrm flipV="1">
              <a:off x="24681435" y="7781977"/>
              <a:ext cx="296185" cy="8401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2" name="Group 1431"/>
          <p:cNvGrpSpPr/>
          <p:nvPr/>
        </p:nvGrpSpPr>
        <p:grpSpPr>
          <a:xfrm>
            <a:off x="6247457" y="5184000"/>
            <a:ext cx="3487721" cy="1624944"/>
            <a:chOff x="6480860" y="788217"/>
            <a:chExt cx="4087749" cy="1904500"/>
          </a:xfrm>
        </p:grpSpPr>
        <p:grpSp>
          <p:nvGrpSpPr>
            <p:cNvPr id="1433" name="Group 1432"/>
            <p:cNvGrpSpPr/>
            <p:nvPr/>
          </p:nvGrpSpPr>
          <p:grpSpPr>
            <a:xfrm>
              <a:off x="6480860" y="788217"/>
              <a:ext cx="4087749" cy="1904500"/>
              <a:chOff x="40169008" y="2182067"/>
              <a:chExt cx="3911192" cy="1822243"/>
            </a:xfrm>
          </p:grpSpPr>
          <p:grpSp>
            <p:nvGrpSpPr>
              <p:cNvPr id="1443" name="Group 1442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1473" name="Oval 1472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74" name="TextBox 1473"/>
                <p:cNvSpPr txBox="1"/>
                <p:nvPr/>
              </p:nvSpPr>
              <p:spPr>
                <a:xfrm>
                  <a:off x="41980544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444" name="Group 1443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468" name="Oval 1467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71" name="TextBox 1470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454" name="Group 1453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464" name="Oval 146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65" name="TextBox 1464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456" name="Group 1455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461" name="Oval 1460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63" name="TextBox 1462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1457" name="Straight Connector 1456"/>
              <p:cNvCxnSpPr/>
              <p:nvPr/>
            </p:nvCxnSpPr>
            <p:spPr>
              <a:xfrm flipH="1">
                <a:off x="40529008" y="2781354"/>
                <a:ext cx="1288046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8" name="Straight Connector 1457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9" name="Straight Connector 1458"/>
              <p:cNvCxnSpPr/>
              <p:nvPr/>
            </p:nvCxnSpPr>
            <p:spPr>
              <a:xfrm>
                <a:off x="42326172" y="2781354"/>
                <a:ext cx="1394028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2" name="Straight Arrow Connector 1441"/>
            <p:cNvCxnSpPr/>
            <p:nvPr/>
          </p:nvCxnSpPr>
          <p:spPr>
            <a:xfrm flipH="1">
              <a:off x="6795603" y="1252345"/>
              <a:ext cx="1210300" cy="481672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1042980" y="5184000"/>
            <a:ext cx="3487721" cy="1624944"/>
            <a:chOff x="9725071" y="5263611"/>
            <a:chExt cx="3363138" cy="1566901"/>
          </a:xfrm>
        </p:grpSpPr>
        <p:grpSp>
          <p:nvGrpSpPr>
            <p:cNvPr id="1313" name="Group 1312"/>
            <p:cNvGrpSpPr/>
            <p:nvPr/>
          </p:nvGrpSpPr>
          <p:grpSpPr>
            <a:xfrm>
              <a:off x="9725071" y="5263611"/>
              <a:ext cx="3363138" cy="1566901"/>
              <a:chOff x="40169008" y="2182067"/>
              <a:chExt cx="3911192" cy="1822243"/>
            </a:xfrm>
          </p:grpSpPr>
          <p:grpSp>
            <p:nvGrpSpPr>
              <p:cNvPr id="1315" name="Group 1314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1348" name="Oval 1347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50" name="TextBox 1349"/>
                <p:cNvSpPr txBox="1"/>
                <p:nvPr/>
              </p:nvSpPr>
              <p:spPr>
                <a:xfrm>
                  <a:off x="41980544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316" name="Group 1315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346" name="Oval 1345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47" name="TextBox 1346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317" name="Group 1316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344" name="Oval 134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45" name="TextBox 1344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321" name="Group 1320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330" name="Oval 132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33" name="TextBox 1332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1322" name="Straight Connector 1321"/>
              <p:cNvCxnSpPr/>
              <p:nvPr/>
            </p:nvCxnSpPr>
            <p:spPr>
              <a:xfrm flipH="1">
                <a:off x="40529008" y="2781354"/>
                <a:ext cx="1288046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Straight Connector 1322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42326172" y="2781354"/>
                <a:ext cx="1394028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5" name="Straight Arrow Connector 774"/>
            <p:cNvCxnSpPr/>
            <p:nvPr/>
          </p:nvCxnSpPr>
          <p:spPr>
            <a:xfrm flipV="1">
              <a:off x="10407000" y="6766116"/>
              <a:ext cx="601720" cy="12865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6" name="Right Arrow 825"/>
          <p:cNvSpPr/>
          <p:nvPr/>
        </p:nvSpPr>
        <p:spPr>
          <a:xfrm>
            <a:off x="39801935" y="5291146"/>
            <a:ext cx="514215" cy="65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grpSp>
        <p:nvGrpSpPr>
          <p:cNvPr id="827" name="Group 826"/>
          <p:cNvGrpSpPr/>
          <p:nvPr/>
        </p:nvGrpSpPr>
        <p:grpSpPr>
          <a:xfrm>
            <a:off x="29800550" y="5184000"/>
            <a:ext cx="4701904" cy="3789629"/>
            <a:chOff x="34182000" y="5263611"/>
            <a:chExt cx="4533950" cy="3654263"/>
          </a:xfrm>
        </p:grpSpPr>
        <p:grpSp>
          <p:nvGrpSpPr>
            <p:cNvPr id="828" name="Group 827"/>
            <p:cNvGrpSpPr/>
            <p:nvPr/>
          </p:nvGrpSpPr>
          <p:grpSpPr>
            <a:xfrm>
              <a:off x="34677350" y="7251767"/>
              <a:ext cx="619110" cy="603725"/>
              <a:chOff x="9629070" y="2299200"/>
              <a:chExt cx="954173" cy="930461"/>
            </a:xfrm>
          </p:grpSpPr>
          <p:sp>
            <p:nvSpPr>
              <p:cNvPr id="887" name="Oval 886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8" name="TextBox 887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29" name="Group 828"/>
            <p:cNvGrpSpPr/>
            <p:nvPr/>
          </p:nvGrpSpPr>
          <p:grpSpPr>
            <a:xfrm>
              <a:off x="35507137" y="7251767"/>
              <a:ext cx="619110" cy="603725"/>
              <a:chOff x="9629070" y="2299200"/>
              <a:chExt cx="954173" cy="930461"/>
            </a:xfrm>
          </p:grpSpPr>
          <p:sp>
            <p:nvSpPr>
              <p:cNvPr id="885" name="Oval 884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6" name="TextBox 885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30" name="Group 829"/>
            <p:cNvGrpSpPr/>
            <p:nvPr/>
          </p:nvGrpSpPr>
          <p:grpSpPr>
            <a:xfrm>
              <a:off x="36315413" y="7251767"/>
              <a:ext cx="619110" cy="603725"/>
              <a:chOff x="9629070" y="2299200"/>
              <a:chExt cx="954173" cy="930461"/>
            </a:xfrm>
          </p:grpSpPr>
          <p:sp>
            <p:nvSpPr>
              <p:cNvPr id="883" name="Oval 882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4" name="TextBox 883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7</a:t>
                </a:r>
              </a:p>
            </p:txBody>
          </p:sp>
        </p:grpSp>
        <p:grpSp>
          <p:nvGrpSpPr>
            <p:cNvPr id="831" name="Group 830"/>
            <p:cNvGrpSpPr/>
            <p:nvPr/>
          </p:nvGrpSpPr>
          <p:grpSpPr>
            <a:xfrm>
              <a:off x="37305927" y="7251767"/>
              <a:ext cx="619110" cy="603725"/>
              <a:chOff x="9629070" y="2299200"/>
              <a:chExt cx="954173" cy="930461"/>
            </a:xfrm>
          </p:grpSpPr>
          <p:sp>
            <p:nvSpPr>
              <p:cNvPr id="881" name="Oval 880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2" name="TextBox 881"/>
              <p:cNvSpPr txBox="1"/>
              <p:nvPr/>
            </p:nvSpPr>
            <p:spPr>
              <a:xfrm>
                <a:off x="9836795" y="2438723"/>
                <a:ext cx="637402" cy="68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10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32" name="Group 831"/>
            <p:cNvGrpSpPr/>
            <p:nvPr/>
          </p:nvGrpSpPr>
          <p:grpSpPr>
            <a:xfrm>
              <a:off x="38096840" y="7276432"/>
              <a:ext cx="619110" cy="603725"/>
              <a:chOff x="9629070" y="2337215"/>
              <a:chExt cx="954173" cy="930461"/>
            </a:xfrm>
          </p:grpSpPr>
          <p:sp>
            <p:nvSpPr>
              <p:cNvPr id="879" name="Oval 878"/>
              <p:cNvSpPr>
                <a:spLocks/>
              </p:cNvSpPr>
              <p:nvPr/>
            </p:nvSpPr>
            <p:spPr>
              <a:xfrm>
                <a:off x="9629070" y="2337215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0" name="TextBox 879"/>
              <p:cNvSpPr txBox="1"/>
              <p:nvPr/>
            </p:nvSpPr>
            <p:spPr>
              <a:xfrm>
                <a:off x="9817527" y="2476738"/>
                <a:ext cx="595008" cy="68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33" name="Group 832"/>
            <p:cNvGrpSpPr/>
            <p:nvPr/>
          </p:nvGrpSpPr>
          <p:grpSpPr>
            <a:xfrm>
              <a:off x="34243969" y="8314149"/>
              <a:ext cx="619110" cy="603725"/>
              <a:chOff x="7083347" y="2299200"/>
              <a:chExt cx="954173" cy="930461"/>
            </a:xfrm>
          </p:grpSpPr>
          <p:sp>
            <p:nvSpPr>
              <p:cNvPr id="877" name="Oval 876"/>
              <p:cNvSpPr>
                <a:spLocks/>
              </p:cNvSpPr>
              <p:nvPr/>
            </p:nvSpPr>
            <p:spPr>
              <a:xfrm>
                <a:off x="7083347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8" name="TextBox 877"/>
              <p:cNvSpPr txBox="1"/>
              <p:nvPr/>
            </p:nvSpPr>
            <p:spPr>
              <a:xfrm>
                <a:off x="7416120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34" name="Group 833"/>
            <p:cNvGrpSpPr/>
            <p:nvPr/>
          </p:nvGrpSpPr>
          <p:grpSpPr>
            <a:xfrm>
              <a:off x="35108100" y="8314149"/>
              <a:ext cx="619110" cy="603725"/>
              <a:chOff x="7083347" y="2299200"/>
              <a:chExt cx="954173" cy="930461"/>
            </a:xfrm>
          </p:grpSpPr>
          <p:sp>
            <p:nvSpPr>
              <p:cNvPr id="875" name="Oval 874"/>
              <p:cNvSpPr>
                <a:spLocks/>
              </p:cNvSpPr>
              <p:nvPr/>
            </p:nvSpPr>
            <p:spPr>
              <a:xfrm>
                <a:off x="7083347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6" name="TextBox 875"/>
              <p:cNvSpPr txBox="1"/>
              <p:nvPr/>
            </p:nvSpPr>
            <p:spPr>
              <a:xfrm>
                <a:off x="7416120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37" name="Group 836"/>
            <p:cNvGrpSpPr/>
            <p:nvPr/>
          </p:nvGrpSpPr>
          <p:grpSpPr>
            <a:xfrm>
              <a:off x="34182000" y="5263611"/>
              <a:ext cx="3363137" cy="1566901"/>
              <a:chOff x="34209813" y="5263611"/>
              <a:chExt cx="3363137" cy="1566901"/>
            </a:xfrm>
          </p:grpSpPr>
          <p:grpSp>
            <p:nvGrpSpPr>
              <p:cNvPr id="850" name="Group 849"/>
              <p:cNvGrpSpPr/>
              <p:nvPr/>
            </p:nvGrpSpPr>
            <p:grpSpPr>
              <a:xfrm>
                <a:off x="35536261" y="5263611"/>
                <a:ext cx="619110" cy="603725"/>
                <a:chOff x="41729441" y="2182067"/>
                <a:chExt cx="720000" cy="702108"/>
              </a:xfrm>
            </p:grpSpPr>
            <p:sp>
              <p:nvSpPr>
                <p:cNvPr id="869" name="Oval 868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70" name="TextBox 869"/>
                <p:cNvSpPr txBox="1"/>
                <p:nvPr/>
              </p:nvSpPr>
              <p:spPr>
                <a:xfrm>
                  <a:off x="41980544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851" name="Group 850"/>
              <p:cNvGrpSpPr/>
              <p:nvPr/>
            </p:nvGrpSpPr>
            <p:grpSpPr>
              <a:xfrm>
                <a:off x="35536261" y="6226787"/>
                <a:ext cx="619110" cy="603725"/>
                <a:chOff x="9629070" y="2299200"/>
                <a:chExt cx="954173" cy="930461"/>
              </a:xfrm>
            </p:grpSpPr>
            <p:sp>
              <p:nvSpPr>
                <p:cNvPr id="867" name="Oval 866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68" name="TextBox 867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852" name="Group 851"/>
              <p:cNvGrpSpPr/>
              <p:nvPr/>
            </p:nvGrpSpPr>
            <p:grpSpPr>
              <a:xfrm>
                <a:off x="34209813" y="6226787"/>
                <a:ext cx="619110" cy="603725"/>
                <a:chOff x="9629070" y="2299200"/>
                <a:chExt cx="954173" cy="930461"/>
              </a:xfrm>
            </p:grpSpPr>
            <p:sp>
              <p:nvSpPr>
                <p:cNvPr id="865" name="Oval 864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66" name="TextBox 865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859" name="Group 858"/>
              <p:cNvGrpSpPr/>
              <p:nvPr/>
            </p:nvGrpSpPr>
            <p:grpSpPr>
              <a:xfrm>
                <a:off x="36953840" y="6226787"/>
                <a:ext cx="619110" cy="603725"/>
                <a:chOff x="9629070" y="2299200"/>
                <a:chExt cx="954173" cy="930461"/>
              </a:xfrm>
            </p:grpSpPr>
            <p:sp>
              <p:nvSpPr>
                <p:cNvPr id="863" name="Oval 86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64" name="TextBox 863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860" name="Straight Connector 859"/>
              <p:cNvCxnSpPr/>
              <p:nvPr/>
            </p:nvCxnSpPr>
            <p:spPr>
              <a:xfrm flipH="1">
                <a:off x="34519368" y="5778923"/>
                <a:ext cx="1107559" cy="447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>
                <a:off x="35845816" y="5867336"/>
                <a:ext cx="0" cy="3594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/>
              <p:nvPr/>
            </p:nvCxnSpPr>
            <p:spPr>
              <a:xfrm>
                <a:off x="36064705" y="5778923"/>
                <a:ext cx="1198690" cy="4478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0" name="Straight Connector 839"/>
            <p:cNvCxnSpPr/>
            <p:nvPr/>
          </p:nvCxnSpPr>
          <p:spPr>
            <a:xfrm flipH="1">
              <a:off x="34986905" y="6742099"/>
              <a:ext cx="610897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/>
            <p:nvPr/>
          </p:nvCxnSpPr>
          <p:spPr>
            <a:xfrm>
              <a:off x="35816692" y="6830512"/>
              <a:ext cx="0" cy="4212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/>
            <p:nvPr/>
          </p:nvCxnSpPr>
          <p:spPr>
            <a:xfrm>
              <a:off x="36035581" y="6742099"/>
              <a:ext cx="589387" cy="509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>
              <a:off x="37454470" y="6742099"/>
              <a:ext cx="161012" cy="509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>
              <a:off x="37545137" y="6528650"/>
              <a:ext cx="861258" cy="7477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>
            <a:xfrm flipH="1">
              <a:off x="34553526" y="7767078"/>
              <a:ext cx="200773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>
            <a:xfrm>
              <a:off x="35192078" y="7767078"/>
              <a:ext cx="225581" cy="547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Arrow Connector 848"/>
            <p:cNvCxnSpPr/>
            <p:nvPr/>
          </p:nvCxnSpPr>
          <p:spPr>
            <a:xfrm>
              <a:off x="37585901" y="6716934"/>
              <a:ext cx="175154" cy="489020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5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233237" y="13110721"/>
            <a:ext cx="1829751" cy="1816047"/>
            <a:chOff x="4412185" y="9368568"/>
            <a:chExt cx="3390612" cy="3365216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6302132" y="11279459"/>
              <a:ext cx="1500665" cy="1454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412185" y="9368568"/>
              <a:ext cx="1500665" cy="1454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293678" y="14915350"/>
                <a:ext cx="2310239" cy="71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500" dirty="0" smtClean="0">
                    <a:latin typeface="Arial" charset="0"/>
                    <a:ea typeface="Arial" charset="0"/>
                    <a:cs typeface="Arial" charset="0"/>
                  </a:rPr>
                  <a:t>G(+x,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50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500" b="0" i="0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500" b="0" i="0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i</m:t>
                        </m:r>
                      </m:sub>
                      <m:sup>
                        <m:r>
                          <a:rPr lang="en-US" sz="4500" b="0" i="0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500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78" y="14915350"/>
                <a:ext cx="2310239" cy="711054"/>
              </a:xfrm>
              <a:prstGeom prst="rect">
                <a:avLst/>
              </a:prstGeom>
              <a:blipFill rotWithShape="0">
                <a:blip r:embed="rId2"/>
                <a:stretch>
                  <a:fillRect l="-15303" t="-19828" r="-15303" b="-5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293678" y="18069759"/>
                <a:ext cx="2251716" cy="710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500" dirty="0">
                    <a:latin typeface="Arial" charset="0"/>
                    <a:ea typeface="Arial" charset="0"/>
                    <a:cs typeface="Arial" charset="0"/>
                  </a:rPr>
                  <a:t>G(+y,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500" i="1" dirty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500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500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i</m:t>
                        </m:r>
                      </m:sub>
                      <m:sup>
                        <m:r>
                          <a:rPr lang="en-US" sz="4500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500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78" y="18069759"/>
                <a:ext cx="2251716" cy="710646"/>
              </a:xfrm>
              <a:prstGeom prst="rect">
                <a:avLst/>
              </a:prstGeom>
              <a:blipFill rotWithShape="0">
                <a:blip r:embed="rId3"/>
                <a:stretch>
                  <a:fillRect l="-15946" t="-18803" r="-15946" b="-5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/>
          <p:cNvSpPr txBox="1"/>
          <p:nvPr/>
        </p:nvSpPr>
        <p:spPr>
          <a:xfrm flipH="1">
            <a:off x="2392068" y="20657270"/>
            <a:ext cx="1065609" cy="75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0968873" y="20643336"/>
            <a:ext cx="902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5580311" y="20643336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0326489" y="20643336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48" name="Group 1147"/>
          <p:cNvGrpSpPr/>
          <p:nvPr/>
        </p:nvGrpSpPr>
        <p:grpSpPr>
          <a:xfrm>
            <a:off x="993760" y="10293723"/>
            <a:ext cx="3862225" cy="3862226"/>
            <a:chOff x="1136120" y="10818812"/>
            <a:chExt cx="4265400" cy="4265400"/>
          </a:xfrm>
        </p:grpSpPr>
        <p:grpSp>
          <p:nvGrpSpPr>
            <p:cNvPr id="542" name="Group 541"/>
            <p:cNvGrpSpPr/>
            <p:nvPr/>
          </p:nvGrpSpPr>
          <p:grpSpPr>
            <a:xfrm>
              <a:off x="1136120" y="10818812"/>
              <a:ext cx="4265400" cy="4265400"/>
              <a:chOff x="691509" y="3394941"/>
              <a:chExt cx="4678659" cy="4678659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91509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627241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562973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498704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4434436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91509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627241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562973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498704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4434436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91509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627241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562973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498704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4434436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691509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627241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562973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498704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4434436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691509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627241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562973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498704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434436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830079" y="12496388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</p:grpSp>
      <p:grpSp>
        <p:nvGrpSpPr>
          <p:cNvPr id="1149" name="Group 1148"/>
          <p:cNvGrpSpPr/>
          <p:nvPr/>
        </p:nvGrpSpPr>
        <p:grpSpPr>
          <a:xfrm>
            <a:off x="9475527" y="10293724"/>
            <a:ext cx="3862225" cy="3866186"/>
            <a:chOff x="6330950" y="10818812"/>
            <a:chExt cx="4265400" cy="4269773"/>
          </a:xfrm>
        </p:grpSpPr>
        <p:grpSp>
          <p:nvGrpSpPr>
            <p:cNvPr id="543" name="Group 542"/>
            <p:cNvGrpSpPr/>
            <p:nvPr/>
          </p:nvGrpSpPr>
          <p:grpSpPr>
            <a:xfrm>
              <a:off x="6330950" y="10818812"/>
              <a:ext cx="4265400" cy="4265400"/>
              <a:chOff x="6194556" y="3411914"/>
              <a:chExt cx="4678659" cy="4678659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94556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130288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066020" y="341191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9001751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9937483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94556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130288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066020" y="4347481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9001751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9937483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94556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130288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066020" y="528387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9001751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9937483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6194556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7130288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066020" y="621944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9001751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9937483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6194556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7130288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066020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001751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9937483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460" name="TextBox 45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633095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85" name="TextBox 58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8126959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0" name="Group 1149"/>
          <p:cNvGrpSpPr/>
          <p:nvPr/>
        </p:nvGrpSpPr>
        <p:grpSpPr>
          <a:xfrm>
            <a:off x="14070999" y="10293724"/>
            <a:ext cx="3862225" cy="3866186"/>
            <a:chOff x="11692200" y="10818812"/>
            <a:chExt cx="4265400" cy="4269773"/>
          </a:xfrm>
        </p:grpSpPr>
        <p:grpSp>
          <p:nvGrpSpPr>
            <p:cNvPr id="549" name="Group 548"/>
            <p:cNvGrpSpPr/>
            <p:nvPr/>
          </p:nvGrpSpPr>
          <p:grpSpPr>
            <a:xfrm>
              <a:off x="11692200" y="10818812"/>
              <a:ext cx="4265400" cy="4265400"/>
              <a:chOff x="11466404" y="3296003"/>
              <a:chExt cx="4678659" cy="4678659"/>
            </a:xfrm>
          </p:grpSpPr>
          <p:sp>
            <p:nvSpPr>
              <p:cNvPr id="462" name="Rectangle 46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1466404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2402136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13337868" y="329600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4273599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5209331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1466404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2402136" y="4231570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13337868" y="423157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4273599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5209331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1466404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2402136" y="5167962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13337868" y="5167962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4273599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5209331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1466404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2402136" y="6103529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13337868" y="6103529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14273599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5209331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1466404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2402136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3337868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14273599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5209331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86" name="TextBox 58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3395876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2608333" y="12511777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8" name="TextBox 587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172820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53" name="Group 1452"/>
          <p:cNvGrpSpPr/>
          <p:nvPr/>
        </p:nvGrpSpPr>
        <p:grpSpPr>
          <a:xfrm>
            <a:off x="18833144" y="10293724"/>
            <a:ext cx="3862225" cy="3866186"/>
            <a:chOff x="17200200" y="10818812"/>
            <a:chExt cx="4265400" cy="4269773"/>
          </a:xfrm>
        </p:grpSpPr>
        <p:grpSp>
          <p:nvGrpSpPr>
            <p:cNvPr id="488" name="Group 487"/>
            <p:cNvGrpSpPr/>
            <p:nvPr/>
          </p:nvGrpSpPr>
          <p:grpSpPr>
            <a:xfrm>
              <a:off x="17200200" y="10818812"/>
              <a:ext cx="4265400" cy="4265400"/>
              <a:chOff x="16190120" y="1825497"/>
              <a:chExt cx="7200000" cy="7200000"/>
            </a:xfrm>
          </p:grpSpPr>
          <p:sp>
            <p:nvSpPr>
              <p:cNvPr id="489" name="Rectangle 488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619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763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19070120" y="1825497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051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195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6190120" y="326524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7630120" y="3265243"/>
                <a:ext cx="1440000" cy="1439746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19070120" y="3265243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0510120" y="3265243"/>
                <a:ext cx="1440000" cy="1439746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1950120" y="326524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6190120" y="4706259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7630120" y="4706259"/>
                <a:ext cx="1440000" cy="1439746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19070120" y="4706259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0510120" y="4706259"/>
                <a:ext cx="1440000" cy="1439746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1950120" y="4706259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6190120" y="614600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7630120" y="6146005"/>
                <a:ext cx="1440000" cy="1439746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19070120" y="6146005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0510120" y="614600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1950120" y="614600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619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763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907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051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195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89" name="TextBox 588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9033853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0" name="TextBox 58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8064558" y="1251142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7205497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2" name="TextBox 59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9847879" y="12511777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1" name="Group 1150"/>
          <p:cNvGrpSpPr/>
          <p:nvPr/>
        </p:nvGrpSpPr>
        <p:grpSpPr>
          <a:xfrm>
            <a:off x="23804771" y="10293724"/>
            <a:ext cx="3862225" cy="3866186"/>
            <a:chOff x="23249150" y="10818812"/>
            <a:chExt cx="4265400" cy="4269773"/>
          </a:xfrm>
        </p:grpSpPr>
        <p:grpSp>
          <p:nvGrpSpPr>
            <p:cNvPr id="545" name="Group 544"/>
            <p:cNvGrpSpPr/>
            <p:nvPr/>
          </p:nvGrpSpPr>
          <p:grpSpPr>
            <a:xfrm>
              <a:off x="23249150" y="10818812"/>
              <a:ext cx="4265400" cy="4265400"/>
              <a:chOff x="24920781" y="3296003"/>
              <a:chExt cx="4678659" cy="4678659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24920781" y="329600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25856513" y="329600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6792245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7727976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8663708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24920781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25856513" y="423157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6792245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7727976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8663708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24920781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25856513" y="5167962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6792245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7727976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8663708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24920781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25856513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6792245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7727976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8663708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24920781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25856513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6792245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7727976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8663708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93" name="TextBox 592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3305402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4166471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2" name="Group 1151"/>
          <p:cNvGrpSpPr/>
          <p:nvPr/>
        </p:nvGrpSpPr>
        <p:grpSpPr>
          <a:xfrm>
            <a:off x="29256290" y="10293724"/>
            <a:ext cx="3862225" cy="3866186"/>
            <a:chOff x="28983000" y="10818812"/>
            <a:chExt cx="4265400" cy="4269773"/>
          </a:xfrm>
        </p:grpSpPr>
        <p:grpSp>
          <p:nvGrpSpPr>
            <p:cNvPr id="546" name="Group 545"/>
            <p:cNvGrpSpPr/>
            <p:nvPr/>
          </p:nvGrpSpPr>
          <p:grpSpPr>
            <a:xfrm>
              <a:off x="28983000" y="10818812"/>
              <a:ext cx="4265400" cy="4265400"/>
              <a:chOff x="30251380" y="3100454"/>
              <a:chExt cx="4678659" cy="4678659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30251380" y="310045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31187112" y="310045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2122844" y="3100454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3058575" y="310045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3994307" y="310045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30251380" y="403602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31187112" y="4036021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2122844" y="4036021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3058575" y="4036021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3994307" y="403602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30251380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31187112" y="497241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2122844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3058575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3994307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30251380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31187112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2122844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3058575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3994307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0251380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1187112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2122844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3058575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3994307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95" name="TextBox 59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01900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6" name="TextBox 59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847740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7" name="TextBox 59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0796359" y="11629894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3" name="Group 1152"/>
          <p:cNvGrpSpPr/>
          <p:nvPr/>
        </p:nvGrpSpPr>
        <p:grpSpPr>
          <a:xfrm>
            <a:off x="35021465" y="10293724"/>
            <a:ext cx="3862225" cy="3866186"/>
            <a:chOff x="35253000" y="10818812"/>
            <a:chExt cx="4265400" cy="4269773"/>
          </a:xfrm>
        </p:grpSpPr>
        <p:grpSp>
          <p:nvGrpSpPr>
            <p:cNvPr id="547" name="Group 546"/>
            <p:cNvGrpSpPr/>
            <p:nvPr/>
          </p:nvGrpSpPr>
          <p:grpSpPr>
            <a:xfrm>
              <a:off x="35253000" y="10818812"/>
              <a:ext cx="4265400" cy="4265400"/>
              <a:chOff x="35647946" y="3620616"/>
              <a:chExt cx="4678659" cy="4678659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35647946" y="3620616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36583678" y="3620616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7519410" y="3620616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8455141" y="362061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9390873" y="362061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35647946" y="455618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36583678" y="455618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7519410" y="4556183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8455141" y="4556183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9390873" y="455618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35647946" y="549257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36583678" y="5492575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7519410" y="5492575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8455141" y="549257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9390873" y="549257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35647946" y="642814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36583678" y="6428142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7519410" y="6428142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8455141" y="642814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9390873" y="642814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5647946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6583678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7519410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8455141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9390873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598" name="TextBox 597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528900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157418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0" name="TextBox 59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981000" y="11629894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1" name="TextBox 600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981000" y="13347916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4" name="Group 1153"/>
          <p:cNvGrpSpPr/>
          <p:nvPr/>
        </p:nvGrpSpPr>
        <p:grpSpPr>
          <a:xfrm>
            <a:off x="40794662" y="10293724"/>
            <a:ext cx="3862225" cy="3866186"/>
            <a:chOff x="41294400" y="10818812"/>
            <a:chExt cx="4265400" cy="4269773"/>
          </a:xfrm>
        </p:grpSpPr>
        <p:grpSp>
          <p:nvGrpSpPr>
            <p:cNvPr id="548" name="Group 547"/>
            <p:cNvGrpSpPr/>
            <p:nvPr/>
          </p:nvGrpSpPr>
          <p:grpSpPr>
            <a:xfrm>
              <a:off x="41294400" y="10818812"/>
              <a:ext cx="4265400" cy="4265400"/>
              <a:chOff x="41028280" y="3501610"/>
              <a:chExt cx="4678659" cy="4678659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41028280" y="350161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41964012" y="350161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42899744" y="3501610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43835475" y="350161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44771207" y="350161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41028280" y="443717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41964012" y="4437177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42899744" y="4437177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43835475" y="4437177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44771207" y="443717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41028280" y="537356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41964012" y="5373569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42899744" y="5373569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43835475" y="5373569"/>
                <a:ext cx="935732" cy="935567"/>
              </a:xfrm>
              <a:prstGeom prst="rect">
                <a:avLst/>
              </a:prstGeom>
              <a:solidFill>
                <a:srgbClr val="F5F5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44771207" y="537356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41028280" y="630913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41964012" y="6309136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42899744" y="6309136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43835475" y="6309136"/>
                <a:ext cx="935732" cy="935567"/>
              </a:xfrm>
              <a:prstGeom prst="rect">
                <a:avLst/>
              </a:prstGeom>
              <a:solidFill>
                <a:srgbClr val="F5F5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44771207" y="630913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41028280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41964012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42899744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43835475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4771207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602" name="TextBox 60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133040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3" name="TextBox 602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2189210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4" name="TextBox 603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3058400" y="11629894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5" name="TextBox 60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3058400" y="13347916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6" name="TextBox 60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3899268" y="12511777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02" name="Group 1201"/>
          <p:cNvGrpSpPr>
            <a:grpSpLocks noChangeAspect="1"/>
          </p:cNvGrpSpPr>
          <p:nvPr/>
        </p:nvGrpSpPr>
        <p:grpSpPr>
          <a:xfrm>
            <a:off x="41132851" y="14511981"/>
            <a:ext cx="3253738" cy="2810745"/>
            <a:chOff x="41215647" y="16610012"/>
            <a:chExt cx="4586903" cy="3962400"/>
          </a:xfrm>
        </p:grpSpPr>
        <p:sp>
          <p:nvSpPr>
            <p:cNvPr id="1157" name="Oval 1156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5" name="Oval 1164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6" name="Oval 1165"/>
            <p:cNvSpPr>
              <a:spLocks noChangeAspect="1"/>
            </p:cNvSpPr>
            <p:nvPr/>
          </p:nvSpPr>
          <p:spPr>
            <a:xfrm>
              <a:off x="44794550" y="17959043"/>
              <a:ext cx="1008000" cy="930461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7" name="Oval 1166"/>
            <p:cNvSpPr>
              <a:spLocks noChangeAspect="1"/>
            </p:cNvSpPr>
            <p:nvPr/>
          </p:nvSpPr>
          <p:spPr>
            <a:xfrm>
              <a:off x="42068750" y="19641951"/>
              <a:ext cx="1008000" cy="930461"/>
            </a:xfrm>
            <a:prstGeom prst="ellipse">
              <a:avLst/>
            </a:prstGeom>
            <a:solidFill>
              <a:srgbClr val="F6F4B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8" name="Oval 1167"/>
            <p:cNvSpPr>
              <a:spLocks/>
            </p:cNvSpPr>
            <p:nvPr/>
          </p:nvSpPr>
          <p:spPr>
            <a:xfrm>
              <a:off x="43897550" y="19641951"/>
              <a:ext cx="1047600" cy="930461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171" name="Straight Arrow Connector 1170"/>
            <p:cNvCxnSpPr>
              <a:stCxn id="1165" idx="7"/>
              <a:endCxn id="1157" idx="2"/>
            </p:cNvCxnSpPr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Arrow Connector 1174"/>
            <p:cNvCxnSpPr>
              <a:stCxn id="1168" idx="1"/>
              <a:endCxn id="1165" idx="5"/>
            </p:cNvCxnSpPr>
            <p:nvPr/>
          </p:nvCxnSpPr>
          <p:spPr>
            <a:xfrm flipH="1" flipV="1">
              <a:off x="42076029" y="18753241"/>
              <a:ext cx="1974938" cy="10249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Arrow Connector 1178"/>
            <p:cNvCxnSpPr>
              <a:stCxn id="1168" idx="2"/>
              <a:endCxn id="1167" idx="6"/>
            </p:cNvCxnSpPr>
            <p:nvPr/>
          </p:nvCxnSpPr>
          <p:spPr>
            <a:xfrm flipH="1">
              <a:off x="43076750" y="20107182"/>
              <a:ext cx="820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/>
            <p:cNvCxnSpPr>
              <a:stCxn id="1167" idx="7"/>
              <a:endCxn id="1166" idx="3"/>
            </p:cNvCxnSpPr>
            <p:nvPr/>
          </p:nvCxnSpPr>
          <p:spPr>
            <a:xfrm flipV="1">
              <a:off x="42929132" y="18753241"/>
              <a:ext cx="2013036" cy="10249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Arrow Connector 1185"/>
            <p:cNvCxnSpPr>
              <a:stCxn id="1166" idx="4"/>
              <a:endCxn id="1168" idx="7"/>
            </p:cNvCxnSpPr>
            <p:nvPr/>
          </p:nvCxnSpPr>
          <p:spPr>
            <a:xfrm flipH="1">
              <a:off x="44791733" y="18889504"/>
              <a:ext cx="506817" cy="88871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Straight Arrow Connector 1188"/>
            <p:cNvCxnSpPr>
              <a:stCxn id="1157" idx="5"/>
              <a:endCxn id="1168" idx="0"/>
            </p:cNvCxnSpPr>
            <p:nvPr/>
          </p:nvCxnSpPr>
          <p:spPr>
            <a:xfrm>
              <a:off x="43854342" y="17404210"/>
              <a:ext cx="567008" cy="223774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Arrow Connector 1194"/>
            <p:cNvCxnSpPr>
              <a:stCxn id="1166" idx="1"/>
              <a:endCxn id="1157" idx="6"/>
            </p:cNvCxnSpPr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2" name="Group 1241"/>
          <p:cNvGrpSpPr/>
          <p:nvPr/>
        </p:nvGrpSpPr>
        <p:grpSpPr>
          <a:xfrm>
            <a:off x="41132851" y="17690636"/>
            <a:ext cx="3253738" cy="2810745"/>
            <a:chOff x="41495142" y="20298865"/>
            <a:chExt cx="4320000" cy="3731835"/>
          </a:xfrm>
        </p:grpSpPr>
        <p:sp>
          <p:nvSpPr>
            <p:cNvPr id="1218" name="Oval 1217"/>
            <p:cNvSpPr>
              <a:spLocks noChangeAspect="1"/>
            </p:cNvSpPr>
            <p:nvPr/>
          </p:nvSpPr>
          <p:spPr>
            <a:xfrm>
              <a:off x="41495142" y="21569398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19" name="Oval 1218"/>
            <p:cNvSpPr>
              <a:spLocks noChangeAspect="1"/>
            </p:cNvSpPr>
            <p:nvPr/>
          </p:nvSpPr>
          <p:spPr>
            <a:xfrm>
              <a:off x="44865796" y="21569398"/>
              <a:ext cx="949346" cy="876319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20" name="Oval 1219"/>
            <p:cNvSpPr>
              <a:spLocks noChangeAspect="1"/>
            </p:cNvSpPr>
            <p:nvPr/>
          </p:nvSpPr>
          <p:spPr>
            <a:xfrm>
              <a:off x="42298605" y="23154381"/>
              <a:ext cx="949346" cy="876319"/>
            </a:xfrm>
            <a:prstGeom prst="ellipse">
              <a:avLst/>
            </a:prstGeom>
            <a:solidFill>
              <a:srgbClr val="F6F4B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21" name="Oval 1220"/>
            <p:cNvSpPr>
              <a:spLocks/>
            </p:cNvSpPr>
            <p:nvPr/>
          </p:nvSpPr>
          <p:spPr>
            <a:xfrm>
              <a:off x="44020990" y="23154381"/>
              <a:ext cx="986642" cy="876319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24" name="Straight Arrow Connector 1223"/>
            <p:cNvCxnSpPr/>
            <p:nvPr/>
          </p:nvCxnSpPr>
          <p:spPr>
            <a:xfrm flipH="1">
              <a:off x="43247951" y="23592541"/>
              <a:ext cx="7730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Arrow Connector 1225"/>
            <p:cNvCxnSpPr/>
            <p:nvPr/>
          </p:nvCxnSpPr>
          <p:spPr>
            <a:xfrm flipH="1">
              <a:off x="44863142" y="22445717"/>
              <a:ext cx="477326" cy="8369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/>
            <p:cNvCxnSpPr>
              <a:stCxn id="1219" idx="2"/>
              <a:endCxn id="1218" idx="6"/>
            </p:cNvCxnSpPr>
            <p:nvPr/>
          </p:nvCxnSpPr>
          <p:spPr>
            <a:xfrm flipH="1">
              <a:off x="42444488" y="22007558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7" name="Oval 1216"/>
            <p:cNvSpPr>
              <a:spLocks noChangeAspect="1"/>
            </p:cNvSpPr>
            <p:nvPr/>
          </p:nvSpPr>
          <p:spPr>
            <a:xfrm>
              <a:off x="43169978" y="20298865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27" name="Straight Arrow Connector 1226"/>
            <p:cNvCxnSpPr/>
            <p:nvPr/>
          </p:nvCxnSpPr>
          <p:spPr>
            <a:xfrm>
              <a:off x="43980296" y="21046850"/>
              <a:ext cx="534015" cy="210753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Arrow Connector 1227"/>
            <p:cNvCxnSpPr>
              <a:stCxn id="1219" idx="1"/>
            </p:cNvCxnSpPr>
            <p:nvPr/>
          </p:nvCxnSpPr>
          <p:spPr>
            <a:xfrm flipH="1" flipV="1">
              <a:off x="44119325" y="20737026"/>
              <a:ext cx="885500" cy="96070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Arrow Connector 1233"/>
            <p:cNvCxnSpPr>
              <a:stCxn id="1218" idx="4"/>
              <a:endCxn id="1220" idx="1"/>
            </p:cNvCxnSpPr>
            <p:nvPr/>
          </p:nvCxnSpPr>
          <p:spPr>
            <a:xfrm>
              <a:off x="41969815" y="22445717"/>
              <a:ext cx="467819" cy="8369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Arrow Connector 1238"/>
            <p:cNvCxnSpPr>
              <a:stCxn id="1221" idx="1"/>
              <a:endCxn id="1218" idx="5"/>
            </p:cNvCxnSpPr>
            <p:nvPr/>
          </p:nvCxnSpPr>
          <p:spPr>
            <a:xfrm flipH="1" flipV="1">
              <a:off x="42305459" y="22317383"/>
              <a:ext cx="1860021" cy="96533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3" name="Group 1242"/>
          <p:cNvGrpSpPr>
            <a:grpSpLocks noChangeAspect="1"/>
          </p:cNvGrpSpPr>
          <p:nvPr/>
        </p:nvGrpSpPr>
        <p:grpSpPr>
          <a:xfrm>
            <a:off x="35406065" y="14511981"/>
            <a:ext cx="3253738" cy="2836507"/>
            <a:chOff x="41215647" y="16610012"/>
            <a:chExt cx="4586903" cy="3998717"/>
          </a:xfrm>
        </p:grpSpPr>
        <p:sp>
          <p:nvSpPr>
            <p:cNvPr id="1244" name="Oval 1243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5" name="Oval 1244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6" name="Oval 1245"/>
            <p:cNvSpPr>
              <a:spLocks noChangeAspect="1"/>
            </p:cNvSpPr>
            <p:nvPr/>
          </p:nvSpPr>
          <p:spPr>
            <a:xfrm>
              <a:off x="44794550" y="17959043"/>
              <a:ext cx="1008000" cy="930461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7" name="Oval 1246"/>
            <p:cNvSpPr>
              <a:spLocks noChangeAspect="1"/>
            </p:cNvSpPr>
            <p:nvPr/>
          </p:nvSpPr>
          <p:spPr>
            <a:xfrm>
              <a:off x="42068750" y="19641951"/>
              <a:ext cx="1047343" cy="966778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49" name="Straight Arrow Connector 1248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Arrow Connector 1249"/>
            <p:cNvCxnSpPr>
              <a:stCxn id="1247" idx="1"/>
              <a:endCxn id="1245" idx="4"/>
            </p:cNvCxnSpPr>
            <p:nvPr/>
          </p:nvCxnSpPr>
          <p:spPr>
            <a:xfrm flipH="1" flipV="1">
              <a:off x="41719647" y="18889503"/>
              <a:ext cx="502484" cy="89402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/>
            <p:cNvCxnSpPr>
              <a:endCxn id="1246" idx="3"/>
            </p:cNvCxnSpPr>
            <p:nvPr/>
          </p:nvCxnSpPr>
          <p:spPr>
            <a:xfrm flipV="1">
              <a:off x="43041701" y="18753241"/>
              <a:ext cx="1900469" cy="109367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Arrow Connector 1252"/>
            <p:cNvCxnSpPr>
              <a:endCxn id="1247" idx="6"/>
            </p:cNvCxnSpPr>
            <p:nvPr/>
          </p:nvCxnSpPr>
          <p:spPr>
            <a:xfrm flipH="1">
              <a:off x="43116093" y="18899543"/>
              <a:ext cx="2095996" cy="12257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Straight Arrow Connector 1253"/>
            <p:cNvCxnSpPr>
              <a:stCxn id="1244" idx="4"/>
              <a:endCxn id="1247" idx="0"/>
            </p:cNvCxnSpPr>
            <p:nvPr/>
          </p:nvCxnSpPr>
          <p:spPr>
            <a:xfrm flipH="1">
              <a:off x="42592422" y="17540473"/>
              <a:ext cx="905537" cy="210147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Straight Arrow Connector 1254"/>
            <p:cNvCxnSpPr/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6" name="Group 1255"/>
          <p:cNvGrpSpPr/>
          <p:nvPr/>
        </p:nvGrpSpPr>
        <p:grpSpPr>
          <a:xfrm>
            <a:off x="35406065" y="17690636"/>
            <a:ext cx="3253738" cy="2836507"/>
            <a:chOff x="41495142" y="20298865"/>
            <a:chExt cx="4320000" cy="3766039"/>
          </a:xfrm>
        </p:grpSpPr>
        <p:sp>
          <p:nvSpPr>
            <p:cNvPr id="1257" name="Oval 1256"/>
            <p:cNvSpPr>
              <a:spLocks noChangeAspect="1"/>
            </p:cNvSpPr>
            <p:nvPr/>
          </p:nvSpPr>
          <p:spPr>
            <a:xfrm>
              <a:off x="41495142" y="21569398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8" name="Oval 1257"/>
            <p:cNvSpPr>
              <a:spLocks noChangeAspect="1"/>
            </p:cNvSpPr>
            <p:nvPr/>
          </p:nvSpPr>
          <p:spPr>
            <a:xfrm>
              <a:off x="44865796" y="21569398"/>
              <a:ext cx="949346" cy="876319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9" name="Oval 1258"/>
            <p:cNvSpPr>
              <a:spLocks noChangeAspect="1"/>
            </p:cNvSpPr>
            <p:nvPr/>
          </p:nvSpPr>
          <p:spPr>
            <a:xfrm>
              <a:off x="42298605" y="23154381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62" name="Straight Arrow Connector 1261"/>
            <p:cNvCxnSpPr>
              <a:stCxn id="1258" idx="3"/>
              <a:endCxn id="1259" idx="6"/>
            </p:cNvCxnSpPr>
            <p:nvPr/>
          </p:nvCxnSpPr>
          <p:spPr>
            <a:xfrm flipH="1">
              <a:off x="43285005" y="22317383"/>
              <a:ext cx="1719820" cy="129226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Arrow Connector 1262"/>
            <p:cNvCxnSpPr/>
            <p:nvPr/>
          </p:nvCxnSpPr>
          <p:spPr>
            <a:xfrm flipH="1">
              <a:off x="42444488" y="22007558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4" name="Oval 1263"/>
            <p:cNvSpPr>
              <a:spLocks noChangeAspect="1"/>
            </p:cNvSpPr>
            <p:nvPr/>
          </p:nvSpPr>
          <p:spPr>
            <a:xfrm>
              <a:off x="43169978" y="20298865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65" name="Straight Arrow Connector 1264"/>
            <p:cNvCxnSpPr>
              <a:stCxn id="1264" idx="4"/>
              <a:endCxn id="1259" idx="7"/>
            </p:cNvCxnSpPr>
            <p:nvPr/>
          </p:nvCxnSpPr>
          <p:spPr>
            <a:xfrm flipH="1">
              <a:off x="43140550" y="21175184"/>
              <a:ext cx="504101" cy="211254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Straight Arrow Connector 1265"/>
            <p:cNvCxnSpPr/>
            <p:nvPr/>
          </p:nvCxnSpPr>
          <p:spPr>
            <a:xfrm flipH="1" flipV="1">
              <a:off x="44119325" y="20737026"/>
              <a:ext cx="885500" cy="96070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Straight Arrow Connector 1266"/>
            <p:cNvCxnSpPr/>
            <p:nvPr/>
          </p:nvCxnSpPr>
          <p:spPr>
            <a:xfrm>
              <a:off x="41969815" y="22445717"/>
              <a:ext cx="467819" cy="8369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Arrow Connector 1267"/>
            <p:cNvCxnSpPr/>
            <p:nvPr/>
          </p:nvCxnSpPr>
          <p:spPr>
            <a:xfrm flipH="1" flipV="1">
              <a:off x="42236498" y="22381178"/>
              <a:ext cx="427929" cy="77320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6" name="Group 1285"/>
          <p:cNvGrpSpPr>
            <a:grpSpLocks noChangeAspect="1"/>
          </p:cNvGrpSpPr>
          <p:nvPr/>
        </p:nvGrpSpPr>
        <p:grpSpPr>
          <a:xfrm>
            <a:off x="29582374" y="14511981"/>
            <a:ext cx="3281647" cy="1642729"/>
            <a:chOff x="41215647" y="16610012"/>
            <a:chExt cx="4626246" cy="2315809"/>
          </a:xfrm>
        </p:grpSpPr>
        <p:sp>
          <p:nvSpPr>
            <p:cNvPr id="1287" name="Oval 1286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8" name="Oval 1287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9" name="Oval 1288"/>
            <p:cNvSpPr>
              <a:spLocks noChangeAspect="1"/>
            </p:cNvSpPr>
            <p:nvPr/>
          </p:nvSpPr>
          <p:spPr>
            <a:xfrm>
              <a:off x="44794550" y="17959043"/>
              <a:ext cx="1047343" cy="966778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91" name="Straight Arrow Connector 1290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2" name="Straight Arrow Connector 1291"/>
            <p:cNvCxnSpPr>
              <a:stCxn id="1289" idx="2"/>
              <a:endCxn id="1288" idx="6"/>
            </p:cNvCxnSpPr>
            <p:nvPr/>
          </p:nvCxnSpPr>
          <p:spPr>
            <a:xfrm flipH="1" flipV="1">
              <a:off x="42223646" y="18424274"/>
              <a:ext cx="2570904" cy="1815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Arrow Connector 1294"/>
            <p:cNvCxnSpPr/>
            <p:nvPr/>
          </p:nvCxnSpPr>
          <p:spPr>
            <a:xfrm>
              <a:off x="43891084" y="17364924"/>
              <a:ext cx="1020103" cy="81604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Arrow Connector 1295"/>
            <p:cNvCxnSpPr/>
            <p:nvPr/>
          </p:nvCxnSpPr>
          <p:spPr>
            <a:xfrm flipH="1" flipV="1">
              <a:off x="43985742" y="17102096"/>
              <a:ext cx="1151788" cy="88052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9" name="Group 1328"/>
          <p:cNvGrpSpPr/>
          <p:nvPr/>
        </p:nvGrpSpPr>
        <p:grpSpPr>
          <a:xfrm>
            <a:off x="29582374" y="17690636"/>
            <a:ext cx="3281647" cy="1642729"/>
            <a:chOff x="29027496" y="20664797"/>
            <a:chExt cx="4357054" cy="2181056"/>
          </a:xfrm>
        </p:grpSpPr>
        <p:sp>
          <p:nvSpPr>
            <p:cNvPr id="1298" name="Oval 1297"/>
            <p:cNvSpPr>
              <a:spLocks noChangeAspect="1"/>
            </p:cNvSpPr>
            <p:nvPr/>
          </p:nvSpPr>
          <p:spPr>
            <a:xfrm>
              <a:off x="29027496" y="21935330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9" name="Oval 1298"/>
            <p:cNvSpPr>
              <a:spLocks noChangeAspect="1"/>
            </p:cNvSpPr>
            <p:nvPr/>
          </p:nvSpPr>
          <p:spPr>
            <a:xfrm>
              <a:off x="32398150" y="21935330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02" name="Straight Arrow Connector 1301"/>
            <p:cNvCxnSpPr/>
            <p:nvPr/>
          </p:nvCxnSpPr>
          <p:spPr>
            <a:xfrm flipH="1">
              <a:off x="29976842" y="22233452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3" name="Oval 1302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04" name="Straight Arrow Connector 1303"/>
            <p:cNvCxnSpPr>
              <a:stCxn id="1303" idx="2"/>
              <a:endCxn id="1298" idx="0"/>
            </p:cNvCxnSpPr>
            <p:nvPr/>
          </p:nvCxnSpPr>
          <p:spPr>
            <a:xfrm flipH="1">
              <a:off x="29502169" y="21102957"/>
              <a:ext cx="1200163" cy="8323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Straight Arrow Connector 1304"/>
            <p:cNvCxnSpPr/>
            <p:nvPr/>
          </p:nvCxnSpPr>
          <p:spPr>
            <a:xfrm flipH="1" flipV="1">
              <a:off x="31651679" y="21102958"/>
              <a:ext cx="885500" cy="96070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6" name="Straight Arrow Connector 1325"/>
            <p:cNvCxnSpPr/>
            <p:nvPr/>
          </p:nvCxnSpPr>
          <p:spPr>
            <a:xfrm flipH="1">
              <a:off x="29966351" y="22489936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8" name="Group 1337"/>
          <p:cNvGrpSpPr/>
          <p:nvPr/>
        </p:nvGrpSpPr>
        <p:grpSpPr>
          <a:xfrm>
            <a:off x="24746769" y="17690636"/>
            <a:ext cx="1976482" cy="1642729"/>
            <a:chOff x="29027496" y="20664797"/>
            <a:chExt cx="2624182" cy="2181056"/>
          </a:xfrm>
        </p:grpSpPr>
        <p:sp>
          <p:nvSpPr>
            <p:cNvPr id="1339" name="Oval 1338"/>
            <p:cNvSpPr>
              <a:spLocks noChangeAspect="1"/>
            </p:cNvSpPr>
            <p:nvPr/>
          </p:nvSpPr>
          <p:spPr>
            <a:xfrm>
              <a:off x="29027496" y="21935330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42" name="Oval 1341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43" name="Straight Arrow Connector 1342"/>
            <p:cNvCxnSpPr>
              <a:stCxn id="1342" idx="3"/>
              <a:endCxn id="1339" idx="7"/>
            </p:cNvCxnSpPr>
            <p:nvPr/>
          </p:nvCxnSpPr>
          <p:spPr>
            <a:xfrm flipH="1">
              <a:off x="29869441" y="21412782"/>
              <a:ext cx="971920" cy="6558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8" name="Group 1447"/>
          <p:cNvGrpSpPr/>
          <p:nvPr/>
        </p:nvGrpSpPr>
        <p:grpSpPr>
          <a:xfrm>
            <a:off x="24746769" y="14511981"/>
            <a:ext cx="1976482" cy="1642729"/>
            <a:chOff x="23266829" y="16354719"/>
            <a:chExt cx="2624182" cy="2181056"/>
          </a:xfrm>
        </p:grpSpPr>
        <p:sp>
          <p:nvSpPr>
            <p:cNvPr id="1331" name="Oval 1330"/>
            <p:cNvSpPr>
              <a:spLocks noChangeAspect="1"/>
            </p:cNvSpPr>
            <p:nvPr/>
          </p:nvSpPr>
          <p:spPr>
            <a:xfrm>
              <a:off x="24941665" y="16354719"/>
              <a:ext cx="949346" cy="876319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2" name="Oval 1331"/>
            <p:cNvSpPr>
              <a:spLocks noChangeAspect="1"/>
            </p:cNvSpPr>
            <p:nvPr/>
          </p:nvSpPr>
          <p:spPr>
            <a:xfrm>
              <a:off x="23266829" y="17625252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49" name="Straight Arrow Connector 1348"/>
            <p:cNvCxnSpPr/>
            <p:nvPr/>
          </p:nvCxnSpPr>
          <p:spPr>
            <a:xfrm flipV="1">
              <a:off x="24265385" y="17166971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Arrow Connector 1350"/>
            <p:cNvCxnSpPr/>
            <p:nvPr/>
          </p:nvCxnSpPr>
          <p:spPr>
            <a:xfrm flipV="1">
              <a:off x="24122331" y="16951748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2" name="Group 1351"/>
          <p:cNvGrpSpPr>
            <a:grpSpLocks noChangeAspect="1"/>
          </p:cNvGrpSpPr>
          <p:nvPr/>
        </p:nvGrpSpPr>
        <p:grpSpPr>
          <a:xfrm>
            <a:off x="19133535" y="14511981"/>
            <a:ext cx="3253738" cy="2836507"/>
            <a:chOff x="41215647" y="16610012"/>
            <a:chExt cx="4586903" cy="3998717"/>
          </a:xfrm>
        </p:grpSpPr>
        <p:sp>
          <p:nvSpPr>
            <p:cNvPr id="1353" name="Oval 1352"/>
            <p:cNvSpPr>
              <a:spLocks noChangeAspect="1"/>
            </p:cNvSpPr>
            <p:nvPr/>
          </p:nvSpPr>
          <p:spPr>
            <a:xfrm>
              <a:off x="42961682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4" name="Oval 1353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5" name="Oval 1354"/>
            <p:cNvSpPr>
              <a:spLocks noChangeAspect="1"/>
            </p:cNvSpPr>
            <p:nvPr/>
          </p:nvSpPr>
          <p:spPr>
            <a:xfrm>
              <a:off x="44794550" y="17959043"/>
              <a:ext cx="1008000" cy="930461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6" name="Oval 1355"/>
            <p:cNvSpPr>
              <a:spLocks noChangeAspect="1"/>
            </p:cNvSpPr>
            <p:nvPr/>
          </p:nvSpPr>
          <p:spPr>
            <a:xfrm>
              <a:off x="42942011" y="19641951"/>
              <a:ext cx="1047343" cy="966778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57" name="Straight Arrow Connector 1356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8" name="Straight Arrow Connector 1357"/>
            <p:cNvCxnSpPr>
              <a:stCxn id="1356" idx="1"/>
              <a:endCxn id="1354" idx="5"/>
            </p:cNvCxnSpPr>
            <p:nvPr/>
          </p:nvCxnSpPr>
          <p:spPr>
            <a:xfrm flipH="1" flipV="1">
              <a:off x="42076028" y="18753241"/>
              <a:ext cx="1019362" cy="10302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9" name="Straight Arrow Connector 1358"/>
            <p:cNvCxnSpPr>
              <a:stCxn id="1356" idx="7"/>
              <a:endCxn id="1355" idx="3"/>
            </p:cNvCxnSpPr>
            <p:nvPr/>
          </p:nvCxnSpPr>
          <p:spPr>
            <a:xfrm flipV="1">
              <a:off x="43835974" y="18753241"/>
              <a:ext cx="1106195" cy="10302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2" name="Straight Arrow Connector 1361"/>
            <p:cNvCxnSpPr/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6" name="Group 1405"/>
          <p:cNvGrpSpPr/>
          <p:nvPr/>
        </p:nvGrpSpPr>
        <p:grpSpPr>
          <a:xfrm>
            <a:off x="19133535" y="17690636"/>
            <a:ext cx="3253738" cy="2836507"/>
            <a:chOff x="17690346" y="20637993"/>
            <a:chExt cx="4320000" cy="3766039"/>
          </a:xfrm>
        </p:grpSpPr>
        <p:sp>
          <p:nvSpPr>
            <p:cNvPr id="1383" name="Oval 1382"/>
            <p:cNvSpPr>
              <a:spLocks noChangeAspect="1"/>
            </p:cNvSpPr>
            <p:nvPr/>
          </p:nvSpPr>
          <p:spPr>
            <a:xfrm>
              <a:off x="19334783" y="20637993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4" name="Oval 1383"/>
            <p:cNvSpPr>
              <a:spLocks noChangeAspect="1"/>
            </p:cNvSpPr>
            <p:nvPr/>
          </p:nvSpPr>
          <p:spPr>
            <a:xfrm>
              <a:off x="17690346" y="21908526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5" name="Oval 1384"/>
            <p:cNvSpPr>
              <a:spLocks noChangeAspect="1"/>
            </p:cNvSpPr>
            <p:nvPr/>
          </p:nvSpPr>
          <p:spPr>
            <a:xfrm>
              <a:off x="21061000" y="21908526"/>
              <a:ext cx="949346" cy="876319"/>
            </a:xfrm>
            <a:prstGeom prst="ellipse">
              <a:avLst/>
            </a:prstGeom>
            <a:solidFill>
              <a:srgbClr val="C8C8F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6" name="Oval 1385"/>
            <p:cNvSpPr>
              <a:spLocks noChangeAspect="1"/>
            </p:cNvSpPr>
            <p:nvPr/>
          </p:nvSpPr>
          <p:spPr>
            <a:xfrm>
              <a:off x="19316256" y="23493509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87" name="Straight Arrow Connector 1386"/>
            <p:cNvCxnSpPr>
              <a:stCxn id="1386" idx="0"/>
              <a:endCxn id="1383" idx="4"/>
            </p:cNvCxnSpPr>
            <p:nvPr/>
          </p:nvCxnSpPr>
          <p:spPr>
            <a:xfrm flipV="1">
              <a:off x="19809456" y="21514312"/>
              <a:ext cx="0" cy="197919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8" name="Straight Arrow Connector 1387"/>
            <p:cNvCxnSpPr/>
            <p:nvPr/>
          </p:nvCxnSpPr>
          <p:spPr>
            <a:xfrm flipH="1" flipV="1">
              <a:off x="18500663" y="22656511"/>
              <a:ext cx="948175" cy="97034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9" name="Straight Arrow Connector 1388"/>
            <p:cNvCxnSpPr/>
            <p:nvPr/>
          </p:nvCxnSpPr>
          <p:spPr>
            <a:xfrm flipV="1">
              <a:off x="20146328" y="22656511"/>
              <a:ext cx="1053701" cy="97034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1" name="Straight Arrow Connector 1390"/>
            <p:cNvCxnSpPr>
              <a:endCxn id="1384" idx="4"/>
            </p:cNvCxnSpPr>
            <p:nvPr/>
          </p:nvCxnSpPr>
          <p:spPr>
            <a:xfrm flipH="1" flipV="1">
              <a:off x="18165019" y="22784845"/>
              <a:ext cx="1119932" cy="111177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Arrow Connector 1397"/>
            <p:cNvCxnSpPr>
              <a:endCxn id="1385" idx="4"/>
            </p:cNvCxnSpPr>
            <p:nvPr/>
          </p:nvCxnSpPr>
          <p:spPr>
            <a:xfrm flipV="1">
              <a:off x="20319116" y="22784845"/>
              <a:ext cx="1216557" cy="107825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7" name="Group 1406"/>
          <p:cNvGrpSpPr>
            <a:grpSpLocks noChangeAspect="1"/>
          </p:cNvGrpSpPr>
          <p:nvPr/>
        </p:nvGrpSpPr>
        <p:grpSpPr>
          <a:xfrm>
            <a:off x="14333945" y="14511981"/>
            <a:ext cx="3281647" cy="1642730"/>
            <a:chOff x="41215647" y="16610012"/>
            <a:chExt cx="4626246" cy="2315809"/>
          </a:xfrm>
        </p:grpSpPr>
        <p:sp>
          <p:nvSpPr>
            <p:cNvPr id="1408" name="Oval 1407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9" name="Oval 1408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0" name="Oval 1409"/>
            <p:cNvSpPr>
              <a:spLocks noChangeAspect="1"/>
            </p:cNvSpPr>
            <p:nvPr/>
          </p:nvSpPr>
          <p:spPr>
            <a:xfrm>
              <a:off x="44794550" y="17959043"/>
              <a:ext cx="1047343" cy="966778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12" name="Straight Arrow Connector 1411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3" name="Straight Arrow Connector 1412"/>
            <p:cNvCxnSpPr>
              <a:stCxn id="1410" idx="2"/>
              <a:endCxn id="1409" idx="6"/>
            </p:cNvCxnSpPr>
            <p:nvPr/>
          </p:nvCxnSpPr>
          <p:spPr>
            <a:xfrm flipH="1" flipV="1">
              <a:off x="42223646" y="18424274"/>
              <a:ext cx="2570904" cy="1815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Straight Arrow Connector 1414"/>
            <p:cNvCxnSpPr/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6" name="Group 1415"/>
          <p:cNvGrpSpPr/>
          <p:nvPr/>
        </p:nvGrpSpPr>
        <p:grpSpPr>
          <a:xfrm>
            <a:off x="14333945" y="17690636"/>
            <a:ext cx="3281647" cy="1642729"/>
            <a:chOff x="17690346" y="20637993"/>
            <a:chExt cx="4357054" cy="2181056"/>
          </a:xfrm>
        </p:grpSpPr>
        <p:sp>
          <p:nvSpPr>
            <p:cNvPr id="1417" name="Oval 1416"/>
            <p:cNvSpPr>
              <a:spLocks noChangeAspect="1"/>
            </p:cNvSpPr>
            <p:nvPr/>
          </p:nvSpPr>
          <p:spPr>
            <a:xfrm>
              <a:off x="19365182" y="20637993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8" name="Oval 1417"/>
            <p:cNvSpPr>
              <a:spLocks noChangeAspect="1"/>
            </p:cNvSpPr>
            <p:nvPr/>
          </p:nvSpPr>
          <p:spPr>
            <a:xfrm>
              <a:off x="17690346" y="21908526"/>
              <a:ext cx="949346" cy="876319"/>
            </a:xfrm>
            <a:prstGeom prst="ellipse">
              <a:avLst/>
            </a:prstGeom>
            <a:solidFill>
              <a:srgbClr val="96E7E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9" name="Oval 1418"/>
            <p:cNvSpPr>
              <a:spLocks noChangeAspect="1"/>
            </p:cNvSpPr>
            <p:nvPr/>
          </p:nvSpPr>
          <p:spPr>
            <a:xfrm>
              <a:off x="21061000" y="21908526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21" name="Straight Arrow Connector 1420"/>
            <p:cNvCxnSpPr>
              <a:stCxn id="1419" idx="0"/>
              <a:endCxn id="1417" idx="6"/>
            </p:cNvCxnSpPr>
            <p:nvPr/>
          </p:nvCxnSpPr>
          <p:spPr>
            <a:xfrm flipH="1" flipV="1">
              <a:off x="20314528" y="21076153"/>
              <a:ext cx="1239672" cy="8323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Straight Arrow Connector 1421"/>
            <p:cNvCxnSpPr>
              <a:stCxn id="1419" idx="2"/>
              <a:endCxn id="1418" idx="6"/>
            </p:cNvCxnSpPr>
            <p:nvPr/>
          </p:nvCxnSpPr>
          <p:spPr>
            <a:xfrm flipH="1" flipV="1">
              <a:off x="18639692" y="22346686"/>
              <a:ext cx="2421308" cy="1710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" name="Group 1435"/>
          <p:cNvGrpSpPr/>
          <p:nvPr/>
        </p:nvGrpSpPr>
        <p:grpSpPr>
          <a:xfrm>
            <a:off x="10464304" y="17690636"/>
            <a:ext cx="1976482" cy="1642729"/>
            <a:chOff x="29027496" y="20664797"/>
            <a:chExt cx="2624182" cy="2181056"/>
          </a:xfrm>
        </p:grpSpPr>
        <p:sp>
          <p:nvSpPr>
            <p:cNvPr id="1437" name="Oval 1436"/>
            <p:cNvSpPr>
              <a:spLocks noChangeAspect="1"/>
            </p:cNvSpPr>
            <p:nvPr/>
          </p:nvSpPr>
          <p:spPr>
            <a:xfrm>
              <a:off x="29027496" y="21935330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38" name="Oval 1437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39" name="Straight Arrow Connector 1438"/>
            <p:cNvCxnSpPr/>
            <p:nvPr/>
          </p:nvCxnSpPr>
          <p:spPr>
            <a:xfrm flipH="1">
              <a:off x="29869441" y="21412782"/>
              <a:ext cx="971920" cy="6558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6" name="Group 1445"/>
          <p:cNvGrpSpPr/>
          <p:nvPr/>
        </p:nvGrpSpPr>
        <p:grpSpPr>
          <a:xfrm>
            <a:off x="5803805" y="14702031"/>
            <a:ext cx="1976482" cy="1642729"/>
            <a:chOff x="7143050" y="16511970"/>
            <a:chExt cx="2624182" cy="2181056"/>
          </a:xfrm>
        </p:grpSpPr>
        <p:sp>
          <p:nvSpPr>
            <p:cNvPr id="1434" name="Oval 1433"/>
            <p:cNvSpPr>
              <a:spLocks noChangeAspect="1"/>
            </p:cNvSpPr>
            <p:nvPr/>
          </p:nvSpPr>
          <p:spPr>
            <a:xfrm>
              <a:off x="8817886" y="16511970"/>
              <a:ext cx="949346" cy="876319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35" name="Oval 1434"/>
            <p:cNvSpPr>
              <a:spLocks noChangeAspect="1"/>
            </p:cNvSpPr>
            <p:nvPr/>
          </p:nvSpPr>
          <p:spPr>
            <a:xfrm>
              <a:off x="7143050" y="17782503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40" name="Straight Arrow Connector 1439"/>
            <p:cNvCxnSpPr/>
            <p:nvPr/>
          </p:nvCxnSpPr>
          <p:spPr>
            <a:xfrm flipV="1">
              <a:off x="8141606" y="17324222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Arrow Connector 1440"/>
            <p:cNvCxnSpPr/>
            <p:nvPr/>
          </p:nvCxnSpPr>
          <p:spPr>
            <a:xfrm flipV="1">
              <a:off x="7998552" y="17108999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5" name="Oval 1444"/>
          <p:cNvSpPr>
            <a:spLocks noChangeAspect="1"/>
          </p:cNvSpPr>
          <p:nvPr/>
        </p:nvSpPr>
        <p:spPr>
          <a:xfrm>
            <a:off x="2529772" y="15523396"/>
            <a:ext cx="742936" cy="685788"/>
          </a:xfrm>
          <a:prstGeom prst="ellipse">
            <a:avLst/>
          </a:prstGeom>
          <a:solidFill>
            <a:srgbClr val="F0DCB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en-US" sz="32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7" name="Oval 1446"/>
          <p:cNvSpPr>
            <a:spLocks noChangeAspect="1"/>
          </p:cNvSpPr>
          <p:nvPr/>
        </p:nvSpPr>
        <p:spPr>
          <a:xfrm>
            <a:off x="2529772" y="18702052"/>
            <a:ext cx="742936" cy="685788"/>
          </a:xfrm>
          <a:prstGeom prst="ellipse">
            <a:avLst/>
          </a:prstGeom>
          <a:solidFill>
            <a:srgbClr val="F0DCBE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en-US" sz="32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9" name="TextBox 1448"/>
          <p:cNvSpPr txBox="1"/>
          <p:nvPr/>
        </p:nvSpPr>
        <p:spPr>
          <a:xfrm>
            <a:off x="25298117" y="20643336"/>
            <a:ext cx="76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0" name="TextBox 1449"/>
          <p:cNvSpPr txBox="1"/>
          <p:nvPr/>
        </p:nvSpPr>
        <p:spPr>
          <a:xfrm>
            <a:off x="30840353" y="20657270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(g)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1" name="TextBox 1450"/>
          <p:cNvSpPr txBox="1"/>
          <p:nvPr/>
        </p:nvSpPr>
        <p:spPr>
          <a:xfrm>
            <a:off x="36527874" y="20657270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(h)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2301071" y="20657270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48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33" name="Group 1132"/>
          <p:cNvGrpSpPr/>
          <p:nvPr/>
        </p:nvGrpSpPr>
        <p:grpSpPr>
          <a:xfrm>
            <a:off x="2615318" y="5263611"/>
            <a:ext cx="619110" cy="603726"/>
            <a:chOff x="41729441" y="2182067"/>
            <a:chExt cx="720000" cy="702108"/>
          </a:xfrm>
        </p:grpSpPr>
        <p:sp>
          <p:nvSpPr>
            <p:cNvPr id="1146" name="Oval 1145"/>
            <p:cNvSpPr>
              <a:spLocks/>
            </p:cNvSpPr>
            <p:nvPr/>
          </p:nvSpPr>
          <p:spPr>
            <a:xfrm>
              <a:off x="41729441" y="2182067"/>
              <a:ext cx="720000" cy="7021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7" name="TextBox 1146"/>
            <p:cNvSpPr txBox="1"/>
            <p:nvPr/>
          </p:nvSpPr>
          <p:spPr>
            <a:xfrm>
              <a:off x="41980543" y="2297535"/>
              <a:ext cx="247943" cy="5368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9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9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30001" y="5263611"/>
            <a:ext cx="5391549" cy="4754122"/>
            <a:chOff x="39123243" y="4341812"/>
            <a:chExt cx="6553196" cy="5778430"/>
          </a:xfrm>
        </p:grpSpPr>
        <p:grpSp>
          <p:nvGrpSpPr>
            <p:cNvPr id="822" name="Group 821"/>
            <p:cNvGrpSpPr/>
            <p:nvPr/>
          </p:nvGrpSpPr>
          <p:grpSpPr>
            <a:xfrm>
              <a:off x="39123243" y="4341812"/>
              <a:ext cx="6553196" cy="5778430"/>
              <a:chOff x="38729846" y="2182067"/>
              <a:chExt cx="6270154" cy="5528853"/>
            </a:xfrm>
          </p:grpSpPr>
          <p:grpSp>
            <p:nvGrpSpPr>
              <p:cNvPr id="732" name="Group 731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693" name="Oval 692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94" name="TextBox 693"/>
                <p:cNvSpPr txBox="1"/>
                <p:nvPr/>
              </p:nvSpPr>
              <p:spPr>
                <a:xfrm>
                  <a:off x="41980543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33" name="Group 732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734" name="Oval 73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35" name="TextBox 734"/>
                <p:cNvSpPr txBox="1"/>
                <p:nvPr/>
              </p:nvSpPr>
              <p:spPr>
                <a:xfrm>
                  <a:off x="9961843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689" name="Group 688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690" name="Oval 68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91" name="TextBox 690"/>
                <p:cNvSpPr txBox="1"/>
                <p:nvPr/>
              </p:nvSpPr>
              <p:spPr>
                <a:xfrm>
                  <a:off x="9961843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39" name="Group 738"/>
              <p:cNvGrpSpPr/>
              <p:nvPr/>
            </p:nvGrpSpPr>
            <p:grpSpPr>
              <a:xfrm>
                <a:off x="39204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40" name="Oval 73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41" name="TextBox 740"/>
                <p:cNvSpPr txBox="1"/>
                <p:nvPr/>
              </p:nvSpPr>
              <p:spPr>
                <a:xfrm>
                  <a:off x="9961843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42" name="Group 741"/>
              <p:cNvGrpSpPr/>
              <p:nvPr/>
            </p:nvGrpSpPr>
            <p:grpSpPr>
              <a:xfrm>
                <a:off x="40169008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43" name="Oval 74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44" name="TextBox 743"/>
                <p:cNvSpPr txBox="1"/>
                <p:nvPr/>
              </p:nvSpPr>
              <p:spPr>
                <a:xfrm>
                  <a:off x="9961843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6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45" name="Group 744"/>
              <p:cNvGrpSpPr/>
              <p:nvPr/>
            </p:nvGrpSpPr>
            <p:grpSpPr>
              <a:xfrm>
                <a:off x="41109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46" name="Oval 745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47" name="TextBox 746"/>
                <p:cNvSpPr txBox="1"/>
                <p:nvPr/>
              </p:nvSpPr>
              <p:spPr>
                <a:xfrm>
                  <a:off x="9961843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</a:p>
              </p:txBody>
            </p:sp>
          </p:grpSp>
          <p:grpSp>
            <p:nvGrpSpPr>
              <p:cNvPr id="736" name="Group 735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737" name="Oval 736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38" name="TextBox 737"/>
                <p:cNvSpPr txBox="1"/>
                <p:nvPr/>
              </p:nvSpPr>
              <p:spPr>
                <a:xfrm>
                  <a:off x="9961843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48" name="Group 747"/>
              <p:cNvGrpSpPr/>
              <p:nvPr/>
            </p:nvGrpSpPr>
            <p:grpSpPr>
              <a:xfrm>
                <a:off x="42444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49" name="Oval 748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50" name="TextBox 749"/>
                <p:cNvSpPr txBox="1"/>
                <p:nvPr/>
              </p:nvSpPr>
              <p:spPr>
                <a:xfrm>
                  <a:off x="9817527" y="2438723"/>
                  <a:ext cx="657167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51" name="Group 750"/>
              <p:cNvGrpSpPr/>
              <p:nvPr/>
            </p:nvGrpSpPr>
            <p:grpSpPr>
              <a:xfrm>
                <a:off x="433602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52" name="Oval 751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53" name="TextBox 752"/>
                <p:cNvSpPr txBox="1"/>
                <p:nvPr/>
              </p:nvSpPr>
              <p:spPr>
                <a:xfrm>
                  <a:off x="9836795" y="2438723"/>
                  <a:ext cx="613289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54" name="Group 753"/>
              <p:cNvGrpSpPr/>
              <p:nvPr/>
            </p:nvGrpSpPr>
            <p:grpSpPr>
              <a:xfrm>
                <a:off x="44280000" y="4522897"/>
                <a:ext cx="720000" cy="702108"/>
                <a:chOff x="9629070" y="2337215"/>
                <a:chExt cx="954173" cy="930461"/>
              </a:xfrm>
            </p:grpSpPr>
            <p:sp>
              <p:nvSpPr>
                <p:cNvPr id="755" name="Oval 754"/>
                <p:cNvSpPr>
                  <a:spLocks/>
                </p:cNvSpPr>
                <p:nvPr/>
              </p:nvSpPr>
              <p:spPr>
                <a:xfrm>
                  <a:off x="9629070" y="2337215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56" name="TextBox 755"/>
                <p:cNvSpPr txBox="1"/>
                <p:nvPr/>
              </p:nvSpPr>
              <p:spPr>
                <a:xfrm>
                  <a:off x="9817527" y="2476738"/>
                  <a:ext cx="657167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57" name="Group 756"/>
              <p:cNvGrpSpPr/>
              <p:nvPr/>
            </p:nvGrpSpPr>
            <p:grpSpPr>
              <a:xfrm>
                <a:off x="38729846" y="5729720"/>
                <a:ext cx="720000" cy="702108"/>
                <a:chOff x="7122909" y="2299200"/>
                <a:chExt cx="954173" cy="930461"/>
              </a:xfrm>
            </p:grpSpPr>
            <p:sp>
              <p:nvSpPr>
                <p:cNvPr id="758" name="Oval 757"/>
                <p:cNvSpPr>
                  <a:spLocks/>
                </p:cNvSpPr>
                <p:nvPr/>
              </p:nvSpPr>
              <p:spPr>
                <a:xfrm>
                  <a:off x="7122909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59" name="TextBox 758"/>
                <p:cNvSpPr txBox="1"/>
                <p:nvPr/>
              </p:nvSpPr>
              <p:spPr>
                <a:xfrm>
                  <a:off x="745568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60" name="Group 759"/>
              <p:cNvGrpSpPr/>
              <p:nvPr/>
            </p:nvGrpSpPr>
            <p:grpSpPr>
              <a:xfrm>
                <a:off x="39734795" y="5729720"/>
                <a:ext cx="720000" cy="702108"/>
                <a:chOff x="7122909" y="2299200"/>
                <a:chExt cx="954173" cy="930461"/>
              </a:xfrm>
            </p:grpSpPr>
            <p:sp>
              <p:nvSpPr>
                <p:cNvPr id="761" name="Oval 760"/>
                <p:cNvSpPr>
                  <a:spLocks/>
                </p:cNvSpPr>
                <p:nvPr/>
              </p:nvSpPr>
              <p:spPr>
                <a:xfrm>
                  <a:off x="7122909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62" name="TextBox 761"/>
                <p:cNvSpPr txBox="1"/>
                <p:nvPr/>
              </p:nvSpPr>
              <p:spPr>
                <a:xfrm>
                  <a:off x="745568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9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63" name="Group 762"/>
              <p:cNvGrpSpPr/>
              <p:nvPr/>
            </p:nvGrpSpPr>
            <p:grpSpPr>
              <a:xfrm>
                <a:off x="42983150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764" name="Oval 76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65" name="TextBox 764"/>
                <p:cNvSpPr txBox="1"/>
                <p:nvPr/>
              </p:nvSpPr>
              <p:spPr>
                <a:xfrm>
                  <a:off x="9817527" y="2438723"/>
                  <a:ext cx="657167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66" name="Group 765"/>
              <p:cNvGrpSpPr/>
              <p:nvPr/>
            </p:nvGrpSpPr>
            <p:grpSpPr>
              <a:xfrm>
                <a:off x="43897550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767" name="Oval 766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68" name="TextBox 767"/>
                <p:cNvSpPr txBox="1"/>
                <p:nvPr/>
              </p:nvSpPr>
              <p:spPr>
                <a:xfrm>
                  <a:off x="9817527" y="2438723"/>
                  <a:ext cx="657167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>
              <a:xfrm>
                <a:off x="42525950" y="70088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70" name="Oval 76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71" name="TextBox 770"/>
                <p:cNvSpPr txBox="1"/>
                <p:nvPr/>
              </p:nvSpPr>
              <p:spPr>
                <a:xfrm>
                  <a:off x="9817527" y="2438723"/>
                  <a:ext cx="657167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15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72" name="Group 771"/>
              <p:cNvGrpSpPr/>
              <p:nvPr/>
            </p:nvGrpSpPr>
            <p:grpSpPr>
              <a:xfrm>
                <a:off x="43482350" y="70088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73" name="Oval 77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74" name="TextBox 773"/>
                <p:cNvSpPr txBox="1"/>
                <p:nvPr/>
              </p:nvSpPr>
              <p:spPr>
                <a:xfrm>
                  <a:off x="9817527" y="2438723"/>
                  <a:ext cx="657167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16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779" name="Straight Connector 778"/>
              <p:cNvCxnSpPr>
                <a:stCxn id="693" idx="3"/>
                <a:endCxn id="690" idx="0"/>
              </p:cNvCxnSpPr>
              <p:nvPr/>
            </p:nvCxnSpPr>
            <p:spPr>
              <a:xfrm flipH="1">
                <a:off x="40529008" y="2781354"/>
                <a:ext cx="1288046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>
                <a:stCxn id="693" idx="4"/>
                <a:endCxn id="734" idx="0"/>
              </p:cNvCxnSpPr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/>
              <p:cNvCxnSpPr>
                <a:stCxn id="693" idx="5"/>
                <a:endCxn id="737" idx="0"/>
              </p:cNvCxnSpPr>
              <p:nvPr/>
            </p:nvCxnSpPr>
            <p:spPr>
              <a:xfrm>
                <a:off x="42326172" y="2781354"/>
                <a:ext cx="1394028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>
                <a:stCxn id="690" idx="3"/>
                <a:endCxn id="740" idx="0"/>
              </p:cNvCxnSpPr>
              <p:nvPr/>
            </p:nvCxnSpPr>
            <p:spPr>
              <a:xfrm flipH="1">
                <a:off x="39564000" y="3901489"/>
                <a:ext cx="710449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/>
              <p:cNvCxnSpPr>
                <a:stCxn id="690" idx="4"/>
                <a:endCxn id="743" idx="0"/>
              </p:cNvCxnSpPr>
              <p:nvPr/>
            </p:nvCxnSpPr>
            <p:spPr>
              <a:xfrm>
                <a:off x="40529008" y="4004310"/>
                <a:ext cx="0" cy="4899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>
                <a:stCxn id="690" idx="5"/>
                <a:endCxn id="746" idx="0"/>
              </p:cNvCxnSpPr>
              <p:nvPr/>
            </p:nvCxnSpPr>
            <p:spPr>
              <a:xfrm>
                <a:off x="40783567" y="3901489"/>
                <a:ext cx="685433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>
                <a:stCxn id="737" idx="3"/>
                <a:endCxn id="749" idx="0"/>
              </p:cNvCxnSpPr>
              <p:nvPr/>
            </p:nvCxnSpPr>
            <p:spPr>
              <a:xfrm flipH="1">
                <a:off x="42804000" y="3901489"/>
                <a:ext cx="661641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>
                <a:stCxn id="737" idx="4"/>
                <a:endCxn id="752" idx="0"/>
              </p:cNvCxnSpPr>
              <p:nvPr/>
            </p:nvCxnSpPr>
            <p:spPr>
              <a:xfrm>
                <a:off x="43720200" y="4004310"/>
                <a:ext cx="0" cy="4899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>
                <a:stCxn id="737" idx="5"/>
                <a:endCxn id="755" idx="0"/>
              </p:cNvCxnSpPr>
              <p:nvPr/>
            </p:nvCxnSpPr>
            <p:spPr>
              <a:xfrm>
                <a:off x="43974759" y="3901489"/>
                <a:ext cx="665241" cy="62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>
                <a:endCxn id="758" idx="0"/>
              </p:cNvCxnSpPr>
              <p:nvPr/>
            </p:nvCxnSpPr>
            <p:spPr>
              <a:xfrm flipH="1">
                <a:off x="39089851" y="5093499"/>
                <a:ext cx="233491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>
                <a:endCxn id="761" idx="0"/>
              </p:cNvCxnSpPr>
              <p:nvPr/>
            </p:nvCxnSpPr>
            <p:spPr>
              <a:xfrm>
                <a:off x="39832459" y="5093499"/>
                <a:ext cx="262341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>
                <a:stCxn id="752" idx="3"/>
                <a:endCxn id="764" idx="0"/>
              </p:cNvCxnSpPr>
              <p:nvPr/>
            </p:nvCxnSpPr>
            <p:spPr>
              <a:xfrm flipH="1">
                <a:off x="43343150" y="5093499"/>
                <a:ext cx="122491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>
                <a:stCxn id="752" idx="5"/>
                <a:endCxn id="767" idx="0"/>
              </p:cNvCxnSpPr>
              <p:nvPr/>
            </p:nvCxnSpPr>
            <p:spPr>
              <a:xfrm>
                <a:off x="43974759" y="5093499"/>
                <a:ext cx="282791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>
                <a:stCxn id="764" idx="3"/>
                <a:endCxn id="770" idx="0"/>
              </p:cNvCxnSpPr>
              <p:nvPr/>
            </p:nvCxnSpPr>
            <p:spPr>
              <a:xfrm flipH="1">
                <a:off x="42885950" y="6329007"/>
                <a:ext cx="202641" cy="6798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>
                <a:stCxn id="764" idx="5"/>
                <a:endCxn id="773" idx="0"/>
              </p:cNvCxnSpPr>
              <p:nvPr/>
            </p:nvCxnSpPr>
            <p:spPr>
              <a:xfrm>
                <a:off x="43597709" y="6329007"/>
                <a:ext cx="244641" cy="6798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7" name="Straight Arrow Connector 1486"/>
            <p:cNvCxnSpPr/>
            <p:nvPr/>
          </p:nvCxnSpPr>
          <p:spPr>
            <a:xfrm flipH="1">
              <a:off x="43308980" y="8661047"/>
              <a:ext cx="164410" cy="587957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5" name="Group 694"/>
          <p:cNvGrpSpPr/>
          <p:nvPr/>
        </p:nvGrpSpPr>
        <p:grpSpPr>
          <a:xfrm>
            <a:off x="34243969" y="5263611"/>
            <a:ext cx="5417218" cy="3654263"/>
            <a:chOff x="39092047" y="4341812"/>
            <a:chExt cx="6584395" cy="4441598"/>
          </a:xfrm>
        </p:grpSpPr>
        <p:grpSp>
          <p:nvGrpSpPr>
            <p:cNvPr id="696" name="Group 695"/>
            <p:cNvGrpSpPr/>
            <p:nvPr/>
          </p:nvGrpSpPr>
          <p:grpSpPr>
            <a:xfrm>
              <a:off x="39092047" y="4341812"/>
              <a:ext cx="6584395" cy="4441598"/>
              <a:chOff x="38699995" y="2182067"/>
              <a:chExt cx="6300005" cy="4249761"/>
            </a:xfrm>
          </p:grpSpPr>
          <p:grpSp>
            <p:nvGrpSpPr>
              <p:cNvPr id="698" name="Group 697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815" name="Oval 814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17" name="TextBox 816"/>
                <p:cNvSpPr txBox="1"/>
                <p:nvPr/>
              </p:nvSpPr>
              <p:spPr>
                <a:xfrm>
                  <a:off x="41980544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699" name="Group 698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812" name="Oval 811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14" name="TextBox 813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00" name="Group 699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809" name="Oval 808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11" name="TextBox 810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01" name="Group 700"/>
              <p:cNvGrpSpPr/>
              <p:nvPr/>
            </p:nvGrpSpPr>
            <p:grpSpPr>
              <a:xfrm>
                <a:off x="39204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806" name="Oval 805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08" name="TextBox 807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02" name="Group 701"/>
              <p:cNvGrpSpPr/>
              <p:nvPr/>
            </p:nvGrpSpPr>
            <p:grpSpPr>
              <a:xfrm>
                <a:off x="40169008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803" name="Oval 80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05" name="TextBox 804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6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03" name="Group 702"/>
              <p:cNvGrpSpPr/>
              <p:nvPr/>
            </p:nvGrpSpPr>
            <p:grpSpPr>
              <a:xfrm>
                <a:off x="41109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800" name="Oval 79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02" name="TextBox 801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</a:p>
              </p:txBody>
            </p:sp>
          </p:grpSp>
          <p:grpSp>
            <p:nvGrpSpPr>
              <p:cNvPr id="704" name="Group 703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797" name="Oval 796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99" name="TextBox 798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05" name="Group 704"/>
              <p:cNvGrpSpPr/>
              <p:nvPr/>
            </p:nvGrpSpPr>
            <p:grpSpPr>
              <a:xfrm>
                <a:off x="42444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94" name="Oval 79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96" name="TextBox 795"/>
                <p:cNvSpPr txBox="1"/>
                <p:nvPr/>
              </p:nvSpPr>
              <p:spPr>
                <a:xfrm>
                  <a:off x="9817527" y="2438723"/>
                  <a:ext cx="657167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06" name="Group 705"/>
              <p:cNvGrpSpPr/>
              <p:nvPr/>
            </p:nvGrpSpPr>
            <p:grpSpPr>
              <a:xfrm>
                <a:off x="433602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91" name="Oval 790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93" name="TextBox 792"/>
                <p:cNvSpPr txBox="1"/>
                <p:nvPr/>
              </p:nvSpPr>
              <p:spPr>
                <a:xfrm>
                  <a:off x="9836795" y="2438723"/>
                  <a:ext cx="613289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07" name="Group 706"/>
              <p:cNvGrpSpPr/>
              <p:nvPr/>
            </p:nvGrpSpPr>
            <p:grpSpPr>
              <a:xfrm>
                <a:off x="44280000" y="4522897"/>
                <a:ext cx="720000" cy="702108"/>
                <a:chOff x="9629070" y="2337215"/>
                <a:chExt cx="954173" cy="930461"/>
              </a:xfrm>
            </p:grpSpPr>
            <p:sp>
              <p:nvSpPr>
                <p:cNvPr id="788" name="Oval 787"/>
                <p:cNvSpPr>
                  <a:spLocks/>
                </p:cNvSpPr>
                <p:nvPr/>
              </p:nvSpPr>
              <p:spPr>
                <a:xfrm>
                  <a:off x="9629070" y="2337215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90" name="TextBox 789"/>
                <p:cNvSpPr txBox="1"/>
                <p:nvPr/>
              </p:nvSpPr>
              <p:spPr>
                <a:xfrm>
                  <a:off x="9817527" y="2476738"/>
                  <a:ext cx="657167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08" name="Group 707"/>
              <p:cNvGrpSpPr/>
              <p:nvPr/>
            </p:nvGrpSpPr>
            <p:grpSpPr>
              <a:xfrm>
                <a:off x="38699995" y="5729720"/>
                <a:ext cx="720000" cy="702108"/>
                <a:chOff x="7083347" y="2299200"/>
                <a:chExt cx="954173" cy="930461"/>
              </a:xfrm>
            </p:grpSpPr>
            <p:sp>
              <p:nvSpPr>
                <p:cNvPr id="785" name="Oval 784"/>
                <p:cNvSpPr>
                  <a:spLocks/>
                </p:cNvSpPr>
                <p:nvPr/>
              </p:nvSpPr>
              <p:spPr>
                <a:xfrm>
                  <a:off x="7083347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87" name="TextBox 786"/>
                <p:cNvSpPr txBox="1"/>
                <p:nvPr/>
              </p:nvSpPr>
              <p:spPr>
                <a:xfrm>
                  <a:off x="7416120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09" name="Group 708"/>
              <p:cNvGrpSpPr/>
              <p:nvPr/>
            </p:nvGrpSpPr>
            <p:grpSpPr>
              <a:xfrm>
                <a:off x="39704944" y="5729720"/>
                <a:ext cx="720000" cy="702108"/>
                <a:chOff x="7083347" y="2299200"/>
                <a:chExt cx="954173" cy="930461"/>
              </a:xfrm>
            </p:grpSpPr>
            <p:sp>
              <p:nvSpPr>
                <p:cNvPr id="782" name="Oval 781"/>
                <p:cNvSpPr>
                  <a:spLocks/>
                </p:cNvSpPr>
                <p:nvPr/>
              </p:nvSpPr>
              <p:spPr>
                <a:xfrm>
                  <a:off x="7083347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84" name="TextBox 783"/>
                <p:cNvSpPr txBox="1"/>
                <p:nvPr/>
              </p:nvSpPr>
              <p:spPr>
                <a:xfrm>
                  <a:off x="7416120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9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10" name="Group 709"/>
              <p:cNvGrpSpPr/>
              <p:nvPr/>
            </p:nvGrpSpPr>
            <p:grpSpPr>
              <a:xfrm>
                <a:off x="42983150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778" name="Oval 777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81" name="TextBox 780"/>
                <p:cNvSpPr txBox="1"/>
                <p:nvPr/>
              </p:nvSpPr>
              <p:spPr>
                <a:xfrm>
                  <a:off x="9817527" y="2438723"/>
                  <a:ext cx="657167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11" name="Group 710"/>
              <p:cNvGrpSpPr/>
              <p:nvPr/>
            </p:nvGrpSpPr>
            <p:grpSpPr>
              <a:xfrm>
                <a:off x="43897550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776" name="Oval 775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77" name="TextBox 776"/>
                <p:cNvSpPr txBox="1"/>
                <p:nvPr/>
              </p:nvSpPr>
              <p:spPr>
                <a:xfrm>
                  <a:off x="9817527" y="2438723"/>
                  <a:ext cx="657167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714" name="Straight Connector 713"/>
              <p:cNvCxnSpPr/>
              <p:nvPr/>
            </p:nvCxnSpPr>
            <p:spPr>
              <a:xfrm flipH="1">
                <a:off x="40529008" y="2781354"/>
                <a:ext cx="1288046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/>
              <p:cNvCxnSpPr/>
              <p:nvPr/>
            </p:nvCxnSpPr>
            <p:spPr>
              <a:xfrm>
                <a:off x="42326172" y="2781354"/>
                <a:ext cx="1394028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 flipH="1">
                <a:off x="39564000" y="3901489"/>
                <a:ext cx="710449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/>
              <p:cNvCxnSpPr/>
              <p:nvPr/>
            </p:nvCxnSpPr>
            <p:spPr>
              <a:xfrm>
                <a:off x="40529008" y="4004310"/>
                <a:ext cx="0" cy="4899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/>
              <p:cNvCxnSpPr/>
              <p:nvPr/>
            </p:nvCxnSpPr>
            <p:spPr>
              <a:xfrm>
                <a:off x="40783567" y="3901489"/>
                <a:ext cx="685433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/>
              <p:cNvCxnSpPr/>
              <p:nvPr/>
            </p:nvCxnSpPr>
            <p:spPr>
              <a:xfrm flipH="1">
                <a:off x="42804000" y="3901489"/>
                <a:ext cx="661641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43720200" y="4004310"/>
                <a:ext cx="0" cy="4899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>
                <a:off x="43974759" y="3901489"/>
                <a:ext cx="665241" cy="62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 flipH="1">
                <a:off x="39059997" y="5093499"/>
                <a:ext cx="233491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/>
              <p:cNvCxnSpPr/>
              <p:nvPr/>
            </p:nvCxnSpPr>
            <p:spPr>
              <a:xfrm>
                <a:off x="39802607" y="5093499"/>
                <a:ext cx="262341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/>
              <p:nvPr/>
            </p:nvCxnSpPr>
            <p:spPr>
              <a:xfrm flipH="1">
                <a:off x="43343150" y="5093499"/>
                <a:ext cx="122491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43974759" y="5093499"/>
                <a:ext cx="282791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7" name="Straight Arrow Connector 696"/>
            <p:cNvCxnSpPr/>
            <p:nvPr/>
          </p:nvCxnSpPr>
          <p:spPr>
            <a:xfrm flipH="1">
              <a:off x="43793910" y="7379084"/>
              <a:ext cx="128600" cy="607806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8462126" y="5263611"/>
            <a:ext cx="4604262" cy="3688095"/>
            <a:chOff x="15627350" y="4623435"/>
            <a:chExt cx="5596281" cy="4482720"/>
          </a:xfrm>
        </p:grpSpPr>
        <p:grpSp>
          <p:nvGrpSpPr>
            <p:cNvPr id="1176" name="Group 1175"/>
            <p:cNvGrpSpPr/>
            <p:nvPr/>
          </p:nvGrpSpPr>
          <p:grpSpPr>
            <a:xfrm>
              <a:off x="18748123" y="4623435"/>
              <a:ext cx="752502" cy="733802"/>
              <a:chOff x="41729441" y="2182067"/>
              <a:chExt cx="720000" cy="702108"/>
            </a:xfrm>
          </p:grpSpPr>
          <p:sp>
            <p:nvSpPr>
              <p:cNvPr id="1215" name="Oval 1214"/>
              <p:cNvSpPr>
                <a:spLocks/>
              </p:cNvSpPr>
              <p:nvPr/>
            </p:nvSpPr>
            <p:spPr>
              <a:xfrm>
                <a:off x="41729441" y="2182067"/>
                <a:ext cx="720000" cy="7021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16" name="TextBox 1215"/>
              <p:cNvSpPr txBox="1"/>
              <p:nvPr/>
            </p:nvSpPr>
            <p:spPr>
              <a:xfrm>
                <a:off x="41980545" y="2302289"/>
                <a:ext cx="247943" cy="53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77" name="Group 1176"/>
            <p:cNvGrpSpPr/>
            <p:nvPr/>
          </p:nvGrpSpPr>
          <p:grpSpPr>
            <a:xfrm>
              <a:off x="18748123" y="5794134"/>
              <a:ext cx="752502" cy="733802"/>
              <a:chOff x="9629070" y="2299200"/>
              <a:chExt cx="954173" cy="930461"/>
            </a:xfrm>
          </p:grpSpPr>
          <p:sp>
            <p:nvSpPr>
              <p:cNvPr id="1213" name="Oval 1212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14" name="TextBox 1213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78" name="Group 1177"/>
            <p:cNvGrpSpPr/>
            <p:nvPr/>
          </p:nvGrpSpPr>
          <p:grpSpPr>
            <a:xfrm>
              <a:off x="17135883" y="5794134"/>
              <a:ext cx="752502" cy="733802"/>
              <a:chOff x="9629070" y="2299200"/>
              <a:chExt cx="954173" cy="930461"/>
            </a:xfrm>
          </p:grpSpPr>
          <p:sp>
            <p:nvSpPr>
              <p:cNvPr id="1211" name="Oval 1210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12" name="TextBox 1211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0" name="Group 1179"/>
            <p:cNvGrpSpPr/>
            <p:nvPr/>
          </p:nvGrpSpPr>
          <p:grpSpPr>
            <a:xfrm>
              <a:off x="16127313" y="7039952"/>
              <a:ext cx="752502" cy="733802"/>
              <a:chOff x="9629070" y="2299200"/>
              <a:chExt cx="954173" cy="930461"/>
            </a:xfrm>
          </p:grpSpPr>
          <p:sp>
            <p:nvSpPr>
              <p:cNvPr id="1209" name="Oval 1208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10" name="TextBox 1209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1" name="Group 1180"/>
            <p:cNvGrpSpPr/>
            <p:nvPr/>
          </p:nvGrpSpPr>
          <p:grpSpPr>
            <a:xfrm>
              <a:off x="17135883" y="7039952"/>
              <a:ext cx="752502" cy="733802"/>
              <a:chOff x="9629070" y="2299200"/>
              <a:chExt cx="954173" cy="930461"/>
            </a:xfrm>
          </p:grpSpPr>
          <p:sp>
            <p:nvSpPr>
              <p:cNvPr id="1207" name="Oval 1206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08" name="TextBox 1207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2" name="Group 1181"/>
            <p:cNvGrpSpPr/>
            <p:nvPr/>
          </p:nvGrpSpPr>
          <p:grpSpPr>
            <a:xfrm>
              <a:off x="18118307" y="7039952"/>
              <a:ext cx="752502" cy="733802"/>
              <a:chOff x="9629070" y="2299200"/>
              <a:chExt cx="954173" cy="930461"/>
            </a:xfrm>
          </p:grpSpPr>
          <p:sp>
            <p:nvSpPr>
              <p:cNvPr id="1205" name="Oval 1204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06" name="TextBox 1205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7</a:t>
                </a:r>
              </a:p>
            </p:txBody>
          </p:sp>
        </p:grpSp>
        <p:grpSp>
          <p:nvGrpSpPr>
            <p:cNvPr id="1184" name="Group 1183"/>
            <p:cNvGrpSpPr/>
            <p:nvPr/>
          </p:nvGrpSpPr>
          <p:grpSpPr>
            <a:xfrm>
              <a:off x="20471129" y="5794134"/>
              <a:ext cx="752502" cy="733802"/>
              <a:chOff x="9629070" y="2299200"/>
              <a:chExt cx="954173" cy="930461"/>
            </a:xfrm>
          </p:grpSpPr>
          <p:sp>
            <p:nvSpPr>
              <p:cNvPr id="1203" name="Oval 1202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04" name="TextBox 1203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5" name="Group 1184"/>
            <p:cNvGrpSpPr/>
            <p:nvPr/>
          </p:nvGrpSpPr>
          <p:grpSpPr>
            <a:xfrm>
              <a:off x="15627350" y="8372353"/>
              <a:ext cx="752502" cy="733802"/>
              <a:chOff x="9629070" y="2299200"/>
              <a:chExt cx="954173" cy="930461"/>
            </a:xfrm>
          </p:grpSpPr>
          <p:sp>
            <p:nvSpPr>
              <p:cNvPr id="1200" name="Oval 119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01" name="TextBox 1200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7" name="Group 1186"/>
            <p:cNvGrpSpPr/>
            <p:nvPr/>
          </p:nvGrpSpPr>
          <p:grpSpPr>
            <a:xfrm>
              <a:off x="16677664" y="8372353"/>
              <a:ext cx="752502" cy="733802"/>
              <a:chOff x="9629070" y="2299200"/>
              <a:chExt cx="954173" cy="930461"/>
            </a:xfrm>
          </p:grpSpPr>
          <p:sp>
            <p:nvSpPr>
              <p:cNvPr id="1198" name="Oval 1197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99" name="TextBox 1198"/>
              <p:cNvSpPr txBox="1"/>
              <p:nvPr/>
            </p:nvSpPr>
            <p:spPr>
              <a:xfrm>
                <a:off x="9961843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188" name="Straight Connector 1187"/>
            <p:cNvCxnSpPr/>
            <p:nvPr/>
          </p:nvCxnSpPr>
          <p:spPr>
            <a:xfrm flipH="1">
              <a:off x="17512134" y="5249774"/>
              <a:ext cx="1346190" cy="544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/>
            <p:cNvCxnSpPr/>
            <p:nvPr/>
          </p:nvCxnSpPr>
          <p:spPr>
            <a:xfrm>
              <a:off x="19124374" y="5357237"/>
              <a:ext cx="0" cy="4368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/>
            <p:cNvCxnSpPr/>
            <p:nvPr/>
          </p:nvCxnSpPr>
          <p:spPr>
            <a:xfrm>
              <a:off x="19390424" y="5249774"/>
              <a:ext cx="1456956" cy="544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/>
            <p:cNvCxnSpPr/>
            <p:nvPr/>
          </p:nvCxnSpPr>
          <p:spPr>
            <a:xfrm flipH="1">
              <a:off x="16503564" y="6420473"/>
              <a:ext cx="742520" cy="619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/>
            <p:cNvCxnSpPr/>
            <p:nvPr/>
          </p:nvCxnSpPr>
          <p:spPr>
            <a:xfrm>
              <a:off x="17512134" y="6527935"/>
              <a:ext cx="0" cy="5120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/>
            <p:cNvCxnSpPr/>
            <p:nvPr/>
          </p:nvCxnSpPr>
          <p:spPr>
            <a:xfrm>
              <a:off x="17778184" y="6420473"/>
              <a:ext cx="716374" cy="619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Connector 1195"/>
            <p:cNvCxnSpPr>
              <a:stCxn id="1209" idx="3"/>
            </p:cNvCxnSpPr>
            <p:nvPr/>
          </p:nvCxnSpPr>
          <p:spPr>
            <a:xfrm flipH="1">
              <a:off x="16003602" y="7666291"/>
              <a:ext cx="233912" cy="7060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/>
            <p:cNvCxnSpPr>
              <a:stCxn id="1209" idx="5"/>
            </p:cNvCxnSpPr>
            <p:nvPr/>
          </p:nvCxnSpPr>
          <p:spPr>
            <a:xfrm>
              <a:off x="16769614" y="7666291"/>
              <a:ext cx="284301" cy="7060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Straight Arrow Connector 1224"/>
            <p:cNvCxnSpPr/>
            <p:nvPr/>
          </p:nvCxnSpPr>
          <p:spPr>
            <a:xfrm flipH="1">
              <a:off x="15831546" y="7628834"/>
              <a:ext cx="217060" cy="652618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3905650" y="5263611"/>
            <a:ext cx="4192924" cy="2591880"/>
            <a:chOff x="10670801" y="106158"/>
            <a:chExt cx="5096318" cy="3150318"/>
          </a:xfrm>
        </p:grpSpPr>
        <p:grpSp>
          <p:nvGrpSpPr>
            <p:cNvPr id="1232" name="Group 1231"/>
            <p:cNvGrpSpPr/>
            <p:nvPr/>
          </p:nvGrpSpPr>
          <p:grpSpPr>
            <a:xfrm>
              <a:off x="10670801" y="106158"/>
              <a:ext cx="5096318" cy="3150318"/>
              <a:chOff x="39204000" y="2182067"/>
              <a:chExt cx="4876200" cy="3014253"/>
            </a:xfrm>
          </p:grpSpPr>
          <p:grpSp>
            <p:nvGrpSpPr>
              <p:cNvPr id="1238" name="Group 1237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1309" name="Oval 1308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10" name="TextBox 1309"/>
                <p:cNvSpPr txBox="1"/>
                <p:nvPr/>
              </p:nvSpPr>
              <p:spPr>
                <a:xfrm>
                  <a:off x="41980544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40" name="Group 1239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307" name="Oval 1306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08" name="TextBox 1307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41" name="Group 1240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301" name="Oval 1300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06" name="TextBox 1305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48" name="Group 1247"/>
              <p:cNvGrpSpPr/>
              <p:nvPr/>
            </p:nvGrpSpPr>
            <p:grpSpPr>
              <a:xfrm>
                <a:off x="39204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1297" name="Oval 1296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300" name="TextBox 1299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51" name="Group 1250"/>
              <p:cNvGrpSpPr/>
              <p:nvPr/>
            </p:nvGrpSpPr>
            <p:grpSpPr>
              <a:xfrm>
                <a:off x="40169008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1293" name="Oval 129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94" name="TextBox 1293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6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60" name="Group 1259"/>
              <p:cNvGrpSpPr/>
              <p:nvPr/>
            </p:nvGrpSpPr>
            <p:grpSpPr>
              <a:xfrm>
                <a:off x="41109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1285" name="Oval 1284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90" name="TextBox 1289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</a:p>
              </p:txBody>
            </p:sp>
          </p:grpSp>
          <p:grpSp>
            <p:nvGrpSpPr>
              <p:cNvPr id="1261" name="Group 1260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283" name="Oval 128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84" name="TextBox 1283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1271" name="Straight Connector 1270"/>
              <p:cNvCxnSpPr/>
              <p:nvPr/>
            </p:nvCxnSpPr>
            <p:spPr>
              <a:xfrm flipH="1">
                <a:off x="40529008" y="2781354"/>
                <a:ext cx="1288046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2" name="Straight Connector 1271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3" name="Straight Connector 1272"/>
              <p:cNvCxnSpPr/>
              <p:nvPr/>
            </p:nvCxnSpPr>
            <p:spPr>
              <a:xfrm>
                <a:off x="42326172" y="2781354"/>
                <a:ext cx="1394028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4" name="Straight Connector 1273"/>
              <p:cNvCxnSpPr/>
              <p:nvPr/>
            </p:nvCxnSpPr>
            <p:spPr>
              <a:xfrm flipH="1">
                <a:off x="39564000" y="3901489"/>
                <a:ext cx="710449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5" name="Straight Connector 1274"/>
              <p:cNvCxnSpPr/>
              <p:nvPr/>
            </p:nvCxnSpPr>
            <p:spPr>
              <a:xfrm>
                <a:off x="40529008" y="4004310"/>
                <a:ext cx="0" cy="4899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6" name="Straight Connector 1275"/>
              <p:cNvCxnSpPr/>
              <p:nvPr/>
            </p:nvCxnSpPr>
            <p:spPr>
              <a:xfrm>
                <a:off x="40783567" y="3901489"/>
                <a:ext cx="685433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1" name="Straight Arrow Connector 1310"/>
            <p:cNvCxnSpPr/>
            <p:nvPr/>
          </p:nvCxnSpPr>
          <p:spPr>
            <a:xfrm flipH="1">
              <a:off x="10891345" y="1788872"/>
              <a:ext cx="670926" cy="566249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3" name="Group 1312"/>
          <p:cNvGrpSpPr/>
          <p:nvPr/>
        </p:nvGrpSpPr>
        <p:grpSpPr>
          <a:xfrm>
            <a:off x="9725071" y="5263611"/>
            <a:ext cx="3363138" cy="1566901"/>
            <a:chOff x="40169008" y="2182067"/>
            <a:chExt cx="3911192" cy="1822243"/>
          </a:xfrm>
        </p:grpSpPr>
        <p:grpSp>
          <p:nvGrpSpPr>
            <p:cNvPr id="1315" name="Group 1314"/>
            <p:cNvGrpSpPr/>
            <p:nvPr/>
          </p:nvGrpSpPr>
          <p:grpSpPr>
            <a:xfrm>
              <a:off x="41711613" y="2182067"/>
              <a:ext cx="720000" cy="702108"/>
              <a:chOff x="41729441" y="2182067"/>
              <a:chExt cx="720000" cy="702108"/>
            </a:xfrm>
          </p:grpSpPr>
          <p:sp>
            <p:nvSpPr>
              <p:cNvPr id="1348" name="Oval 1347"/>
              <p:cNvSpPr>
                <a:spLocks/>
              </p:cNvSpPr>
              <p:nvPr/>
            </p:nvSpPr>
            <p:spPr>
              <a:xfrm>
                <a:off x="41729441" y="2182067"/>
                <a:ext cx="720000" cy="7021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50" name="TextBox 1349"/>
              <p:cNvSpPr txBox="1"/>
              <p:nvPr/>
            </p:nvSpPr>
            <p:spPr>
              <a:xfrm>
                <a:off x="41980544" y="2302289"/>
                <a:ext cx="247943" cy="53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316" name="Group 1315"/>
            <p:cNvGrpSpPr/>
            <p:nvPr/>
          </p:nvGrpSpPr>
          <p:grpSpPr>
            <a:xfrm>
              <a:off x="41711613" y="3302202"/>
              <a:ext cx="720000" cy="702108"/>
              <a:chOff x="9629070" y="2299200"/>
              <a:chExt cx="954173" cy="930461"/>
            </a:xfrm>
          </p:grpSpPr>
          <p:sp>
            <p:nvSpPr>
              <p:cNvPr id="1346" name="Oval 1345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47" name="TextBox 1346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317" name="Group 1316"/>
            <p:cNvGrpSpPr/>
            <p:nvPr/>
          </p:nvGrpSpPr>
          <p:grpSpPr>
            <a:xfrm>
              <a:off x="40169008" y="3302202"/>
              <a:ext cx="720000" cy="702108"/>
              <a:chOff x="9629070" y="2299200"/>
              <a:chExt cx="954173" cy="930461"/>
            </a:xfrm>
          </p:grpSpPr>
          <p:sp>
            <p:nvSpPr>
              <p:cNvPr id="1344" name="Oval 1343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45" name="TextBox 1344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321" name="Group 1320"/>
            <p:cNvGrpSpPr/>
            <p:nvPr/>
          </p:nvGrpSpPr>
          <p:grpSpPr>
            <a:xfrm>
              <a:off x="43360200" y="3302202"/>
              <a:ext cx="720000" cy="702108"/>
              <a:chOff x="9629070" y="2299200"/>
              <a:chExt cx="954173" cy="930461"/>
            </a:xfrm>
          </p:grpSpPr>
          <p:sp>
            <p:nvSpPr>
              <p:cNvPr id="1330" name="Oval 132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33" name="TextBox 1332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322" name="Straight Connector 1321"/>
            <p:cNvCxnSpPr/>
            <p:nvPr/>
          </p:nvCxnSpPr>
          <p:spPr>
            <a:xfrm flipH="1">
              <a:off x="40529008" y="2781354"/>
              <a:ext cx="1288046" cy="520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3" name="Straight Connector 1322"/>
            <p:cNvCxnSpPr/>
            <p:nvPr/>
          </p:nvCxnSpPr>
          <p:spPr>
            <a:xfrm>
              <a:off x="42071613" y="2884175"/>
              <a:ext cx="0" cy="4180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4" name="Straight Connector 1323"/>
            <p:cNvCxnSpPr/>
            <p:nvPr/>
          </p:nvCxnSpPr>
          <p:spPr>
            <a:xfrm>
              <a:off x="42326172" y="2781354"/>
              <a:ext cx="1394028" cy="5208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3437567" y="5263611"/>
            <a:ext cx="4596634" cy="3668097"/>
            <a:chOff x="21189950" y="4623435"/>
            <a:chExt cx="5587010" cy="4458414"/>
          </a:xfrm>
        </p:grpSpPr>
        <p:grpSp>
          <p:nvGrpSpPr>
            <p:cNvPr id="1022" name="Group 1021"/>
            <p:cNvGrpSpPr/>
            <p:nvPr/>
          </p:nvGrpSpPr>
          <p:grpSpPr>
            <a:xfrm>
              <a:off x="24301452" y="4623435"/>
              <a:ext cx="752502" cy="733802"/>
              <a:chOff x="41729441" y="2182067"/>
              <a:chExt cx="720000" cy="702108"/>
            </a:xfrm>
          </p:grpSpPr>
          <p:sp>
            <p:nvSpPr>
              <p:cNvPr id="1158" name="Oval 1157"/>
              <p:cNvSpPr>
                <a:spLocks/>
              </p:cNvSpPr>
              <p:nvPr/>
            </p:nvSpPr>
            <p:spPr>
              <a:xfrm>
                <a:off x="41729441" y="2182067"/>
                <a:ext cx="720000" cy="7021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59" name="TextBox 1158"/>
              <p:cNvSpPr txBox="1"/>
              <p:nvPr/>
            </p:nvSpPr>
            <p:spPr>
              <a:xfrm>
                <a:off x="41980544" y="2302289"/>
                <a:ext cx="247943" cy="53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3" name="Group 1022"/>
            <p:cNvGrpSpPr/>
            <p:nvPr/>
          </p:nvGrpSpPr>
          <p:grpSpPr>
            <a:xfrm>
              <a:off x="24301452" y="5794134"/>
              <a:ext cx="752502" cy="733802"/>
              <a:chOff x="9629070" y="2299200"/>
              <a:chExt cx="954173" cy="930461"/>
            </a:xfrm>
          </p:grpSpPr>
          <p:sp>
            <p:nvSpPr>
              <p:cNvPr id="1155" name="Oval 1154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56" name="TextBox 1155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4" name="Group 1023"/>
            <p:cNvGrpSpPr/>
            <p:nvPr/>
          </p:nvGrpSpPr>
          <p:grpSpPr>
            <a:xfrm>
              <a:off x="22689212" y="5794134"/>
              <a:ext cx="752502" cy="733802"/>
              <a:chOff x="9629070" y="2299200"/>
              <a:chExt cx="954173" cy="930461"/>
            </a:xfrm>
          </p:grpSpPr>
          <p:sp>
            <p:nvSpPr>
              <p:cNvPr id="1144" name="Oval 1143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45" name="TextBox 1144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5" name="Group 1024"/>
            <p:cNvGrpSpPr/>
            <p:nvPr/>
          </p:nvGrpSpPr>
          <p:grpSpPr>
            <a:xfrm>
              <a:off x="21680642" y="7039952"/>
              <a:ext cx="752502" cy="733802"/>
              <a:chOff x="9629070" y="2299200"/>
              <a:chExt cx="954173" cy="930461"/>
            </a:xfrm>
          </p:grpSpPr>
          <p:sp>
            <p:nvSpPr>
              <p:cNvPr id="1142" name="Oval 1141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43" name="TextBox 1142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6" name="Group 1025"/>
            <p:cNvGrpSpPr/>
            <p:nvPr/>
          </p:nvGrpSpPr>
          <p:grpSpPr>
            <a:xfrm>
              <a:off x="22689212" y="7039952"/>
              <a:ext cx="752502" cy="733802"/>
              <a:chOff x="9629070" y="2299200"/>
              <a:chExt cx="954173" cy="930461"/>
            </a:xfrm>
          </p:grpSpPr>
          <p:sp>
            <p:nvSpPr>
              <p:cNvPr id="1140" name="Oval 1139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41" name="TextBox 1140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23671636" y="7039952"/>
              <a:ext cx="752502" cy="733802"/>
              <a:chOff x="9629070" y="2299200"/>
              <a:chExt cx="954173" cy="930461"/>
            </a:xfrm>
          </p:grpSpPr>
          <p:sp>
            <p:nvSpPr>
              <p:cNvPr id="1138" name="Oval 1137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39" name="TextBox 1138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7</a:t>
                </a:r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>
              <a:off x="26024458" y="5794134"/>
              <a:ext cx="752502" cy="733802"/>
              <a:chOff x="9629070" y="2299200"/>
              <a:chExt cx="954173" cy="930461"/>
            </a:xfrm>
          </p:grpSpPr>
          <p:sp>
            <p:nvSpPr>
              <p:cNvPr id="1136" name="Oval 1135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37" name="TextBox 1136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00" name="Group 1099"/>
            <p:cNvGrpSpPr/>
            <p:nvPr/>
          </p:nvGrpSpPr>
          <p:grpSpPr>
            <a:xfrm>
              <a:off x="21189950" y="8331231"/>
              <a:ext cx="752502" cy="733802"/>
              <a:chOff x="9629070" y="2299200"/>
              <a:chExt cx="954173" cy="930461"/>
            </a:xfrm>
          </p:grpSpPr>
          <p:sp>
            <p:nvSpPr>
              <p:cNvPr id="1121" name="Oval 1120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22" name="TextBox 1121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01" name="Group 1100"/>
            <p:cNvGrpSpPr/>
            <p:nvPr/>
          </p:nvGrpSpPr>
          <p:grpSpPr>
            <a:xfrm>
              <a:off x="22240264" y="8331231"/>
              <a:ext cx="752502" cy="733802"/>
              <a:chOff x="9629070" y="2299200"/>
              <a:chExt cx="954173" cy="930461"/>
            </a:xfrm>
          </p:grpSpPr>
          <p:sp>
            <p:nvSpPr>
              <p:cNvPr id="1117" name="Oval 1116"/>
              <p:cNvSpPr>
                <a:spLocks/>
              </p:cNvSpPr>
              <p:nvPr/>
            </p:nvSpPr>
            <p:spPr>
              <a:xfrm>
                <a:off x="9629070" y="2299200"/>
                <a:ext cx="954173" cy="93046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20" name="TextBox 1119"/>
              <p:cNvSpPr txBox="1"/>
              <p:nvPr/>
            </p:nvSpPr>
            <p:spPr>
              <a:xfrm>
                <a:off x="9961842" y="2438723"/>
                <a:ext cx="328584" cy="711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900" dirty="0" smtClean="0"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9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102" name="Straight Connector 1101"/>
            <p:cNvCxnSpPr/>
            <p:nvPr/>
          </p:nvCxnSpPr>
          <p:spPr>
            <a:xfrm flipH="1">
              <a:off x="23065463" y="5249774"/>
              <a:ext cx="1346190" cy="544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/>
            <p:cNvCxnSpPr/>
            <p:nvPr/>
          </p:nvCxnSpPr>
          <p:spPr>
            <a:xfrm>
              <a:off x="24677703" y="5357237"/>
              <a:ext cx="0" cy="4368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/>
            <p:cNvCxnSpPr/>
            <p:nvPr/>
          </p:nvCxnSpPr>
          <p:spPr>
            <a:xfrm>
              <a:off x="24943753" y="5249774"/>
              <a:ext cx="1456956" cy="544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/>
            <p:cNvCxnSpPr/>
            <p:nvPr/>
          </p:nvCxnSpPr>
          <p:spPr>
            <a:xfrm flipH="1">
              <a:off x="22056893" y="6420473"/>
              <a:ext cx="742520" cy="619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/>
            <p:cNvCxnSpPr/>
            <p:nvPr/>
          </p:nvCxnSpPr>
          <p:spPr>
            <a:xfrm>
              <a:off x="23065463" y="6527935"/>
              <a:ext cx="0" cy="5120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/>
            <p:cNvCxnSpPr/>
            <p:nvPr/>
          </p:nvCxnSpPr>
          <p:spPr>
            <a:xfrm>
              <a:off x="23331513" y="6420473"/>
              <a:ext cx="716374" cy="619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/>
            <p:cNvCxnSpPr/>
            <p:nvPr/>
          </p:nvCxnSpPr>
          <p:spPr>
            <a:xfrm flipH="1">
              <a:off x="21566201" y="7666291"/>
              <a:ext cx="244031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/>
            <p:cNvCxnSpPr/>
            <p:nvPr/>
          </p:nvCxnSpPr>
          <p:spPr>
            <a:xfrm>
              <a:off x="22342332" y="7666291"/>
              <a:ext cx="274183" cy="664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Arrow Connector 1159"/>
            <p:cNvCxnSpPr/>
            <p:nvPr/>
          </p:nvCxnSpPr>
          <p:spPr>
            <a:xfrm flipH="1" flipV="1">
              <a:off x="22560109" y="7805283"/>
              <a:ext cx="228488" cy="515668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Arrow Connector 1160"/>
            <p:cNvCxnSpPr/>
            <p:nvPr/>
          </p:nvCxnSpPr>
          <p:spPr>
            <a:xfrm flipH="1" flipV="1">
              <a:off x="23692630" y="6502181"/>
              <a:ext cx="459984" cy="406452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Arrow Connector 1162"/>
            <p:cNvCxnSpPr/>
            <p:nvPr/>
          </p:nvCxnSpPr>
          <p:spPr>
            <a:xfrm flipV="1">
              <a:off x="25166310" y="6355226"/>
              <a:ext cx="731365" cy="15637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3" name="Straight Arrow Connector 1362"/>
            <p:cNvCxnSpPr/>
            <p:nvPr/>
          </p:nvCxnSpPr>
          <p:spPr>
            <a:xfrm flipV="1">
              <a:off x="21835221" y="9066212"/>
              <a:ext cx="540000" cy="15637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Arrow Connector 1364"/>
            <p:cNvCxnSpPr/>
            <p:nvPr/>
          </p:nvCxnSpPr>
          <p:spPr>
            <a:xfrm flipV="1">
              <a:off x="22409150" y="7684401"/>
              <a:ext cx="360000" cy="10211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6" name="Straight Arrow Connector 1365"/>
            <p:cNvCxnSpPr/>
            <p:nvPr/>
          </p:nvCxnSpPr>
          <p:spPr>
            <a:xfrm flipV="1">
              <a:off x="23396107" y="7684401"/>
              <a:ext cx="360000" cy="10211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Straight Arrow Connector 1366"/>
            <p:cNvCxnSpPr/>
            <p:nvPr/>
          </p:nvCxnSpPr>
          <p:spPr>
            <a:xfrm flipV="1">
              <a:off x="23568497" y="6355226"/>
              <a:ext cx="731365" cy="15637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8475823" y="5263611"/>
            <a:ext cx="5423159" cy="3654263"/>
            <a:chOff x="26904950" y="4623435"/>
            <a:chExt cx="6591616" cy="4441598"/>
          </a:xfrm>
        </p:grpSpPr>
        <p:grpSp>
          <p:nvGrpSpPr>
            <p:cNvPr id="27" name="Group 26"/>
            <p:cNvGrpSpPr/>
            <p:nvPr/>
          </p:nvGrpSpPr>
          <p:grpSpPr>
            <a:xfrm>
              <a:off x="26904950" y="4623435"/>
              <a:ext cx="6591616" cy="4441598"/>
              <a:chOff x="26904950" y="4623435"/>
              <a:chExt cx="6591616" cy="4441598"/>
            </a:xfrm>
          </p:grpSpPr>
          <p:grpSp>
            <p:nvGrpSpPr>
              <p:cNvPr id="838" name="Group 837"/>
              <p:cNvGrpSpPr/>
              <p:nvPr/>
            </p:nvGrpSpPr>
            <p:grpSpPr>
              <a:xfrm>
                <a:off x="30059736" y="4623435"/>
                <a:ext cx="752502" cy="733802"/>
                <a:chOff x="41729441" y="2182067"/>
                <a:chExt cx="720000" cy="702108"/>
              </a:xfrm>
            </p:grpSpPr>
            <p:sp>
              <p:nvSpPr>
                <p:cNvPr id="1016" name="Oval 1015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17" name="TextBox 1016"/>
                <p:cNvSpPr txBox="1"/>
                <p:nvPr/>
              </p:nvSpPr>
              <p:spPr>
                <a:xfrm>
                  <a:off x="41980544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839" name="Group 838"/>
              <p:cNvGrpSpPr/>
              <p:nvPr/>
            </p:nvGrpSpPr>
            <p:grpSpPr>
              <a:xfrm>
                <a:off x="30059736" y="5794134"/>
                <a:ext cx="752502" cy="733802"/>
                <a:chOff x="9629070" y="2299200"/>
                <a:chExt cx="954173" cy="930461"/>
              </a:xfrm>
            </p:grpSpPr>
            <p:sp>
              <p:nvSpPr>
                <p:cNvPr id="1014" name="Oval 101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15" name="TextBox 1014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853" name="Group 852"/>
              <p:cNvGrpSpPr/>
              <p:nvPr/>
            </p:nvGrpSpPr>
            <p:grpSpPr>
              <a:xfrm>
                <a:off x="28447496" y="5794134"/>
                <a:ext cx="752502" cy="733802"/>
                <a:chOff x="9629070" y="2299200"/>
                <a:chExt cx="954173" cy="930461"/>
              </a:xfrm>
            </p:grpSpPr>
            <p:sp>
              <p:nvSpPr>
                <p:cNvPr id="1012" name="Oval 1011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13" name="TextBox 1012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854" name="Group 853"/>
              <p:cNvGrpSpPr/>
              <p:nvPr/>
            </p:nvGrpSpPr>
            <p:grpSpPr>
              <a:xfrm>
                <a:off x="27438926" y="7039952"/>
                <a:ext cx="752502" cy="733802"/>
                <a:chOff x="9629070" y="2299200"/>
                <a:chExt cx="954173" cy="930461"/>
              </a:xfrm>
            </p:grpSpPr>
            <p:sp>
              <p:nvSpPr>
                <p:cNvPr id="1010" name="Oval 100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11" name="TextBox 1010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855" name="Group 854"/>
              <p:cNvGrpSpPr/>
              <p:nvPr/>
            </p:nvGrpSpPr>
            <p:grpSpPr>
              <a:xfrm>
                <a:off x="28447496" y="7039952"/>
                <a:ext cx="752502" cy="733802"/>
                <a:chOff x="9629070" y="2299200"/>
                <a:chExt cx="954173" cy="930461"/>
              </a:xfrm>
            </p:grpSpPr>
            <p:sp>
              <p:nvSpPr>
                <p:cNvPr id="1008" name="Oval 1007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09" name="TextBox 1008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6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856" name="Group 855"/>
              <p:cNvGrpSpPr/>
              <p:nvPr/>
            </p:nvGrpSpPr>
            <p:grpSpPr>
              <a:xfrm>
                <a:off x="29429921" y="7039952"/>
                <a:ext cx="752502" cy="733802"/>
                <a:chOff x="9629070" y="2299200"/>
                <a:chExt cx="954173" cy="930461"/>
              </a:xfrm>
            </p:grpSpPr>
            <p:sp>
              <p:nvSpPr>
                <p:cNvPr id="1006" name="Oval 1005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07" name="TextBox 1006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</a:p>
              </p:txBody>
            </p:sp>
          </p:grpSp>
          <p:grpSp>
            <p:nvGrpSpPr>
              <p:cNvPr id="857" name="Group 856"/>
              <p:cNvGrpSpPr/>
              <p:nvPr/>
            </p:nvGrpSpPr>
            <p:grpSpPr>
              <a:xfrm>
                <a:off x="31782743" y="5794134"/>
                <a:ext cx="752502" cy="733802"/>
                <a:chOff x="9629070" y="2299200"/>
                <a:chExt cx="954173" cy="930461"/>
              </a:xfrm>
            </p:grpSpPr>
            <p:sp>
              <p:nvSpPr>
                <p:cNvPr id="1004" name="Oval 100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05" name="TextBox 1004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858" name="Group 857"/>
              <p:cNvGrpSpPr/>
              <p:nvPr/>
            </p:nvGrpSpPr>
            <p:grpSpPr>
              <a:xfrm>
                <a:off x="30825184" y="7039952"/>
                <a:ext cx="752502" cy="733802"/>
                <a:chOff x="9629070" y="2299200"/>
                <a:chExt cx="954173" cy="930461"/>
              </a:xfrm>
            </p:grpSpPr>
            <p:sp>
              <p:nvSpPr>
                <p:cNvPr id="1002" name="Oval 1001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03" name="TextBox 1002"/>
                <p:cNvSpPr txBox="1"/>
                <p:nvPr/>
              </p:nvSpPr>
              <p:spPr>
                <a:xfrm>
                  <a:off x="9817527" y="2438723"/>
                  <a:ext cx="657167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900" name="Group 899"/>
              <p:cNvGrpSpPr/>
              <p:nvPr/>
            </p:nvGrpSpPr>
            <p:grpSpPr>
              <a:xfrm>
                <a:off x="31782743" y="7039952"/>
                <a:ext cx="752502" cy="733802"/>
                <a:chOff x="9629070" y="2299200"/>
                <a:chExt cx="954173" cy="930461"/>
              </a:xfrm>
            </p:grpSpPr>
            <p:sp>
              <p:nvSpPr>
                <p:cNvPr id="1000" name="Oval 99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01" name="TextBox 1000"/>
                <p:cNvSpPr txBox="1"/>
                <p:nvPr/>
              </p:nvSpPr>
              <p:spPr>
                <a:xfrm>
                  <a:off x="9836795" y="2438723"/>
                  <a:ext cx="613289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901" name="Group 900"/>
              <p:cNvGrpSpPr/>
              <p:nvPr/>
            </p:nvGrpSpPr>
            <p:grpSpPr>
              <a:xfrm>
                <a:off x="32744064" y="7069932"/>
                <a:ext cx="752502" cy="733802"/>
                <a:chOff x="9629070" y="2337215"/>
                <a:chExt cx="954173" cy="930461"/>
              </a:xfrm>
            </p:grpSpPr>
            <p:sp>
              <p:nvSpPr>
                <p:cNvPr id="998" name="Oval 997"/>
                <p:cNvSpPr>
                  <a:spLocks/>
                </p:cNvSpPr>
                <p:nvPr/>
              </p:nvSpPr>
              <p:spPr>
                <a:xfrm>
                  <a:off x="9629070" y="2337215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999" name="TextBox 998"/>
                <p:cNvSpPr txBox="1"/>
                <p:nvPr/>
              </p:nvSpPr>
              <p:spPr>
                <a:xfrm>
                  <a:off x="9817527" y="2476738"/>
                  <a:ext cx="657167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902" name="Group 901"/>
              <p:cNvGrpSpPr/>
              <p:nvPr/>
            </p:nvGrpSpPr>
            <p:grpSpPr>
              <a:xfrm>
                <a:off x="26904950" y="8331231"/>
                <a:ext cx="752502" cy="733802"/>
                <a:chOff x="9199840" y="2299200"/>
                <a:chExt cx="954170" cy="930461"/>
              </a:xfrm>
            </p:grpSpPr>
            <p:sp>
              <p:nvSpPr>
                <p:cNvPr id="996" name="Oval 995"/>
                <p:cNvSpPr>
                  <a:spLocks/>
                </p:cNvSpPr>
                <p:nvPr/>
              </p:nvSpPr>
              <p:spPr>
                <a:xfrm>
                  <a:off x="9199840" y="2299200"/>
                  <a:ext cx="954170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997" name="TextBox 996"/>
                <p:cNvSpPr txBox="1"/>
                <p:nvPr/>
              </p:nvSpPr>
              <p:spPr>
                <a:xfrm>
                  <a:off x="9522728" y="2438723"/>
                  <a:ext cx="328583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914" name="Group 913"/>
              <p:cNvGrpSpPr/>
              <p:nvPr/>
            </p:nvGrpSpPr>
            <p:grpSpPr>
              <a:xfrm>
                <a:off x="27955247" y="8331231"/>
                <a:ext cx="752500" cy="733802"/>
                <a:chOff x="9199836" y="2299200"/>
                <a:chExt cx="954169" cy="930461"/>
              </a:xfrm>
            </p:grpSpPr>
            <p:sp>
              <p:nvSpPr>
                <p:cNvPr id="994" name="Oval 993"/>
                <p:cNvSpPr>
                  <a:spLocks/>
                </p:cNvSpPr>
                <p:nvPr/>
              </p:nvSpPr>
              <p:spPr>
                <a:xfrm>
                  <a:off x="9199836" y="2299200"/>
                  <a:ext cx="954169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995" name="TextBox 994"/>
                <p:cNvSpPr txBox="1"/>
                <p:nvPr/>
              </p:nvSpPr>
              <p:spPr>
                <a:xfrm>
                  <a:off x="9514741" y="2438723"/>
                  <a:ext cx="328583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9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917" name="Straight Connector 916"/>
              <p:cNvCxnSpPr/>
              <p:nvPr/>
            </p:nvCxnSpPr>
            <p:spPr>
              <a:xfrm flipH="1">
                <a:off x="28823747" y="5249774"/>
                <a:ext cx="1346190" cy="5443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Straight Connector 917"/>
              <p:cNvCxnSpPr/>
              <p:nvPr/>
            </p:nvCxnSpPr>
            <p:spPr>
              <a:xfrm>
                <a:off x="30435987" y="5357237"/>
                <a:ext cx="0" cy="4368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Straight Connector 918"/>
              <p:cNvCxnSpPr/>
              <p:nvPr/>
            </p:nvCxnSpPr>
            <p:spPr>
              <a:xfrm>
                <a:off x="30702037" y="5249774"/>
                <a:ext cx="1456956" cy="5443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>
              <a:xfrm flipH="1">
                <a:off x="27815177" y="6420473"/>
                <a:ext cx="742520" cy="6194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28823747" y="6527935"/>
                <a:ext cx="0" cy="512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29089797" y="6420473"/>
                <a:ext cx="716374" cy="6194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 flipH="1">
                <a:off x="31201435" y="6420473"/>
                <a:ext cx="691508" cy="6194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Connector 963"/>
              <p:cNvCxnSpPr/>
              <p:nvPr/>
            </p:nvCxnSpPr>
            <p:spPr>
              <a:xfrm>
                <a:off x="32158994" y="6527935"/>
                <a:ext cx="0" cy="512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5" name="Straight Connector 964"/>
              <p:cNvCxnSpPr/>
              <p:nvPr/>
            </p:nvCxnSpPr>
            <p:spPr>
              <a:xfrm>
                <a:off x="32425044" y="6420473"/>
                <a:ext cx="695271" cy="6494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/>
              <p:cNvCxnSpPr/>
              <p:nvPr/>
            </p:nvCxnSpPr>
            <p:spPr>
              <a:xfrm flipH="1">
                <a:off x="27281196" y="7666291"/>
                <a:ext cx="244031" cy="6649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Connector 972"/>
              <p:cNvCxnSpPr/>
              <p:nvPr/>
            </p:nvCxnSpPr>
            <p:spPr>
              <a:xfrm>
                <a:off x="28057327" y="7666291"/>
                <a:ext cx="274183" cy="6649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Straight Arrow Connector 1017"/>
              <p:cNvCxnSpPr/>
              <p:nvPr/>
            </p:nvCxnSpPr>
            <p:spPr>
              <a:xfrm flipH="1">
                <a:off x="31056368" y="6317530"/>
                <a:ext cx="674354" cy="591915"/>
              </a:xfrm>
              <a:prstGeom prst="straightConnector1">
                <a:avLst/>
              </a:prstGeom>
              <a:ln w="635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9" name="Straight Arrow Connector 1368"/>
            <p:cNvCxnSpPr/>
            <p:nvPr/>
          </p:nvCxnSpPr>
          <p:spPr>
            <a:xfrm flipV="1">
              <a:off x="31476950" y="7750408"/>
              <a:ext cx="432000" cy="10211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0" name="Group 1369"/>
          <p:cNvGrpSpPr/>
          <p:nvPr/>
        </p:nvGrpSpPr>
        <p:grpSpPr>
          <a:xfrm>
            <a:off x="5187950" y="10293724"/>
            <a:ext cx="3862225" cy="3866186"/>
            <a:chOff x="6330950" y="10818812"/>
            <a:chExt cx="4265400" cy="4269773"/>
          </a:xfrm>
        </p:grpSpPr>
        <p:grpSp>
          <p:nvGrpSpPr>
            <p:cNvPr id="1371" name="Group 1370"/>
            <p:cNvGrpSpPr/>
            <p:nvPr/>
          </p:nvGrpSpPr>
          <p:grpSpPr>
            <a:xfrm>
              <a:off x="6330950" y="10818812"/>
              <a:ext cx="4265400" cy="4265400"/>
              <a:chOff x="6194556" y="3411914"/>
              <a:chExt cx="4678659" cy="4678659"/>
            </a:xfrm>
          </p:grpSpPr>
          <p:sp>
            <p:nvSpPr>
              <p:cNvPr id="1374" name="Rectangle 137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94556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130288" y="341191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066020" y="341191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rgbClr val="95F697"/>
                  </a:solidFill>
                </a:endParaRPr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9001751" y="341191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9937483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79" name="Rectangle 1378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94556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130288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066020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9001751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9937483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94556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130288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066020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5" name="Rectangle 139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9001751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9937483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6194556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7130288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066020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1" name="Rectangle 1400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9001751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2" name="Rectangle 1401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9937483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3" name="Rectangle 1402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6194556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4" name="Rectangle 1403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7130288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066020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11" name="Rectangle 1410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001751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414" name="Rectangle 141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9937483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sp>
          <p:nvSpPr>
            <p:cNvPr id="1372" name="TextBox 137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6330950" y="14221827"/>
              <a:ext cx="899687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4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73" name="TextBox 1372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8126959" y="10819168"/>
              <a:ext cx="864281" cy="86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20" name="Group 1419"/>
          <p:cNvGrpSpPr/>
          <p:nvPr/>
        </p:nvGrpSpPr>
        <p:grpSpPr>
          <a:xfrm>
            <a:off x="6065800" y="17931749"/>
            <a:ext cx="1976482" cy="1642729"/>
            <a:chOff x="29027496" y="20664797"/>
            <a:chExt cx="2624182" cy="2181056"/>
          </a:xfrm>
        </p:grpSpPr>
        <p:sp>
          <p:nvSpPr>
            <p:cNvPr id="1423" name="Oval 1422"/>
            <p:cNvSpPr>
              <a:spLocks noChangeAspect="1"/>
            </p:cNvSpPr>
            <p:nvPr/>
          </p:nvSpPr>
          <p:spPr>
            <a:xfrm>
              <a:off x="29027496" y="21935330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24" name="Oval 1423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solidFill>
              <a:srgbClr val="C8F0C8"/>
            </a:solidFill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25" name="Straight Arrow Connector 1424"/>
            <p:cNvCxnSpPr/>
            <p:nvPr/>
          </p:nvCxnSpPr>
          <p:spPr>
            <a:xfrm flipH="1">
              <a:off x="29869441" y="21412782"/>
              <a:ext cx="971920" cy="6558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6" name="Group 1425"/>
          <p:cNvGrpSpPr/>
          <p:nvPr/>
        </p:nvGrpSpPr>
        <p:grpSpPr>
          <a:xfrm>
            <a:off x="10616704" y="14664381"/>
            <a:ext cx="1976482" cy="1642729"/>
            <a:chOff x="7143050" y="16511970"/>
            <a:chExt cx="2624182" cy="2181056"/>
          </a:xfrm>
        </p:grpSpPr>
        <p:sp>
          <p:nvSpPr>
            <p:cNvPr id="1427" name="Oval 1426"/>
            <p:cNvSpPr>
              <a:spLocks noChangeAspect="1"/>
            </p:cNvSpPr>
            <p:nvPr/>
          </p:nvSpPr>
          <p:spPr>
            <a:xfrm>
              <a:off x="8817886" y="16511970"/>
              <a:ext cx="949346" cy="876319"/>
            </a:xfrm>
            <a:prstGeom prst="ellipse">
              <a:avLst/>
            </a:prstGeom>
            <a:solidFill>
              <a:srgbClr val="C8F0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28" name="Oval 1427"/>
            <p:cNvSpPr>
              <a:spLocks noChangeAspect="1"/>
            </p:cNvSpPr>
            <p:nvPr/>
          </p:nvSpPr>
          <p:spPr>
            <a:xfrm>
              <a:off x="7143050" y="17782503"/>
              <a:ext cx="986400" cy="910523"/>
            </a:xfrm>
            <a:prstGeom prst="ellipse">
              <a:avLst/>
            </a:prstGeom>
            <a:solidFill>
              <a:srgbClr val="F0DCB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29" name="Straight Arrow Connector 1428"/>
            <p:cNvCxnSpPr/>
            <p:nvPr/>
          </p:nvCxnSpPr>
          <p:spPr>
            <a:xfrm flipV="1">
              <a:off x="8141606" y="17324222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Straight Arrow Connector 1429"/>
            <p:cNvCxnSpPr/>
            <p:nvPr/>
          </p:nvCxnSpPr>
          <p:spPr>
            <a:xfrm flipV="1">
              <a:off x="7998552" y="17108999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1" name="TextBox 1430"/>
          <p:cNvSpPr txBox="1"/>
          <p:nvPr/>
        </p:nvSpPr>
        <p:spPr>
          <a:xfrm>
            <a:off x="6672968" y="20413235"/>
            <a:ext cx="875535" cy="780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grpSp>
        <p:nvGrpSpPr>
          <p:cNvPr id="1432" name="Group 1431"/>
          <p:cNvGrpSpPr/>
          <p:nvPr/>
        </p:nvGrpSpPr>
        <p:grpSpPr>
          <a:xfrm>
            <a:off x="6094206" y="5442364"/>
            <a:ext cx="3363138" cy="1566901"/>
            <a:chOff x="6480860" y="788217"/>
            <a:chExt cx="4087749" cy="1904500"/>
          </a:xfrm>
        </p:grpSpPr>
        <p:grpSp>
          <p:nvGrpSpPr>
            <p:cNvPr id="1433" name="Group 1432"/>
            <p:cNvGrpSpPr/>
            <p:nvPr/>
          </p:nvGrpSpPr>
          <p:grpSpPr>
            <a:xfrm>
              <a:off x="6480860" y="788217"/>
              <a:ext cx="4087749" cy="1904500"/>
              <a:chOff x="40169008" y="2182067"/>
              <a:chExt cx="3911192" cy="1822243"/>
            </a:xfrm>
          </p:grpSpPr>
          <p:grpSp>
            <p:nvGrpSpPr>
              <p:cNvPr id="1443" name="Group 1442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1473" name="Oval 1472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74" name="TextBox 1473"/>
                <p:cNvSpPr txBox="1"/>
                <p:nvPr/>
              </p:nvSpPr>
              <p:spPr>
                <a:xfrm>
                  <a:off x="41980544" y="2302289"/>
                  <a:ext cx="247943" cy="536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1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444" name="Group 1443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468" name="Oval 1467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71" name="TextBox 1470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454" name="Group 1453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464" name="Oval 146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65" name="TextBox 1464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456" name="Group 1455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461" name="Oval 1460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63" name="TextBox 1462"/>
                <p:cNvSpPr txBox="1"/>
                <p:nvPr/>
              </p:nvSpPr>
              <p:spPr>
                <a:xfrm>
                  <a:off x="9961842" y="2438723"/>
                  <a:ext cx="328584" cy="7115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2900" dirty="0" smtClean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  <a:endParaRPr lang="en-US" sz="29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1457" name="Straight Connector 1456"/>
              <p:cNvCxnSpPr/>
              <p:nvPr/>
            </p:nvCxnSpPr>
            <p:spPr>
              <a:xfrm flipH="1">
                <a:off x="40529008" y="2781354"/>
                <a:ext cx="1288046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8" name="Straight Connector 1457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9" name="Straight Connector 1458"/>
              <p:cNvCxnSpPr/>
              <p:nvPr/>
            </p:nvCxnSpPr>
            <p:spPr>
              <a:xfrm>
                <a:off x="42326172" y="2781354"/>
                <a:ext cx="1394028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2" name="Straight Arrow Connector 1441"/>
            <p:cNvCxnSpPr/>
            <p:nvPr/>
          </p:nvCxnSpPr>
          <p:spPr>
            <a:xfrm flipH="1">
              <a:off x="6787435" y="1260622"/>
              <a:ext cx="1210300" cy="481672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21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233237" y="13929873"/>
            <a:ext cx="2006751" cy="2000639"/>
            <a:chOff x="4412185" y="9368568"/>
            <a:chExt cx="3367111" cy="3356854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4622208" y="11846719"/>
              <a:ext cx="1648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4914362" y="10461721"/>
              <a:ext cx="0" cy="164855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6302132" y="11279459"/>
              <a:ext cx="1477164" cy="1445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412185" y="9368568"/>
              <a:ext cx="1477164" cy="1445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299987" y="15922887"/>
                <a:ext cx="2551403" cy="785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500" dirty="0" smtClean="0">
                    <a:latin typeface="Arial" charset="0"/>
                    <a:ea typeface="Arial" charset="0"/>
                    <a:cs typeface="Arial" charset="0"/>
                  </a:rPr>
                  <a:t>G(+x,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50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500" b="0" i="0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500" b="0" i="0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i</m:t>
                        </m:r>
                      </m:sub>
                      <m:sup>
                        <m:r>
                          <a:rPr lang="en-US" sz="4500" b="0" i="0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500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87" y="15922887"/>
                <a:ext cx="2551403" cy="785280"/>
              </a:xfrm>
              <a:prstGeom prst="rect">
                <a:avLst/>
              </a:prstGeom>
              <a:blipFill rotWithShape="0">
                <a:blip r:embed="rId2"/>
                <a:stretch>
                  <a:fillRect l="-9308" t="-17054" r="-8831" b="-37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299987" y="19406582"/>
                <a:ext cx="2486771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500" dirty="0">
                    <a:latin typeface="Arial" charset="0"/>
                    <a:ea typeface="Arial" charset="0"/>
                    <a:cs typeface="Arial" charset="0"/>
                  </a:rPr>
                  <a:t>G(+y,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500" i="1" dirty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500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500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i</m:t>
                        </m:r>
                      </m:sub>
                      <m:sup>
                        <m:r>
                          <a:rPr lang="en-US" sz="4500" dirty="0">
                            <a:latin typeface="Cambria Math" charset="0"/>
                            <a:ea typeface="Arial" charset="0"/>
                            <a:cs typeface="Arial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4500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87" y="19406582"/>
                <a:ext cx="2486771" cy="784830"/>
              </a:xfrm>
              <a:prstGeom prst="rect">
                <a:avLst/>
              </a:prstGeom>
              <a:blipFill rotWithShape="0">
                <a:blip r:embed="rId3"/>
                <a:stretch>
                  <a:fillRect l="-9804" t="-17054" r="-9804" b="-37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/>
          <p:cNvSpPr txBox="1"/>
          <p:nvPr/>
        </p:nvSpPr>
        <p:spPr>
          <a:xfrm flipH="1">
            <a:off x="2617427" y="22621627"/>
            <a:ext cx="1176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522985" y="22606238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2680477" y="22606238"/>
            <a:ext cx="9316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8225444" y="22606238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charset="0"/>
                <a:ea typeface="Arial" charset="0"/>
                <a:cs typeface="Arial" charset="0"/>
              </a:rPr>
              <a:t>(d)</a:t>
            </a:r>
          </a:p>
        </p:txBody>
      </p:sp>
      <p:grpSp>
        <p:nvGrpSpPr>
          <p:cNvPr id="1148" name="Group 1147"/>
          <p:cNvGrpSpPr/>
          <p:nvPr/>
        </p:nvGrpSpPr>
        <p:grpSpPr>
          <a:xfrm>
            <a:off x="1073150" y="10818812"/>
            <a:ext cx="4265400" cy="4265400"/>
            <a:chOff x="1136120" y="10818812"/>
            <a:chExt cx="4265400" cy="4265400"/>
          </a:xfrm>
        </p:grpSpPr>
        <p:grpSp>
          <p:nvGrpSpPr>
            <p:cNvPr id="542" name="Group 541"/>
            <p:cNvGrpSpPr/>
            <p:nvPr/>
          </p:nvGrpSpPr>
          <p:grpSpPr>
            <a:xfrm>
              <a:off x="1136120" y="10818812"/>
              <a:ext cx="4265400" cy="4265400"/>
              <a:chOff x="691509" y="3394941"/>
              <a:chExt cx="4678659" cy="4678659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91509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627241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562973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rgbClr val="95F697"/>
                  </a:solidFill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498704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4434436" y="339494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91509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627241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562973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498704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4434436" y="43305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91509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627241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562973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498704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4434436" y="526690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691509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627241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562973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498704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4434436" y="620246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691509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627241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562973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498704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434436" y="713803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="" xmlns:a16="http://schemas.microsoft.com/office/drawing/2014/main" id="{96F03431-E58C-0D49-9C08-C64CA638BB80}"/>
                </a:ext>
              </a:extLst>
            </p:cNvPr>
            <p:cNvSpPr txBox="1"/>
            <p:nvPr/>
          </p:nvSpPr>
          <p:spPr>
            <a:xfrm>
              <a:off x="2837332" y="12496388"/>
              <a:ext cx="88517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800" baseline="-25000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</p:grpSp>
      <p:grpSp>
        <p:nvGrpSpPr>
          <p:cNvPr id="1149" name="Group 1148"/>
          <p:cNvGrpSpPr/>
          <p:nvPr/>
        </p:nvGrpSpPr>
        <p:grpSpPr>
          <a:xfrm>
            <a:off x="5873750" y="10818812"/>
            <a:ext cx="4265400" cy="4265400"/>
            <a:chOff x="6330950" y="10818812"/>
            <a:chExt cx="4265400" cy="4265400"/>
          </a:xfrm>
        </p:grpSpPr>
        <p:grpSp>
          <p:nvGrpSpPr>
            <p:cNvPr id="543" name="Group 542"/>
            <p:cNvGrpSpPr/>
            <p:nvPr/>
          </p:nvGrpSpPr>
          <p:grpSpPr>
            <a:xfrm>
              <a:off x="6330950" y="10818812"/>
              <a:ext cx="4265400" cy="4265400"/>
              <a:chOff x="6194556" y="3411914"/>
              <a:chExt cx="4678659" cy="4678659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6194556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7130288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8066020" y="341191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rgbClr val="95F697"/>
                  </a:solidFill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9001751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9937483" y="341191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6194556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7130288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8066020" y="4347481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9001751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9937483" y="434748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6194556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7130288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8066020" y="528387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9001751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9937483" y="528387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6194556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7130288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8066020" y="621944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9001751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9937483" y="621944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6194556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7130288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8066020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9001751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9937483" y="715500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</p:grpSp>
        <p:sp>
          <p:nvSpPr>
            <p:cNvPr id="460" name="TextBox 45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6330950" y="14221827"/>
              <a:ext cx="88517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8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85" name="TextBox 58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8126959" y="10819168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0" name="Group 1149"/>
          <p:cNvGrpSpPr/>
          <p:nvPr/>
        </p:nvGrpSpPr>
        <p:grpSpPr>
          <a:xfrm>
            <a:off x="11013609" y="10818812"/>
            <a:ext cx="4265400" cy="4265400"/>
            <a:chOff x="11692200" y="10818812"/>
            <a:chExt cx="4265400" cy="4265400"/>
          </a:xfrm>
        </p:grpSpPr>
        <p:grpSp>
          <p:nvGrpSpPr>
            <p:cNvPr id="549" name="Group 548"/>
            <p:cNvGrpSpPr/>
            <p:nvPr/>
          </p:nvGrpSpPr>
          <p:grpSpPr>
            <a:xfrm>
              <a:off x="11692200" y="10818812"/>
              <a:ext cx="4265400" cy="4265400"/>
              <a:chOff x="11466404" y="3296003"/>
              <a:chExt cx="4678659" cy="4678659"/>
            </a:xfrm>
          </p:grpSpPr>
          <p:sp>
            <p:nvSpPr>
              <p:cNvPr id="462" name="Rectangle 46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1466404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2402136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13337868" y="329600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rgbClr val="95F697"/>
                  </a:solidFill>
                </a:endParaRPr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14273599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15209331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1466404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2402136" y="4231570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13337868" y="423157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14273599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15209331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1466404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2402136" y="5167962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13337868" y="5167962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14273599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15209331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1466404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2402136" y="6103529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13337868" y="6103529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14273599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15209331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1466404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2402136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3337868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14273599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15209331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</p:grpSp>
        <p:sp>
          <p:nvSpPr>
            <p:cNvPr id="586" name="TextBox 58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3395876" y="10819168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2608333" y="12511777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8" name="TextBox 587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1728200" y="14221827"/>
              <a:ext cx="88517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53" name="Group 1452"/>
          <p:cNvGrpSpPr/>
          <p:nvPr/>
        </p:nvGrpSpPr>
        <p:grpSpPr>
          <a:xfrm>
            <a:off x="16576209" y="10818812"/>
            <a:ext cx="4265400" cy="4265400"/>
            <a:chOff x="17200200" y="10818812"/>
            <a:chExt cx="4265400" cy="4265400"/>
          </a:xfrm>
        </p:grpSpPr>
        <p:grpSp>
          <p:nvGrpSpPr>
            <p:cNvPr id="488" name="Group 487"/>
            <p:cNvGrpSpPr/>
            <p:nvPr/>
          </p:nvGrpSpPr>
          <p:grpSpPr>
            <a:xfrm>
              <a:off x="17200200" y="10818812"/>
              <a:ext cx="4265400" cy="4265400"/>
              <a:chOff x="16190120" y="1825497"/>
              <a:chExt cx="7200000" cy="7200000"/>
            </a:xfrm>
          </p:grpSpPr>
          <p:sp>
            <p:nvSpPr>
              <p:cNvPr id="489" name="Rectangle 488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1619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1763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19070120" y="1825497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rgbClr val="95F697"/>
                  </a:solidFill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051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1950120" y="1825497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16190120" y="326524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17630120" y="3265243"/>
                <a:ext cx="1440000" cy="1439746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19070120" y="3265243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0510120" y="3265243"/>
                <a:ext cx="1440000" cy="1439746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1950120" y="3265243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16190120" y="4706259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17630120" y="4706259"/>
                <a:ext cx="1440000" cy="1439746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19070120" y="4706259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0510120" y="4706259"/>
                <a:ext cx="1440000" cy="1439746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1950120" y="4706259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16190120" y="614600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17630120" y="6146005"/>
                <a:ext cx="1440000" cy="1439746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19070120" y="6146005"/>
                <a:ext cx="1440000" cy="1439746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0510120" y="614600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1950120" y="6146005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1619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1763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1907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051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1950120" y="7585751"/>
                <a:ext cx="1440000" cy="1439746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</p:grpSp>
        <p:sp>
          <p:nvSpPr>
            <p:cNvPr id="589" name="TextBox 588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9033853" y="10819168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0" name="TextBox 58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8064558" y="12511428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7205497" y="14221827"/>
              <a:ext cx="88517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2" name="TextBox 59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19847880" y="12511777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1" name="Group 1150"/>
          <p:cNvGrpSpPr/>
          <p:nvPr/>
        </p:nvGrpSpPr>
        <p:grpSpPr>
          <a:xfrm>
            <a:off x="22138809" y="10818812"/>
            <a:ext cx="4265400" cy="4265400"/>
            <a:chOff x="23249150" y="10818812"/>
            <a:chExt cx="4265400" cy="4265400"/>
          </a:xfrm>
        </p:grpSpPr>
        <p:grpSp>
          <p:nvGrpSpPr>
            <p:cNvPr id="545" name="Group 544"/>
            <p:cNvGrpSpPr/>
            <p:nvPr/>
          </p:nvGrpSpPr>
          <p:grpSpPr>
            <a:xfrm>
              <a:off x="23249150" y="10818812"/>
              <a:ext cx="4265400" cy="4265400"/>
              <a:chOff x="24920781" y="3296003"/>
              <a:chExt cx="4678659" cy="4678659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24920781" y="329600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25856513" y="329600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26792245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rgbClr val="95F697"/>
                  </a:solidFill>
                </a:endParaRPr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27727976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28663708" y="329600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24920781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25856513" y="423157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26792245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27727976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28663708" y="423157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24920781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25856513" y="5167962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26792245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27727976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28663708" y="516796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24920781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25856513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26792245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27727976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28663708" y="610352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24920781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25856513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26792245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27727976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28663708" y="703909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</p:grpSp>
        <p:sp>
          <p:nvSpPr>
            <p:cNvPr id="593" name="TextBox 592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3305402" y="14221827"/>
              <a:ext cx="88517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8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4166471" y="10819168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2" name="Group 1151"/>
          <p:cNvGrpSpPr/>
          <p:nvPr/>
        </p:nvGrpSpPr>
        <p:grpSpPr>
          <a:xfrm>
            <a:off x="28334469" y="10818812"/>
            <a:ext cx="4265400" cy="4265400"/>
            <a:chOff x="28983000" y="10818812"/>
            <a:chExt cx="4265400" cy="4265400"/>
          </a:xfrm>
        </p:grpSpPr>
        <p:grpSp>
          <p:nvGrpSpPr>
            <p:cNvPr id="546" name="Group 545"/>
            <p:cNvGrpSpPr/>
            <p:nvPr/>
          </p:nvGrpSpPr>
          <p:grpSpPr>
            <a:xfrm>
              <a:off x="28983000" y="10818812"/>
              <a:ext cx="4265400" cy="4265400"/>
              <a:chOff x="30251380" y="3100454"/>
              <a:chExt cx="4678659" cy="4678659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30251380" y="310045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31187112" y="3100454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2122844" y="3100454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rgbClr val="95F697"/>
                  </a:solidFill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3058575" y="310045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3994307" y="3100454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30251380" y="403602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31187112" y="4036021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2122844" y="4036021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3058575" y="4036021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3994307" y="4036021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30251380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31187112" y="497241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2122844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3058575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3994307" y="497241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30251380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31187112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2122844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3058575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3994307" y="590798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0251380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1187112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2122844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3058575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3994307" y="684354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</p:grpSp>
        <p:sp>
          <p:nvSpPr>
            <p:cNvPr id="595" name="TextBox 59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019000" y="14221827"/>
              <a:ext cx="88517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6" name="TextBox 59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29847740" y="10819168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7" name="TextBox 596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0796359" y="11629894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3" name="Group 1152"/>
          <p:cNvGrpSpPr/>
          <p:nvPr/>
        </p:nvGrpSpPr>
        <p:grpSpPr>
          <a:xfrm>
            <a:off x="34811469" y="10818812"/>
            <a:ext cx="4265400" cy="4265400"/>
            <a:chOff x="35253000" y="10818812"/>
            <a:chExt cx="4265400" cy="4265400"/>
          </a:xfrm>
        </p:grpSpPr>
        <p:grpSp>
          <p:nvGrpSpPr>
            <p:cNvPr id="547" name="Group 546"/>
            <p:cNvGrpSpPr/>
            <p:nvPr/>
          </p:nvGrpSpPr>
          <p:grpSpPr>
            <a:xfrm>
              <a:off x="35253000" y="10818812"/>
              <a:ext cx="4265400" cy="4265400"/>
              <a:chOff x="35647946" y="3620616"/>
              <a:chExt cx="4678659" cy="4678659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35647946" y="3620616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36583678" y="3620616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37519410" y="3620616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rgbClr val="95F697"/>
                  </a:solidFill>
                </a:endParaRPr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38455141" y="362061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39390873" y="362061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35647946" y="455618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36583678" y="4556183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37519410" y="4556183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38455141" y="4556183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39390873" y="4556183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35647946" y="549257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36583678" y="5492575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37519410" y="5492575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38455141" y="549257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39390873" y="5492575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35647946" y="642814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36583678" y="6428142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37519410" y="6428142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38455141" y="642814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39390873" y="642814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35647946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36583678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37519410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38455141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39390873" y="7363708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</p:grpSp>
        <p:sp>
          <p:nvSpPr>
            <p:cNvPr id="598" name="TextBox 597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5289000" y="14221827"/>
              <a:ext cx="88517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157418" y="10819168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0" name="TextBox 599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981000" y="11629894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1" name="TextBox 600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36981000" y="13347916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54" name="Group 1153"/>
          <p:cNvGrpSpPr/>
          <p:nvPr/>
        </p:nvGrpSpPr>
        <p:grpSpPr>
          <a:xfrm>
            <a:off x="41250630" y="10818812"/>
            <a:ext cx="4265400" cy="4265400"/>
            <a:chOff x="41294400" y="10818812"/>
            <a:chExt cx="4265400" cy="4265400"/>
          </a:xfrm>
        </p:grpSpPr>
        <p:grpSp>
          <p:nvGrpSpPr>
            <p:cNvPr id="548" name="Group 547"/>
            <p:cNvGrpSpPr/>
            <p:nvPr/>
          </p:nvGrpSpPr>
          <p:grpSpPr>
            <a:xfrm>
              <a:off x="41294400" y="10818812"/>
              <a:ext cx="4265400" cy="4265400"/>
              <a:chOff x="41028280" y="3501610"/>
              <a:chExt cx="4678659" cy="4678659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="" xmlns:a16="http://schemas.microsoft.com/office/drawing/2014/main" id="{A73849C6-50BE-9C48-A69F-926FD177608A}"/>
                  </a:ext>
                </a:extLst>
              </p:cNvPr>
              <p:cNvSpPr/>
              <p:nvPr/>
            </p:nvSpPr>
            <p:spPr>
              <a:xfrm>
                <a:off x="41028280" y="350161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="" xmlns:a16="http://schemas.microsoft.com/office/drawing/2014/main" id="{DE61D45A-C06C-0242-B15E-521B5B401D2B}"/>
                  </a:ext>
                </a:extLst>
              </p:cNvPr>
              <p:cNvSpPr/>
              <p:nvPr/>
            </p:nvSpPr>
            <p:spPr>
              <a:xfrm>
                <a:off x="41964012" y="3501610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="" xmlns:a16="http://schemas.microsoft.com/office/drawing/2014/main" id="{A3B29C33-F4DD-6E4A-9001-5E7916D263C6}"/>
                  </a:ext>
                </a:extLst>
              </p:cNvPr>
              <p:cNvSpPr/>
              <p:nvPr/>
            </p:nvSpPr>
            <p:spPr>
              <a:xfrm>
                <a:off x="42899744" y="3501610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rgbClr val="95F697"/>
                  </a:solidFill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="" xmlns:a16="http://schemas.microsoft.com/office/drawing/2014/main" id="{D0DB9852-FE6F-4C46-94DA-F8E5872EF8E4}"/>
                  </a:ext>
                </a:extLst>
              </p:cNvPr>
              <p:cNvSpPr/>
              <p:nvPr/>
            </p:nvSpPr>
            <p:spPr>
              <a:xfrm>
                <a:off x="43835475" y="350161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="" xmlns:a16="http://schemas.microsoft.com/office/drawing/2014/main" id="{A3578DA0-DA90-3143-928F-F0CE37A093E0}"/>
                  </a:ext>
                </a:extLst>
              </p:cNvPr>
              <p:cNvSpPr/>
              <p:nvPr/>
            </p:nvSpPr>
            <p:spPr>
              <a:xfrm>
                <a:off x="44771207" y="3501610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="" xmlns:a16="http://schemas.microsoft.com/office/drawing/2014/main" id="{FAAD9735-301E-BF43-894A-EFF8AF563B6E}"/>
                  </a:ext>
                </a:extLst>
              </p:cNvPr>
              <p:cNvSpPr/>
              <p:nvPr/>
            </p:nvSpPr>
            <p:spPr>
              <a:xfrm>
                <a:off x="41028280" y="443717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="" xmlns:a16="http://schemas.microsoft.com/office/drawing/2014/main" id="{1F08F06E-807F-5C40-BF6F-F6D7542DBEF9}"/>
                  </a:ext>
                </a:extLst>
              </p:cNvPr>
              <p:cNvSpPr/>
              <p:nvPr/>
            </p:nvSpPr>
            <p:spPr>
              <a:xfrm>
                <a:off x="41964012" y="4437177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="" xmlns:a16="http://schemas.microsoft.com/office/drawing/2014/main" id="{F29E81C1-9AA5-0D49-A23D-5C94C6E4412F}"/>
                  </a:ext>
                </a:extLst>
              </p:cNvPr>
              <p:cNvSpPr/>
              <p:nvPr/>
            </p:nvSpPr>
            <p:spPr>
              <a:xfrm>
                <a:off x="42899744" y="4437177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="" xmlns:a16="http://schemas.microsoft.com/office/drawing/2014/main" id="{24F164A1-1813-A24D-BB13-B6A000594AB8}"/>
                  </a:ext>
                </a:extLst>
              </p:cNvPr>
              <p:cNvSpPr/>
              <p:nvPr/>
            </p:nvSpPr>
            <p:spPr>
              <a:xfrm>
                <a:off x="43835475" y="4437177"/>
                <a:ext cx="935732" cy="935567"/>
              </a:xfrm>
              <a:prstGeom prst="rect">
                <a:avLst/>
              </a:prstGeom>
              <a:solidFill>
                <a:srgbClr val="96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="" xmlns:a16="http://schemas.microsoft.com/office/drawing/2014/main" id="{CDA172CB-A0B3-B548-AFE0-858B24DC6A00}"/>
                  </a:ext>
                </a:extLst>
              </p:cNvPr>
              <p:cNvSpPr/>
              <p:nvPr/>
            </p:nvSpPr>
            <p:spPr>
              <a:xfrm>
                <a:off x="44771207" y="4437177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="" xmlns:a16="http://schemas.microsoft.com/office/drawing/2014/main" id="{A41B4FE6-9082-F844-934E-AECFD1375C8E}"/>
                  </a:ext>
                </a:extLst>
              </p:cNvPr>
              <p:cNvSpPr/>
              <p:nvPr/>
            </p:nvSpPr>
            <p:spPr>
              <a:xfrm>
                <a:off x="41028280" y="537356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="" xmlns:a16="http://schemas.microsoft.com/office/drawing/2014/main" id="{88886DAC-5692-CA42-B17E-15E22862E1DC}"/>
                  </a:ext>
                </a:extLst>
              </p:cNvPr>
              <p:cNvSpPr/>
              <p:nvPr/>
            </p:nvSpPr>
            <p:spPr>
              <a:xfrm>
                <a:off x="41964012" y="5373569"/>
                <a:ext cx="935732" cy="935567"/>
              </a:xfrm>
              <a:prstGeom prst="rect">
                <a:avLst/>
              </a:prstGeom>
              <a:solidFill>
                <a:srgbClr val="C8F0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="" xmlns:a16="http://schemas.microsoft.com/office/drawing/2014/main" id="{F621E10D-D1F4-B247-982B-EEED6E518EF6}"/>
                  </a:ext>
                </a:extLst>
              </p:cNvPr>
              <p:cNvSpPr/>
              <p:nvPr/>
            </p:nvSpPr>
            <p:spPr>
              <a:xfrm>
                <a:off x="42899744" y="5373569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="" xmlns:a16="http://schemas.microsoft.com/office/drawing/2014/main" id="{1179FFED-4341-744B-BE98-13252E9CD980}"/>
                  </a:ext>
                </a:extLst>
              </p:cNvPr>
              <p:cNvSpPr/>
              <p:nvPr/>
            </p:nvSpPr>
            <p:spPr>
              <a:xfrm>
                <a:off x="43835475" y="5373569"/>
                <a:ext cx="935732" cy="935567"/>
              </a:xfrm>
              <a:prstGeom prst="rect">
                <a:avLst/>
              </a:prstGeom>
              <a:solidFill>
                <a:srgbClr val="F5F5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="" xmlns:a16="http://schemas.microsoft.com/office/drawing/2014/main" id="{89A3F0BA-8404-844E-B58C-3FCE22733962}"/>
                  </a:ext>
                </a:extLst>
              </p:cNvPr>
              <p:cNvSpPr/>
              <p:nvPr/>
            </p:nvSpPr>
            <p:spPr>
              <a:xfrm>
                <a:off x="44771207" y="5373569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="" xmlns:a16="http://schemas.microsoft.com/office/drawing/2014/main" id="{E355FF3A-D700-C144-9961-55980F9F07C0}"/>
                  </a:ext>
                </a:extLst>
              </p:cNvPr>
              <p:cNvSpPr/>
              <p:nvPr/>
            </p:nvSpPr>
            <p:spPr>
              <a:xfrm>
                <a:off x="41028280" y="630913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="" xmlns:a16="http://schemas.microsoft.com/office/drawing/2014/main" id="{BADE3F77-C26E-514A-BB00-E8E675CD40B8}"/>
                  </a:ext>
                </a:extLst>
              </p:cNvPr>
              <p:cNvSpPr/>
              <p:nvPr/>
            </p:nvSpPr>
            <p:spPr>
              <a:xfrm>
                <a:off x="41964012" y="6309136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="" xmlns:a16="http://schemas.microsoft.com/office/drawing/2014/main" id="{A30E68DE-1FF6-0F4C-92EF-384DB4DCB69B}"/>
                  </a:ext>
                </a:extLst>
              </p:cNvPr>
              <p:cNvSpPr/>
              <p:nvPr/>
            </p:nvSpPr>
            <p:spPr>
              <a:xfrm>
                <a:off x="42899744" y="6309136"/>
                <a:ext cx="935732" cy="935567"/>
              </a:xfrm>
              <a:prstGeom prst="rect">
                <a:avLst/>
              </a:prstGeom>
              <a:solidFill>
                <a:srgbClr val="C8C8F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="" xmlns:a16="http://schemas.microsoft.com/office/drawing/2014/main" id="{B4B1CAA7-B087-854A-846C-ADA50199B31C}"/>
                  </a:ext>
                </a:extLst>
              </p:cNvPr>
              <p:cNvSpPr/>
              <p:nvPr/>
            </p:nvSpPr>
            <p:spPr>
              <a:xfrm>
                <a:off x="43835475" y="6309136"/>
                <a:ext cx="935732" cy="935567"/>
              </a:xfrm>
              <a:prstGeom prst="rect">
                <a:avLst/>
              </a:prstGeom>
              <a:solidFill>
                <a:srgbClr val="F5F5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="" xmlns:a16="http://schemas.microsoft.com/office/drawing/2014/main" id="{0D734772-DF0F-214C-B59A-6BF4C88624A9}"/>
                  </a:ext>
                </a:extLst>
              </p:cNvPr>
              <p:cNvSpPr/>
              <p:nvPr/>
            </p:nvSpPr>
            <p:spPr>
              <a:xfrm>
                <a:off x="44771207" y="6309136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="" xmlns:a16="http://schemas.microsoft.com/office/drawing/2014/main" id="{4FFFCE82-D819-1444-8355-A64464B3959F}"/>
                  </a:ext>
                </a:extLst>
              </p:cNvPr>
              <p:cNvSpPr/>
              <p:nvPr/>
            </p:nvSpPr>
            <p:spPr>
              <a:xfrm>
                <a:off x="41028280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="" xmlns:a16="http://schemas.microsoft.com/office/drawing/2014/main" id="{A12146F9-D502-3F4A-89A6-C966E216B4E0}"/>
                  </a:ext>
                </a:extLst>
              </p:cNvPr>
              <p:cNvSpPr/>
              <p:nvPr/>
            </p:nvSpPr>
            <p:spPr>
              <a:xfrm>
                <a:off x="41964012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="" xmlns:a16="http://schemas.microsoft.com/office/drawing/2014/main" id="{F9B08B63-9515-854F-BBD4-31EFF178B7A8}"/>
                  </a:ext>
                </a:extLst>
              </p:cNvPr>
              <p:cNvSpPr/>
              <p:nvPr/>
            </p:nvSpPr>
            <p:spPr>
              <a:xfrm>
                <a:off x="42899744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="" xmlns:a16="http://schemas.microsoft.com/office/drawing/2014/main" id="{1364645D-E135-8F46-B481-148F53D5AFE8}"/>
                  </a:ext>
                </a:extLst>
              </p:cNvPr>
              <p:cNvSpPr/>
              <p:nvPr/>
            </p:nvSpPr>
            <p:spPr>
              <a:xfrm>
                <a:off x="43835475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="" xmlns:a16="http://schemas.microsoft.com/office/drawing/2014/main" id="{4157FF9B-B75E-A245-BC98-55A284D21BB9}"/>
                  </a:ext>
                </a:extLst>
              </p:cNvPr>
              <p:cNvSpPr/>
              <p:nvPr/>
            </p:nvSpPr>
            <p:spPr>
              <a:xfrm>
                <a:off x="44771207" y="7244702"/>
                <a:ext cx="935732" cy="935567"/>
              </a:xfrm>
              <a:prstGeom prst="rect">
                <a:avLst/>
              </a:prstGeom>
              <a:solidFill>
                <a:srgbClr val="F0DC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</p:grpSp>
        <p:sp>
          <p:nvSpPr>
            <p:cNvPr id="602" name="TextBox 601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1330400" y="14221827"/>
              <a:ext cx="88517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3" name="TextBox 602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2189210" y="10819168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4" name="TextBox 603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3058400" y="11629894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5" name="TextBox 604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3058400" y="13347916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6" name="TextBox 605">
              <a:extLst>
                <a:ext uri="{FF2B5EF4-FFF2-40B4-BE49-F238E27FC236}">
                  <a16:creationId xmlns="" xmlns:a16="http://schemas.microsoft.com/office/drawing/2014/main" id="{BB9D2B59-CE80-9645-BE16-5D33358DA94C}"/>
                </a:ext>
              </a:extLst>
            </p:cNvPr>
            <p:cNvSpPr txBox="1"/>
            <p:nvPr/>
          </p:nvSpPr>
          <p:spPr>
            <a:xfrm>
              <a:off x="43899268" y="12511777"/>
              <a:ext cx="8226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8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48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02" name="Group 1201"/>
          <p:cNvGrpSpPr>
            <a:grpSpLocks noChangeAspect="1"/>
          </p:cNvGrpSpPr>
          <p:nvPr/>
        </p:nvGrpSpPr>
        <p:grpSpPr>
          <a:xfrm>
            <a:off x="41472332" y="15477407"/>
            <a:ext cx="3821996" cy="3301634"/>
            <a:chOff x="41215647" y="16610012"/>
            <a:chExt cx="4586903" cy="3962400"/>
          </a:xfrm>
        </p:grpSpPr>
        <p:sp>
          <p:nvSpPr>
            <p:cNvPr id="1157" name="Oval 1156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165" name="Oval 1164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6" name="Oval 1165"/>
            <p:cNvSpPr>
              <a:spLocks noChangeAspect="1"/>
            </p:cNvSpPr>
            <p:nvPr/>
          </p:nvSpPr>
          <p:spPr>
            <a:xfrm>
              <a:off x="44794550" y="17959043"/>
              <a:ext cx="10080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7" name="Oval 1166"/>
            <p:cNvSpPr>
              <a:spLocks noChangeAspect="1"/>
            </p:cNvSpPr>
            <p:nvPr/>
          </p:nvSpPr>
          <p:spPr>
            <a:xfrm>
              <a:off x="42068750" y="19641951"/>
              <a:ext cx="10080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8" name="Oval 1167"/>
            <p:cNvSpPr>
              <a:spLocks/>
            </p:cNvSpPr>
            <p:nvPr/>
          </p:nvSpPr>
          <p:spPr>
            <a:xfrm>
              <a:off x="43897550" y="19641951"/>
              <a:ext cx="10476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171" name="Straight Arrow Connector 1170"/>
            <p:cNvCxnSpPr>
              <a:stCxn id="1165" idx="7"/>
              <a:endCxn id="1157" idx="2"/>
            </p:cNvCxnSpPr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Arrow Connector 1174"/>
            <p:cNvCxnSpPr>
              <a:stCxn id="1168" idx="1"/>
              <a:endCxn id="1165" idx="5"/>
            </p:cNvCxnSpPr>
            <p:nvPr/>
          </p:nvCxnSpPr>
          <p:spPr>
            <a:xfrm flipH="1" flipV="1">
              <a:off x="42076029" y="18753241"/>
              <a:ext cx="1974938" cy="10249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Arrow Connector 1178"/>
            <p:cNvCxnSpPr>
              <a:stCxn id="1168" idx="2"/>
              <a:endCxn id="1167" idx="6"/>
            </p:cNvCxnSpPr>
            <p:nvPr/>
          </p:nvCxnSpPr>
          <p:spPr>
            <a:xfrm flipH="1">
              <a:off x="43076750" y="20107182"/>
              <a:ext cx="820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/>
            <p:cNvCxnSpPr>
              <a:stCxn id="1167" idx="7"/>
              <a:endCxn id="1166" idx="3"/>
            </p:cNvCxnSpPr>
            <p:nvPr/>
          </p:nvCxnSpPr>
          <p:spPr>
            <a:xfrm flipV="1">
              <a:off x="42929132" y="18753241"/>
              <a:ext cx="2013036" cy="10249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Arrow Connector 1185"/>
            <p:cNvCxnSpPr>
              <a:stCxn id="1166" idx="4"/>
              <a:endCxn id="1168" idx="7"/>
            </p:cNvCxnSpPr>
            <p:nvPr/>
          </p:nvCxnSpPr>
          <p:spPr>
            <a:xfrm flipH="1">
              <a:off x="44791733" y="18889504"/>
              <a:ext cx="506817" cy="88871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Straight Arrow Connector 1188"/>
            <p:cNvCxnSpPr>
              <a:stCxn id="1157" idx="5"/>
              <a:endCxn id="1168" idx="0"/>
            </p:cNvCxnSpPr>
            <p:nvPr/>
          </p:nvCxnSpPr>
          <p:spPr>
            <a:xfrm>
              <a:off x="43854342" y="17404210"/>
              <a:ext cx="567008" cy="223774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Arrow Connector 1194"/>
            <p:cNvCxnSpPr>
              <a:stCxn id="1166" idx="1"/>
              <a:endCxn id="1157" idx="6"/>
            </p:cNvCxnSpPr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2" name="Group 1241"/>
          <p:cNvGrpSpPr/>
          <p:nvPr/>
        </p:nvGrpSpPr>
        <p:grpSpPr>
          <a:xfrm>
            <a:off x="41472332" y="19211207"/>
            <a:ext cx="3821996" cy="3301634"/>
            <a:chOff x="41495142" y="20298865"/>
            <a:chExt cx="4320000" cy="3731835"/>
          </a:xfrm>
        </p:grpSpPr>
        <p:sp>
          <p:nvSpPr>
            <p:cNvPr id="1218" name="Oval 1217"/>
            <p:cNvSpPr>
              <a:spLocks noChangeAspect="1"/>
            </p:cNvSpPr>
            <p:nvPr/>
          </p:nvSpPr>
          <p:spPr>
            <a:xfrm>
              <a:off x="41495142" y="21569398"/>
              <a:ext cx="949346" cy="8763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19" name="Oval 1218"/>
            <p:cNvSpPr>
              <a:spLocks noChangeAspect="1"/>
            </p:cNvSpPr>
            <p:nvPr/>
          </p:nvSpPr>
          <p:spPr>
            <a:xfrm>
              <a:off x="44865796" y="21569398"/>
              <a:ext cx="949346" cy="8763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20" name="Oval 1219"/>
            <p:cNvSpPr>
              <a:spLocks noChangeAspect="1"/>
            </p:cNvSpPr>
            <p:nvPr/>
          </p:nvSpPr>
          <p:spPr>
            <a:xfrm>
              <a:off x="42298605" y="23154381"/>
              <a:ext cx="949346" cy="8763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21" name="Oval 1220"/>
            <p:cNvSpPr>
              <a:spLocks/>
            </p:cNvSpPr>
            <p:nvPr/>
          </p:nvSpPr>
          <p:spPr>
            <a:xfrm>
              <a:off x="44020990" y="23154381"/>
              <a:ext cx="986642" cy="8763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24" name="Straight Arrow Connector 1223"/>
            <p:cNvCxnSpPr/>
            <p:nvPr/>
          </p:nvCxnSpPr>
          <p:spPr>
            <a:xfrm flipH="1">
              <a:off x="43247951" y="23592541"/>
              <a:ext cx="7730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Arrow Connector 1225"/>
            <p:cNvCxnSpPr/>
            <p:nvPr/>
          </p:nvCxnSpPr>
          <p:spPr>
            <a:xfrm flipH="1">
              <a:off x="44863142" y="22445717"/>
              <a:ext cx="477326" cy="8369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/>
            <p:cNvCxnSpPr>
              <a:stCxn id="1219" idx="2"/>
              <a:endCxn id="1218" idx="6"/>
            </p:cNvCxnSpPr>
            <p:nvPr/>
          </p:nvCxnSpPr>
          <p:spPr>
            <a:xfrm flipH="1">
              <a:off x="42444488" y="22007558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7" name="Oval 1216"/>
            <p:cNvSpPr>
              <a:spLocks noChangeAspect="1"/>
            </p:cNvSpPr>
            <p:nvPr/>
          </p:nvSpPr>
          <p:spPr>
            <a:xfrm>
              <a:off x="43169978" y="20298865"/>
              <a:ext cx="949346" cy="876319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cxnSp>
          <p:nvCxnSpPr>
            <p:cNvPr id="1227" name="Straight Arrow Connector 1226"/>
            <p:cNvCxnSpPr/>
            <p:nvPr/>
          </p:nvCxnSpPr>
          <p:spPr>
            <a:xfrm>
              <a:off x="43980296" y="21046850"/>
              <a:ext cx="534015" cy="210753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Arrow Connector 1227"/>
            <p:cNvCxnSpPr>
              <a:stCxn id="1219" idx="1"/>
            </p:cNvCxnSpPr>
            <p:nvPr/>
          </p:nvCxnSpPr>
          <p:spPr>
            <a:xfrm flipH="1" flipV="1">
              <a:off x="44119325" y="20737026"/>
              <a:ext cx="885500" cy="96070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Arrow Connector 1233"/>
            <p:cNvCxnSpPr>
              <a:stCxn id="1218" idx="4"/>
              <a:endCxn id="1220" idx="1"/>
            </p:cNvCxnSpPr>
            <p:nvPr/>
          </p:nvCxnSpPr>
          <p:spPr>
            <a:xfrm>
              <a:off x="41969815" y="22445717"/>
              <a:ext cx="467819" cy="8369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Arrow Connector 1238"/>
            <p:cNvCxnSpPr>
              <a:stCxn id="1221" idx="1"/>
              <a:endCxn id="1218" idx="5"/>
            </p:cNvCxnSpPr>
            <p:nvPr/>
          </p:nvCxnSpPr>
          <p:spPr>
            <a:xfrm flipH="1" flipV="1">
              <a:off x="42305459" y="22317383"/>
              <a:ext cx="1860021" cy="96533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3" name="Group 1242"/>
          <p:cNvGrpSpPr>
            <a:grpSpLocks noChangeAspect="1"/>
          </p:cNvGrpSpPr>
          <p:nvPr/>
        </p:nvGrpSpPr>
        <p:grpSpPr>
          <a:xfrm>
            <a:off x="35033171" y="15477407"/>
            <a:ext cx="3821996" cy="3331895"/>
            <a:chOff x="41215647" y="16610012"/>
            <a:chExt cx="4586903" cy="3998717"/>
          </a:xfrm>
        </p:grpSpPr>
        <p:sp>
          <p:nvSpPr>
            <p:cNvPr id="1244" name="Oval 1243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245" name="Oval 1244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6" name="Oval 1245"/>
            <p:cNvSpPr>
              <a:spLocks noChangeAspect="1"/>
            </p:cNvSpPr>
            <p:nvPr/>
          </p:nvSpPr>
          <p:spPr>
            <a:xfrm>
              <a:off x="44794550" y="17959043"/>
              <a:ext cx="10080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7" name="Oval 1246"/>
            <p:cNvSpPr>
              <a:spLocks noChangeAspect="1"/>
            </p:cNvSpPr>
            <p:nvPr/>
          </p:nvSpPr>
          <p:spPr>
            <a:xfrm>
              <a:off x="42068750" y="19641951"/>
              <a:ext cx="1047343" cy="96677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49" name="Straight Arrow Connector 1248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Arrow Connector 1249"/>
            <p:cNvCxnSpPr>
              <a:stCxn id="1247" idx="1"/>
              <a:endCxn id="1245" idx="4"/>
            </p:cNvCxnSpPr>
            <p:nvPr/>
          </p:nvCxnSpPr>
          <p:spPr>
            <a:xfrm flipH="1" flipV="1">
              <a:off x="41719647" y="18889503"/>
              <a:ext cx="502484" cy="89402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/>
            <p:cNvCxnSpPr>
              <a:endCxn id="1246" idx="3"/>
            </p:cNvCxnSpPr>
            <p:nvPr/>
          </p:nvCxnSpPr>
          <p:spPr>
            <a:xfrm flipV="1">
              <a:off x="43041701" y="18753241"/>
              <a:ext cx="1900469" cy="109367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Arrow Connector 1252"/>
            <p:cNvCxnSpPr>
              <a:endCxn id="1247" idx="6"/>
            </p:cNvCxnSpPr>
            <p:nvPr/>
          </p:nvCxnSpPr>
          <p:spPr>
            <a:xfrm flipH="1">
              <a:off x="43116093" y="18899543"/>
              <a:ext cx="2095996" cy="12257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Straight Arrow Connector 1253"/>
            <p:cNvCxnSpPr>
              <a:stCxn id="1244" idx="4"/>
              <a:endCxn id="1247" idx="0"/>
            </p:cNvCxnSpPr>
            <p:nvPr/>
          </p:nvCxnSpPr>
          <p:spPr>
            <a:xfrm flipH="1">
              <a:off x="42592422" y="17540473"/>
              <a:ext cx="905537" cy="210147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Straight Arrow Connector 1254"/>
            <p:cNvCxnSpPr/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6" name="Group 1255"/>
          <p:cNvGrpSpPr/>
          <p:nvPr/>
        </p:nvGrpSpPr>
        <p:grpSpPr>
          <a:xfrm>
            <a:off x="35033171" y="19211207"/>
            <a:ext cx="3821996" cy="3331895"/>
            <a:chOff x="41495142" y="20298865"/>
            <a:chExt cx="4320000" cy="3766039"/>
          </a:xfrm>
        </p:grpSpPr>
        <p:sp>
          <p:nvSpPr>
            <p:cNvPr id="1257" name="Oval 1256"/>
            <p:cNvSpPr>
              <a:spLocks noChangeAspect="1"/>
            </p:cNvSpPr>
            <p:nvPr/>
          </p:nvSpPr>
          <p:spPr>
            <a:xfrm>
              <a:off x="41495142" y="21569398"/>
              <a:ext cx="949346" cy="8763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8" name="Oval 1257"/>
            <p:cNvSpPr>
              <a:spLocks noChangeAspect="1"/>
            </p:cNvSpPr>
            <p:nvPr/>
          </p:nvSpPr>
          <p:spPr>
            <a:xfrm>
              <a:off x="44865796" y="21569398"/>
              <a:ext cx="949346" cy="8763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9" name="Oval 1258"/>
            <p:cNvSpPr>
              <a:spLocks noChangeAspect="1"/>
            </p:cNvSpPr>
            <p:nvPr/>
          </p:nvSpPr>
          <p:spPr>
            <a:xfrm>
              <a:off x="42298605" y="23154381"/>
              <a:ext cx="986400" cy="91052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62" name="Straight Arrow Connector 1261"/>
            <p:cNvCxnSpPr>
              <a:stCxn id="1258" idx="3"/>
              <a:endCxn id="1259" idx="6"/>
            </p:cNvCxnSpPr>
            <p:nvPr/>
          </p:nvCxnSpPr>
          <p:spPr>
            <a:xfrm flipH="1">
              <a:off x="43285005" y="22317383"/>
              <a:ext cx="1719820" cy="129226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Arrow Connector 1262"/>
            <p:cNvCxnSpPr/>
            <p:nvPr/>
          </p:nvCxnSpPr>
          <p:spPr>
            <a:xfrm flipH="1">
              <a:off x="42444488" y="22007558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4" name="Oval 1263"/>
            <p:cNvSpPr>
              <a:spLocks noChangeAspect="1"/>
            </p:cNvSpPr>
            <p:nvPr/>
          </p:nvSpPr>
          <p:spPr>
            <a:xfrm>
              <a:off x="43169978" y="20298865"/>
              <a:ext cx="949346" cy="876319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cxnSp>
          <p:nvCxnSpPr>
            <p:cNvPr id="1265" name="Straight Arrow Connector 1264"/>
            <p:cNvCxnSpPr>
              <a:stCxn id="1264" idx="4"/>
              <a:endCxn id="1259" idx="7"/>
            </p:cNvCxnSpPr>
            <p:nvPr/>
          </p:nvCxnSpPr>
          <p:spPr>
            <a:xfrm flipH="1">
              <a:off x="43140550" y="21175184"/>
              <a:ext cx="504101" cy="211254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Straight Arrow Connector 1265"/>
            <p:cNvCxnSpPr/>
            <p:nvPr/>
          </p:nvCxnSpPr>
          <p:spPr>
            <a:xfrm flipH="1" flipV="1">
              <a:off x="44119325" y="20737026"/>
              <a:ext cx="885500" cy="96070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Straight Arrow Connector 1266"/>
            <p:cNvCxnSpPr/>
            <p:nvPr/>
          </p:nvCxnSpPr>
          <p:spPr>
            <a:xfrm>
              <a:off x="41969815" y="22445717"/>
              <a:ext cx="467819" cy="83699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Arrow Connector 1267"/>
            <p:cNvCxnSpPr/>
            <p:nvPr/>
          </p:nvCxnSpPr>
          <p:spPr>
            <a:xfrm flipH="1" flipV="1">
              <a:off x="42236498" y="22381178"/>
              <a:ext cx="427929" cy="77320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6" name="Group 1285"/>
          <p:cNvGrpSpPr>
            <a:grpSpLocks noChangeAspect="1"/>
          </p:cNvGrpSpPr>
          <p:nvPr/>
        </p:nvGrpSpPr>
        <p:grpSpPr>
          <a:xfrm>
            <a:off x="28539780" y="15477407"/>
            <a:ext cx="3854779" cy="1929627"/>
            <a:chOff x="41215647" y="16610012"/>
            <a:chExt cx="4626246" cy="2315809"/>
          </a:xfrm>
        </p:grpSpPr>
        <p:sp>
          <p:nvSpPr>
            <p:cNvPr id="1287" name="Oval 1286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288" name="Oval 1287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9" name="Oval 1288"/>
            <p:cNvSpPr>
              <a:spLocks noChangeAspect="1"/>
            </p:cNvSpPr>
            <p:nvPr/>
          </p:nvSpPr>
          <p:spPr>
            <a:xfrm>
              <a:off x="44794550" y="17959043"/>
              <a:ext cx="1047343" cy="96677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100" baseline="-250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91" name="Straight Arrow Connector 1290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2" name="Straight Arrow Connector 1291"/>
            <p:cNvCxnSpPr>
              <a:stCxn id="1289" idx="2"/>
              <a:endCxn id="1288" idx="6"/>
            </p:cNvCxnSpPr>
            <p:nvPr/>
          </p:nvCxnSpPr>
          <p:spPr>
            <a:xfrm flipH="1" flipV="1">
              <a:off x="42223646" y="18424274"/>
              <a:ext cx="2570904" cy="1815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Arrow Connector 1294"/>
            <p:cNvCxnSpPr/>
            <p:nvPr/>
          </p:nvCxnSpPr>
          <p:spPr>
            <a:xfrm>
              <a:off x="43891084" y="17364924"/>
              <a:ext cx="1020103" cy="81604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Arrow Connector 1295"/>
            <p:cNvCxnSpPr/>
            <p:nvPr/>
          </p:nvCxnSpPr>
          <p:spPr>
            <a:xfrm flipH="1" flipV="1">
              <a:off x="43985742" y="17102096"/>
              <a:ext cx="1151788" cy="88052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9" name="Group 1328"/>
          <p:cNvGrpSpPr/>
          <p:nvPr/>
        </p:nvGrpSpPr>
        <p:grpSpPr>
          <a:xfrm>
            <a:off x="28539780" y="19211207"/>
            <a:ext cx="3854779" cy="1929627"/>
            <a:chOff x="29027496" y="20664797"/>
            <a:chExt cx="4357054" cy="2181056"/>
          </a:xfrm>
        </p:grpSpPr>
        <p:sp>
          <p:nvSpPr>
            <p:cNvPr id="1298" name="Oval 1297"/>
            <p:cNvSpPr>
              <a:spLocks noChangeAspect="1"/>
            </p:cNvSpPr>
            <p:nvPr/>
          </p:nvSpPr>
          <p:spPr>
            <a:xfrm>
              <a:off x="29027496" y="21935330"/>
              <a:ext cx="949346" cy="8763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9" name="Oval 1298"/>
            <p:cNvSpPr>
              <a:spLocks noChangeAspect="1"/>
            </p:cNvSpPr>
            <p:nvPr/>
          </p:nvSpPr>
          <p:spPr>
            <a:xfrm>
              <a:off x="32398150" y="21935330"/>
              <a:ext cx="986400" cy="91052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02" name="Straight Arrow Connector 1301"/>
            <p:cNvCxnSpPr/>
            <p:nvPr/>
          </p:nvCxnSpPr>
          <p:spPr>
            <a:xfrm flipH="1">
              <a:off x="29976842" y="22233452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3" name="Oval 1302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cxnSp>
          <p:nvCxnSpPr>
            <p:cNvPr id="1304" name="Straight Arrow Connector 1303"/>
            <p:cNvCxnSpPr>
              <a:stCxn id="1303" idx="2"/>
              <a:endCxn id="1298" idx="0"/>
            </p:cNvCxnSpPr>
            <p:nvPr/>
          </p:nvCxnSpPr>
          <p:spPr>
            <a:xfrm flipH="1">
              <a:off x="29502169" y="21102957"/>
              <a:ext cx="1200163" cy="8323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Straight Arrow Connector 1304"/>
            <p:cNvCxnSpPr/>
            <p:nvPr/>
          </p:nvCxnSpPr>
          <p:spPr>
            <a:xfrm flipH="1" flipV="1">
              <a:off x="31651679" y="21102958"/>
              <a:ext cx="885500" cy="96070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6" name="Straight Arrow Connector 1325"/>
            <p:cNvCxnSpPr/>
            <p:nvPr/>
          </p:nvCxnSpPr>
          <p:spPr>
            <a:xfrm flipH="1">
              <a:off x="29966351" y="22489936"/>
              <a:ext cx="242130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8" name="Group 1337"/>
          <p:cNvGrpSpPr/>
          <p:nvPr/>
        </p:nvGrpSpPr>
        <p:grpSpPr>
          <a:xfrm>
            <a:off x="23110674" y="19211207"/>
            <a:ext cx="2321670" cy="1929627"/>
            <a:chOff x="29027496" y="20664797"/>
            <a:chExt cx="2624182" cy="2181056"/>
          </a:xfrm>
        </p:grpSpPr>
        <p:sp>
          <p:nvSpPr>
            <p:cNvPr id="1339" name="Oval 1338"/>
            <p:cNvSpPr>
              <a:spLocks noChangeAspect="1"/>
            </p:cNvSpPr>
            <p:nvPr/>
          </p:nvSpPr>
          <p:spPr>
            <a:xfrm>
              <a:off x="29027496" y="21935330"/>
              <a:ext cx="986400" cy="91052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42" name="Oval 1341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cxnSp>
          <p:nvCxnSpPr>
            <p:cNvPr id="1343" name="Straight Arrow Connector 1342"/>
            <p:cNvCxnSpPr>
              <a:stCxn id="1342" idx="3"/>
              <a:endCxn id="1339" idx="7"/>
            </p:cNvCxnSpPr>
            <p:nvPr/>
          </p:nvCxnSpPr>
          <p:spPr>
            <a:xfrm flipH="1">
              <a:off x="29869441" y="21412782"/>
              <a:ext cx="971920" cy="6558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8" name="Group 1447"/>
          <p:cNvGrpSpPr/>
          <p:nvPr/>
        </p:nvGrpSpPr>
        <p:grpSpPr>
          <a:xfrm>
            <a:off x="23110674" y="15477407"/>
            <a:ext cx="2321670" cy="1929627"/>
            <a:chOff x="23266829" y="16354719"/>
            <a:chExt cx="2624182" cy="2181056"/>
          </a:xfrm>
        </p:grpSpPr>
        <p:sp>
          <p:nvSpPr>
            <p:cNvPr id="1331" name="Oval 1330"/>
            <p:cNvSpPr>
              <a:spLocks noChangeAspect="1"/>
            </p:cNvSpPr>
            <p:nvPr/>
          </p:nvSpPr>
          <p:spPr>
            <a:xfrm>
              <a:off x="24941665" y="16354719"/>
              <a:ext cx="949346" cy="8763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32" name="Oval 1331"/>
            <p:cNvSpPr>
              <a:spLocks noChangeAspect="1"/>
            </p:cNvSpPr>
            <p:nvPr/>
          </p:nvSpPr>
          <p:spPr>
            <a:xfrm>
              <a:off x="23266829" y="17625252"/>
              <a:ext cx="986400" cy="91052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49" name="Straight Arrow Connector 1348"/>
            <p:cNvCxnSpPr/>
            <p:nvPr/>
          </p:nvCxnSpPr>
          <p:spPr>
            <a:xfrm flipV="1">
              <a:off x="24265385" y="17166971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Arrow Connector 1350"/>
            <p:cNvCxnSpPr/>
            <p:nvPr/>
          </p:nvCxnSpPr>
          <p:spPr>
            <a:xfrm flipV="1">
              <a:off x="24122331" y="16951748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2" name="Group 1351"/>
          <p:cNvGrpSpPr>
            <a:grpSpLocks noChangeAspect="1"/>
          </p:cNvGrpSpPr>
          <p:nvPr/>
        </p:nvGrpSpPr>
        <p:grpSpPr>
          <a:xfrm>
            <a:off x="16797911" y="15477407"/>
            <a:ext cx="3821996" cy="3331895"/>
            <a:chOff x="41215647" y="16610012"/>
            <a:chExt cx="4586903" cy="3998717"/>
          </a:xfrm>
        </p:grpSpPr>
        <p:sp>
          <p:nvSpPr>
            <p:cNvPr id="1353" name="Oval 1352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54" name="Oval 1353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5" name="Oval 1354"/>
            <p:cNvSpPr>
              <a:spLocks noChangeAspect="1"/>
            </p:cNvSpPr>
            <p:nvPr/>
          </p:nvSpPr>
          <p:spPr>
            <a:xfrm>
              <a:off x="44794550" y="17959043"/>
              <a:ext cx="10080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6" name="Oval 1355"/>
            <p:cNvSpPr>
              <a:spLocks noChangeAspect="1"/>
            </p:cNvSpPr>
            <p:nvPr/>
          </p:nvSpPr>
          <p:spPr>
            <a:xfrm>
              <a:off x="42929404" y="19641951"/>
              <a:ext cx="1047343" cy="96677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57" name="Straight Arrow Connector 1356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8" name="Straight Arrow Connector 1357"/>
            <p:cNvCxnSpPr>
              <a:stCxn id="1356" idx="1"/>
              <a:endCxn id="1354" idx="5"/>
            </p:cNvCxnSpPr>
            <p:nvPr/>
          </p:nvCxnSpPr>
          <p:spPr>
            <a:xfrm flipH="1" flipV="1">
              <a:off x="42076028" y="18753241"/>
              <a:ext cx="1006756" cy="103029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9" name="Straight Arrow Connector 1358"/>
            <p:cNvCxnSpPr>
              <a:stCxn id="1356" idx="7"/>
              <a:endCxn id="1355" idx="3"/>
            </p:cNvCxnSpPr>
            <p:nvPr/>
          </p:nvCxnSpPr>
          <p:spPr>
            <a:xfrm flipV="1">
              <a:off x="43823367" y="18753241"/>
              <a:ext cx="1118802" cy="103029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2" name="Straight Arrow Connector 1361"/>
            <p:cNvCxnSpPr/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6" name="Group 1405"/>
          <p:cNvGrpSpPr/>
          <p:nvPr/>
        </p:nvGrpSpPr>
        <p:grpSpPr>
          <a:xfrm>
            <a:off x="16797911" y="19211207"/>
            <a:ext cx="3821996" cy="3331895"/>
            <a:chOff x="17690346" y="20637993"/>
            <a:chExt cx="4320000" cy="3766039"/>
          </a:xfrm>
        </p:grpSpPr>
        <p:sp>
          <p:nvSpPr>
            <p:cNvPr id="1383" name="Oval 1382"/>
            <p:cNvSpPr>
              <a:spLocks noChangeAspect="1"/>
            </p:cNvSpPr>
            <p:nvPr/>
          </p:nvSpPr>
          <p:spPr>
            <a:xfrm>
              <a:off x="19365182" y="20637993"/>
              <a:ext cx="949346" cy="876319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84" name="Oval 1383"/>
            <p:cNvSpPr>
              <a:spLocks noChangeAspect="1"/>
            </p:cNvSpPr>
            <p:nvPr/>
          </p:nvSpPr>
          <p:spPr>
            <a:xfrm>
              <a:off x="17690346" y="21908526"/>
              <a:ext cx="949346" cy="8763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5" name="Oval 1384"/>
            <p:cNvSpPr>
              <a:spLocks noChangeAspect="1"/>
            </p:cNvSpPr>
            <p:nvPr/>
          </p:nvSpPr>
          <p:spPr>
            <a:xfrm>
              <a:off x="21061000" y="21908526"/>
              <a:ext cx="949346" cy="8763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6" name="Oval 1385"/>
            <p:cNvSpPr>
              <a:spLocks noChangeAspect="1"/>
            </p:cNvSpPr>
            <p:nvPr/>
          </p:nvSpPr>
          <p:spPr>
            <a:xfrm>
              <a:off x="19304383" y="23493509"/>
              <a:ext cx="986400" cy="91052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87" name="Straight Arrow Connector 1386"/>
            <p:cNvCxnSpPr>
              <a:stCxn id="1386" idx="0"/>
              <a:endCxn id="1383" idx="4"/>
            </p:cNvCxnSpPr>
            <p:nvPr/>
          </p:nvCxnSpPr>
          <p:spPr>
            <a:xfrm flipV="1">
              <a:off x="19797583" y="21514312"/>
              <a:ext cx="42272" cy="197919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8" name="Straight Arrow Connector 1387"/>
            <p:cNvCxnSpPr/>
            <p:nvPr/>
          </p:nvCxnSpPr>
          <p:spPr>
            <a:xfrm flipH="1" flipV="1">
              <a:off x="18500663" y="22656511"/>
              <a:ext cx="948175" cy="97034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9" name="Straight Arrow Connector 1388"/>
            <p:cNvCxnSpPr/>
            <p:nvPr/>
          </p:nvCxnSpPr>
          <p:spPr>
            <a:xfrm flipV="1">
              <a:off x="20146328" y="22656511"/>
              <a:ext cx="1053701" cy="97034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1" name="Straight Arrow Connector 1390"/>
            <p:cNvCxnSpPr>
              <a:endCxn id="1384" idx="4"/>
            </p:cNvCxnSpPr>
            <p:nvPr/>
          </p:nvCxnSpPr>
          <p:spPr>
            <a:xfrm flipH="1" flipV="1">
              <a:off x="18165019" y="22784845"/>
              <a:ext cx="1119932" cy="111177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Arrow Connector 1397"/>
            <p:cNvCxnSpPr>
              <a:endCxn id="1385" idx="4"/>
            </p:cNvCxnSpPr>
            <p:nvPr/>
          </p:nvCxnSpPr>
          <p:spPr>
            <a:xfrm flipV="1">
              <a:off x="20319116" y="22784845"/>
              <a:ext cx="1216557" cy="107825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7" name="Group 1406"/>
          <p:cNvGrpSpPr>
            <a:grpSpLocks noChangeAspect="1"/>
          </p:cNvGrpSpPr>
          <p:nvPr/>
        </p:nvGrpSpPr>
        <p:grpSpPr>
          <a:xfrm>
            <a:off x="11218920" y="15477407"/>
            <a:ext cx="3854779" cy="1929628"/>
            <a:chOff x="41215647" y="16610012"/>
            <a:chExt cx="4626246" cy="2315809"/>
          </a:xfrm>
        </p:grpSpPr>
        <p:sp>
          <p:nvSpPr>
            <p:cNvPr id="1408" name="Oval 1407"/>
            <p:cNvSpPr>
              <a:spLocks noChangeAspect="1"/>
            </p:cNvSpPr>
            <p:nvPr/>
          </p:nvSpPr>
          <p:spPr>
            <a:xfrm>
              <a:off x="42993960" y="16610012"/>
              <a:ext cx="10080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409" name="Oval 1408"/>
            <p:cNvSpPr>
              <a:spLocks noChangeAspect="1"/>
            </p:cNvSpPr>
            <p:nvPr/>
          </p:nvSpPr>
          <p:spPr>
            <a:xfrm>
              <a:off x="41215647" y="17959043"/>
              <a:ext cx="1008000" cy="93046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0" name="Oval 1409"/>
            <p:cNvSpPr>
              <a:spLocks noChangeAspect="1"/>
            </p:cNvSpPr>
            <p:nvPr/>
          </p:nvSpPr>
          <p:spPr>
            <a:xfrm>
              <a:off x="44794550" y="17959043"/>
              <a:ext cx="1047343" cy="966778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12" name="Straight Arrow Connector 1411"/>
            <p:cNvCxnSpPr/>
            <p:nvPr/>
          </p:nvCxnSpPr>
          <p:spPr>
            <a:xfrm flipV="1">
              <a:off x="42076029" y="17075243"/>
              <a:ext cx="917931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3" name="Straight Arrow Connector 1412"/>
            <p:cNvCxnSpPr>
              <a:stCxn id="1410" idx="2"/>
              <a:endCxn id="1409" idx="6"/>
            </p:cNvCxnSpPr>
            <p:nvPr/>
          </p:nvCxnSpPr>
          <p:spPr>
            <a:xfrm flipH="1" flipV="1">
              <a:off x="42223646" y="18424274"/>
              <a:ext cx="2570904" cy="1815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Straight Arrow Connector 1414"/>
            <p:cNvCxnSpPr/>
            <p:nvPr/>
          </p:nvCxnSpPr>
          <p:spPr>
            <a:xfrm flipH="1" flipV="1">
              <a:off x="44001959" y="17075243"/>
              <a:ext cx="940210" cy="102006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6" name="Group 1415"/>
          <p:cNvGrpSpPr/>
          <p:nvPr/>
        </p:nvGrpSpPr>
        <p:grpSpPr>
          <a:xfrm>
            <a:off x="11218920" y="19211207"/>
            <a:ext cx="3854779" cy="1929627"/>
            <a:chOff x="17690346" y="20637993"/>
            <a:chExt cx="4357054" cy="2181056"/>
          </a:xfrm>
        </p:grpSpPr>
        <p:sp>
          <p:nvSpPr>
            <p:cNvPr id="1417" name="Oval 1416"/>
            <p:cNvSpPr>
              <a:spLocks noChangeAspect="1"/>
            </p:cNvSpPr>
            <p:nvPr/>
          </p:nvSpPr>
          <p:spPr>
            <a:xfrm>
              <a:off x="19365182" y="20637993"/>
              <a:ext cx="949346" cy="876319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418" name="Oval 1417"/>
            <p:cNvSpPr>
              <a:spLocks noChangeAspect="1"/>
            </p:cNvSpPr>
            <p:nvPr/>
          </p:nvSpPr>
          <p:spPr>
            <a:xfrm>
              <a:off x="17690346" y="21908526"/>
              <a:ext cx="949346" cy="8763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9" name="Oval 1418"/>
            <p:cNvSpPr>
              <a:spLocks noChangeAspect="1"/>
            </p:cNvSpPr>
            <p:nvPr/>
          </p:nvSpPr>
          <p:spPr>
            <a:xfrm>
              <a:off x="21061000" y="21908526"/>
              <a:ext cx="986400" cy="91052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21" name="Straight Arrow Connector 1420"/>
            <p:cNvCxnSpPr>
              <a:stCxn id="1419" idx="0"/>
              <a:endCxn id="1417" idx="6"/>
            </p:cNvCxnSpPr>
            <p:nvPr/>
          </p:nvCxnSpPr>
          <p:spPr>
            <a:xfrm flipH="1" flipV="1">
              <a:off x="20314528" y="21076153"/>
              <a:ext cx="1239672" cy="83237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Straight Arrow Connector 1421"/>
            <p:cNvCxnSpPr/>
            <p:nvPr/>
          </p:nvCxnSpPr>
          <p:spPr>
            <a:xfrm flipH="1">
              <a:off x="18615855" y="22198435"/>
              <a:ext cx="24840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" name="Group 1435"/>
          <p:cNvGrpSpPr/>
          <p:nvPr/>
        </p:nvGrpSpPr>
        <p:grpSpPr>
          <a:xfrm>
            <a:off x="6845615" y="19211207"/>
            <a:ext cx="2321670" cy="1929627"/>
            <a:chOff x="29027496" y="20664797"/>
            <a:chExt cx="2624182" cy="2181056"/>
          </a:xfrm>
        </p:grpSpPr>
        <p:sp>
          <p:nvSpPr>
            <p:cNvPr id="1437" name="Oval 1436"/>
            <p:cNvSpPr>
              <a:spLocks noChangeAspect="1"/>
            </p:cNvSpPr>
            <p:nvPr/>
          </p:nvSpPr>
          <p:spPr>
            <a:xfrm>
              <a:off x="29027496" y="21935330"/>
              <a:ext cx="986400" cy="91052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38" name="Oval 1437"/>
            <p:cNvSpPr>
              <a:spLocks noChangeAspect="1"/>
            </p:cNvSpPr>
            <p:nvPr/>
          </p:nvSpPr>
          <p:spPr>
            <a:xfrm>
              <a:off x="30702332" y="20664797"/>
              <a:ext cx="949346" cy="876319"/>
            </a:xfrm>
            <a:prstGeom prst="ellipse">
              <a:avLst/>
            </a:prstGeom>
            <a:noFill/>
            <a:ln w="635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cxnSp>
          <p:nvCxnSpPr>
            <p:cNvPr id="1439" name="Straight Arrow Connector 1438"/>
            <p:cNvCxnSpPr/>
            <p:nvPr/>
          </p:nvCxnSpPr>
          <p:spPr>
            <a:xfrm flipH="1">
              <a:off x="29869441" y="21412782"/>
              <a:ext cx="971920" cy="65589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6" name="Group 1445"/>
          <p:cNvGrpSpPr/>
          <p:nvPr/>
        </p:nvGrpSpPr>
        <p:grpSpPr>
          <a:xfrm>
            <a:off x="6845615" y="15477407"/>
            <a:ext cx="2321670" cy="1929627"/>
            <a:chOff x="7143050" y="16511970"/>
            <a:chExt cx="2624182" cy="2181056"/>
          </a:xfrm>
        </p:grpSpPr>
        <p:sp>
          <p:nvSpPr>
            <p:cNvPr id="1434" name="Oval 1433"/>
            <p:cNvSpPr>
              <a:spLocks noChangeAspect="1"/>
            </p:cNvSpPr>
            <p:nvPr/>
          </p:nvSpPr>
          <p:spPr>
            <a:xfrm>
              <a:off x="8817886" y="16511970"/>
              <a:ext cx="949346" cy="8763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31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435" name="Oval 1434"/>
            <p:cNvSpPr>
              <a:spLocks noChangeAspect="1"/>
            </p:cNvSpPr>
            <p:nvPr/>
          </p:nvSpPr>
          <p:spPr>
            <a:xfrm>
              <a:off x="7143050" y="17782503"/>
              <a:ext cx="986400" cy="91052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31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1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40" name="Straight Arrow Connector 1439"/>
            <p:cNvCxnSpPr/>
            <p:nvPr/>
          </p:nvCxnSpPr>
          <p:spPr>
            <a:xfrm flipV="1">
              <a:off x="8141606" y="17324222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Arrow Connector 1440"/>
            <p:cNvCxnSpPr/>
            <p:nvPr/>
          </p:nvCxnSpPr>
          <p:spPr>
            <a:xfrm flipV="1">
              <a:off x="7998552" y="17108999"/>
              <a:ext cx="879715" cy="77457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5" name="Oval 1444"/>
          <p:cNvSpPr>
            <a:spLocks noChangeAspect="1"/>
          </p:cNvSpPr>
          <p:nvPr/>
        </p:nvSpPr>
        <p:spPr>
          <a:xfrm>
            <a:off x="2769506" y="16665463"/>
            <a:ext cx="872689" cy="80555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3100" baseline="-25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lang="en-US" sz="31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7" name="Oval 1446"/>
          <p:cNvSpPr>
            <a:spLocks noChangeAspect="1"/>
          </p:cNvSpPr>
          <p:nvPr/>
        </p:nvSpPr>
        <p:spPr>
          <a:xfrm>
            <a:off x="2769506" y="20399263"/>
            <a:ext cx="872689" cy="80555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3100" baseline="-25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lang="en-US" sz="31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9" name="TextBox 1448"/>
          <p:cNvSpPr txBox="1"/>
          <p:nvPr/>
        </p:nvSpPr>
        <p:spPr>
          <a:xfrm>
            <a:off x="23788044" y="22606238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0" name="TextBox 1449"/>
          <p:cNvSpPr txBox="1"/>
          <p:nvPr/>
        </p:nvSpPr>
        <p:spPr>
          <a:xfrm>
            <a:off x="30083891" y="22621627"/>
            <a:ext cx="76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1" name="TextBox 1450"/>
          <p:cNvSpPr txBox="1"/>
          <p:nvPr/>
        </p:nvSpPr>
        <p:spPr>
          <a:xfrm>
            <a:off x="36475131" y="22621627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(g)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2914292" y="22621627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(h)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33" name="Group 1132"/>
          <p:cNvGrpSpPr/>
          <p:nvPr/>
        </p:nvGrpSpPr>
        <p:grpSpPr>
          <a:xfrm>
            <a:off x="2829600" y="4708942"/>
            <a:ext cx="752501" cy="733802"/>
            <a:chOff x="41729441" y="2182067"/>
            <a:chExt cx="720000" cy="702108"/>
          </a:xfrm>
        </p:grpSpPr>
        <p:sp>
          <p:nvSpPr>
            <p:cNvPr id="1146" name="Oval 1145"/>
            <p:cNvSpPr>
              <a:spLocks/>
            </p:cNvSpPr>
            <p:nvPr/>
          </p:nvSpPr>
          <p:spPr>
            <a:xfrm>
              <a:off x="41729441" y="2182067"/>
              <a:ext cx="720000" cy="702108"/>
            </a:xfrm>
            <a:prstGeom prst="ellipse">
              <a:avLst/>
            </a:prstGeom>
            <a:solidFill>
              <a:srgbClr val="F0C8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7" name="TextBox 1146"/>
                <p:cNvSpPr txBox="1"/>
                <p:nvPr/>
              </p:nvSpPr>
              <p:spPr>
                <a:xfrm>
                  <a:off x="41822830" y="2302289"/>
                  <a:ext cx="533223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dirty="0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sz="3000" b="0" i="0" dirty="0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0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147" name="TextBox 1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2830" y="2302289"/>
                  <a:ext cx="533223" cy="461665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962576" y="4708942"/>
            <a:ext cx="4087748" cy="1904501"/>
            <a:chOff x="3672478" y="4341812"/>
            <a:chExt cx="4087748" cy="1904501"/>
          </a:xfrm>
        </p:grpSpPr>
        <p:grpSp>
          <p:nvGrpSpPr>
            <p:cNvPr id="1096" name="Group 1095"/>
            <p:cNvGrpSpPr/>
            <p:nvPr/>
          </p:nvGrpSpPr>
          <p:grpSpPr>
            <a:xfrm>
              <a:off x="3672478" y="4341812"/>
              <a:ext cx="4087748" cy="1904501"/>
              <a:chOff x="40169008" y="2182067"/>
              <a:chExt cx="3911192" cy="1822243"/>
            </a:xfrm>
          </p:grpSpPr>
          <p:grpSp>
            <p:nvGrpSpPr>
              <p:cNvPr id="1097" name="Group 1096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1130" name="Oval 1129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1" name="TextBox 1130"/>
                    <p:cNvSpPr txBox="1"/>
                    <p:nvPr/>
                  </p:nvSpPr>
                  <p:spPr>
                    <a:xfrm>
                      <a:off x="41822830" y="2302289"/>
                      <a:ext cx="5332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000" b="0" i="1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31" name="TextBox 11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22830" y="2302289"/>
                      <a:ext cx="533223" cy="461665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98" name="Group 1097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128" name="Oval 1127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9" name="TextBox 1128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9" name="TextBox 1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99" name="Group 1098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126" name="Oval 1125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solidFill>
                  <a:srgbClr val="F0C8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7" name="TextBox 1126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7" name="TextBox 11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45"/>
                      <a:stretch>
                        <a:fillRect b="-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03" name="Group 1102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118" name="Oval 1117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9" name="TextBox 1118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19" name="TextBox 1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06" name="Straight Connector 1105"/>
              <p:cNvCxnSpPr/>
              <p:nvPr/>
            </p:nvCxnSpPr>
            <p:spPr>
              <a:xfrm flipH="1">
                <a:off x="40529008" y="2781354"/>
                <a:ext cx="1288047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/>
              <p:cNvCxnSpPr/>
              <p:nvPr/>
            </p:nvCxnSpPr>
            <p:spPr>
              <a:xfrm>
                <a:off x="42326171" y="2781354"/>
                <a:ext cx="1394029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5" name="Straight Arrow Connector 1454"/>
            <p:cNvCxnSpPr/>
            <p:nvPr/>
          </p:nvCxnSpPr>
          <p:spPr>
            <a:xfrm flipH="1">
              <a:off x="3997555" y="4837529"/>
              <a:ext cx="1210300" cy="481672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0598150" y="4708942"/>
            <a:ext cx="5096318" cy="3150319"/>
            <a:chOff x="8879213" y="4341812"/>
            <a:chExt cx="5096318" cy="3150319"/>
          </a:xfrm>
        </p:grpSpPr>
        <p:grpSp>
          <p:nvGrpSpPr>
            <p:cNvPr id="1031" name="Group 1030"/>
            <p:cNvGrpSpPr/>
            <p:nvPr/>
          </p:nvGrpSpPr>
          <p:grpSpPr>
            <a:xfrm>
              <a:off x="8879213" y="4341812"/>
              <a:ext cx="5096318" cy="3150319"/>
              <a:chOff x="39204000" y="2182067"/>
              <a:chExt cx="4876200" cy="3014253"/>
            </a:xfrm>
          </p:grpSpPr>
          <p:grpSp>
            <p:nvGrpSpPr>
              <p:cNvPr id="1032" name="Group 1031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1058" name="Oval 1057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9" name="TextBox 1058"/>
                    <p:cNvSpPr txBox="1"/>
                    <p:nvPr/>
                  </p:nvSpPr>
                  <p:spPr>
                    <a:xfrm>
                      <a:off x="41822830" y="2302289"/>
                      <a:ext cx="5332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000" b="0" i="1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59" name="TextBox 10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22830" y="2302289"/>
                      <a:ext cx="533223" cy="461665"/>
                    </a:xfrm>
                    <a:prstGeom prst="rect">
                      <a:avLst/>
                    </a:prstGeom>
                    <a:blipFill rotWithShape="0"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3" name="Group 1032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056" name="Oval 1055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7" name="TextBox 1056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57" name="TextBox 10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4" name="Group 1033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054" name="Oval 105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5" name="TextBox 1054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55" name="TextBox 10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 b="-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5" name="Group 1034"/>
              <p:cNvGrpSpPr/>
              <p:nvPr/>
            </p:nvGrpSpPr>
            <p:grpSpPr>
              <a:xfrm>
                <a:off x="39204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1052" name="Oval 1051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solidFill>
                  <a:srgbClr val="F0C8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3" name="TextBox 1052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53" name="TextBox 10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6" name="Group 1035"/>
              <p:cNvGrpSpPr/>
              <p:nvPr/>
            </p:nvGrpSpPr>
            <p:grpSpPr>
              <a:xfrm>
                <a:off x="40169008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1050" name="Oval 104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1" name="TextBox 1050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51" name="TextBox 10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7" name="Group 1036"/>
              <p:cNvGrpSpPr/>
              <p:nvPr/>
            </p:nvGrpSpPr>
            <p:grpSpPr>
              <a:xfrm>
                <a:off x="41109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1048" name="Oval 1047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9" name="TextBox 1048"/>
                    <p:cNvSpPr txBox="1"/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9" name="TextBox 10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blipFill rotWithShape="0"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8" name="Group 1037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046" name="Oval 1045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7" name="TextBox 1046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7" name="TextBox 10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40" name="Straight Connector 1039"/>
              <p:cNvCxnSpPr/>
              <p:nvPr/>
            </p:nvCxnSpPr>
            <p:spPr>
              <a:xfrm flipH="1">
                <a:off x="40529008" y="2781354"/>
                <a:ext cx="1288047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/>
              <p:cNvCxnSpPr/>
              <p:nvPr/>
            </p:nvCxnSpPr>
            <p:spPr>
              <a:xfrm>
                <a:off x="42326171" y="2781354"/>
                <a:ext cx="1394029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/>
              <p:cNvCxnSpPr/>
              <p:nvPr/>
            </p:nvCxnSpPr>
            <p:spPr>
              <a:xfrm flipH="1">
                <a:off x="39564000" y="3901489"/>
                <a:ext cx="710450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/>
              <p:cNvCxnSpPr/>
              <p:nvPr/>
            </p:nvCxnSpPr>
            <p:spPr>
              <a:xfrm>
                <a:off x="40529008" y="4004310"/>
                <a:ext cx="0" cy="4899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/>
              <p:cNvCxnSpPr/>
              <p:nvPr/>
            </p:nvCxnSpPr>
            <p:spPr>
              <a:xfrm>
                <a:off x="40783566" y="3901489"/>
                <a:ext cx="685434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0" name="Straight Arrow Connector 1459"/>
            <p:cNvCxnSpPr/>
            <p:nvPr/>
          </p:nvCxnSpPr>
          <p:spPr>
            <a:xfrm flipH="1">
              <a:off x="9124960" y="6054127"/>
              <a:ext cx="670926" cy="566249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6160750" y="4708942"/>
            <a:ext cx="5096318" cy="4469659"/>
            <a:chOff x="14533294" y="4341812"/>
            <a:chExt cx="5096318" cy="4469659"/>
          </a:xfrm>
        </p:grpSpPr>
        <p:grpSp>
          <p:nvGrpSpPr>
            <p:cNvPr id="944" name="Group 943"/>
            <p:cNvGrpSpPr/>
            <p:nvPr/>
          </p:nvGrpSpPr>
          <p:grpSpPr>
            <a:xfrm>
              <a:off x="14533294" y="4341812"/>
              <a:ext cx="5096318" cy="4441599"/>
              <a:chOff x="39204000" y="2182067"/>
              <a:chExt cx="4876200" cy="4249761"/>
            </a:xfrm>
          </p:grpSpPr>
          <p:grpSp>
            <p:nvGrpSpPr>
              <p:cNvPr id="945" name="Group 944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991" name="Oval 990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2" name="TextBox 991"/>
                    <p:cNvSpPr txBox="1"/>
                    <p:nvPr/>
                  </p:nvSpPr>
                  <p:spPr>
                    <a:xfrm>
                      <a:off x="41822830" y="2302289"/>
                      <a:ext cx="5332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000" b="0" i="1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2" name="TextBox 9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22830" y="2302289"/>
                      <a:ext cx="533223" cy="461665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6" name="Group 945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989" name="Oval 988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0" name="TextBox 989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0" name="TextBox 9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7" name="Group 946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987" name="Oval 986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8" name="TextBox 987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8" name="TextBox 9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 b="-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8" name="Group 947"/>
              <p:cNvGrpSpPr/>
              <p:nvPr/>
            </p:nvGrpSpPr>
            <p:grpSpPr>
              <a:xfrm>
                <a:off x="39204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985" name="Oval 984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6" name="TextBox 985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6" name="TextBox 9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9" name="Group 948"/>
              <p:cNvGrpSpPr/>
              <p:nvPr/>
            </p:nvGrpSpPr>
            <p:grpSpPr>
              <a:xfrm>
                <a:off x="40169008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983" name="Oval 98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4" name="TextBox 983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4" name="TextBox 9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50" name="Group 949"/>
              <p:cNvGrpSpPr/>
              <p:nvPr/>
            </p:nvGrpSpPr>
            <p:grpSpPr>
              <a:xfrm>
                <a:off x="41109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981" name="Oval 980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2" name="TextBox 981"/>
                    <p:cNvSpPr txBox="1"/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2" name="TextBox 9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51" name="Group 950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979" name="Oval 978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0" name="TextBox 979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0" name="TextBox 9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55" name="Group 954"/>
              <p:cNvGrpSpPr/>
              <p:nvPr/>
            </p:nvGrpSpPr>
            <p:grpSpPr>
              <a:xfrm>
                <a:off x="40620950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971" name="Oval 970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2" name="TextBox 971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72" name="TextBox 9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 b="-12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56" name="Group 955"/>
              <p:cNvGrpSpPr/>
              <p:nvPr/>
            </p:nvGrpSpPr>
            <p:grpSpPr>
              <a:xfrm>
                <a:off x="41625899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969" name="Oval 968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solidFill>
                  <a:srgbClr val="F0C8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0" name="TextBox 969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70" name="TextBox 9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58" name="Straight Connector 957"/>
              <p:cNvCxnSpPr/>
              <p:nvPr/>
            </p:nvCxnSpPr>
            <p:spPr>
              <a:xfrm flipH="1">
                <a:off x="40529008" y="2781354"/>
                <a:ext cx="1288047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/>
              <p:cNvCxnSpPr/>
              <p:nvPr/>
            </p:nvCxnSpPr>
            <p:spPr>
              <a:xfrm>
                <a:off x="42326171" y="2781354"/>
                <a:ext cx="1394029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/>
              <p:cNvCxnSpPr/>
              <p:nvPr/>
            </p:nvCxnSpPr>
            <p:spPr>
              <a:xfrm flipH="1">
                <a:off x="39564000" y="3901489"/>
                <a:ext cx="710450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/>
              <p:cNvCxnSpPr/>
              <p:nvPr/>
            </p:nvCxnSpPr>
            <p:spPr>
              <a:xfrm>
                <a:off x="40529008" y="4004310"/>
                <a:ext cx="0" cy="4899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3" name="Straight Connector 962"/>
              <p:cNvCxnSpPr/>
              <p:nvPr/>
            </p:nvCxnSpPr>
            <p:spPr>
              <a:xfrm>
                <a:off x="40783566" y="3901489"/>
                <a:ext cx="685434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Connector 966"/>
              <p:cNvCxnSpPr/>
              <p:nvPr/>
            </p:nvCxnSpPr>
            <p:spPr>
              <a:xfrm flipH="1">
                <a:off x="40980950" y="5093499"/>
                <a:ext cx="233492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Straight Connector 967"/>
              <p:cNvCxnSpPr/>
              <p:nvPr/>
            </p:nvCxnSpPr>
            <p:spPr>
              <a:xfrm>
                <a:off x="41723558" y="5093499"/>
                <a:ext cx="262341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2" name="Straight Arrow Connector 1461"/>
            <p:cNvCxnSpPr/>
            <p:nvPr/>
          </p:nvCxnSpPr>
          <p:spPr>
            <a:xfrm flipV="1">
              <a:off x="15210200" y="7466214"/>
              <a:ext cx="476090" cy="10733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Arrow Connector 1465"/>
            <p:cNvCxnSpPr/>
            <p:nvPr/>
          </p:nvCxnSpPr>
          <p:spPr>
            <a:xfrm flipV="1">
              <a:off x="16137014" y="7466214"/>
              <a:ext cx="476090" cy="10733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Arrow Connector 1466"/>
            <p:cNvCxnSpPr/>
            <p:nvPr/>
          </p:nvCxnSpPr>
          <p:spPr>
            <a:xfrm flipH="1">
              <a:off x="16194097" y="7567564"/>
              <a:ext cx="172897" cy="519833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Arrow Connector 1468"/>
            <p:cNvCxnSpPr/>
            <p:nvPr/>
          </p:nvCxnSpPr>
          <p:spPr>
            <a:xfrm flipV="1">
              <a:off x="16672457" y="8800738"/>
              <a:ext cx="476090" cy="10733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1723350" y="4708942"/>
            <a:ext cx="5096318" cy="4441599"/>
            <a:chOff x="20383908" y="4341812"/>
            <a:chExt cx="5096318" cy="4441599"/>
          </a:xfrm>
        </p:grpSpPr>
        <p:grpSp>
          <p:nvGrpSpPr>
            <p:cNvPr id="1060" name="Group 1059"/>
            <p:cNvGrpSpPr/>
            <p:nvPr/>
          </p:nvGrpSpPr>
          <p:grpSpPr>
            <a:xfrm>
              <a:off x="20383908" y="4341812"/>
              <a:ext cx="5096318" cy="4441599"/>
              <a:chOff x="39204000" y="2182067"/>
              <a:chExt cx="4876200" cy="4249761"/>
            </a:xfrm>
          </p:grpSpPr>
          <p:grpSp>
            <p:nvGrpSpPr>
              <p:cNvPr id="1061" name="Group 1060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1094" name="Oval 1093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5" name="TextBox 1094"/>
                    <p:cNvSpPr txBox="1"/>
                    <p:nvPr/>
                  </p:nvSpPr>
                  <p:spPr>
                    <a:xfrm>
                      <a:off x="41822830" y="2302289"/>
                      <a:ext cx="5332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000" b="0" i="1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95" name="TextBox 10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22830" y="2302289"/>
                      <a:ext cx="533223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62" name="Group 1061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092" name="Oval 1091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3" name="TextBox 1092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93" name="TextBox 10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63" name="Group 1062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090" name="Oval 108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1" name="TextBox 1090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91" name="TextBox 10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64" name="Group 1063"/>
              <p:cNvGrpSpPr/>
              <p:nvPr/>
            </p:nvGrpSpPr>
            <p:grpSpPr>
              <a:xfrm>
                <a:off x="39204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1088" name="Oval 1087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9" name="TextBox 1088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9" name="TextBox 10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65" name="Group 1064"/>
              <p:cNvGrpSpPr/>
              <p:nvPr/>
            </p:nvGrpSpPr>
            <p:grpSpPr>
              <a:xfrm>
                <a:off x="40169008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1086" name="Oval 1085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7" name="TextBox 1086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7" name="TextBox 10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66" name="Group 1065"/>
              <p:cNvGrpSpPr/>
              <p:nvPr/>
            </p:nvGrpSpPr>
            <p:grpSpPr>
              <a:xfrm>
                <a:off x="41109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1084" name="Oval 108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5" name="TextBox 1084"/>
                    <p:cNvSpPr txBox="1"/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5" name="TextBox 10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67" name="Group 1066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1082" name="Oval 1081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solidFill>
                  <a:srgbClr val="F0C8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3" name="TextBox 1082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3" name="TextBox 10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68" name="Group 1067"/>
              <p:cNvGrpSpPr/>
              <p:nvPr/>
            </p:nvGrpSpPr>
            <p:grpSpPr>
              <a:xfrm>
                <a:off x="40620950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1080" name="Oval 107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1" name="TextBox 1080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1" name="TextBox 10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b="-12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69" name="Group 1068"/>
              <p:cNvGrpSpPr/>
              <p:nvPr/>
            </p:nvGrpSpPr>
            <p:grpSpPr>
              <a:xfrm>
                <a:off x="41625899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1078" name="Oval 1077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9" name="TextBox 1078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9" name="TextBox 10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70" name="Straight Connector 1069"/>
              <p:cNvCxnSpPr/>
              <p:nvPr/>
            </p:nvCxnSpPr>
            <p:spPr>
              <a:xfrm flipH="1">
                <a:off x="40529008" y="2781354"/>
                <a:ext cx="1288047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/>
              <p:cNvCxnSpPr/>
              <p:nvPr/>
            </p:nvCxnSpPr>
            <p:spPr>
              <a:xfrm>
                <a:off x="42326171" y="2781354"/>
                <a:ext cx="1394029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/>
              <p:cNvCxnSpPr/>
              <p:nvPr/>
            </p:nvCxnSpPr>
            <p:spPr>
              <a:xfrm flipH="1">
                <a:off x="39564000" y="3901489"/>
                <a:ext cx="710450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Straight Connector 1073"/>
              <p:cNvCxnSpPr/>
              <p:nvPr/>
            </p:nvCxnSpPr>
            <p:spPr>
              <a:xfrm>
                <a:off x="40529008" y="4004310"/>
                <a:ext cx="0" cy="4899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Straight Connector 1074"/>
              <p:cNvCxnSpPr/>
              <p:nvPr/>
            </p:nvCxnSpPr>
            <p:spPr>
              <a:xfrm>
                <a:off x="40783566" y="3901489"/>
                <a:ext cx="685434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Straight Connector 1075"/>
              <p:cNvCxnSpPr/>
              <p:nvPr/>
            </p:nvCxnSpPr>
            <p:spPr>
              <a:xfrm flipH="1">
                <a:off x="40980950" y="5093499"/>
                <a:ext cx="233492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>
              <a:xfrm>
                <a:off x="41723558" y="5093499"/>
                <a:ext cx="262341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0" name="Straight Arrow Connector 1469"/>
            <p:cNvCxnSpPr/>
            <p:nvPr/>
          </p:nvCxnSpPr>
          <p:spPr>
            <a:xfrm flipH="1" flipV="1">
              <a:off x="23177456" y="7302319"/>
              <a:ext cx="282365" cy="637259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2" name="Straight Arrow Connector 1471"/>
            <p:cNvCxnSpPr/>
            <p:nvPr/>
          </p:nvCxnSpPr>
          <p:spPr>
            <a:xfrm flipH="1" flipV="1">
              <a:off x="22241072" y="6085513"/>
              <a:ext cx="546672" cy="492199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5" name="Straight Arrow Connector 1474"/>
            <p:cNvCxnSpPr/>
            <p:nvPr/>
          </p:nvCxnSpPr>
          <p:spPr>
            <a:xfrm flipV="1">
              <a:off x="22203131" y="5914740"/>
              <a:ext cx="731365" cy="15637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Straight Arrow Connector 1480"/>
            <p:cNvCxnSpPr/>
            <p:nvPr/>
          </p:nvCxnSpPr>
          <p:spPr>
            <a:xfrm flipV="1">
              <a:off x="23876982" y="5930377"/>
              <a:ext cx="731365" cy="15637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7438350" y="4708942"/>
            <a:ext cx="6057639" cy="4441599"/>
            <a:chOff x="26314668" y="4341812"/>
            <a:chExt cx="6057639" cy="4441599"/>
          </a:xfrm>
        </p:grpSpPr>
        <p:grpSp>
          <p:nvGrpSpPr>
            <p:cNvPr id="887" name="Group 886"/>
            <p:cNvGrpSpPr/>
            <p:nvPr/>
          </p:nvGrpSpPr>
          <p:grpSpPr>
            <a:xfrm>
              <a:off x="26314668" y="4341812"/>
              <a:ext cx="6057639" cy="4441599"/>
              <a:chOff x="39204000" y="2182067"/>
              <a:chExt cx="5796000" cy="4249761"/>
            </a:xfrm>
          </p:grpSpPr>
          <p:grpSp>
            <p:nvGrpSpPr>
              <p:cNvPr id="888" name="Group 887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942" name="Oval 941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3" name="TextBox 942"/>
                    <p:cNvSpPr txBox="1"/>
                    <p:nvPr/>
                  </p:nvSpPr>
                  <p:spPr>
                    <a:xfrm>
                      <a:off x="41822830" y="2302289"/>
                      <a:ext cx="5332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000" b="0" i="1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43" name="TextBox 9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22830" y="2302289"/>
                      <a:ext cx="533223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9" name="Group 888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940" name="Oval 93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1" name="TextBox 940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41" name="TextBox 9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0" name="Group 889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938" name="Oval 937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9" name="TextBox 938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9" name="TextBox 9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1" name="Group 890"/>
              <p:cNvGrpSpPr/>
              <p:nvPr/>
            </p:nvGrpSpPr>
            <p:grpSpPr>
              <a:xfrm>
                <a:off x="39204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936" name="Oval 935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7" name="TextBox 936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7" name="TextBox 9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2" name="Group 891"/>
              <p:cNvGrpSpPr/>
              <p:nvPr/>
            </p:nvGrpSpPr>
            <p:grpSpPr>
              <a:xfrm>
                <a:off x="40169008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934" name="Oval 93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5" name="TextBox 934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5" name="TextBox 9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3" name="Group 892"/>
              <p:cNvGrpSpPr/>
              <p:nvPr/>
            </p:nvGrpSpPr>
            <p:grpSpPr>
              <a:xfrm>
                <a:off x="41109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932" name="Oval 931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3" name="TextBox 932"/>
                    <p:cNvSpPr txBox="1"/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3" name="TextBox 9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4" name="Group 893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930" name="Oval 92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1" name="TextBox 930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1" name="TextBox 9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5" name="Group 894"/>
              <p:cNvGrpSpPr/>
              <p:nvPr/>
            </p:nvGrpSpPr>
            <p:grpSpPr>
              <a:xfrm>
                <a:off x="42444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928" name="Oval 927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9" name="TextBox 928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9" name="TextBox 9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6" name="Group 895"/>
              <p:cNvGrpSpPr/>
              <p:nvPr/>
            </p:nvGrpSpPr>
            <p:grpSpPr>
              <a:xfrm>
                <a:off x="433602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926" name="Oval 925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solidFill>
                  <a:srgbClr val="F0C8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7" name="TextBox 926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7" name="TextBox 9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7" name="Group 896"/>
              <p:cNvGrpSpPr/>
              <p:nvPr/>
            </p:nvGrpSpPr>
            <p:grpSpPr>
              <a:xfrm>
                <a:off x="44280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924" name="Oval 92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5" name="TextBox 924"/>
                    <p:cNvSpPr txBox="1"/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5" name="TextBox 9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8" name="Group 897"/>
              <p:cNvGrpSpPr/>
              <p:nvPr/>
            </p:nvGrpSpPr>
            <p:grpSpPr>
              <a:xfrm>
                <a:off x="40620950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922" name="Oval 921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3" name="TextBox 922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3" name="TextBox 9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b="-12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99" name="Group 898"/>
              <p:cNvGrpSpPr/>
              <p:nvPr/>
            </p:nvGrpSpPr>
            <p:grpSpPr>
              <a:xfrm>
                <a:off x="41625899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920" name="Oval 91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1" name="TextBox 920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1" name="TextBox 9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03" name="Straight Connector 902"/>
              <p:cNvCxnSpPr/>
              <p:nvPr/>
            </p:nvCxnSpPr>
            <p:spPr>
              <a:xfrm flipH="1">
                <a:off x="40529008" y="2781354"/>
                <a:ext cx="1288047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Straight Connector 903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/>
              <p:cNvCxnSpPr/>
              <p:nvPr/>
            </p:nvCxnSpPr>
            <p:spPr>
              <a:xfrm>
                <a:off x="42326171" y="2781354"/>
                <a:ext cx="1394029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Straight Connector 905"/>
              <p:cNvCxnSpPr/>
              <p:nvPr/>
            </p:nvCxnSpPr>
            <p:spPr>
              <a:xfrm flipH="1">
                <a:off x="39564000" y="3901489"/>
                <a:ext cx="710450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Straight Connector 906"/>
              <p:cNvCxnSpPr/>
              <p:nvPr/>
            </p:nvCxnSpPr>
            <p:spPr>
              <a:xfrm>
                <a:off x="40529008" y="4004310"/>
                <a:ext cx="0" cy="4899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Straight Connector 907"/>
              <p:cNvCxnSpPr/>
              <p:nvPr/>
            </p:nvCxnSpPr>
            <p:spPr>
              <a:xfrm>
                <a:off x="40783566" y="3901489"/>
                <a:ext cx="685434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/>
              <p:cNvCxnSpPr/>
              <p:nvPr/>
            </p:nvCxnSpPr>
            <p:spPr>
              <a:xfrm flipH="1">
                <a:off x="42804000" y="3901489"/>
                <a:ext cx="661642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/>
              <p:cNvCxnSpPr/>
              <p:nvPr/>
            </p:nvCxnSpPr>
            <p:spPr>
              <a:xfrm>
                <a:off x="43720200" y="4004310"/>
                <a:ext cx="0" cy="4899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>
                <a:off x="43974758" y="3901489"/>
                <a:ext cx="665242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/>
              <p:cNvCxnSpPr/>
              <p:nvPr/>
            </p:nvCxnSpPr>
            <p:spPr>
              <a:xfrm flipH="1">
                <a:off x="40980950" y="5093499"/>
                <a:ext cx="233492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/>
              <p:cNvCxnSpPr/>
              <p:nvPr/>
            </p:nvCxnSpPr>
            <p:spPr>
              <a:xfrm>
                <a:off x="41723558" y="5093499"/>
                <a:ext cx="262341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2" name="Straight Arrow Connector 1481"/>
            <p:cNvCxnSpPr/>
            <p:nvPr/>
          </p:nvCxnSpPr>
          <p:spPr>
            <a:xfrm>
              <a:off x="31216371" y="6242993"/>
              <a:ext cx="12979" cy="540000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3915350" y="4708942"/>
            <a:ext cx="6057639" cy="4441599"/>
            <a:chOff x="32966737" y="4341812"/>
            <a:chExt cx="6057639" cy="4441599"/>
          </a:xfrm>
        </p:grpSpPr>
        <p:grpSp>
          <p:nvGrpSpPr>
            <p:cNvPr id="823" name="Group 822"/>
            <p:cNvGrpSpPr/>
            <p:nvPr/>
          </p:nvGrpSpPr>
          <p:grpSpPr>
            <a:xfrm>
              <a:off x="32966737" y="4341812"/>
              <a:ext cx="6057639" cy="4441599"/>
              <a:chOff x="39204000" y="2182067"/>
              <a:chExt cx="5796000" cy="4249761"/>
            </a:xfrm>
          </p:grpSpPr>
          <p:grpSp>
            <p:nvGrpSpPr>
              <p:cNvPr id="824" name="Group 823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885" name="Oval 884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6" name="TextBox 885"/>
                    <p:cNvSpPr txBox="1"/>
                    <p:nvPr/>
                  </p:nvSpPr>
                  <p:spPr>
                    <a:xfrm>
                      <a:off x="41822830" y="2302289"/>
                      <a:ext cx="5332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000" b="0" i="1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6" name="TextBox 8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22830" y="2302289"/>
                      <a:ext cx="533223" cy="461665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25" name="Group 824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883" name="Oval 88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4" name="TextBox 883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4" name="TextBox 8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26" name="Group 825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881" name="Oval 880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2" name="TextBox 881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2" name="TextBox 8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 b="-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27" name="Group 826"/>
              <p:cNvGrpSpPr/>
              <p:nvPr/>
            </p:nvGrpSpPr>
            <p:grpSpPr>
              <a:xfrm>
                <a:off x="39204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879" name="Oval 878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0" name="TextBox 879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0" name="TextBox 8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28" name="Group 827"/>
              <p:cNvGrpSpPr/>
              <p:nvPr/>
            </p:nvGrpSpPr>
            <p:grpSpPr>
              <a:xfrm>
                <a:off x="40169008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877" name="Oval 876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8" name="TextBox 877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8" name="TextBox 8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29" name="Group 828"/>
              <p:cNvGrpSpPr/>
              <p:nvPr/>
            </p:nvGrpSpPr>
            <p:grpSpPr>
              <a:xfrm>
                <a:off x="41109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875" name="Oval 874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6" name="TextBox 875"/>
                    <p:cNvSpPr txBox="1"/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6" name="TextBox 8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30" name="Group 829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873" name="Oval 87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4" name="TextBox 873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4" name="TextBox 8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31" name="Group 830"/>
              <p:cNvGrpSpPr/>
              <p:nvPr/>
            </p:nvGrpSpPr>
            <p:grpSpPr>
              <a:xfrm>
                <a:off x="42444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871" name="Oval 870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2" name="TextBox 871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2" name="TextBox 8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32" name="Group 831"/>
              <p:cNvGrpSpPr/>
              <p:nvPr/>
            </p:nvGrpSpPr>
            <p:grpSpPr>
              <a:xfrm>
                <a:off x="433602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869" name="Oval 868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0" name="TextBox 869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0" name="TextBox 8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33" name="Group 832"/>
              <p:cNvGrpSpPr/>
              <p:nvPr/>
            </p:nvGrpSpPr>
            <p:grpSpPr>
              <a:xfrm>
                <a:off x="44280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867" name="Oval 866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8" name="TextBox 867"/>
                    <p:cNvSpPr txBox="1"/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8" name="TextBox 8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34" name="Group 833"/>
              <p:cNvGrpSpPr/>
              <p:nvPr/>
            </p:nvGrpSpPr>
            <p:grpSpPr>
              <a:xfrm>
                <a:off x="40620950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865" name="Oval 864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6" name="TextBox 865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6" name="TextBox 8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 b="-12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35" name="Group 834"/>
              <p:cNvGrpSpPr/>
              <p:nvPr/>
            </p:nvGrpSpPr>
            <p:grpSpPr>
              <a:xfrm>
                <a:off x="41625899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863" name="Oval 86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4" name="TextBox 863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4" name="TextBox 8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36" name="Group 835"/>
              <p:cNvGrpSpPr/>
              <p:nvPr/>
            </p:nvGrpSpPr>
            <p:grpSpPr>
              <a:xfrm>
                <a:off x="42983150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861" name="Oval 860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solidFill>
                  <a:srgbClr val="F0C8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2" name="TextBox 861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2" name="TextBox 8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 b="-12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37" name="Group 836"/>
              <p:cNvGrpSpPr/>
              <p:nvPr/>
            </p:nvGrpSpPr>
            <p:grpSpPr>
              <a:xfrm>
                <a:off x="43897550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859" name="Oval 858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0" name="TextBox 859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0" name="TextBox 8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40" name="Straight Connector 839"/>
              <p:cNvCxnSpPr/>
              <p:nvPr/>
            </p:nvCxnSpPr>
            <p:spPr>
              <a:xfrm flipH="1">
                <a:off x="40529008" y="2781354"/>
                <a:ext cx="1288047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42326171" y="2781354"/>
                <a:ext cx="1394029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 flipH="1">
                <a:off x="39564000" y="3901489"/>
                <a:ext cx="710450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>
                <a:off x="40529008" y="4004310"/>
                <a:ext cx="0" cy="4899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>
                <a:off x="40783566" y="3901489"/>
                <a:ext cx="685434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/>
              <p:cNvCxnSpPr/>
              <p:nvPr/>
            </p:nvCxnSpPr>
            <p:spPr>
              <a:xfrm flipH="1">
                <a:off x="42804000" y="3901489"/>
                <a:ext cx="661642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/>
              <p:cNvCxnSpPr/>
              <p:nvPr/>
            </p:nvCxnSpPr>
            <p:spPr>
              <a:xfrm>
                <a:off x="43720200" y="4004310"/>
                <a:ext cx="0" cy="4899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Straight Connector 847"/>
              <p:cNvCxnSpPr/>
              <p:nvPr/>
            </p:nvCxnSpPr>
            <p:spPr>
              <a:xfrm>
                <a:off x="43974758" y="3901489"/>
                <a:ext cx="665242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Straight Connector 848"/>
              <p:cNvCxnSpPr/>
              <p:nvPr/>
            </p:nvCxnSpPr>
            <p:spPr>
              <a:xfrm flipH="1">
                <a:off x="40980950" y="5093499"/>
                <a:ext cx="233492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/>
              <p:cNvCxnSpPr/>
              <p:nvPr/>
            </p:nvCxnSpPr>
            <p:spPr>
              <a:xfrm>
                <a:off x="41723558" y="5093499"/>
                <a:ext cx="262341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/>
              <p:cNvCxnSpPr/>
              <p:nvPr/>
            </p:nvCxnSpPr>
            <p:spPr>
              <a:xfrm flipH="1">
                <a:off x="43343150" y="5093499"/>
                <a:ext cx="122492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Straight Connector 851"/>
              <p:cNvCxnSpPr/>
              <p:nvPr/>
            </p:nvCxnSpPr>
            <p:spPr>
              <a:xfrm>
                <a:off x="43974758" y="5093499"/>
                <a:ext cx="282792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5" name="Straight Arrow Connector 1484"/>
            <p:cNvCxnSpPr/>
            <p:nvPr/>
          </p:nvCxnSpPr>
          <p:spPr>
            <a:xfrm flipH="1">
              <a:off x="37103740" y="7359007"/>
              <a:ext cx="164410" cy="587957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0354511" y="4708942"/>
            <a:ext cx="6057639" cy="5778430"/>
            <a:chOff x="39618806" y="4341812"/>
            <a:chExt cx="6057639" cy="5778430"/>
          </a:xfrm>
        </p:grpSpPr>
        <p:grpSp>
          <p:nvGrpSpPr>
            <p:cNvPr id="822" name="Group 821"/>
            <p:cNvGrpSpPr/>
            <p:nvPr/>
          </p:nvGrpSpPr>
          <p:grpSpPr>
            <a:xfrm>
              <a:off x="39618806" y="4341812"/>
              <a:ext cx="6057639" cy="5778430"/>
              <a:chOff x="39204000" y="2182067"/>
              <a:chExt cx="5796000" cy="5528853"/>
            </a:xfrm>
          </p:grpSpPr>
          <p:grpSp>
            <p:nvGrpSpPr>
              <p:cNvPr id="732" name="Group 731"/>
              <p:cNvGrpSpPr/>
              <p:nvPr/>
            </p:nvGrpSpPr>
            <p:grpSpPr>
              <a:xfrm>
                <a:off x="41711613" y="2182067"/>
                <a:ext cx="720000" cy="702108"/>
                <a:chOff x="41729441" y="2182067"/>
                <a:chExt cx="720000" cy="702108"/>
              </a:xfrm>
            </p:grpSpPr>
            <p:sp>
              <p:nvSpPr>
                <p:cNvPr id="693" name="Oval 692"/>
                <p:cNvSpPr>
                  <a:spLocks/>
                </p:cNvSpPr>
                <p:nvPr/>
              </p:nvSpPr>
              <p:spPr>
                <a:xfrm>
                  <a:off x="41729441" y="2182067"/>
                  <a:ext cx="720000" cy="7021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4" name="TextBox 693"/>
                    <p:cNvSpPr txBox="1"/>
                    <p:nvPr/>
                  </p:nvSpPr>
                  <p:spPr>
                    <a:xfrm>
                      <a:off x="41822830" y="2302289"/>
                      <a:ext cx="5332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000" b="0" i="1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dirty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94" name="TextBox 6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22830" y="2302289"/>
                      <a:ext cx="533223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33" name="Group 732"/>
              <p:cNvGrpSpPr/>
              <p:nvPr/>
            </p:nvGrpSpPr>
            <p:grpSpPr>
              <a:xfrm>
                <a:off x="41711613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734" name="Oval 73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5" name="TextBox 734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5" name="TextBox 7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89" name="Group 688"/>
              <p:cNvGrpSpPr/>
              <p:nvPr/>
            </p:nvGrpSpPr>
            <p:grpSpPr>
              <a:xfrm>
                <a:off x="40169008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690" name="Oval 68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1" name="TextBox 690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91" name="TextBox 6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39" name="Group 738"/>
              <p:cNvGrpSpPr/>
              <p:nvPr/>
            </p:nvGrpSpPr>
            <p:grpSpPr>
              <a:xfrm>
                <a:off x="39204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40" name="Oval 73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1" name="TextBox 740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1" name="TextBox 7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42" name="Group 741"/>
              <p:cNvGrpSpPr/>
              <p:nvPr/>
            </p:nvGrpSpPr>
            <p:grpSpPr>
              <a:xfrm>
                <a:off x="40169008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43" name="Oval 74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4" name="TextBox 743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4" name="TextBox 7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45" name="Group 744"/>
              <p:cNvGrpSpPr/>
              <p:nvPr/>
            </p:nvGrpSpPr>
            <p:grpSpPr>
              <a:xfrm>
                <a:off x="41109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46" name="Oval 745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7" name="TextBox 746"/>
                    <p:cNvSpPr txBox="1"/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7" name="TextBox 7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36" name="Group 735"/>
              <p:cNvGrpSpPr/>
              <p:nvPr/>
            </p:nvGrpSpPr>
            <p:grpSpPr>
              <a:xfrm>
                <a:off x="43360200" y="3302202"/>
                <a:ext cx="720000" cy="702108"/>
                <a:chOff x="9629070" y="2299200"/>
                <a:chExt cx="954173" cy="930461"/>
              </a:xfrm>
            </p:grpSpPr>
            <p:sp>
              <p:nvSpPr>
                <p:cNvPr id="737" name="Oval 736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8" name="TextBox 737"/>
                    <p:cNvSpPr txBox="1"/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8" name="TextBox 7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698151" cy="65141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48" name="Group 747"/>
              <p:cNvGrpSpPr/>
              <p:nvPr/>
            </p:nvGrpSpPr>
            <p:grpSpPr>
              <a:xfrm>
                <a:off x="42444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49" name="Oval 748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0" name="TextBox 749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0" name="TextBox 7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51" name="Group 750"/>
              <p:cNvGrpSpPr/>
              <p:nvPr/>
            </p:nvGrpSpPr>
            <p:grpSpPr>
              <a:xfrm>
                <a:off x="433602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52" name="Oval 751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3" name="TextBox 752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3" name="TextBox 7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54" name="Group 753"/>
              <p:cNvGrpSpPr/>
              <p:nvPr/>
            </p:nvGrpSpPr>
            <p:grpSpPr>
              <a:xfrm>
                <a:off x="44280000" y="44942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55" name="Oval 754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6" name="TextBox 755"/>
                    <p:cNvSpPr txBox="1"/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6" name="TextBox 7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320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57" name="Group 756"/>
              <p:cNvGrpSpPr/>
              <p:nvPr/>
            </p:nvGrpSpPr>
            <p:grpSpPr>
              <a:xfrm>
                <a:off x="40620950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758" name="Oval 757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9" name="TextBox 758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9" name="TextBox 7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b="-12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60" name="Group 759"/>
              <p:cNvGrpSpPr/>
              <p:nvPr/>
            </p:nvGrpSpPr>
            <p:grpSpPr>
              <a:xfrm>
                <a:off x="41625899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761" name="Oval 760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2" name="TextBox 761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2" name="TextBox 7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63" name="Group 762"/>
              <p:cNvGrpSpPr/>
              <p:nvPr/>
            </p:nvGrpSpPr>
            <p:grpSpPr>
              <a:xfrm>
                <a:off x="42983150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764" name="Oval 763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5" name="TextBox 764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5" name="TextBox 7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b="-12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66" name="Group 765"/>
              <p:cNvGrpSpPr/>
              <p:nvPr/>
            </p:nvGrpSpPr>
            <p:grpSpPr>
              <a:xfrm>
                <a:off x="43897550" y="5729720"/>
                <a:ext cx="720000" cy="702108"/>
                <a:chOff x="9629070" y="2299200"/>
                <a:chExt cx="954173" cy="930461"/>
              </a:xfrm>
            </p:grpSpPr>
            <p:sp>
              <p:nvSpPr>
                <p:cNvPr id="767" name="Oval 766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8" name="TextBox 767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8" name="TextBox 7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69" name="Group 768"/>
              <p:cNvGrpSpPr/>
              <p:nvPr/>
            </p:nvGrpSpPr>
            <p:grpSpPr>
              <a:xfrm>
                <a:off x="42525950" y="70088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70" name="Oval 769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solidFill>
                  <a:srgbClr val="F0C8F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1" name="TextBox 770"/>
                    <p:cNvSpPr txBox="1"/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1" name="TextBox 7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3578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2" name="Group 771"/>
              <p:cNvGrpSpPr/>
              <p:nvPr/>
            </p:nvGrpSpPr>
            <p:grpSpPr>
              <a:xfrm>
                <a:off x="43482350" y="7008812"/>
                <a:ext cx="720000" cy="702108"/>
                <a:chOff x="9629070" y="2299200"/>
                <a:chExt cx="954173" cy="930461"/>
              </a:xfrm>
            </p:grpSpPr>
            <p:sp>
              <p:nvSpPr>
                <p:cNvPr id="773" name="Oval 772"/>
                <p:cNvSpPr>
                  <a:spLocks/>
                </p:cNvSpPr>
                <p:nvPr/>
              </p:nvSpPr>
              <p:spPr>
                <a:xfrm>
                  <a:off x="9629070" y="2299200"/>
                  <a:ext cx="954173" cy="93046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4" name="TextBox 773"/>
                    <p:cNvSpPr txBox="1"/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30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sz="3000" b="0" i="0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3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4" name="TextBox 7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7082" y="2438724"/>
                      <a:ext cx="706649" cy="620144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79" name="Straight Connector 778"/>
              <p:cNvCxnSpPr>
                <a:stCxn id="693" idx="3"/>
                <a:endCxn id="690" idx="0"/>
              </p:cNvCxnSpPr>
              <p:nvPr/>
            </p:nvCxnSpPr>
            <p:spPr>
              <a:xfrm flipH="1">
                <a:off x="40529008" y="2781354"/>
                <a:ext cx="1288047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>
                <a:stCxn id="693" idx="4"/>
                <a:endCxn id="734" idx="0"/>
              </p:cNvCxnSpPr>
              <p:nvPr/>
            </p:nvCxnSpPr>
            <p:spPr>
              <a:xfrm>
                <a:off x="42071613" y="2884175"/>
                <a:ext cx="0" cy="4180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/>
              <p:cNvCxnSpPr>
                <a:stCxn id="693" idx="5"/>
                <a:endCxn id="737" idx="0"/>
              </p:cNvCxnSpPr>
              <p:nvPr/>
            </p:nvCxnSpPr>
            <p:spPr>
              <a:xfrm>
                <a:off x="42326171" y="2781354"/>
                <a:ext cx="1394029" cy="520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>
                <a:stCxn id="690" idx="3"/>
                <a:endCxn id="740" idx="0"/>
              </p:cNvCxnSpPr>
              <p:nvPr/>
            </p:nvCxnSpPr>
            <p:spPr>
              <a:xfrm flipH="1">
                <a:off x="39564000" y="3901489"/>
                <a:ext cx="710450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/>
              <p:cNvCxnSpPr>
                <a:stCxn id="690" idx="4"/>
                <a:endCxn id="743" idx="0"/>
              </p:cNvCxnSpPr>
              <p:nvPr/>
            </p:nvCxnSpPr>
            <p:spPr>
              <a:xfrm>
                <a:off x="40529008" y="4004310"/>
                <a:ext cx="0" cy="4899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>
                <a:stCxn id="690" idx="5"/>
                <a:endCxn id="746" idx="0"/>
              </p:cNvCxnSpPr>
              <p:nvPr/>
            </p:nvCxnSpPr>
            <p:spPr>
              <a:xfrm>
                <a:off x="40783566" y="3901489"/>
                <a:ext cx="685434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>
                <a:stCxn id="737" idx="3"/>
                <a:endCxn id="749" idx="0"/>
              </p:cNvCxnSpPr>
              <p:nvPr/>
            </p:nvCxnSpPr>
            <p:spPr>
              <a:xfrm flipH="1">
                <a:off x="42804000" y="3901489"/>
                <a:ext cx="661642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>
                <a:stCxn id="737" idx="4"/>
                <a:endCxn id="752" idx="0"/>
              </p:cNvCxnSpPr>
              <p:nvPr/>
            </p:nvCxnSpPr>
            <p:spPr>
              <a:xfrm>
                <a:off x="43720200" y="4004310"/>
                <a:ext cx="0" cy="4899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>
                <a:stCxn id="737" idx="5"/>
                <a:endCxn id="755" idx="0"/>
              </p:cNvCxnSpPr>
              <p:nvPr/>
            </p:nvCxnSpPr>
            <p:spPr>
              <a:xfrm>
                <a:off x="43974758" y="3901489"/>
                <a:ext cx="665242" cy="592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>
                <a:stCxn id="746" idx="3"/>
                <a:endCxn id="758" idx="0"/>
              </p:cNvCxnSpPr>
              <p:nvPr/>
            </p:nvCxnSpPr>
            <p:spPr>
              <a:xfrm flipH="1">
                <a:off x="40980950" y="5093499"/>
                <a:ext cx="233492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>
                <a:stCxn id="746" idx="5"/>
                <a:endCxn id="761" idx="0"/>
              </p:cNvCxnSpPr>
              <p:nvPr/>
            </p:nvCxnSpPr>
            <p:spPr>
              <a:xfrm>
                <a:off x="41723558" y="5093499"/>
                <a:ext cx="262341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>
                <a:stCxn id="752" idx="3"/>
                <a:endCxn id="764" idx="0"/>
              </p:cNvCxnSpPr>
              <p:nvPr/>
            </p:nvCxnSpPr>
            <p:spPr>
              <a:xfrm flipH="1">
                <a:off x="43343150" y="5093499"/>
                <a:ext cx="122492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>
                <a:stCxn id="752" idx="5"/>
                <a:endCxn id="767" idx="0"/>
              </p:cNvCxnSpPr>
              <p:nvPr/>
            </p:nvCxnSpPr>
            <p:spPr>
              <a:xfrm>
                <a:off x="43974758" y="5093499"/>
                <a:ext cx="282792" cy="636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>
                <a:stCxn id="764" idx="3"/>
                <a:endCxn id="770" idx="0"/>
              </p:cNvCxnSpPr>
              <p:nvPr/>
            </p:nvCxnSpPr>
            <p:spPr>
              <a:xfrm flipH="1">
                <a:off x="42885950" y="6329007"/>
                <a:ext cx="202642" cy="6798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>
                <a:stCxn id="764" idx="5"/>
                <a:endCxn id="773" idx="0"/>
              </p:cNvCxnSpPr>
              <p:nvPr/>
            </p:nvCxnSpPr>
            <p:spPr>
              <a:xfrm>
                <a:off x="43597708" y="6329007"/>
                <a:ext cx="244642" cy="6798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7" name="Straight Arrow Connector 1486"/>
            <p:cNvCxnSpPr/>
            <p:nvPr/>
          </p:nvCxnSpPr>
          <p:spPr>
            <a:xfrm flipH="1">
              <a:off x="43308980" y="8661047"/>
              <a:ext cx="164410" cy="587957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Arrow 10"/>
          <p:cNvSpPr/>
          <p:nvPr/>
        </p:nvSpPr>
        <p:spPr>
          <a:xfrm>
            <a:off x="4605465" y="4646612"/>
            <a:ext cx="545714" cy="68981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ight Arrow 683"/>
          <p:cNvSpPr/>
          <p:nvPr/>
        </p:nvSpPr>
        <p:spPr>
          <a:xfrm>
            <a:off x="10543497" y="4646612"/>
            <a:ext cx="545714" cy="68981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ight Arrow 684"/>
          <p:cNvSpPr/>
          <p:nvPr/>
        </p:nvSpPr>
        <p:spPr>
          <a:xfrm>
            <a:off x="16163499" y="4646612"/>
            <a:ext cx="545714" cy="68981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ight Arrow 685"/>
          <p:cNvSpPr/>
          <p:nvPr/>
        </p:nvSpPr>
        <p:spPr>
          <a:xfrm>
            <a:off x="21642862" y="4646612"/>
            <a:ext cx="545714" cy="68981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ight Arrow 686"/>
          <p:cNvSpPr/>
          <p:nvPr/>
        </p:nvSpPr>
        <p:spPr>
          <a:xfrm>
            <a:off x="27261535" y="4646612"/>
            <a:ext cx="545714" cy="68981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ight Arrow 687"/>
          <p:cNvSpPr/>
          <p:nvPr/>
        </p:nvSpPr>
        <p:spPr>
          <a:xfrm>
            <a:off x="33202500" y="4646612"/>
            <a:ext cx="545714" cy="68981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ight Arrow 691"/>
          <p:cNvSpPr/>
          <p:nvPr/>
        </p:nvSpPr>
        <p:spPr>
          <a:xfrm>
            <a:off x="39909753" y="4646612"/>
            <a:ext cx="545714" cy="68981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1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1225</Words>
  <Application>Microsoft Macintosh PowerPoint</Application>
  <PresentationFormat>Custom</PresentationFormat>
  <Paragraphs>651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316</cp:revision>
  <dcterms:created xsi:type="dcterms:W3CDTF">2006-08-16T00:00:00Z</dcterms:created>
  <dcterms:modified xsi:type="dcterms:W3CDTF">2018-06-05T10:54:44Z</dcterms:modified>
</cp:coreProperties>
</file>