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3" r:id="rId3"/>
    <p:sldId id="282" r:id="rId4"/>
    <p:sldId id="281" r:id="rId5"/>
  </p:sldIdLst>
  <p:sldSz cx="43200638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0C8"/>
    <a:srgbClr val="95F697"/>
    <a:srgbClr val="E650B4"/>
    <a:srgbClr val="F0DCBE"/>
    <a:srgbClr val="C8C8F0"/>
    <a:srgbClr val="96E6E6"/>
    <a:srgbClr val="F5C8C8"/>
    <a:srgbClr val="E65050"/>
    <a:srgbClr val="E4A050"/>
    <a:srgbClr val="E4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>
      <p:cViewPr>
        <p:scale>
          <a:sx n="44" d="100"/>
          <a:sy n="44" d="100"/>
        </p:scale>
        <p:origin x="1448" y="272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1"/>
            <a:ext cx="36720542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2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153355"/>
            <a:ext cx="9720144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153355"/>
            <a:ext cx="28440420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3"/>
            <a:ext cx="36720542" cy="57200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2"/>
            <a:ext cx="36720542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446765"/>
            <a:ext cx="19087784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9133469"/>
            <a:ext cx="19087784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9"/>
            <a:ext cx="19095282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4" y="1146683"/>
            <a:ext cx="14212712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0" y="1146689"/>
            <a:ext cx="24150357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4" y="6026760"/>
            <a:ext cx="14212712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0" y="20160300"/>
            <a:ext cx="2592038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0" y="2573373"/>
            <a:ext cx="2592038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0" y="22540335"/>
            <a:ext cx="2592038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153353"/>
            <a:ext cx="38880574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720102"/>
            <a:ext cx="38880574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5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26693729"/>
            <a:ext cx="13680202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0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74992" y="7560212"/>
            <a:ext cx="31889008" cy="15984000"/>
            <a:chOff x="2274992" y="7560212"/>
            <a:chExt cx="31889008" cy="15984000"/>
          </a:xfrm>
        </p:grpSpPr>
        <p:sp>
          <p:nvSpPr>
            <p:cNvPr id="260" name="TextBox 259"/>
            <p:cNvSpPr txBox="1"/>
            <p:nvPr/>
          </p:nvSpPr>
          <p:spPr>
            <a:xfrm>
              <a:off x="13294519" y="13123466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406432" y="13123466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(c)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068000" y="7560212"/>
              <a:ext cx="21096000" cy="15984000"/>
            </a:xfrm>
            <a:prstGeom prst="roundRect">
              <a:avLst>
                <a:gd name="adj" fmla="val 2453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61591" y="8630147"/>
              <a:ext cx="9715950" cy="5868731"/>
              <a:chOff x="13261591" y="8630147"/>
              <a:chExt cx="9715950" cy="5868731"/>
            </a:xfrm>
          </p:grpSpPr>
          <p:sp>
            <p:nvSpPr>
              <p:cNvPr id="6" name="Oval 5"/>
              <p:cNvSpPr/>
              <p:nvPr/>
            </p:nvSpPr>
            <p:spPr>
              <a:xfrm rot="20636950">
                <a:off x="13261591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15870976" y="891782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18780895" y="891782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6" name="Straight Arrow Connector 265"/>
              <p:cNvCxnSpPr>
                <a:cxnSpLocks/>
              </p:cNvCxnSpPr>
              <p:nvPr/>
            </p:nvCxnSpPr>
            <p:spPr>
              <a:xfrm>
                <a:off x="16020871" y="11143924"/>
                <a:ext cx="510722" cy="1176678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549388" y="961100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8" name="Straight Arrow Connector 267"/>
              <p:cNvCxnSpPr>
                <a:cxnSpLocks/>
                <a:stCxn id="101" idx="4"/>
                <a:endCxn id="121" idx="7"/>
              </p:cNvCxnSpPr>
              <p:nvPr/>
            </p:nvCxnSpPr>
            <p:spPr>
              <a:xfrm flipH="1">
                <a:off x="19806228" y="11181821"/>
                <a:ext cx="644862" cy="1180781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21142473" y="961099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6020871" y="12584698"/>
                <a:ext cx="4134064" cy="1358314"/>
                <a:chOff x="16020871" y="12121684"/>
                <a:chExt cx="4134064" cy="1358314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>
                  <a:off x="16020871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1" name="Oval 270"/>
                <p:cNvSpPr>
                  <a:spLocks noChangeAspect="1"/>
                </p:cNvSpPr>
                <p:nvPr/>
              </p:nvSpPr>
              <p:spPr>
                <a:xfrm>
                  <a:off x="18589958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7" name="Straight Arrow Connector 36"/>
                <p:cNvCxnSpPr>
                  <a:cxnSpLocks/>
                </p:cNvCxnSpPr>
                <p:nvPr/>
              </p:nvCxnSpPr>
              <p:spPr>
                <a:xfrm flipH="1">
                  <a:off x="17571670" y="12635074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cxnSpLocks/>
                </p:cNvCxnSpPr>
                <p:nvPr/>
              </p:nvCxnSpPr>
              <p:spPr>
                <a:xfrm flipH="1">
                  <a:off x="17573502" y="13015691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Oval 100"/>
              <p:cNvSpPr/>
              <p:nvPr/>
            </p:nvSpPr>
            <p:spPr>
              <a:xfrm rot="842642">
                <a:off x="18553242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155043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4259232" y="7959477"/>
              <a:ext cx="9721067" cy="6539401"/>
              <a:chOff x="24259232" y="7959477"/>
              <a:chExt cx="9721067" cy="6539401"/>
            </a:xfrm>
          </p:grpSpPr>
          <p:sp>
            <p:nvSpPr>
              <p:cNvPr id="114" name="Oval 113"/>
              <p:cNvSpPr/>
              <p:nvPr/>
            </p:nvSpPr>
            <p:spPr>
              <a:xfrm rot="842642">
                <a:off x="29556000" y="8676000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20636950">
                <a:off x="24259232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26872429" y="8917826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9782348" y="8917826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0" name="Straight Arrow Connector 49"/>
              <p:cNvCxnSpPr>
                <a:cxnSpLocks/>
                <a:stCxn id="52" idx="5"/>
                <a:endCxn id="49" idx="0"/>
              </p:cNvCxnSpPr>
              <p:nvPr/>
            </p:nvCxnSpPr>
            <p:spPr>
              <a:xfrm>
                <a:off x="25885540" y="10843028"/>
                <a:ext cx="1919273" cy="17416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24550841" y="961099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32143926" y="9610997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5" name="Straight Arrow Connector 54"/>
              <p:cNvCxnSpPr>
                <a:cxnSpLocks/>
                <a:stCxn id="48" idx="4"/>
                <a:endCxn id="56" idx="0"/>
              </p:cNvCxnSpPr>
              <p:nvPr/>
            </p:nvCxnSpPr>
            <p:spPr>
              <a:xfrm flipH="1">
                <a:off x="30373900" y="10361239"/>
                <a:ext cx="190297" cy="2223459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7022324" y="12584698"/>
                <a:ext cx="4134064" cy="1358314"/>
                <a:chOff x="27022324" y="12121682"/>
                <a:chExt cx="4134064" cy="1358314"/>
              </a:xfrm>
            </p:grpSpPr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27022324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>
                  <a:off x="29591411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7" name="Straight Arrow Connector 56"/>
                <p:cNvCxnSpPr>
                  <a:cxnSpLocks/>
                  <a:stCxn id="56" idx="2"/>
                  <a:endCxn id="49" idx="6"/>
                </p:cNvCxnSpPr>
                <p:nvPr/>
              </p:nvCxnSpPr>
              <p:spPr>
                <a:xfrm flipH="1">
                  <a:off x="28587302" y="12800839"/>
                  <a:ext cx="1004110" cy="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Arc 6"/>
              <p:cNvSpPr/>
              <p:nvPr/>
            </p:nvSpPr>
            <p:spPr>
              <a:xfrm rot="21166168">
                <a:off x="25038266" y="7959477"/>
                <a:ext cx="5548734" cy="2709963"/>
              </a:xfrm>
              <a:prstGeom prst="arc">
                <a:avLst>
                  <a:gd name="adj1" fmla="val 10827526"/>
                  <a:gd name="adj2" fmla="val 21453810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265425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74992" y="10514012"/>
              <a:ext cx="9673307" cy="7704974"/>
              <a:chOff x="2274992" y="10514012"/>
              <a:chExt cx="9673307" cy="7704974"/>
            </a:xfrm>
          </p:grpSpPr>
          <p:sp>
            <p:nvSpPr>
              <p:cNvPr id="170" name="Oval 169"/>
              <p:cNvSpPr/>
              <p:nvPr/>
            </p:nvSpPr>
            <p:spPr>
              <a:xfrm rot="842642">
                <a:off x="7524000" y="12032506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20636950">
                <a:off x="2274992" y="12032506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304204" y="16895547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latin typeface="Arial" charset="0"/>
                    <a:ea typeface="Arial" charset="0"/>
                    <a:cs typeface="Arial" charset="0"/>
                  </a:rPr>
                  <a:t>(a)</a:t>
                </a:r>
                <a:endParaRPr lang="en-US" sz="8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04" name="Group 103"/>
              <p:cNvGrpSpPr>
                <a:grpSpLocks/>
              </p:cNvGrpSpPr>
              <p:nvPr/>
            </p:nvGrpSpPr>
            <p:grpSpPr>
              <a:xfrm>
                <a:off x="2537537" y="12266612"/>
                <a:ext cx="9156782" cy="4419600"/>
                <a:chOff x="2947965" y="8075698"/>
                <a:chExt cx="14866494" cy="7175441"/>
              </a:xfrm>
            </p:grpSpPr>
            <p:sp>
              <p:nvSpPr>
                <p:cNvPr id="146" name="Oval 145"/>
                <p:cNvSpPr>
                  <a:spLocks noChangeAspect="1"/>
                </p:cNvSpPr>
                <p:nvPr/>
              </p:nvSpPr>
              <p:spPr>
                <a:xfrm>
                  <a:off x="6717179" y="80756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B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" name="Oval 146"/>
                <p:cNvSpPr>
                  <a:spLocks noChangeAspect="1"/>
                </p:cNvSpPr>
                <p:nvPr/>
              </p:nvSpPr>
              <p:spPr>
                <a:xfrm>
                  <a:off x="11441579" y="80756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C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8" name="Oval 147"/>
                <p:cNvSpPr>
                  <a:spLocks/>
                </p:cNvSpPr>
                <p:nvPr/>
              </p:nvSpPr>
              <p:spPr>
                <a:xfrm>
                  <a:off x="8703510" y="12907686"/>
                  <a:ext cx="3097734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i-1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64" name="Straight Arrow Connector 163"/>
                <p:cNvCxnSpPr>
                  <a:cxnSpLocks noChangeAspect="1"/>
                  <a:stCxn id="178" idx="5"/>
                  <a:endCxn id="148" idx="2"/>
                </p:cNvCxnSpPr>
                <p:nvPr/>
              </p:nvCxnSpPr>
              <p:spPr>
                <a:xfrm>
                  <a:off x="5114916" y="11201359"/>
                  <a:ext cx="3588594" cy="2878054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>
                  <a:cxnSpLocks noChangeAspect="1"/>
                  <a:stCxn id="146" idx="4"/>
                  <a:endCxn id="148" idx="1"/>
                </p:cNvCxnSpPr>
                <p:nvPr/>
              </p:nvCxnSpPr>
              <p:spPr>
                <a:xfrm>
                  <a:off x="7986550" y="10419151"/>
                  <a:ext cx="1170612" cy="2831726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>
                  <a:spLocks noChangeAspect="1"/>
                </p:cNvSpPr>
                <p:nvPr/>
              </p:nvSpPr>
              <p:spPr>
                <a:xfrm>
                  <a:off x="2947965" y="92010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A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79" name="Straight Arrow Connector 178"/>
                <p:cNvCxnSpPr>
                  <a:cxnSpLocks noChangeAspect="1"/>
                  <a:stCxn id="147" idx="4"/>
                  <a:endCxn id="148" idx="7"/>
                </p:cNvCxnSpPr>
                <p:nvPr/>
              </p:nvCxnSpPr>
              <p:spPr>
                <a:xfrm flipH="1">
                  <a:off x="11347591" y="10419151"/>
                  <a:ext cx="1363358" cy="2831726"/>
                </a:xfrm>
                <a:prstGeom prst="straightConnector1">
                  <a:avLst/>
                </a:prstGeom>
                <a:ln w="101600">
                  <a:solidFill>
                    <a:srgbClr val="FFC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>
                  <a:spLocks noChangeAspect="1"/>
                </p:cNvSpPr>
                <p:nvPr/>
              </p:nvSpPr>
              <p:spPr>
                <a:xfrm>
                  <a:off x="15275719" y="9201097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D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86" name="Straight Arrow Connector 185"/>
                <p:cNvCxnSpPr>
                  <a:cxnSpLocks noChangeAspect="1"/>
                  <a:stCxn id="185" idx="3"/>
                  <a:endCxn id="148" idx="6"/>
                </p:cNvCxnSpPr>
                <p:nvPr/>
              </p:nvCxnSpPr>
              <p:spPr>
                <a:xfrm flipH="1">
                  <a:off x="11801244" y="11201359"/>
                  <a:ext cx="3846265" cy="2878054"/>
                </a:xfrm>
                <a:prstGeom prst="straightConnector1">
                  <a:avLst/>
                </a:prstGeom>
                <a:ln w="101600">
                  <a:solidFill>
                    <a:srgbClr val="FFC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>
                <a:off x="3083719" y="10514012"/>
                <a:ext cx="1415772" cy="13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S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endParaRPr lang="en-US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9408319" y="10514012"/>
                <a:ext cx="1838965" cy="13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S</a:t>
                </a:r>
                <a:r>
                  <a:rPr lang="en-US" baseline="-25000" dirty="0" err="1" smtClean="0">
                    <a:latin typeface="Arial" charset="0"/>
                    <a:ea typeface="Arial" charset="0"/>
                    <a:cs typeface="Arial" charset="0"/>
                  </a:rPr>
                  <a:t>out</a:t>
                </a:r>
                <a:endParaRPr lang="en-US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259232" y="15647577"/>
              <a:ext cx="9721067" cy="7466830"/>
              <a:chOff x="24259232" y="15647577"/>
              <a:chExt cx="9721067" cy="74668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4377578" y="21790968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latin typeface="Arial" charset="0"/>
                    <a:ea typeface="Arial" charset="0"/>
                    <a:cs typeface="Arial" charset="0"/>
                  </a:rPr>
                  <a:t>(e)</a:t>
                </a:r>
                <a:endParaRPr lang="en-US" sz="8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 rot="20636950">
                <a:off x="24259232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842642">
                <a:off x="29556000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26872429" y="1715894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9782348" y="1715894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6" name="Straight Arrow Connector 105"/>
              <p:cNvCxnSpPr>
                <a:cxnSpLocks/>
                <a:stCxn id="108" idx="4"/>
              </p:cNvCxnSpPr>
              <p:nvPr/>
            </p:nvCxnSpPr>
            <p:spPr>
              <a:xfrm>
                <a:off x="25332690" y="19295534"/>
                <a:ext cx="2160231" cy="16895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  <a:endCxn id="112" idx="1"/>
              </p:cNvCxnSpPr>
              <p:nvPr/>
            </p:nvCxnSpPr>
            <p:spPr>
              <a:xfrm>
                <a:off x="28050297" y="18630897"/>
                <a:ext cx="1770300" cy="2501001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24550841" y="17852121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9" name="Straight Arrow Connector 108"/>
              <p:cNvCxnSpPr>
                <a:cxnSpLocks/>
                <a:stCxn id="110" idx="3"/>
                <a:endCxn id="112" idx="0"/>
              </p:cNvCxnSpPr>
              <p:nvPr/>
            </p:nvCxnSpPr>
            <p:spPr>
              <a:xfrm flipH="1">
                <a:off x="30373900" y="19084150"/>
                <a:ext cx="1999024" cy="1848827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32143926" y="1785212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1" name="Straight Arrow Connector 110"/>
              <p:cNvCxnSpPr>
                <a:cxnSpLocks/>
                <a:stCxn id="103" idx="4"/>
                <a:endCxn id="105" idx="7"/>
              </p:cNvCxnSpPr>
              <p:nvPr/>
            </p:nvCxnSpPr>
            <p:spPr>
              <a:xfrm flipH="1">
                <a:off x="28358115" y="18602362"/>
                <a:ext cx="2206082" cy="252953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27022324" y="20932977"/>
                <a:ext cx="4134064" cy="1358315"/>
                <a:chOff x="27022324" y="21066049"/>
                <a:chExt cx="4134064" cy="1358315"/>
              </a:xfrm>
            </p:grpSpPr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27022324" y="21066049"/>
                  <a:ext cx="1564977" cy="1358315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29591411" y="21066049"/>
                  <a:ext cx="1564977" cy="1358315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26542519" y="20363827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7632731" y="16428247"/>
                <a:ext cx="3102748" cy="1910361"/>
              </a:xfrm>
              <a:prstGeom prst="arc">
                <a:avLst>
                  <a:gd name="adj1" fmla="val 11420265"/>
                  <a:gd name="adj2" fmla="val 21003392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/>
              <p:cNvSpPr/>
              <p:nvPr/>
            </p:nvSpPr>
            <p:spPr>
              <a:xfrm>
                <a:off x="25262506" y="15647577"/>
                <a:ext cx="7600026" cy="4620923"/>
              </a:xfrm>
              <a:prstGeom prst="arc">
                <a:avLst>
                  <a:gd name="adj1" fmla="val 10954654"/>
                  <a:gd name="adj2" fmla="val 21483899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261591" y="16561063"/>
              <a:ext cx="9715950" cy="6553344"/>
              <a:chOff x="13261591" y="16561063"/>
              <a:chExt cx="9715950" cy="6553344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13294519" y="21790968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latin typeface="Arial" charset="0"/>
                    <a:ea typeface="Arial" charset="0"/>
                    <a:cs typeface="Arial" charset="0"/>
                  </a:rPr>
                  <a:t>(d)</a:t>
                </a:r>
                <a:endParaRPr lang="en-US" sz="8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842642">
                <a:off x="18553242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13261591" y="16972591"/>
                <a:ext cx="9444579" cy="5894039"/>
                <a:chOff x="13261591" y="17615911"/>
                <a:chExt cx="9444579" cy="5894039"/>
              </a:xfrm>
            </p:grpSpPr>
            <p:sp>
              <p:nvSpPr>
                <p:cNvPr id="99" name="Oval 98"/>
                <p:cNvSpPr/>
                <p:nvPr/>
              </p:nvSpPr>
              <p:spPr>
                <a:xfrm rot="20636950">
                  <a:off x="13261591" y="17615911"/>
                  <a:ext cx="4424299" cy="2590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15870976" y="17802268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B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18780895" y="17802268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C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80" name="Straight Arrow Connector 79"/>
                <p:cNvCxnSpPr>
                  <a:cxnSpLocks/>
                  <a:stCxn id="82" idx="5"/>
                  <a:endCxn id="86" idx="1"/>
                </p:cNvCxnSpPr>
                <p:nvPr/>
              </p:nvCxnSpPr>
              <p:spPr>
                <a:xfrm>
                  <a:off x="14884087" y="19727470"/>
                  <a:ext cx="3935057" cy="2047747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13549388" y="18495440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A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>
                  <a:off x="21142473" y="18495439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D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6020871" y="21576297"/>
                  <a:ext cx="4134064" cy="1358314"/>
                  <a:chOff x="16020871" y="21066049"/>
                  <a:chExt cx="4134064" cy="1358314"/>
                </a:xfrm>
              </p:grpSpPr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16020871" y="21066049"/>
                    <a:ext cx="1564977" cy="1358314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P</a:t>
                    </a:r>
                    <a:r>
                      <a:rPr lang="en-US" sz="6200" baseline="-250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i</a:t>
                    </a:r>
                    <a:endPara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86" name="Oval 85"/>
                  <p:cNvSpPr>
                    <a:spLocks noChangeAspect="1"/>
                  </p:cNvSpPr>
                  <p:nvPr/>
                </p:nvSpPr>
                <p:spPr>
                  <a:xfrm>
                    <a:off x="18589958" y="21066049"/>
                    <a:ext cx="1564977" cy="1358314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200" dirty="0" err="1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R</a:t>
                    </a:r>
                    <a:r>
                      <a:rPr lang="en-US" sz="6200" baseline="-25000" dirty="0" err="1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i</a:t>
                    </a:r>
                    <a:endPara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87" name="Straight Arrow Connector 86"/>
                  <p:cNvCxnSpPr>
                    <a:cxnSpLocks/>
                  </p:cNvCxnSpPr>
                  <p:nvPr/>
                </p:nvCxnSpPr>
                <p:spPr>
                  <a:xfrm flipH="1">
                    <a:off x="17585849" y="21745206"/>
                    <a:ext cx="1004110" cy="0"/>
                  </a:xfrm>
                  <a:prstGeom prst="straightConnector1">
                    <a:avLst/>
                  </a:prstGeom>
                  <a:ln w="10160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Oval 122"/>
                <p:cNvSpPr>
                  <a:spLocks noChangeAspect="1"/>
                </p:cNvSpPr>
                <p:nvPr/>
              </p:nvSpPr>
              <p:spPr>
                <a:xfrm>
                  <a:off x="15504319" y="21007147"/>
                  <a:ext cx="5040000" cy="250280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Arc 88"/>
              <p:cNvSpPr/>
              <p:nvPr/>
            </p:nvSpPr>
            <p:spPr>
              <a:xfrm>
                <a:off x="14382048" y="16561063"/>
                <a:ext cx="7796586" cy="3514753"/>
              </a:xfrm>
              <a:prstGeom prst="arc">
                <a:avLst>
                  <a:gd name="adj1" fmla="val 11239065"/>
                  <a:gd name="adj2" fmla="val 21211015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>
                <a:cxnSpLocks/>
                <a:stCxn id="79" idx="0"/>
                <a:endCxn id="78" idx="3"/>
              </p:cNvCxnSpPr>
              <p:nvPr/>
            </p:nvCxnSpPr>
            <p:spPr>
              <a:xfrm flipV="1">
                <a:off x="16803360" y="18390978"/>
                <a:ext cx="2206533" cy="2541999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9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val 169"/>
          <p:cNvSpPr/>
          <p:nvPr/>
        </p:nvSpPr>
        <p:spPr>
          <a:xfrm rot="842642">
            <a:off x="7524000" y="12060000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rot="20636950">
            <a:off x="2274992" y="12032506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20636950">
            <a:off x="24259232" y="16972591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6304204" y="16895547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294519" y="13123466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4406432" y="13123466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3294519" y="217909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4" name="Group 103"/>
          <p:cNvGrpSpPr>
            <a:grpSpLocks/>
          </p:cNvGrpSpPr>
          <p:nvPr/>
        </p:nvGrpSpPr>
        <p:grpSpPr>
          <a:xfrm>
            <a:off x="2537537" y="12266612"/>
            <a:ext cx="9156782" cy="4419600"/>
            <a:chOff x="2947965" y="8075698"/>
            <a:chExt cx="14866494" cy="7175441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17179" y="80756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11441579" y="80756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>
            <a:xfrm>
              <a:off x="8703510" y="12907686"/>
              <a:ext cx="3097734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4" name="Straight Arrow Connector 163"/>
            <p:cNvCxnSpPr>
              <a:cxnSpLocks noChangeAspect="1"/>
              <a:stCxn id="178" idx="5"/>
              <a:endCxn id="148" idx="2"/>
            </p:cNvCxnSpPr>
            <p:nvPr/>
          </p:nvCxnSpPr>
          <p:spPr>
            <a:xfrm>
              <a:off x="5114916" y="11201359"/>
              <a:ext cx="3588594" cy="2878054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  <a:stCxn id="146" idx="4"/>
              <a:endCxn id="148" idx="1"/>
            </p:cNvCxnSpPr>
            <p:nvPr/>
          </p:nvCxnSpPr>
          <p:spPr>
            <a:xfrm>
              <a:off x="7986550" y="10419151"/>
              <a:ext cx="1170612" cy="2831726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2947965" y="92010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9" name="Straight Arrow Connector 178"/>
            <p:cNvCxnSpPr>
              <a:cxnSpLocks noChangeAspect="1"/>
              <a:stCxn id="147" idx="4"/>
              <a:endCxn id="148" idx="7"/>
            </p:cNvCxnSpPr>
            <p:nvPr/>
          </p:nvCxnSpPr>
          <p:spPr>
            <a:xfrm flipH="1">
              <a:off x="11347591" y="10419151"/>
              <a:ext cx="1363358" cy="2831726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15275719" y="9201097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6" name="Straight Arrow Connector 185"/>
            <p:cNvCxnSpPr>
              <a:cxnSpLocks noChangeAspect="1"/>
              <a:stCxn id="185" idx="3"/>
              <a:endCxn id="148" idx="6"/>
            </p:cNvCxnSpPr>
            <p:nvPr/>
          </p:nvCxnSpPr>
          <p:spPr>
            <a:xfrm flipH="1">
              <a:off x="11801244" y="11201359"/>
              <a:ext cx="3846265" cy="2878054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24377578" y="217909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3068000" y="7560212"/>
            <a:ext cx="21096000" cy="15984000"/>
          </a:xfrm>
          <a:prstGeom prst="roundRect">
            <a:avLst>
              <a:gd name="adj" fmla="val 2453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11620826" y="14550600"/>
            <a:ext cx="1060631" cy="12768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842642">
            <a:off x="18553242" y="16972591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13261591" y="8630147"/>
            <a:ext cx="9715950" cy="5868731"/>
            <a:chOff x="13261591" y="8630147"/>
            <a:chExt cx="9715950" cy="5868731"/>
          </a:xfrm>
        </p:grpSpPr>
        <p:sp>
          <p:nvSpPr>
            <p:cNvPr id="6" name="Oval 5"/>
            <p:cNvSpPr/>
            <p:nvPr/>
          </p:nvSpPr>
          <p:spPr>
            <a:xfrm rot="20636950">
              <a:off x="13261591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5870976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18780895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66" name="Straight Arrow Connector 265"/>
            <p:cNvCxnSpPr>
              <a:cxnSpLocks/>
            </p:cNvCxnSpPr>
            <p:nvPr/>
          </p:nvCxnSpPr>
          <p:spPr>
            <a:xfrm>
              <a:off x="16020871" y="11143924"/>
              <a:ext cx="510722" cy="1176678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3549388" y="961100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68" name="Straight Arrow Connector 267"/>
            <p:cNvCxnSpPr>
              <a:cxnSpLocks/>
              <a:stCxn id="101" idx="4"/>
              <a:endCxn id="121" idx="7"/>
            </p:cNvCxnSpPr>
            <p:nvPr/>
          </p:nvCxnSpPr>
          <p:spPr>
            <a:xfrm flipH="1">
              <a:off x="19806228" y="11181821"/>
              <a:ext cx="644862" cy="118078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1142473" y="961099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 rot="842642">
              <a:off x="1855324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4259232" y="7912750"/>
            <a:ext cx="9721067" cy="6586128"/>
            <a:chOff x="24259232" y="7912750"/>
            <a:chExt cx="9721067" cy="6586128"/>
          </a:xfrm>
        </p:grpSpPr>
        <p:sp>
          <p:nvSpPr>
            <p:cNvPr id="114" name="Oval 113"/>
            <p:cNvSpPr/>
            <p:nvPr/>
          </p:nvSpPr>
          <p:spPr>
            <a:xfrm rot="842642">
              <a:off x="29556000" y="8676000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20636950">
              <a:off x="2425923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872429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9782348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>
              <a:cxnSpLocks/>
              <a:stCxn id="98" idx="4"/>
              <a:endCxn id="49" idx="0"/>
            </p:cNvCxnSpPr>
            <p:nvPr/>
          </p:nvCxnSpPr>
          <p:spPr>
            <a:xfrm>
              <a:off x="26829490" y="11170044"/>
              <a:ext cx="975323" cy="1414654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550841" y="961099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2143926" y="9610997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" name="Straight Arrow Connector 54"/>
            <p:cNvCxnSpPr>
              <a:cxnSpLocks/>
              <a:stCxn id="114" idx="4"/>
              <a:endCxn id="56" idx="0"/>
            </p:cNvCxnSpPr>
            <p:nvPr/>
          </p:nvCxnSpPr>
          <p:spPr>
            <a:xfrm flipH="1">
              <a:off x="30373900" y="11227674"/>
              <a:ext cx="1079948" cy="1357024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7022324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/>
            <p:cNvSpPr/>
            <p:nvPr/>
          </p:nvSpPr>
          <p:spPr>
            <a:xfrm>
              <a:off x="26268034" y="7912750"/>
              <a:ext cx="5641313" cy="2122951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65425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4550841" y="15826907"/>
            <a:ext cx="9429458" cy="7039723"/>
            <a:chOff x="24550841" y="16470227"/>
            <a:chExt cx="9429458" cy="7039723"/>
          </a:xfrm>
        </p:grpSpPr>
        <p:sp>
          <p:nvSpPr>
            <p:cNvPr id="115" name="Oval 114"/>
            <p:cNvSpPr/>
            <p:nvPr/>
          </p:nvSpPr>
          <p:spPr>
            <a:xfrm rot="842642">
              <a:off x="29556000" y="17615911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6872429" y="1780226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9782348" y="1780226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26151056" y="20318821"/>
              <a:ext cx="1341865" cy="1309576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cxnSpLocks/>
              <a:stCxn id="100" idx="4"/>
              <a:endCxn id="112" idx="1"/>
            </p:cNvCxnSpPr>
            <p:nvPr/>
          </p:nvCxnSpPr>
          <p:spPr>
            <a:xfrm>
              <a:off x="26829490" y="20232008"/>
              <a:ext cx="2991107" cy="154321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4550841" y="18495441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>
              <a:cxnSpLocks/>
              <a:stCxn id="115" idx="4"/>
              <a:endCxn id="112" idx="0"/>
            </p:cNvCxnSpPr>
            <p:nvPr/>
          </p:nvCxnSpPr>
          <p:spPr>
            <a:xfrm flipH="1">
              <a:off x="30373900" y="20167585"/>
              <a:ext cx="1079948" cy="1408712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32143926" y="1849544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1" name="Straight Arrow Connector 110"/>
            <p:cNvCxnSpPr>
              <a:cxnSpLocks/>
              <a:endCxn id="105" idx="7"/>
            </p:cNvCxnSpPr>
            <p:nvPr/>
          </p:nvCxnSpPr>
          <p:spPr>
            <a:xfrm flipH="1">
              <a:off x="28358115" y="19930143"/>
              <a:ext cx="2354592" cy="1845075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022324" y="21576297"/>
              <a:ext cx="4134064" cy="1358315"/>
              <a:chOff x="27022324" y="21066049"/>
              <a:chExt cx="4134064" cy="1358315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7022324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9591411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Arc 117"/>
            <p:cNvSpPr/>
            <p:nvPr/>
          </p:nvSpPr>
          <p:spPr>
            <a:xfrm>
              <a:off x="26912419" y="16864897"/>
              <a:ext cx="4901923" cy="2062920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/>
            <p:cNvSpPr/>
            <p:nvPr/>
          </p:nvSpPr>
          <p:spPr>
            <a:xfrm>
              <a:off x="26218082" y="16470227"/>
              <a:ext cx="6154842" cy="2960818"/>
            </a:xfrm>
            <a:prstGeom prst="arc">
              <a:avLst>
                <a:gd name="adj1" fmla="val 11244559"/>
                <a:gd name="adj2" fmla="val 21276495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6542519" y="21007147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3261591" y="16264566"/>
            <a:ext cx="9444579" cy="6898646"/>
            <a:chOff x="13261591" y="16907886"/>
            <a:chExt cx="9444579" cy="6898646"/>
          </a:xfrm>
        </p:grpSpPr>
        <p:sp>
          <p:nvSpPr>
            <p:cNvPr id="99" name="Oval 98"/>
            <p:cNvSpPr/>
            <p:nvPr/>
          </p:nvSpPr>
          <p:spPr>
            <a:xfrm rot="20636950">
              <a:off x="13261591" y="17615911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5870976" y="1780226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8780895" y="1780226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0" name="Straight Arrow Connector 79"/>
            <p:cNvCxnSpPr>
              <a:cxnSpLocks/>
              <a:stCxn id="99" idx="4"/>
              <a:endCxn id="86" idx="1"/>
            </p:cNvCxnSpPr>
            <p:nvPr/>
          </p:nvCxnSpPr>
          <p:spPr>
            <a:xfrm>
              <a:off x="15831849" y="20155808"/>
              <a:ext cx="2987295" cy="161940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13549388" y="1849544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21142473" y="1849543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V="1">
              <a:off x="21455682" y="20320327"/>
              <a:ext cx="0" cy="3486205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6020871" y="21576297"/>
              <a:ext cx="4134064" cy="1358314"/>
              <a:chOff x="16020871" y="21066049"/>
              <a:chExt cx="4134064" cy="1358314"/>
            </a:xfrm>
          </p:grpSpPr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6020871" y="21066049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8589958" y="21066049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17585849" y="21745206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Arc 116"/>
            <p:cNvSpPr/>
            <p:nvPr/>
          </p:nvSpPr>
          <p:spPr>
            <a:xfrm>
              <a:off x="15420712" y="16907886"/>
              <a:ext cx="5641313" cy="2122951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5504319" y="21007147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>
            <a:xfrm flipV="1">
              <a:off x="16857869" y="22943524"/>
              <a:ext cx="0" cy="863008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cxnSpLocks/>
            </p:cNvCxnSpPr>
            <p:nvPr/>
          </p:nvCxnSpPr>
          <p:spPr>
            <a:xfrm flipH="1">
              <a:off x="16799719" y="23785714"/>
              <a:ext cx="4680000" cy="1161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290961" y="10510743"/>
            <a:ext cx="1415772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in</a:t>
            </a:r>
            <a:endParaRPr 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408319" y="10510743"/>
            <a:ext cx="1838965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aseline="-25000" dirty="0" err="1" smtClean="0">
                <a:latin typeface="Arial" charset="0"/>
                <a:ea typeface="Arial" charset="0"/>
                <a:cs typeface="Arial" charset="0"/>
              </a:rPr>
              <a:t>out</a:t>
            </a:r>
            <a:endParaRPr 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537537" y="6323012"/>
            <a:ext cx="31559582" cy="15637275"/>
            <a:chOff x="2537537" y="6323012"/>
            <a:chExt cx="31559582" cy="15637275"/>
          </a:xfrm>
        </p:grpSpPr>
        <p:sp>
          <p:nvSpPr>
            <p:cNvPr id="258" name="TextBox 257"/>
            <p:cNvSpPr txBox="1"/>
            <p:nvPr/>
          </p:nvSpPr>
          <p:spPr>
            <a:xfrm>
              <a:off x="6336426" y="16013333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(a)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3382350" y="11660624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333189" y="11660624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(c)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82350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(d)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2537537" y="12266612"/>
              <a:ext cx="9156782" cy="3650631"/>
              <a:chOff x="2947965" y="8075698"/>
              <a:chExt cx="14866494" cy="5926982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1659227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endCxn id="148" idx="2"/>
              </p:cNvCxnSpPr>
              <p:nvPr/>
            </p:nvCxnSpPr>
            <p:spPr>
              <a:xfrm>
                <a:off x="4982895" y="11210784"/>
                <a:ext cx="3720615" cy="16201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60"/>
                <a:ext cx="3846265" cy="162959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>
              <a:grpSpLocks/>
            </p:cNvGrpSpPr>
            <p:nvPr/>
          </p:nvGrpSpPr>
          <p:grpSpPr>
            <a:xfrm>
              <a:off x="13549388" y="8917828"/>
              <a:ext cx="9156782" cy="3876370"/>
              <a:chOff x="1331119" y="16229013"/>
              <a:chExt cx="11880000" cy="5029199"/>
            </a:xfrm>
          </p:grpSpPr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4343145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8118471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4537619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5" name="Straight Arrow Connector 264"/>
              <p:cNvCxnSpPr>
                <a:cxnSpLocks/>
                <a:stCxn id="267" idx="5"/>
              </p:cNvCxnSpPr>
              <p:nvPr/>
            </p:nvCxnSpPr>
            <p:spPr>
              <a:xfrm>
                <a:off x="3062756" y="18726769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cxnSpLocks/>
                <a:endCxn id="264" idx="0"/>
              </p:cNvCxnSpPr>
              <p:nvPr/>
            </p:nvCxnSpPr>
            <p:spPr>
              <a:xfrm>
                <a:off x="5357514" y="18101696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31119" y="17128334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8" name="Straight Arrow Connector 267"/>
              <p:cNvCxnSpPr>
                <a:cxnSpLocks/>
                <a:endCxn id="271" idx="0"/>
              </p:cNvCxnSpPr>
              <p:nvPr/>
            </p:nvCxnSpPr>
            <p:spPr>
              <a:xfrm flipH="1">
                <a:off x="8885950" y="18101696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11182380" y="1712833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70" name="Straight Arrow Connector 269"/>
              <p:cNvCxnSpPr>
                <a:cxnSpLocks/>
                <a:stCxn id="269" idx="3"/>
                <a:endCxn id="271" idx="7"/>
              </p:cNvCxnSpPr>
              <p:nvPr/>
            </p:nvCxnSpPr>
            <p:spPr>
              <a:xfrm flipH="1">
                <a:off x="9603805" y="18726768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7870750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6549624" y="20162009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6552000" y="20655821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4550841" y="6594567"/>
              <a:ext cx="9156782" cy="6199631"/>
              <a:chOff x="15835447" y="13213329"/>
              <a:chExt cx="11880000" cy="8043395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3" name="Straight Arrow Connector 5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5" name="Straight Arrow Connector 5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8857119" y="13213329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62" name="Straight Arrow Connector 61"/>
              <p:cNvCxnSpPr>
                <a:cxnSpLocks/>
                <a:stCxn id="61" idx="6"/>
                <a:endCxn id="48" idx="0"/>
              </p:cNvCxnSpPr>
              <p:nvPr/>
            </p:nvCxnSpPr>
            <p:spPr>
              <a:xfrm>
                <a:off x="20885858" y="14149671"/>
                <a:ext cx="2751311" cy="207785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52" idx="0"/>
              </p:cNvCxnSpPr>
              <p:nvPr/>
            </p:nvCxnSpPr>
            <p:spPr>
              <a:xfrm flipV="1">
                <a:off x="16849817" y="14149670"/>
                <a:ext cx="1988010" cy="29771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>
            <a:xfrm>
              <a:off x="13549388" y="15477065"/>
              <a:ext cx="9156782" cy="6201574"/>
              <a:chOff x="15835447" y="13210808"/>
              <a:chExt cx="11880000" cy="8045916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3" name="Straight Arrow Connector 8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5" name="Straight Arrow Connector 8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22585681" y="13210808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9" name="Straight Arrow Connector 88"/>
              <p:cNvCxnSpPr>
                <a:cxnSpLocks/>
                <a:endCxn id="84" idx="0"/>
              </p:cNvCxnSpPr>
              <p:nvPr/>
            </p:nvCxnSpPr>
            <p:spPr>
              <a:xfrm>
                <a:off x="24651538" y="14147149"/>
                <a:ext cx="2049540" cy="297969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88" idx="2"/>
                <a:endCxn id="77" idx="0"/>
              </p:cNvCxnSpPr>
              <p:nvPr/>
            </p:nvCxnSpPr>
            <p:spPr>
              <a:xfrm flipH="1">
                <a:off x="19861843" y="14147150"/>
                <a:ext cx="2723838" cy="208037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4550841" y="16443954"/>
              <a:ext cx="9156782" cy="5234685"/>
              <a:chOff x="16854498" y="16678368"/>
              <a:chExt cx="9156782" cy="5234685"/>
            </a:xfrm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9176086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2086005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19325981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>
                <a:off x="18189197" y="19961885"/>
                <a:ext cx="1384283" cy="77651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>
                <a:off x="19957934" y="19480096"/>
                <a:ext cx="150536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6854498" y="18729855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9" name="Straight Arrow Connector 108"/>
              <p:cNvCxnSpPr>
                <a:cxnSpLocks/>
              </p:cNvCxnSpPr>
              <p:nvPr/>
            </p:nvCxnSpPr>
            <p:spPr>
              <a:xfrm flipH="1">
                <a:off x="22677557" y="19480096"/>
                <a:ext cx="190298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24447583" y="18729854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1" name="Straight Arrow Connector 110"/>
              <p:cNvCxnSpPr>
                <a:cxnSpLocks/>
              </p:cNvCxnSpPr>
              <p:nvPr/>
            </p:nvCxnSpPr>
            <p:spPr>
              <a:xfrm flipH="1">
                <a:off x="23230860" y="19961885"/>
                <a:ext cx="1445721" cy="79177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1895068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0" name="Straight Arrow Connector 119"/>
              <p:cNvCxnSpPr>
                <a:cxnSpLocks/>
                <a:endCxn id="108" idx="0"/>
              </p:cNvCxnSpPr>
              <p:nvPr/>
            </p:nvCxnSpPr>
            <p:spPr>
              <a:xfrm flipH="1">
                <a:off x="17636347" y="16678368"/>
                <a:ext cx="1160793" cy="205148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24304335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150615" y="6323012"/>
              <a:ext cx="20946504" cy="15637275"/>
            </a:xfrm>
            <a:prstGeom prst="roundRect">
              <a:avLst>
                <a:gd name="adj" fmla="val 3351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/>
          <p:cNvCxnSpPr>
            <a:cxnSpLocks/>
          </p:cNvCxnSpPr>
          <p:nvPr/>
        </p:nvCxnSpPr>
        <p:spPr>
          <a:xfrm flipH="1" flipV="1">
            <a:off x="32842331" y="16474006"/>
            <a:ext cx="83442" cy="2094071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3" idx="0"/>
          </p:cNvCxnSpPr>
          <p:nvPr/>
        </p:nvCxnSpPr>
        <p:spPr>
          <a:xfrm flipH="1" flipV="1">
            <a:off x="26493484" y="16402391"/>
            <a:ext cx="4070713" cy="1399878"/>
          </a:xfrm>
          <a:prstGeom prst="straightConnector1">
            <a:avLst/>
          </a:prstGeom>
          <a:ln w="1016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 flipH="1">
            <a:off x="27590829" y="16474006"/>
            <a:ext cx="5251502" cy="1328263"/>
          </a:xfrm>
          <a:prstGeom prst="straightConnector1">
            <a:avLst/>
          </a:prstGeom>
          <a:ln w="1016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537537" y="6323012"/>
            <a:ext cx="31559582" cy="15637275"/>
            <a:chOff x="2537537" y="6323012"/>
            <a:chExt cx="31559582" cy="15637275"/>
          </a:xfrm>
        </p:grpSpPr>
        <p:sp>
          <p:nvSpPr>
            <p:cNvPr id="258" name="TextBox 257"/>
            <p:cNvSpPr txBox="1"/>
            <p:nvPr/>
          </p:nvSpPr>
          <p:spPr>
            <a:xfrm>
              <a:off x="6336426" y="16013333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(a)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3382350" y="11660624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333189" y="11660624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(c)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82350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(d)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2537537" y="12266612"/>
              <a:ext cx="9156782" cy="3650631"/>
              <a:chOff x="2947965" y="8075698"/>
              <a:chExt cx="14866494" cy="5926982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1659227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endCxn id="148" idx="2"/>
              </p:cNvCxnSpPr>
              <p:nvPr/>
            </p:nvCxnSpPr>
            <p:spPr>
              <a:xfrm>
                <a:off x="4982895" y="11210784"/>
                <a:ext cx="3720615" cy="16201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60"/>
                <a:ext cx="3846265" cy="162959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>
              <a:grpSpLocks/>
            </p:cNvGrpSpPr>
            <p:nvPr/>
          </p:nvGrpSpPr>
          <p:grpSpPr>
            <a:xfrm>
              <a:off x="13549388" y="8917828"/>
              <a:ext cx="9156782" cy="3876370"/>
              <a:chOff x="1331119" y="16229013"/>
              <a:chExt cx="11880000" cy="5029199"/>
            </a:xfrm>
          </p:grpSpPr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4343145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8118471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4537619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5" name="Straight Arrow Connector 264"/>
              <p:cNvCxnSpPr>
                <a:cxnSpLocks/>
                <a:stCxn id="267" idx="5"/>
              </p:cNvCxnSpPr>
              <p:nvPr/>
            </p:nvCxnSpPr>
            <p:spPr>
              <a:xfrm>
                <a:off x="3062756" y="18726769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cxnSpLocks/>
                <a:endCxn id="264" idx="0"/>
              </p:cNvCxnSpPr>
              <p:nvPr/>
            </p:nvCxnSpPr>
            <p:spPr>
              <a:xfrm>
                <a:off x="5357514" y="18101696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31119" y="17128334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68" name="Straight Arrow Connector 267"/>
              <p:cNvCxnSpPr>
                <a:cxnSpLocks/>
                <a:endCxn id="271" idx="0"/>
              </p:cNvCxnSpPr>
              <p:nvPr/>
            </p:nvCxnSpPr>
            <p:spPr>
              <a:xfrm flipH="1">
                <a:off x="8885950" y="18101696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11182380" y="1712833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70" name="Straight Arrow Connector 269"/>
              <p:cNvCxnSpPr>
                <a:cxnSpLocks/>
                <a:stCxn id="269" idx="3"/>
                <a:endCxn id="271" idx="7"/>
              </p:cNvCxnSpPr>
              <p:nvPr/>
            </p:nvCxnSpPr>
            <p:spPr>
              <a:xfrm flipH="1">
                <a:off x="9603805" y="18726768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7870750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6549624" y="20162009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6552000" y="20655821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4550841" y="6594567"/>
              <a:ext cx="9156782" cy="6199631"/>
              <a:chOff x="15835447" y="13213329"/>
              <a:chExt cx="11880000" cy="8043395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3" name="Straight Arrow Connector 5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5" name="Straight Arrow Connector 5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8857119" y="13213329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62" name="Straight Arrow Connector 61"/>
              <p:cNvCxnSpPr>
                <a:cxnSpLocks/>
                <a:stCxn id="61" idx="6"/>
                <a:endCxn id="48" idx="0"/>
              </p:cNvCxnSpPr>
              <p:nvPr/>
            </p:nvCxnSpPr>
            <p:spPr>
              <a:xfrm>
                <a:off x="20885858" y="14149671"/>
                <a:ext cx="2751311" cy="207785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52" idx="0"/>
              </p:cNvCxnSpPr>
              <p:nvPr/>
            </p:nvCxnSpPr>
            <p:spPr>
              <a:xfrm flipV="1">
                <a:off x="16849817" y="14149670"/>
                <a:ext cx="1988010" cy="29771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>
            <a:xfrm>
              <a:off x="13549388" y="15477065"/>
              <a:ext cx="9156782" cy="6201574"/>
              <a:chOff x="15835447" y="13210808"/>
              <a:chExt cx="11880000" cy="8045916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3" name="Straight Arrow Connector 8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5" name="Straight Arrow Connector 8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22585681" y="13210808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9" name="Straight Arrow Connector 88"/>
              <p:cNvCxnSpPr>
                <a:cxnSpLocks/>
                <a:endCxn id="84" idx="0"/>
              </p:cNvCxnSpPr>
              <p:nvPr/>
            </p:nvCxnSpPr>
            <p:spPr>
              <a:xfrm>
                <a:off x="24651538" y="14147149"/>
                <a:ext cx="2049540" cy="297969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88" idx="2"/>
                <a:endCxn id="77" idx="0"/>
              </p:cNvCxnSpPr>
              <p:nvPr/>
            </p:nvCxnSpPr>
            <p:spPr>
              <a:xfrm flipH="1">
                <a:off x="19861843" y="14147150"/>
                <a:ext cx="2723838" cy="208037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4550841" y="15842198"/>
              <a:ext cx="9156782" cy="5836441"/>
              <a:chOff x="16854498" y="16076612"/>
              <a:chExt cx="9156782" cy="5836441"/>
            </a:xfrm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9176086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2086005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19325981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>
                <a:off x="18189197" y="19961885"/>
                <a:ext cx="1384283" cy="77651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>
                <a:off x="19957934" y="19480096"/>
                <a:ext cx="150536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6854498" y="18729855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9" name="Straight Arrow Connector 108"/>
              <p:cNvCxnSpPr>
                <a:cxnSpLocks/>
              </p:cNvCxnSpPr>
              <p:nvPr/>
            </p:nvCxnSpPr>
            <p:spPr>
              <a:xfrm flipH="1">
                <a:off x="22677557" y="19480096"/>
                <a:ext cx="190298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24447583" y="18729854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1" name="Straight Arrow Connector 110"/>
              <p:cNvCxnSpPr>
                <a:cxnSpLocks/>
              </p:cNvCxnSpPr>
              <p:nvPr/>
            </p:nvCxnSpPr>
            <p:spPr>
              <a:xfrm flipH="1">
                <a:off x="23230860" y="19961885"/>
                <a:ext cx="1445721" cy="79177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1895068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23894732" y="1608099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5" name="Straight Arrow Connector 114"/>
              <p:cNvCxnSpPr>
                <a:cxnSpLocks/>
                <a:stCxn id="114" idx="2"/>
                <a:endCxn id="103" idx="0"/>
              </p:cNvCxnSpPr>
              <p:nvPr/>
            </p:nvCxnSpPr>
            <p:spPr>
              <a:xfrm flipH="1">
                <a:off x="22867854" y="16802706"/>
                <a:ext cx="1026878" cy="123397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17" idx="6"/>
                <a:endCxn id="102" idx="0"/>
              </p:cNvCxnSpPr>
              <p:nvPr/>
            </p:nvCxnSpPr>
            <p:spPr>
              <a:xfrm>
                <a:off x="19088303" y="16798319"/>
                <a:ext cx="869632" cy="123836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17524606" y="16076612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0" name="Straight Arrow Connector 119"/>
              <p:cNvCxnSpPr>
                <a:cxnSpLocks/>
                <a:stCxn id="110" idx="0"/>
                <a:endCxn id="114" idx="5"/>
              </p:cNvCxnSpPr>
              <p:nvPr/>
            </p:nvCxnSpPr>
            <p:spPr>
              <a:xfrm flipH="1" flipV="1">
                <a:off x="25229431" y="17313029"/>
                <a:ext cx="1" cy="141682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cxnSpLocks/>
                <a:stCxn id="108" idx="0"/>
                <a:endCxn id="117" idx="3"/>
              </p:cNvCxnSpPr>
              <p:nvPr/>
            </p:nvCxnSpPr>
            <p:spPr>
              <a:xfrm flipV="1">
                <a:off x="17636347" y="17308642"/>
                <a:ext cx="117257" cy="142121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cxnSpLocks/>
                <a:stCxn id="117" idx="7"/>
                <a:endCxn id="114" idx="1"/>
              </p:cNvCxnSpPr>
              <p:nvPr/>
            </p:nvCxnSpPr>
            <p:spPr>
              <a:xfrm>
                <a:off x="18859305" y="16287995"/>
                <a:ext cx="5264425" cy="438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24304335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150615" y="6323012"/>
              <a:ext cx="20946504" cy="15637275"/>
            </a:xfrm>
            <a:prstGeom prst="roundRect">
              <a:avLst>
                <a:gd name="adj" fmla="val 3351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186</Words>
  <Application>Microsoft Macintosh PowerPoint</Application>
  <PresentationFormat>Custom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168</cp:revision>
  <dcterms:created xsi:type="dcterms:W3CDTF">2006-08-16T00:00:00Z</dcterms:created>
  <dcterms:modified xsi:type="dcterms:W3CDTF">2018-05-10T10:57:56Z</dcterms:modified>
</cp:coreProperties>
</file>