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2" r:id="rId2"/>
    <p:sldId id="281" r:id="rId3"/>
  </p:sldIdLst>
  <p:sldSz cx="43200638" cy="28800425"/>
  <p:notesSz cx="6858000" cy="9144000"/>
  <p:defaultTextStyle>
    <a:defPPr>
      <a:defRPr lang="en-US"/>
    </a:defPPr>
    <a:lvl1pPr marL="0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1pPr>
    <a:lvl2pPr marL="2419627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2pPr>
    <a:lvl3pPr marL="4839253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3pPr>
    <a:lvl4pPr marL="7258880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4pPr>
    <a:lvl5pPr marL="9678506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5pPr>
    <a:lvl6pPr marL="12098133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6pPr>
    <a:lvl7pPr marL="14517758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7pPr>
    <a:lvl8pPr marL="16937386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8pPr>
    <a:lvl9pPr marL="19357011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1" userDrawn="1">
          <p15:clr>
            <a:srgbClr val="A4A3A4"/>
          </p15:clr>
        </p15:guide>
        <p15:guide id="2" pos="136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F0B4"/>
    <a:srgbClr val="96F596"/>
    <a:srgbClr val="F0B4F0"/>
    <a:srgbClr val="F5C8C8"/>
    <a:srgbClr val="F5B4B4"/>
    <a:srgbClr val="F59696"/>
    <a:srgbClr val="F5F578"/>
    <a:srgbClr val="9696F5"/>
    <a:srgbClr val="E69696"/>
    <a:srgbClr val="E6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69"/>
    <p:restoredTop sz="94674"/>
  </p:normalViewPr>
  <p:slideViewPr>
    <p:cSldViewPr>
      <p:cViewPr>
        <p:scale>
          <a:sx n="22" d="100"/>
          <a:sy n="22" d="100"/>
        </p:scale>
        <p:origin x="2560" y="856"/>
      </p:cViewPr>
      <p:guideLst>
        <p:guide orient="horz" pos="9071"/>
        <p:guide pos="136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B2F55-F725-D24A-ADBD-78DAE8518667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82834-3622-2947-8037-BF1AD517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33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8946804"/>
            <a:ext cx="36720543" cy="61734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99" y="16320243"/>
            <a:ext cx="30240447" cy="73601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57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14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71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429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286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143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001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858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320464" y="1153357"/>
            <a:ext cx="9720144" cy="245736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0033" y="1153357"/>
            <a:ext cx="28440420" cy="245736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553" y="18506944"/>
            <a:ext cx="36720543" cy="5720083"/>
          </a:xfrm>
        </p:spPr>
        <p:txBody>
          <a:bodyPr anchor="t"/>
          <a:lstStyle>
            <a:lvl1pPr algn="l">
              <a:defRPr sz="750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553" y="12206853"/>
            <a:ext cx="36720543" cy="6300092"/>
          </a:xfrm>
        </p:spPr>
        <p:txBody>
          <a:bodyPr anchor="b"/>
          <a:lstStyle>
            <a:lvl1pPr marL="0" indent="0">
              <a:buNone/>
              <a:defRPr sz="3752">
                <a:solidFill>
                  <a:schemeClr val="tx1">
                    <a:tint val="75000"/>
                  </a:schemeClr>
                </a:solidFill>
              </a:defRPr>
            </a:lvl1pPr>
            <a:lvl2pPr marL="857312" indent="0">
              <a:buNone/>
              <a:defRPr sz="3378">
                <a:solidFill>
                  <a:schemeClr val="tx1">
                    <a:tint val="75000"/>
                  </a:schemeClr>
                </a:solidFill>
              </a:defRPr>
            </a:lvl2pPr>
            <a:lvl3pPr marL="1714622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3pPr>
            <a:lvl4pPr marL="2571935" indent="0">
              <a:buNone/>
              <a:defRPr sz="2627">
                <a:solidFill>
                  <a:schemeClr val="tx1">
                    <a:tint val="75000"/>
                  </a:schemeClr>
                </a:solidFill>
              </a:defRPr>
            </a:lvl4pPr>
            <a:lvl5pPr marL="3429248" indent="0">
              <a:buNone/>
              <a:defRPr sz="2627">
                <a:solidFill>
                  <a:schemeClr val="tx1">
                    <a:tint val="75000"/>
                  </a:schemeClr>
                </a:solidFill>
              </a:defRPr>
            </a:lvl5pPr>
            <a:lvl6pPr marL="4286559" indent="0">
              <a:buNone/>
              <a:defRPr sz="2627">
                <a:solidFill>
                  <a:schemeClr val="tx1">
                    <a:tint val="75000"/>
                  </a:schemeClr>
                </a:solidFill>
              </a:defRPr>
            </a:lvl6pPr>
            <a:lvl7pPr marL="5143869" indent="0">
              <a:buNone/>
              <a:defRPr sz="2627">
                <a:solidFill>
                  <a:schemeClr val="tx1">
                    <a:tint val="75000"/>
                  </a:schemeClr>
                </a:solidFill>
              </a:defRPr>
            </a:lvl7pPr>
            <a:lvl8pPr marL="6001181" indent="0">
              <a:buNone/>
              <a:defRPr sz="2627">
                <a:solidFill>
                  <a:schemeClr val="tx1">
                    <a:tint val="75000"/>
                  </a:schemeClr>
                </a:solidFill>
              </a:defRPr>
            </a:lvl8pPr>
            <a:lvl9pPr marL="6858495" indent="0">
              <a:buNone/>
              <a:defRPr sz="26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0035" y="6720103"/>
            <a:ext cx="19080282" cy="19006950"/>
          </a:xfrm>
        </p:spPr>
        <p:txBody>
          <a:bodyPr/>
          <a:lstStyle>
            <a:lvl1pPr>
              <a:defRPr sz="5249"/>
            </a:lvl1pPr>
            <a:lvl2pPr>
              <a:defRPr sz="4500"/>
            </a:lvl2pPr>
            <a:lvl3pPr>
              <a:defRPr sz="3752"/>
            </a:lvl3pPr>
            <a:lvl4pPr>
              <a:defRPr sz="3378"/>
            </a:lvl4pPr>
            <a:lvl5pPr>
              <a:defRPr sz="3378"/>
            </a:lvl5pPr>
            <a:lvl6pPr>
              <a:defRPr sz="3378"/>
            </a:lvl6pPr>
            <a:lvl7pPr>
              <a:defRPr sz="3378"/>
            </a:lvl7pPr>
            <a:lvl8pPr>
              <a:defRPr sz="3378"/>
            </a:lvl8pPr>
            <a:lvl9pPr>
              <a:defRPr sz="337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60324" y="6720103"/>
            <a:ext cx="19080282" cy="19006950"/>
          </a:xfrm>
        </p:spPr>
        <p:txBody>
          <a:bodyPr/>
          <a:lstStyle>
            <a:lvl1pPr>
              <a:defRPr sz="5249"/>
            </a:lvl1pPr>
            <a:lvl2pPr>
              <a:defRPr sz="4500"/>
            </a:lvl2pPr>
            <a:lvl3pPr>
              <a:defRPr sz="3752"/>
            </a:lvl3pPr>
            <a:lvl4pPr>
              <a:defRPr sz="3378"/>
            </a:lvl4pPr>
            <a:lvl5pPr>
              <a:defRPr sz="3378"/>
            </a:lvl5pPr>
            <a:lvl6pPr>
              <a:defRPr sz="3378"/>
            </a:lvl6pPr>
            <a:lvl7pPr>
              <a:defRPr sz="3378"/>
            </a:lvl7pPr>
            <a:lvl8pPr>
              <a:defRPr sz="3378"/>
            </a:lvl8pPr>
            <a:lvl9pPr>
              <a:defRPr sz="337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035" y="6446765"/>
            <a:ext cx="19087784" cy="2686704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57312" indent="0">
              <a:buNone/>
              <a:defRPr sz="3752" b="1"/>
            </a:lvl2pPr>
            <a:lvl3pPr marL="1714622" indent="0">
              <a:buNone/>
              <a:defRPr sz="3378" b="1"/>
            </a:lvl3pPr>
            <a:lvl4pPr marL="2571935" indent="0">
              <a:buNone/>
              <a:defRPr sz="3000" b="1"/>
            </a:lvl4pPr>
            <a:lvl5pPr marL="3429248" indent="0">
              <a:buNone/>
              <a:defRPr sz="3000" b="1"/>
            </a:lvl5pPr>
            <a:lvl6pPr marL="4286559" indent="0">
              <a:buNone/>
              <a:defRPr sz="3000" b="1"/>
            </a:lvl6pPr>
            <a:lvl7pPr marL="5143869" indent="0">
              <a:buNone/>
              <a:defRPr sz="3000" b="1"/>
            </a:lvl7pPr>
            <a:lvl8pPr marL="6001181" indent="0">
              <a:buNone/>
              <a:defRPr sz="3000" b="1"/>
            </a:lvl8pPr>
            <a:lvl9pPr marL="6858495" indent="0">
              <a:buNone/>
              <a:defRPr sz="3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035" y="9133468"/>
            <a:ext cx="19087784" cy="16593580"/>
          </a:xfrm>
        </p:spPr>
        <p:txBody>
          <a:bodyPr/>
          <a:lstStyle>
            <a:lvl1pPr>
              <a:defRPr sz="4500"/>
            </a:lvl1pPr>
            <a:lvl2pPr>
              <a:defRPr sz="3752"/>
            </a:lvl2pPr>
            <a:lvl3pPr>
              <a:defRPr sz="3378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5326" y="6446765"/>
            <a:ext cx="19095282" cy="2686704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57312" indent="0">
              <a:buNone/>
              <a:defRPr sz="3752" b="1"/>
            </a:lvl2pPr>
            <a:lvl3pPr marL="1714622" indent="0">
              <a:buNone/>
              <a:defRPr sz="3378" b="1"/>
            </a:lvl3pPr>
            <a:lvl4pPr marL="2571935" indent="0">
              <a:buNone/>
              <a:defRPr sz="3000" b="1"/>
            </a:lvl4pPr>
            <a:lvl5pPr marL="3429248" indent="0">
              <a:buNone/>
              <a:defRPr sz="3000" b="1"/>
            </a:lvl5pPr>
            <a:lvl6pPr marL="4286559" indent="0">
              <a:buNone/>
              <a:defRPr sz="3000" b="1"/>
            </a:lvl6pPr>
            <a:lvl7pPr marL="5143869" indent="0">
              <a:buNone/>
              <a:defRPr sz="3000" b="1"/>
            </a:lvl7pPr>
            <a:lvl8pPr marL="6001181" indent="0">
              <a:buNone/>
              <a:defRPr sz="3000" b="1"/>
            </a:lvl8pPr>
            <a:lvl9pPr marL="6858495" indent="0">
              <a:buNone/>
              <a:defRPr sz="3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5326" y="9133468"/>
            <a:ext cx="19095282" cy="16593580"/>
          </a:xfrm>
        </p:spPr>
        <p:txBody>
          <a:bodyPr/>
          <a:lstStyle>
            <a:lvl1pPr>
              <a:defRPr sz="4500"/>
            </a:lvl1pPr>
            <a:lvl2pPr>
              <a:defRPr sz="3752"/>
            </a:lvl2pPr>
            <a:lvl3pPr>
              <a:defRPr sz="3378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038" y="1146683"/>
            <a:ext cx="14212712" cy="4880073"/>
          </a:xfrm>
        </p:spPr>
        <p:txBody>
          <a:bodyPr anchor="b"/>
          <a:lstStyle>
            <a:lvl1pPr algn="l">
              <a:defRPr sz="375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0251" y="1146690"/>
            <a:ext cx="24150357" cy="24580366"/>
          </a:xfrm>
        </p:spPr>
        <p:txBody>
          <a:bodyPr/>
          <a:lstStyle>
            <a:lvl1pPr>
              <a:defRPr sz="6002"/>
            </a:lvl1pPr>
            <a:lvl2pPr>
              <a:defRPr sz="5249"/>
            </a:lvl2pPr>
            <a:lvl3pPr>
              <a:defRPr sz="4500"/>
            </a:lvl3pPr>
            <a:lvl4pPr>
              <a:defRPr sz="3752"/>
            </a:lvl4pPr>
            <a:lvl5pPr>
              <a:defRPr sz="3752"/>
            </a:lvl5pPr>
            <a:lvl6pPr>
              <a:defRPr sz="3752"/>
            </a:lvl6pPr>
            <a:lvl7pPr>
              <a:defRPr sz="3752"/>
            </a:lvl7pPr>
            <a:lvl8pPr>
              <a:defRPr sz="3752"/>
            </a:lvl8pPr>
            <a:lvl9pPr>
              <a:defRPr sz="375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038" y="6026759"/>
            <a:ext cx="14212712" cy="19700293"/>
          </a:xfrm>
        </p:spPr>
        <p:txBody>
          <a:bodyPr/>
          <a:lstStyle>
            <a:lvl1pPr marL="0" indent="0">
              <a:buNone/>
              <a:defRPr sz="2627"/>
            </a:lvl1pPr>
            <a:lvl2pPr marL="857312" indent="0">
              <a:buNone/>
              <a:defRPr sz="2250"/>
            </a:lvl2pPr>
            <a:lvl3pPr marL="1714622" indent="0">
              <a:buNone/>
              <a:defRPr sz="1875"/>
            </a:lvl3pPr>
            <a:lvl4pPr marL="2571935" indent="0">
              <a:buNone/>
              <a:defRPr sz="1691"/>
            </a:lvl4pPr>
            <a:lvl5pPr marL="3429248" indent="0">
              <a:buNone/>
              <a:defRPr sz="1691"/>
            </a:lvl5pPr>
            <a:lvl6pPr marL="4286559" indent="0">
              <a:buNone/>
              <a:defRPr sz="1691"/>
            </a:lvl6pPr>
            <a:lvl7pPr marL="5143869" indent="0">
              <a:buNone/>
              <a:defRPr sz="1691"/>
            </a:lvl7pPr>
            <a:lvl8pPr marL="6001181" indent="0">
              <a:buNone/>
              <a:defRPr sz="1691"/>
            </a:lvl8pPr>
            <a:lvl9pPr marL="6858495" indent="0">
              <a:buNone/>
              <a:defRPr sz="16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7634" y="20160299"/>
            <a:ext cx="25920383" cy="2380037"/>
          </a:xfrm>
        </p:spPr>
        <p:txBody>
          <a:bodyPr anchor="b"/>
          <a:lstStyle>
            <a:lvl1pPr algn="l">
              <a:defRPr sz="375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7634" y="2573375"/>
            <a:ext cx="25920383" cy="17280255"/>
          </a:xfrm>
        </p:spPr>
        <p:txBody>
          <a:bodyPr/>
          <a:lstStyle>
            <a:lvl1pPr marL="0" indent="0">
              <a:buNone/>
              <a:defRPr sz="6002"/>
            </a:lvl1pPr>
            <a:lvl2pPr marL="857312" indent="0">
              <a:buNone/>
              <a:defRPr sz="5249"/>
            </a:lvl2pPr>
            <a:lvl3pPr marL="1714622" indent="0">
              <a:buNone/>
              <a:defRPr sz="4500"/>
            </a:lvl3pPr>
            <a:lvl4pPr marL="2571935" indent="0">
              <a:buNone/>
              <a:defRPr sz="3752"/>
            </a:lvl4pPr>
            <a:lvl5pPr marL="3429248" indent="0">
              <a:buNone/>
              <a:defRPr sz="3752"/>
            </a:lvl5pPr>
            <a:lvl6pPr marL="4286559" indent="0">
              <a:buNone/>
              <a:defRPr sz="3752"/>
            </a:lvl6pPr>
            <a:lvl7pPr marL="5143869" indent="0">
              <a:buNone/>
              <a:defRPr sz="3752"/>
            </a:lvl7pPr>
            <a:lvl8pPr marL="6001181" indent="0">
              <a:buNone/>
              <a:defRPr sz="3752"/>
            </a:lvl8pPr>
            <a:lvl9pPr marL="6858495" indent="0">
              <a:buNone/>
              <a:defRPr sz="375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7634" y="22540335"/>
            <a:ext cx="25920383" cy="3380049"/>
          </a:xfrm>
        </p:spPr>
        <p:txBody>
          <a:bodyPr/>
          <a:lstStyle>
            <a:lvl1pPr marL="0" indent="0">
              <a:buNone/>
              <a:defRPr sz="2627"/>
            </a:lvl1pPr>
            <a:lvl2pPr marL="857312" indent="0">
              <a:buNone/>
              <a:defRPr sz="2250"/>
            </a:lvl2pPr>
            <a:lvl3pPr marL="1714622" indent="0">
              <a:buNone/>
              <a:defRPr sz="1875"/>
            </a:lvl3pPr>
            <a:lvl4pPr marL="2571935" indent="0">
              <a:buNone/>
              <a:defRPr sz="1691"/>
            </a:lvl4pPr>
            <a:lvl5pPr marL="3429248" indent="0">
              <a:buNone/>
              <a:defRPr sz="1691"/>
            </a:lvl5pPr>
            <a:lvl6pPr marL="4286559" indent="0">
              <a:buNone/>
              <a:defRPr sz="1691"/>
            </a:lvl6pPr>
            <a:lvl7pPr marL="5143869" indent="0">
              <a:buNone/>
              <a:defRPr sz="1691"/>
            </a:lvl7pPr>
            <a:lvl8pPr marL="6001181" indent="0">
              <a:buNone/>
              <a:defRPr sz="1691"/>
            </a:lvl8pPr>
            <a:lvl9pPr marL="6858495" indent="0">
              <a:buNone/>
              <a:defRPr sz="16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033" y="1153355"/>
            <a:ext cx="38880573" cy="4800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033" y="6720103"/>
            <a:ext cx="38880573" cy="19006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0038" y="26693729"/>
            <a:ext cx="10080149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0219" y="26693729"/>
            <a:ext cx="13680201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60464" y="26693729"/>
            <a:ext cx="10080149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14622" rtl="0" eaLnBrk="1" latinLnBrk="0" hangingPunct="1">
        <a:spcBef>
          <a:spcPct val="0"/>
        </a:spcBef>
        <a:buNone/>
        <a:defRPr sz="8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2986" indent="-642986" algn="l" defTabSz="1714622" rtl="0" eaLnBrk="1" latinLnBrk="0" hangingPunct="1">
        <a:spcBef>
          <a:spcPct val="20000"/>
        </a:spcBef>
        <a:buFont typeface="Arial" pitchFamily="34" charset="0"/>
        <a:buChar char="•"/>
        <a:defRPr sz="6002" kern="1200">
          <a:solidFill>
            <a:schemeClr val="tx1"/>
          </a:solidFill>
          <a:latin typeface="+mn-lt"/>
          <a:ea typeface="+mn-ea"/>
          <a:cs typeface="+mn-cs"/>
        </a:defRPr>
      </a:lvl1pPr>
      <a:lvl2pPr marL="1393133" indent="-535823" algn="l" defTabSz="1714622" rtl="0" eaLnBrk="1" latinLnBrk="0" hangingPunct="1">
        <a:spcBef>
          <a:spcPct val="20000"/>
        </a:spcBef>
        <a:buFont typeface="Arial" pitchFamily="34" charset="0"/>
        <a:buChar char="–"/>
        <a:defRPr sz="5249" kern="1200">
          <a:solidFill>
            <a:schemeClr val="tx1"/>
          </a:solidFill>
          <a:latin typeface="+mn-lt"/>
          <a:ea typeface="+mn-ea"/>
          <a:cs typeface="+mn-cs"/>
        </a:defRPr>
      </a:lvl2pPr>
      <a:lvl3pPr marL="2143281" indent="-428657" algn="l" defTabSz="1714622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000591" indent="-428657" algn="l" defTabSz="1714622" rtl="0" eaLnBrk="1" latinLnBrk="0" hangingPunct="1">
        <a:spcBef>
          <a:spcPct val="20000"/>
        </a:spcBef>
        <a:buFont typeface="Arial" pitchFamily="34" charset="0"/>
        <a:buChar char="–"/>
        <a:defRPr sz="3752" kern="1200">
          <a:solidFill>
            <a:schemeClr val="tx1"/>
          </a:solidFill>
          <a:latin typeface="+mn-lt"/>
          <a:ea typeface="+mn-ea"/>
          <a:cs typeface="+mn-cs"/>
        </a:defRPr>
      </a:lvl4pPr>
      <a:lvl5pPr marL="3857903" indent="-428657" algn="l" defTabSz="1714622" rtl="0" eaLnBrk="1" latinLnBrk="0" hangingPunct="1">
        <a:spcBef>
          <a:spcPct val="20000"/>
        </a:spcBef>
        <a:buFont typeface="Arial" pitchFamily="34" charset="0"/>
        <a:buChar char="»"/>
        <a:defRPr sz="3752" kern="1200">
          <a:solidFill>
            <a:schemeClr val="tx1"/>
          </a:solidFill>
          <a:latin typeface="+mn-lt"/>
          <a:ea typeface="+mn-ea"/>
          <a:cs typeface="+mn-cs"/>
        </a:defRPr>
      </a:lvl5pPr>
      <a:lvl6pPr marL="4715216" indent="-428657" algn="l" defTabSz="1714622" rtl="0" eaLnBrk="1" latinLnBrk="0" hangingPunct="1">
        <a:spcBef>
          <a:spcPct val="20000"/>
        </a:spcBef>
        <a:buFont typeface="Arial" pitchFamily="34" charset="0"/>
        <a:buChar char="•"/>
        <a:defRPr sz="3752" kern="1200">
          <a:solidFill>
            <a:schemeClr val="tx1"/>
          </a:solidFill>
          <a:latin typeface="+mn-lt"/>
          <a:ea typeface="+mn-ea"/>
          <a:cs typeface="+mn-cs"/>
        </a:defRPr>
      </a:lvl6pPr>
      <a:lvl7pPr marL="5572529" indent="-428657" algn="l" defTabSz="1714622" rtl="0" eaLnBrk="1" latinLnBrk="0" hangingPunct="1">
        <a:spcBef>
          <a:spcPct val="20000"/>
        </a:spcBef>
        <a:buFont typeface="Arial" pitchFamily="34" charset="0"/>
        <a:buChar char="•"/>
        <a:defRPr sz="3752" kern="1200">
          <a:solidFill>
            <a:schemeClr val="tx1"/>
          </a:solidFill>
          <a:latin typeface="+mn-lt"/>
          <a:ea typeface="+mn-ea"/>
          <a:cs typeface="+mn-cs"/>
        </a:defRPr>
      </a:lvl7pPr>
      <a:lvl8pPr marL="6429839" indent="-428657" algn="l" defTabSz="1714622" rtl="0" eaLnBrk="1" latinLnBrk="0" hangingPunct="1">
        <a:spcBef>
          <a:spcPct val="20000"/>
        </a:spcBef>
        <a:buFont typeface="Arial" pitchFamily="34" charset="0"/>
        <a:buChar char="•"/>
        <a:defRPr sz="3752" kern="1200">
          <a:solidFill>
            <a:schemeClr val="tx1"/>
          </a:solidFill>
          <a:latin typeface="+mn-lt"/>
          <a:ea typeface="+mn-ea"/>
          <a:cs typeface="+mn-cs"/>
        </a:defRPr>
      </a:lvl8pPr>
      <a:lvl9pPr marL="7287150" indent="-428657" algn="l" defTabSz="1714622" rtl="0" eaLnBrk="1" latinLnBrk="0" hangingPunct="1">
        <a:spcBef>
          <a:spcPct val="20000"/>
        </a:spcBef>
        <a:buFont typeface="Arial" pitchFamily="34" charset="0"/>
        <a:buChar char="•"/>
        <a:defRPr sz="37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1pPr>
      <a:lvl2pPr marL="857312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2pPr>
      <a:lvl3pPr marL="1714622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3pPr>
      <a:lvl4pPr marL="2571935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4pPr>
      <a:lvl5pPr marL="3429248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5pPr>
      <a:lvl6pPr marL="4286559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6pPr>
      <a:lvl7pPr marL="5143869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7pPr>
      <a:lvl8pPr marL="6001181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8pPr>
      <a:lvl9pPr marL="6858495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319" y="6704012"/>
            <a:ext cx="18628519" cy="15962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217249" y="14324012"/>
            <a:ext cx="10406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 smtClean="0">
                <a:latin typeface="Arial" charset="0"/>
                <a:ea typeface="Arial" charset="0"/>
                <a:cs typeface="Arial" charset="0"/>
              </a:rPr>
              <a:t>d</a:t>
            </a:r>
            <a:endParaRPr lang="en-US" sz="1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793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9636919" y="6374338"/>
            <a:ext cx="15925800" cy="13641662"/>
            <a:chOff x="9636919" y="6374338"/>
            <a:chExt cx="15925800" cy="13641662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9636919" y="8355976"/>
              <a:ext cx="5047132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9636919" y="19952679"/>
              <a:ext cx="1592580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9636919" y="8323001"/>
              <a:ext cx="0" cy="1167971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5562719" y="11952000"/>
              <a:ext cx="0" cy="806400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12532519" y="12099455"/>
              <a:ext cx="2151532" cy="14757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2590637" y="12131012"/>
              <a:ext cx="0" cy="4943304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2532519" y="17032689"/>
              <a:ext cx="1036320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22848579" y="11991266"/>
              <a:ext cx="18082" cy="504142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2793919" y="12006272"/>
              <a:ext cx="2768800" cy="18294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4684051" y="8316101"/>
              <a:ext cx="1" cy="373479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12608719" y="12132314"/>
              <a:ext cx="5410200" cy="4860000"/>
            </a:xfrm>
            <a:prstGeom prst="rect">
              <a:avLst/>
            </a:prstGeom>
            <a:solidFill>
              <a:srgbClr val="B4F0B4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6371578" y="12132314"/>
              <a:ext cx="5410200" cy="4860000"/>
            </a:xfrm>
            <a:prstGeom prst="rect">
              <a:avLst/>
            </a:prstGeom>
            <a:solidFill>
              <a:srgbClr val="B4F0B4">
                <a:alpha val="40000"/>
              </a:srgbClr>
            </a:solidFill>
            <a:ln w="1016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371578" y="6374338"/>
              <a:ext cx="5410200" cy="4860000"/>
            </a:xfrm>
            <a:prstGeom prst="rect">
              <a:avLst/>
            </a:prstGeom>
            <a:solidFill>
              <a:srgbClr val="B4F0B4">
                <a:alpha val="40000"/>
              </a:srgbClr>
            </a:solidFill>
            <a:ln w="1016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18018919" y="14562314"/>
              <a:ext cx="1944000" cy="0"/>
            </a:xfrm>
            <a:prstGeom prst="straightConnector1">
              <a:avLst/>
            </a:prstGeom>
            <a:ln w="203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19076678" y="10183497"/>
              <a:ext cx="0" cy="1944000"/>
            </a:xfrm>
            <a:prstGeom prst="straightConnector1">
              <a:avLst/>
            </a:prstGeom>
            <a:ln w="203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2043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1</Words>
  <Application>Microsoft Macintosh PowerPoint</Application>
  <PresentationFormat>Custom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SongPeng</dc:creator>
  <cp:lastModifiedBy>Microsoft Office User</cp:lastModifiedBy>
  <cp:revision>194</cp:revision>
  <dcterms:created xsi:type="dcterms:W3CDTF">2006-08-16T00:00:00Z</dcterms:created>
  <dcterms:modified xsi:type="dcterms:W3CDTF">2018-05-01T08:49:34Z</dcterms:modified>
</cp:coreProperties>
</file>