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87" r:id="rId2"/>
    <p:sldId id="286" r:id="rId3"/>
    <p:sldId id="285" r:id="rId4"/>
    <p:sldId id="284" r:id="rId5"/>
    <p:sldId id="283" r:id="rId6"/>
    <p:sldId id="280" r:id="rId7"/>
    <p:sldId id="282" r:id="rId8"/>
    <p:sldId id="281" r:id="rId9"/>
  </p:sldIdLst>
  <p:sldSz cx="43200638" cy="28800425"/>
  <p:notesSz cx="6858000" cy="9144000"/>
  <p:defaultTextStyle>
    <a:defPPr>
      <a:defRPr lang="en-US"/>
    </a:defPPr>
    <a:lvl1pPr marL="0" algn="l" defTabSz="4839253" rtl="0" eaLnBrk="1" latinLnBrk="0" hangingPunct="1">
      <a:defRPr sz="9526" kern="1200">
        <a:solidFill>
          <a:schemeClr val="tx1"/>
        </a:solidFill>
        <a:latin typeface="+mn-lt"/>
        <a:ea typeface="+mn-ea"/>
        <a:cs typeface="+mn-cs"/>
      </a:defRPr>
    </a:lvl1pPr>
    <a:lvl2pPr marL="2419627" algn="l" defTabSz="4839253" rtl="0" eaLnBrk="1" latinLnBrk="0" hangingPunct="1">
      <a:defRPr sz="9526" kern="1200">
        <a:solidFill>
          <a:schemeClr val="tx1"/>
        </a:solidFill>
        <a:latin typeface="+mn-lt"/>
        <a:ea typeface="+mn-ea"/>
        <a:cs typeface="+mn-cs"/>
      </a:defRPr>
    </a:lvl2pPr>
    <a:lvl3pPr marL="4839253" algn="l" defTabSz="4839253" rtl="0" eaLnBrk="1" latinLnBrk="0" hangingPunct="1">
      <a:defRPr sz="9526" kern="1200">
        <a:solidFill>
          <a:schemeClr val="tx1"/>
        </a:solidFill>
        <a:latin typeface="+mn-lt"/>
        <a:ea typeface="+mn-ea"/>
        <a:cs typeface="+mn-cs"/>
      </a:defRPr>
    </a:lvl3pPr>
    <a:lvl4pPr marL="7258880" algn="l" defTabSz="4839253" rtl="0" eaLnBrk="1" latinLnBrk="0" hangingPunct="1">
      <a:defRPr sz="9526" kern="1200">
        <a:solidFill>
          <a:schemeClr val="tx1"/>
        </a:solidFill>
        <a:latin typeface="+mn-lt"/>
        <a:ea typeface="+mn-ea"/>
        <a:cs typeface="+mn-cs"/>
      </a:defRPr>
    </a:lvl4pPr>
    <a:lvl5pPr marL="9678506" algn="l" defTabSz="4839253" rtl="0" eaLnBrk="1" latinLnBrk="0" hangingPunct="1">
      <a:defRPr sz="9526" kern="1200">
        <a:solidFill>
          <a:schemeClr val="tx1"/>
        </a:solidFill>
        <a:latin typeface="+mn-lt"/>
        <a:ea typeface="+mn-ea"/>
        <a:cs typeface="+mn-cs"/>
      </a:defRPr>
    </a:lvl5pPr>
    <a:lvl6pPr marL="12098133" algn="l" defTabSz="4839253" rtl="0" eaLnBrk="1" latinLnBrk="0" hangingPunct="1">
      <a:defRPr sz="9526" kern="1200">
        <a:solidFill>
          <a:schemeClr val="tx1"/>
        </a:solidFill>
        <a:latin typeface="+mn-lt"/>
        <a:ea typeface="+mn-ea"/>
        <a:cs typeface="+mn-cs"/>
      </a:defRPr>
    </a:lvl6pPr>
    <a:lvl7pPr marL="14517758" algn="l" defTabSz="4839253" rtl="0" eaLnBrk="1" latinLnBrk="0" hangingPunct="1">
      <a:defRPr sz="9526" kern="1200">
        <a:solidFill>
          <a:schemeClr val="tx1"/>
        </a:solidFill>
        <a:latin typeface="+mn-lt"/>
        <a:ea typeface="+mn-ea"/>
        <a:cs typeface="+mn-cs"/>
      </a:defRPr>
    </a:lvl7pPr>
    <a:lvl8pPr marL="16937386" algn="l" defTabSz="4839253" rtl="0" eaLnBrk="1" latinLnBrk="0" hangingPunct="1">
      <a:defRPr sz="9526" kern="1200">
        <a:solidFill>
          <a:schemeClr val="tx1"/>
        </a:solidFill>
        <a:latin typeface="+mn-lt"/>
        <a:ea typeface="+mn-ea"/>
        <a:cs typeface="+mn-cs"/>
      </a:defRPr>
    </a:lvl8pPr>
    <a:lvl9pPr marL="19357011" algn="l" defTabSz="4839253" rtl="0" eaLnBrk="1" latinLnBrk="0" hangingPunct="1">
      <a:defRPr sz="952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71" userDrawn="1">
          <p15:clr>
            <a:srgbClr val="A4A3A4"/>
          </p15:clr>
        </p15:guide>
        <p15:guide id="2" pos="1360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6464"/>
    <a:srgbClr val="F5C8C8"/>
    <a:srgbClr val="F5B4B4"/>
    <a:srgbClr val="F59696"/>
    <a:srgbClr val="96F596"/>
    <a:srgbClr val="F5F578"/>
    <a:srgbClr val="9696F5"/>
    <a:srgbClr val="E69696"/>
    <a:srgbClr val="E65050"/>
    <a:srgbClr val="E4A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47"/>
    <p:restoredTop sz="94670"/>
  </p:normalViewPr>
  <p:slideViewPr>
    <p:cSldViewPr>
      <p:cViewPr>
        <p:scale>
          <a:sx n="38" d="100"/>
          <a:sy n="38" d="100"/>
        </p:scale>
        <p:origin x="2736" y="696"/>
      </p:cViewPr>
      <p:guideLst>
        <p:guide orient="horz" pos="9071"/>
        <p:guide pos="1360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AB2F55-F725-D24A-ADBD-78DAE8518667}" type="datetimeFigureOut">
              <a:rPr lang="en-US" smtClean="0"/>
              <a:t>6/1/18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082834-3622-2947-8037-BF1AD5176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33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048" y="8946804"/>
            <a:ext cx="36720543" cy="61734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099" y="16320243"/>
            <a:ext cx="30240447" cy="736010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57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714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571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429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286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1438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001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8584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320464" y="1153357"/>
            <a:ext cx="9720144" cy="2457369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60033" y="1153357"/>
            <a:ext cx="28440420" cy="245736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553" y="18506944"/>
            <a:ext cx="36720543" cy="5720083"/>
          </a:xfrm>
        </p:spPr>
        <p:txBody>
          <a:bodyPr anchor="t"/>
          <a:lstStyle>
            <a:lvl1pPr algn="l">
              <a:defRPr sz="7502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2553" y="12206853"/>
            <a:ext cx="36720543" cy="6300092"/>
          </a:xfrm>
        </p:spPr>
        <p:txBody>
          <a:bodyPr anchor="b"/>
          <a:lstStyle>
            <a:lvl1pPr marL="0" indent="0">
              <a:buNone/>
              <a:defRPr sz="3752">
                <a:solidFill>
                  <a:schemeClr val="tx1">
                    <a:tint val="75000"/>
                  </a:schemeClr>
                </a:solidFill>
              </a:defRPr>
            </a:lvl1pPr>
            <a:lvl2pPr marL="857312" indent="0">
              <a:buNone/>
              <a:defRPr sz="3378">
                <a:solidFill>
                  <a:schemeClr val="tx1">
                    <a:tint val="75000"/>
                  </a:schemeClr>
                </a:solidFill>
              </a:defRPr>
            </a:lvl2pPr>
            <a:lvl3pPr marL="1714622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3pPr>
            <a:lvl4pPr marL="2571935" indent="0">
              <a:buNone/>
              <a:defRPr sz="2627">
                <a:solidFill>
                  <a:schemeClr val="tx1">
                    <a:tint val="75000"/>
                  </a:schemeClr>
                </a:solidFill>
              </a:defRPr>
            </a:lvl4pPr>
            <a:lvl5pPr marL="3429248" indent="0">
              <a:buNone/>
              <a:defRPr sz="2627">
                <a:solidFill>
                  <a:schemeClr val="tx1">
                    <a:tint val="75000"/>
                  </a:schemeClr>
                </a:solidFill>
              </a:defRPr>
            </a:lvl5pPr>
            <a:lvl6pPr marL="4286559" indent="0">
              <a:buNone/>
              <a:defRPr sz="2627">
                <a:solidFill>
                  <a:schemeClr val="tx1">
                    <a:tint val="75000"/>
                  </a:schemeClr>
                </a:solidFill>
              </a:defRPr>
            </a:lvl6pPr>
            <a:lvl7pPr marL="5143869" indent="0">
              <a:buNone/>
              <a:defRPr sz="2627">
                <a:solidFill>
                  <a:schemeClr val="tx1">
                    <a:tint val="75000"/>
                  </a:schemeClr>
                </a:solidFill>
              </a:defRPr>
            </a:lvl7pPr>
            <a:lvl8pPr marL="6001181" indent="0">
              <a:buNone/>
              <a:defRPr sz="2627">
                <a:solidFill>
                  <a:schemeClr val="tx1">
                    <a:tint val="75000"/>
                  </a:schemeClr>
                </a:solidFill>
              </a:defRPr>
            </a:lvl8pPr>
            <a:lvl9pPr marL="6858495" indent="0">
              <a:buNone/>
              <a:defRPr sz="26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60035" y="6720103"/>
            <a:ext cx="19080282" cy="19006950"/>
          </a:xfrm>
        </p:spPr>
        <p:txBody>
          <a:bodyPr/>
          <a:lstStyle>
            <a:lvl1pPr>
              <a:defRPr sz="5249"/>
            </a:lvl1pPr>
            <a:lvl2pPr>
              <a:defRPr sz="4500"/>
            </a:lvl2pPr>
            <a:lvl3pPr>
              <a:defRPr sz="3752"/>
            </a:lvl3pPr>
            <a:lvl4pPr>
              <a:defRPr sz="3378"/>
            </a:lvl4pPr>
            <a:lvl5pPr>
              <a:defRPr sz="3378"/>
            </a:lvl5pPr>
            <a:lvl6pPr>
              <a:defRPr sz="3378"/>
            </a:lvl6pPr>
            <a:lvl7pPr>
              <a:defRPr sz="3378"/>
            </a:lvl7pPr>
            <a:lvl8pPr>
              <a:defRPr sz="3378"/>
            </a:lvl8pPr>
            <a:lvl9pPr>
              <a:defRPr sz="337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60324" y="6720103"/>
            <a:ext cx="19080282" cy="19006950"/>
          </a:xfrm>
        </p:spPr>
        <p:txBody>
          <a:bodyPr/>
          <a:lstStyle>
            <a:lvl1pPr>
              <a:defRPr sz="5249"/>
            </a:lvl1pPr>
            <a:lvl2pPr>
              <a:defRPr sz="4500"/>
            </a:lvl2pPr>
            <a:lvl3pPr>
              <a:defRPr sz="3752"/>
            </a:lvl3pPr>
            <a:lvl4pPr>
              <a:defRPr sz="3378"/>
            </a:lvl4pPr>
            <a:lvl5pPr>
              <a:defRPr sz="3378"/>
            </a:lvl5pPr>
            <a:lvl6pPr>
              <a:defRPr sz="3378"/>
            </a:lvl6pPr>
            <a:lvl7pPr>
              <a:defRPr sz="3378"/>
            </a:lvl7pPr>
            <a:lvl8pPr>
              <a:defRPr sz="3378"/>
            </a:lvl8pPr>
            <a:lvl9pPr>
              <a:defRPr sz="337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035" y="6446765"/>
            <a:ext cx="19087784" cy="2686704"/>
          </a:xfrm>
        </p:spPr>
        <p:txBody>
          <a:bodyPr anchor="b"/>
          <a:lstStyle>
            <a:lvl1pPr marL="0" indent="0">
              <a:buNone/>
              <a:defRPr sz="4500" b="1"/>
            </a:lvl1pPr>
            <a:lvl2pPr marL="857312" indent="0">
              <a:buNone/>
              <a:defRPr sz="3752" b="1"/>
            </a:lvl2pPr>
            <a:lvl3pPr marL="1714622" indent="0">
              <a:buNone/>
              <a:defRPr sz="3378" b="1"/>
            </a:lvl3pPr>
            <a:lvl4pPr marL="2571935" indent="0">
              <a:buNone/>
              <a:defRPr sz="3000" b="1"/>
            </a:lvl4pPr>
            <a:lvl5pPr marL="3429248" indent="0">
              <a:buNone/>
              <a:defRPr sz="3000" b="1"/>
            </a:lvl5pPr>
            <a:lvl6pPr marL="4286559" indent="0">
              <a:buNone/>
              <a:defRPr sz="3000" b="1"/>
            </a:lvl6pPr>
            <a:lvl7pPr marL="5143869" indent="0">
              <a:buNone/>
              <a:defRPr sz="3000" b="1"/>
            </a:lvl7pPr>
            <a:lvl8pPr marL="6001181" indent="0">
              <a:buNone/>
              <a:defRPr sz="3000" b="1"/>
            </a:lvl8pPr>
            <a:lvl9pPr marL="6858495" indent="0">
              <a:buNone/>
              <a:defRPr sz="3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0035" y="9133468"/>
            <a:ext cx="19087784" cy="16593580"/>
          </a:xfrm>
        </p:spPr>
        <p:txBody>
          <a:bodyPr/>
          <a:lstStyle>
            <a:lvl1pPr>
              <a:defRPr sz="4500"/>
            </a:lvl1pPr>
            <a:lvl2pPr>
              <a:defRPr sz="3752"/>
            </a:lvl2pPr>
            <a:lvl3pPr>
              <a:defRPr sz="3378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45326" y="6446765"/>
            <a:ext cx="19095282" cy="2686704"/>
          </a:xfrm>
        </p:spPr>
        <p:txBody>
          <a:bodyPr anchor="b"/>
          <a:lstStyle>
            <a:lvl1pPr marL="0" indent="0">
              <a:buNone/>
              <a:defRPr sz="4500" b="1"/>
            </a:lvl1pPr>
            <a:lvl2pPr marL="857312" indent="0">
              <a:buNone/>
              <a:defRPr sz="3752" b="1"/>
            </a:lvl2pPr>
            <a:lvl3pPr marL="1714622" indent="0">
              <a:buNone/>
              <a:defRPr sz="3378" b="1"/>
            </a:lvl3pPr>
            <a:lvl4pPr marL="2571935" indent="0">
              <a:buNone/>
              <a:defRPr sz="3000" b="1"/>
            </a:lvl4pPr>
            <a:lvl5pPr marL="3429248" indent="0">
              <a:buNone/>
              <a:defRPr sz="3000" b="1"/>
            </a:lvl5pPr>
            <a:lvl6pPr marL="4286559" indent="0">
              <a:buNone/>
              <a:defRPr sz="3000" b="1"/>
            </a:lvl6pPr>
            <a:lvl7pPr marL="5143869" indent="0">
              <a:buNone/>
              <a:defRPr sz="3000" b="1"/>
            </a:lvl7pPr>
            <a:lvl8pPr marL="6001181" indent="0">
              <a:buNone/>
              <a:defRPr sz="3000" b="1"/>
            </a:lvl8pPr>
            <a:lvl9pPr marL="6858495" indent="0">
              <a:buNone/>
              <a:defRPr sz="3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45326" y="9133468"/>
            <a:ext cx="19095282" cy="16593580"/>
          </a:xfrm>
        </p:spPr>
        <p:txBody>
          <a:bodyPr/>
          <a:lstStyle>
            <a:lvl1pPr>
              <a:defRPr sz="4500"/>
            </a:lvl1pPr>
            <a:lvl2pPr>
              <a:defRPr sz="3752"/>
            </a:lvl2pPr>
            <a:lvl3pPr>
              <a:defRPr sz="3378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038" y="1146683"/>
            <a:ext cx="14212712" cy="4880073"/>
          </a:xfrm>
        </p:spPr>
        <p:txBody>
          <a:bodyPr anchor="b"/>
          <a:lstStyle>
            <a:lvl1pPr algn="l">
              <a:defRPr sz="3752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0251" y="1146690"/>
            <a:ext cx="24150357" cy="24580366"/>
          </a:xfrm>
        </p:spPr>
        <p:txBody>
          <a:bodyPr/>
          <a:lstStyle>
            <a:lvl1pPr>
              <a:defRPr sz="6002"/>
            </a:lvl1pPr>
            <a:lvl2pPr>
              <a:defRPr sz="5249"/>
            </a:lvl2pPr>
            <a:lvl3pPr>
              <a:defRPr sz="4500"/>
            </a:lvl3pPr>
            <a:lvl4pPr>
              <a:defRPr sz="3752"/>
            </a:lvl4pPr>
            <a:lvl5pPr>
              <a:defRPr sz="3752"/>
            </a:lvl5pPr>
            <a:lvl6pPr>
              <a:defRPr sz="3752"/>
            </a:lvl6pPr>
            <a:lvl7pPr>
              <a:defRPr sz="3752"/>
            </a:lvl7pPr>
            <a:lvl8pPr>
              <a:defRPr sz="3752"/>
            </a:lvl8pPr>
            <a:lvl9pPr>
              <a:defRPr sz="375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0038" y="6026759"/>
            <a:ext cx="14212712" cy="19700293"/>
          </a:xfrm>
        </p:spPr>
        <p:txBody>
          <a:bodyPr/>
          <a:lstStyle>
            <a:lvl1pPr marL="0" indent="0">
              <a:buNone/>
              <a:defRPr sz="2627"/>
            </a:lvl1pPr>
            <a:lvl2pPr marL="857312" indent="0">
              <a:buNone/>
              <a:defRPr sz="2250"/>
            </a:lvl2pPr>
            <a:lvl3pPr marL="1714622" indent="0">
              <a:buNone/>
              <a:defRPr sz="1875"/>
            </a:lvl3pPr>
            <a:lvl4pPr marL="2571935" indent="0">
              <a:buNone/>
              <a:defRPr sz="1691"/>
            </a:lvl4pPr>
            <a:lvl5pPr marL="3429248" indent="0">
              <a:buNone/>
              <a:defRPr sz="1691"/>
            </a:lvl5pPr>
            <a:lvl6pPr marL="4286559" indent="0">
              <a:buNone/>
              <a:defRPr sz="1691"/>
            </a:lvl6pPr>
            <a:lvl7pPr marL="5143869" indent="0">
              <a:buNone/>
              <a:defRPr sz="1691"/>
            </a:lvl7pPr>
            <a:lvl8pPr marL="6001181" indent="0">
              <a:buNone/>
              <a:defRPr sz="1691"/>
            </a:lvl8pPr>
            <a:lvl9pPr marL="6858495" indent="0">
              <a:buNone/>
              <a:defRPr sz="169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7634" y="20160299"/>
            <a:ext cx="25920383" cy="2380037"/>
          </a:xfrm>
        </p:spPr>
        <p:txBody>
          <a:bodyPr anchor="b"/>
          <a:lstStyle>
            <a:lvl1pPr algn="l">
              <a:defRPr sz="3752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67634" y="2573375"/>
            <a:ext cx="25920383" cy="17280255"/>
          </a:xfrm>
        </p:spPr>
        <p:txBody>
          <a:bodyPr/>
          <a:lstStyle>
            <a:lvl1pPr marL="0" indent="0">
              <a:buNone/>
              <a:defRPr sz="6002"/>
            </a:lvl1pPr>
            <a:lvl2pPr marL="857312" indent="0">
              <a:buNone/>
              <a:defRPr sz="5249"/>
            </a:lvl2pPr>
            <a:lvl3pPr marL="1714622" indent="0">
              <a:buNone/>
              <a:defRPr sz="4500"/>
            </a:lvl3pPr>
            <a:lvl4pPr marL="2571935" indent="0">
              <a:buNone/>
              <a:defRPr sz="3752"/>
            </a:lvl4pPr>
            <a:lvl5pPr marL="3429248" indent="0">
              <a:buNone/>
              <a:defRPr sz="3752"/>
            </a:lvl5pPr>
            <a:lvl6pPr marL="4286559" indent="0">
              <a:buNone/>
              <a:defRPr sz="3752"/>
            </a:lvl6pPr>
            <a:lvl7pPr marL="5143869" indent="0">
              <a:buNone/>
              <a:defRPr sz="3752"/>
            </a:lvl7pPr>
            <a:lvl8pPr marL="6001181" indent="0">
              <a:buNone/>
              <a:defRPr sz="3752"/>
            </a:lvl8pPr>
            <a:lvl9pPr marL="6858495" indent="0">
              <a:buNone/>
              <a:defRPr sz="3752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7634" y="22540335"/>
            <a:ext cx="25920383" cy="3380049"/>
          </a:xfrm>
        </p:spPr>
        <p:txBody>
          <a:bodyPr/>
          <a:lstStyle>
            <a:lvl1pPr marL="0" indent="0">
              <a:buNone/>
              <a:defRPr sz="2627"/>
            </a:lvl1pPr>
            <a:lvl2pPr marL="857312" indent="0">
              <a:buNone/>
              <a:defRPr sz="2250"/>
            </a:lvl2pPr>
            <a:lvl3pPr marL="1714622" indent="0">
              <a:buNone/>
              <a:defRPr sz="1875"/>
            </a:lvl3pPr>
            <a:lvl4pPr marL="2571935" indent="0">
              <a:buNone/>
              <a:defRPr sz="1691"/>
            </a:lvl4pPr>
            <a:lvl5pPr marL="3429248" indent="0">
              <a:buNone/>
              <a:defRPr sz="1691"/>
            </a:lvl5pPr>
            <a:lvl6pPr marL="4286559" indent="0">
              <a:buNone/>
              <a:defRPr sz="1691"/>
            </a:lvl6pPr>
            <a:lvl7pPr marL="5143869" indent="0">
              <a:buNone/>
              <a:defRPr sz="1691"/>
            </a:lvl7pPr>
            <a:lvl8pPr marL="6001181" indent="0">
              <a:buNone/>
              <a:defRPr sz="1691"/>
            </a:lvl8pPr>
            <a:lvl9pPr marL="6858495" indent="0">
              <a:buNone/>
              <a:defRPr sz="169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0033" y="1153355"/>
            <a:ext cx="38880573" cy="4800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033" y="6720103"/>
            <a:ext cx="38880573" cy="19006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60038" y="26693729"/>
            <a:ext cx="10080149" cy="15333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60219" y="26693729"/>
            <a:ext cx="13680201" cy="15333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60464" y="26693729"/>
            <a:ext cx="10080149" cy="15333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714622" rtl="0" eaLnBrk="1" latinLnBrk="0" hangingPunct="1">
        <a:spcBef>
          <a:spcPct val="0"/>
        </a:spcBef>
        <a:buNone/>
        <a:defRPr sz="82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42986" indent="-642986" algn="l" defTabSz="1714622" rtl="0" eaLnBrk="1" latinLnBrk="0" hangingPunct="1">
        <a:spcBef>
          <a:spcPct val="20000"/>
        </a:spcBef>
        <a:buFont typeface="Arial" pitchFamily="34" charset="0"/>
        <a:buChar char="•"/>
        <a:defRPr sz="6002" kern="1200">
          <a:solidFill>
            <a:schemeClr val="tx1"/>
          </a:solidFill>
          <a:latin typeface="+mn-lt"/>
          <a:ea typeface="+mn-ea"/>
          <a:cs typeface="+mn-cs"/>
        </a:defRPr>
      </a:lvl1pPr>
      <a:lvl2pPr marL="1393133" indent="-535823" algn="l" defTabSz="1714622" rtl="0" eaLnBrk="1" latinLnBrk="0" hangingPunct="1">
        <a:spcBef>
          <a:spcPct val="20000"/>
        </a:spcBef>
        <a:buFont typeface="Arial" pitchFamily="34" charset="0"/>
        <a:buChar char="–"/>
        <a:defRPr sz="5249" kern="1200">
          <a:solidFill>
            <a:schemeClr val="tx1"/>
          </a:solidFill>
          <a:latin typeface="+mn-lt"/>
          <a:ea typeface="+mn-ea"/>
          <a:cs typeface="+mn-cs"/>
        </a:defRPr>
      </a:lvl2pPr>
      <a:lvl3pPr marL="2143281" indent="-428657" algn="l" defTabSz="1714622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3pPr>
      <a:lvl4pPr marL="3000591" indent="-428657" algn="l" defTabSz="1714622" rtl="0" eaLnBrk="1" latinLnBrk="0" hangingPunct="1">
        <a:spcBef>
          <a:spcPct val="20000"/>
        </a:spcBef>
        <a:buFont typeface="Arial" pitchFamily="34" charset="0"/>
        <a:buChar char="–"/>
        <a:defRPr sz="3752" kern="1200">
          <a:solidFill>
            <a:schemeClr val="tx1"/>
          </a:solidFill>
          <a:latin typeface="+mn-lt"/>
          <a:ea typeface="+mn-ea"/>
          <a:cs typeface="+mn-cs"/>
        </a:defRPr>
      </a:lvl4pPr>
      <a:lvl5pPr marL="3857903" indent="-428657" algn="l" defTabSz="1714622" rtl="0" eaLnBrk="1" latinLnBrk="0" hangingPunct="1">
        <a:spcBef>
          <a:spcPct val="20000"/>
        </a:spcBef>
        <a:buFont typeface="Arial" pitchFamily="34" charset="0"/>
        <a:buChar char="»"/>
        <a:defRPr sz="3752" kern="1200">
          <a:solidFill>
            <a:schemeClr val="tx1"/>
          </a:solidFill>
          <a:latin typeface="+mn-lt"/>
          <a:ea typeface="+mn-ea"/>
          <a:cs typeface="+mn-cs"/>
        </a:defRPr>
      </a:lvl5pPr>
      <a:lvl6pPr marL="4715216" indent="-428657" algn="l" defTabSz="1714622" rtl="0" eaLnBrk="1" latinLnBrk="0" hangingPunct="1">
        <a:spcBef>
          <a:spcPct val="20000"/>
        </a:spcBef>
        <a:buFont typeface="Arial" pitchFamily="34" charset="0"/>
        <a:buChar char="•"/>
        <a:defRPr sz="3752" kern="1200">
          <a:solidFill>
            <a:schemeClr val="tx1"/>
          </a:solidFill>
          <a:latin typeface="+mn-lt"/>
          <a:ea typeface="+mn-ea"/>
          <a:cs typeface="+mn-cs"/>
        </a:defRPr>
      </a:lvl6pPr>
      <a:lvl7pPr marL="5572529" indent="-428657" algn="l" defTabSz="1714622" rtl="0" eaLnBrk="1" latinLnBrk="0" hangingPunct="1">
        <a:spcBef>
          <a:spcPct val="20000"/>
        </a:spcBef>
        <a:buFont typeface="Arial" pitchFamily="34" charset="0"/>
        <a:buChar char="•"/>
        <a:defRPr sz="3752" kern="1200">
          <a:solidFill>
            <a:schemeClr val="tx1"/>
          </a:solidFill>
          <a:latin typeface="+mn-lt"/>
          <a:ea typeface="+mn-ea"/>
          <a:cs typeface="+mn-cs"/>
        </a:defRPr>
      </a:lvl7pPr>
      <a:lvl8pPr marL="6429839" indent="-428657" algn="l" defTabSz="1714622" rtl="0" eaLnBrk="1" latinLnBrk="0" hangingPunct="1">
        <a:spcBef>
          <a:spcPct val="20000"/>
        </a:spcBef>
        <a:buFont typeface="Arial" pitchFamily="34" charset="0"/>
        <a:buChar char="•"/>
        <a:defRPr sz="3752" kern="1200">
          <a:solidFill>
            <a:schemeClr val="tx1"/>
          </a:solidFill>
          <a:latin typeface="+mn-lt"/>
          <a:ea typeface="+mn-ea"/>
          <a:cs typeface="+mn-cs"/>
        </a:defRPr>
      </a:lvl8pPr>
      <a:lvl9pPr marL="7287150" indent="-428657" algn="l" defTabSz="1714622" rtl="0" eaLnBrk="1" latinLnBrk="0" hangingPunct="1">
        <a:spcBef>
          <a:spcPct val="20000"/>
        </a:spcBef>
        <a:buFont typeface="Arial" pitchFamily="34" charset="0"/>
        <a:buChar char="•"/>
        <a:defRPr sz="37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14622" rtl="0" eaLnBrk="1" latinLnBrk="0" hangingPunct="1">
        <a:defRPr sz="3378" kern="1200">
          <a:solidFill>
            <a:schemeClr val="tx1"/>
          </a:solidFill>
          <a:latin typeface="+mn-lt"/>
          <a:ea typeface="+mn-ea"/>
          <a:cs typeface="+mn-cs"/>
        </a:defRPr>
      </a:lvl1pPr>
      <a:lvl2pPr marL="857312" algn="l" defTabSz="1714622" rtl="0" eaLnBrk="1" latinLnBrk="0" hangingPunct="1">
        <a:defRPr sz="3378" kern="1200">
          <a:solidFill>
            <a:schemeClr val="tx1"/>
          </a:solidFill>
          <a:latin typeface="+mn-lt"/>
          <a:ea typeface="+mn-ea"/>
          <a:cs typeface="+mn-cs"/>
        </a:defRPr>
      </a:lvl2pPr>
      <a:lvl3pPr marL="1714622" algn="l" defTabSz="1714622" rtl="0" eaLnBrk="1" latinLnBrk="0" hangingPunct="1">
        <a:defRPr sz="3378" kern="1200">
          <a:solidFill>
            <a:schemeClr val="tx1"/>
          </a:solidFill>
          <a:latin typeface="+mn-lt"/>
          <a:ea typeface="+mn-ea"/>
          <a:cs typeface="+mn-cs"/>
        </a:defRPr>
      </a:lvl3pPr>
      <a:lvl4pPr marL="2571935" algn="l" defTabSz="1714622" rtl="0" eaLnBrk="1" latinLnBrk="0" hangingPunct="1">
        <a:defRPr sz="3378" kern="1200">
          <a:solidFill>
            <a:schemeClr val="tx1"/>
          </a:solidFill>
          <a:latin typeface="+mn-lt"/>
          <a:ea typeface="+mn-ea"/>
          <a:cs typeface="+mn-cs"/>
        </a:defRPr>
      </a:lvl4pPr>
      <a:lvl5pPr marL="3429248" algn="l" defTabSz="1714622" rtl="0" eaLnBrk="1" latinLnBrk="0" hangingPunct="1">
        <a:defRPr sz="3378" kern="1200">
          <a:solidFill>
            <a:schemeClr val="tx1"/>
          </a:solidFill>
          <a:latin typeface="+mn-lt"/>
          <a:ea typeface="+mn-ea"/>
          <a:cs typeface="+mn-cs"/>
        </a:defRPr>
      </a:lvl5pPr>
      <a:lvl6pPr marL="4286559" algn="l" defTabSz="1714622" rtl="0" eaLnBrk="1" latinLnBrk="0" hangingPunct="1">
        <a:defRPr sz="3378" kern="1200">
          <a:solidFill>
            <a:schemeClr val="tx1"/>
          </a:solidFill>
          <a:latin typeface="+mn-lt"/>
          <a:ea typeface="+mn-ea"/>
          <a:cs typeface="+mn-cs"/>
        </a:defRPr>
      </a:lvl6pPr>
      <a:lvl7pPr marL="5143869" algn="l" defTabSz="1714622" rtl="0" eaLnBrk="1" latinLnBrk="0" hangingPunct="1">
        <a:defRPr sz="3378" kern="1200">
          <a:solidFill>
            <a:schemeClr val="tx1"/>
          </a:solidFill>
          <a:latin typeface="+mn-lt"/>
          <a:ea typeface="+mn-ea"/>
          <a:cs typeface="+mn-cs"/>
        </a:defRPr>
      </a:lvl7pPr>
      <a:lvl8pPr marL="6001181" algn="l" defTabSz="1714622" rtl="0" eaLnBrk="1" latinLnBrk="0" hangingPunct="1">
        <a:defRPr sz="3378" kern="1200">
          <a:solidFill>
            <a:schemeClr val="tx1"/>
          </a:solidFill>
          <a:latin typeface="+mn-lt"/>
          <a:ea typeface="+mn-ea"/>
          <a:cs typeface="+mn-cs"/>
        </a:defRPr>
      </a:lvl8pPr>
      <a:lvl9pPr marL="6858495" algn="l" defTabSz="1714622" rtl="0" eaLnBrk="1" latinLnBrk="0" hangingPunct="1">
        <a:defRPr sz="3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7983241" y="1100656"/>
            <a:ext cx="18112878" cy="8651356"/>
            <a:chOff x="7983241" y="1100656"/>
            <a:chExt cx="18112878" cy="8651356"/>
          </a:xfrm>
        </p:grpSpPr>
        <p:sp>
          <p:nvSpPr>
            <p:cNvPr id="310" name="TextBox 309"/>
            <p:cNvSpPr txBox="1"/>
            <p:nvPr/>
          </p:nvSpPr>
          <p:spPr>
            <a:xfrm>
              <a:off x="14817377" y="8538200"/>
              <a:ext cx="1319079" cy="12138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0" dirty="0">
                  <a:latin typeface="Arial" charset="0"/>
                  <a:ea typeface="Arial" charset="0"/>
                  <a:cs typeface="Arial" charset="0"/>
                </a:rPr>
                <a:t>(a)</a:t>
              </a:r>
            </a:p>
          </p:txBody>
        </p:sp>
        <p:grpSp>
          <p:nvGrpSpPr>
            <p:cNvPr id="313" name="Group 312"/>
            <p:cNvGrpSpPr>
              <a:grpSpLocks noChangeAspect="1"/>
            </p:cNvGrpSpPr>
            <p:nvPr/>
          </p:nvGrpSpPr>
          <p:grpSpPr>
            <a:xfrm>
              <a:off x="20858173" y="2355402"/>
              <a:ext cx="5237946" cy="5186810"/>
              <a:chOff x="17327560" y="4050157"/>
              <a:chExt cx="5711021" cy="5655264"/>
            </a:xfrm>
          </p:grpSpPr>
          <p:sp>
            <p:nvSpPr>
              <p:cNvPr id="314" name="Oval 313"/>
              <p:cNvSpPr>
                <a:spLocks noChangeAspect="1"/>
              </p:cNvSpPr>
              <p:nvPr/>
            </p:nvSpPr>
            <p:spPr>
              <a:xfrm>
                <a:off x="17327560" y="4050157"/>
                <a:ext cx="1737930" cy="173793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7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315" name="Oval 314"/>
              <p:cNvSpPr>
                <a:spLocks noChangeAspect="1"/>
              </p:cNvSpPr>
              <p:nvPr/>
            </p:nvSpPr>
            <p:spPr>
              <a:xfrm>
                <a:off x="21300651" y="7967491"/>
                <a:ext cx="1737930" cy="173793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7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316" name="Oval 315"/>
              <p:cNvSpPr>
                <a:spLocks noChangeAspect="1"/>
              </p:cNvSpPr>
              <p:nvPr/>
            </p:nvSpPr>
            <p:spPr>
              <a:xfrm>
                <a:off x="17327560" y="7967491"/>
                <a:ext cx="1737930" cy="173793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7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317" name="Oval 316"/>
              <p:cNvSpPr>
                <a:spLocks noChangeAspect="1"/>
              </p:cNvSpPr>
              <p:nvPr/>
            </p:nvSpPr>
            <p:spPr>
              <a:xfrm>
                <a:off x="21300651" y="4050157"/>
                <a:ext cx="1737930" cy="173793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7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  <p:cxnSp>
            <p:nvCxnSpPr>
              <p:cNvPr id="318" name="Straight Arrow Connector 317"/>
              <p:cNvCxnSpPr/>
              <p:nvPr/>
            </p:nvCxnSpPr>
            <p:spPr>
              <a:xfrm>
                <a:off x="19065489" y="4919119"/>
                <a:ext cx="223516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Arrow Connector 318"/>
              <p:cNvCxnSpPr/>
              <p:nvPr/>
            </p:nvCxnSpPr>
            <p:spPr>
              <a:xfrm>
                <a:off x="19065489" y="8836454"/>
                <a:ext cx="223516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Arrow Connector 319"/>
              <p:cNvCxnSpPr/>
              <p:nvPr/>
            </p:nvCxnSpPr>
            <p:spPr>
              <a:xfrm>
                <a:off x="18196523" y="5788086"/>
                <a:ext cx="0" cy="2179405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Arrow Connector 320"/>
              <p:cNvCxnSpPr/>
              <p:nvPr/>
            </p:nvCxnSpPr>
            <p:spPr>
              <a:xfrm>
                <a:off x="22169614" y="5788086"/>
                <a:ext cx="0" cy="2179405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Arrow Connector 321"/>
              <p:cNvCxnSpPr/>
              <p:nvPr/>
            </p:nvCxnSpPr>
            <p:spPr>
              <a:xfrm>
                <a:off x="18810977" y="5533571"/>
                <a:ext cx="2744188" cy="268843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Arrow Connector 322"/>
              <p:cNvCxnSpPr>
                <a:stCxn id="316" idx="7"/>
                <a:endCxn id="317" idx="3"/>
              </p:cNvCxnSpPr>
              <p:nvPr/>
            </p:nvCxnSpPr>
            <p:spPr>
              <a:xfrm flipV="1">
                <a:off x="18810976" y="5533573"/>
                <a:ext cx="2744189" cy="268843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7" name="TextBox 326"/>
            <p:cNvSpPr txBox="1"/>
            <p:nvPr/>
          </p:nvSpPr>
          <p:spPr>
            <a:xfrm>
              <a:off x="22825693" y="8552314"/>
              <a:ext cx="1302907" cy="11996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0" dirty="0" smtClean="0">
                  <a:latin typeface="Arial" charset="0"/>
                  <a:ea typeface="Arial" charset="0"/>
                  <a:cs typeface="Arial" charset="0"/>
                </a:rPr>
                <a:t>(b)</a:t>
              </a:r>
              <a:endParaRPr lang="en-US" sz="7000" dirty="0"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329" name="Group 328"/>
            <p:cNvGrpSpPr>
              <a:grpSpLocks noChangeAspect="1"/>
            </p:cNvGrpSpPr>
            <p:nvPr/>
          </p:nvGrpSpPr>
          <p:grpSpPr>
            <a:xfrm>
              <a:off x="11671617" y="1100656"/>
              <a:ext cx="7610598" cy="7596000"/>
              <a:chOff x="5967703" y="1891636"/>
              <a:chExt cx="9534144" cy="9515856"/>
            </a:xfrm>
          </p:grpSpPr>
          <p:pic>
            <p:nvPicPr>
              <p:cNvPr id="330" name="Picture 32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67703" y="1891636"/>
                <a:ext cx="9534144" cy="9515856"/>
              </a:xfrm>
              <a:prstGeom prst="rect">
                <a:avLst/>
              </a:prstGeom>
            </p:spPr>
          </p:pic>
          <p:sp>
            <p:nvSpPr>
              <p:cNvPr id="331" name="TextBox 330"/>
              <p:cNvSpPr txBox="1"/>
              <p:nvPr/>
            </p:nvSpPr>
            <p:spPr>
              <a:xfrm>
                <a:off x="8426753" y="3600584"/>
                <a:ext cx="1377276" cy="14460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0" dirty="0"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7000" baseline="-25000" dirty="0"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332" name="TextBox 331"/>
              <p:cNvSpPr txBox="1"/>
              <p:nvPr/>
            </p:nvSpPr>
            <p:spPr>
              <a:xfrm>
                <a:off x="11777418" y="4070360"/>
                <a:ext cx="1377276" cy="14460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0" dirty="0" smtClean="0"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7000" baseline="-25000" dirty="0" smtClean="0">
                    <a:latin typeface="Arial" charset="0"/>
                    <a:ea typeface="Arial" charset="0"/>
                    <a:cs typeface="Arial" charset="0"/>
                  </a:rPr>
                  <a:t>2</a:t>
                </a:r>
                <a:endParaRPr lang="en-US" sz="7000" baseline="-25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33" name="TextBox 332"/>
              <p:cNvSpPr txBox="1"/>
              <p:nvPr/>
            </p:nvSpPr>
            <p:spPr>
              <a:xfrm>
                <a:off x="12159255" y="6365797"/>
                <a:ext cx="1377276" cy="14460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0" dirty="0" smtClean="0"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7000" baseline="-25000" dirty="0" smtClean="0">
                    <a:latin typeface="Arial" charset="0"/>
                    <a:ea typeface="Arial" charset="0"/>
                    <a:cs typeface="Arial" charset="0"/>
                  </a:rPr>
                  <a:t>3</a:t>
                </a:r>
                <a:endParaRPr lang="en-US" sz="7000" baseline="-25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34" name="TextBox 333"/>
              <p:cNvSpPr txBox="1"/>
              <p:nvPr/>
            </p:nvSpPr>
            <p:spPr>
              <a:xfrm>
                <a:off x="12145763" y="8999075"/>
                <a:ext cx="1377276" cy="14460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0" dirty="0" smtClean="0"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7000" baseline="-25000" dirty="0" smtClean="0">
                    <a:latin typeface="Arial" charset="0"/>
                    <a:ea typeface="Arial" charset="0"/>
                    <a:cs typeface="Arial" charset="0"/>
                  </a:rPr>
                  <a:t>4</a:t>
                </a:r>
                <a:endParaRPr lang="en-US" sz="7000" baseline="-25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335" name="Group 334"/>
            <p:cNvGrpSpPr/>
            <p:nvPr/>
          </p:nvGrpSpPr>
          <p:grpSpPr>
            <a:xfrm>
              <a:off x="7983241" y="5463554"/>
              <a:ext cx="3578533" cy="3174324"/>
              <a:chOff x="2926623" y="9763095"/>
              <a:chExt cx="3901737" cy="3461019"/>
            </a:xfrm>
          </p:grpSpPr>
          <p:cxnSp>
            <p:nvCxnSpPr>
              <p:cNvPr id="336" name="Straight Arrow Connector 335"/>
              <p:cNvCxnSpPr/>
              <p:nvPr/>
            </p:nvCxnSpPr>
            <p:spPr>
              <a:xfrm>
                <a:off x="3427412" y="11846719"/>
                <a:ext cx="2880000" cy="0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Arrow Connector 336"/>
              <p:cNvCxnSpPr/>
              <p:nvPr/>
            </p:nvCxnSpPr>
            <p:spPr>
              <a:xfrm flipV="1">
                <a:off x="4203596" y="10581632"/>
                <a:ext cx="1296923" cy="2466624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8" name="TextBox 337"/>
              <p:cNvSpPr txBox="1"/>
              <p:nvPr/>
            </p:nvSpPr>
            <p:spPr>
              <a:xfrm>
                <a:off x="5849252" y="10650481"/>
                <a:ext cx="979108" cy="11073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0" dirty="0" smtClean="0">
                    <a:latin typeface="Arial" charset="0"/>
                    <a:ea typeface="Arial" charset="0"/>
                    <a:cs typeface="Arial" charset="0"/>
                  </a:rPr>
                  <a:t>d</a:t>
                </a:r>
                <a:r>
                  <a:rPr lang="en-US" sz="6000" baseline="-25000" dirty="0" smtClean="0">
                    <a:latin typeface="Arial" charset="0"/>
                    <a:ea typeface="Arial" charset="0"/>
                    <a:cs typeface="Arial" charset="0"/>
                  </a:rPr>
                  <a:t>1</a:t>
                </a:r>
                <a:endParaRPr lang="en-US" sz="6000" baseline="-25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39" name="TextBox 338"/>
              <p:cNvSpPr txBox="1"/>
              <p:nvPr/>
            </p:nvSpPr>
            <p:spPr>
              <a:xfrm>
                <a:off x="4287353" y="9763095"/>
                <a:ext cx="979108" cy="11073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0" dirty="0" smtClean="0">
                    <a:latin typeface="Arial" charset="0"/>
                    <a:ea typeface="Arial" charset="0"/>
                    <a:cs typeface="Arial" charset="0"/>
                  </a:rPr>
                  <a:t>d</a:t>
                </a:r>
                <a:r>
                  <a:rPr lang="en-US" sz="6000" baseline="-25000" dirty="0" smtClean="0">
                    <a:latin typeface="Arial" charset="0"/>
                    <a:ea typeface="Arial" charset="0"/>
                    <a:cs typeface="Arial" charset="0"/>
                  </a:rPr>
                  <a:t>2</a:t>
                </a:r>
                <a:endParaRPr lang="en-US" sz="6000" baseline="-25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40" name="TextBox 339"/>
              <p:cNvSpPr txBox="1"/>
              <p:nvPr/>
            </p:nvSpPr>
            <p:spPr>
              <a:xfrm>
                <a:off x="4534766" y="12116720"/>
                <a:ext cx="1258753" cy="11073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0" smtClean="0">
                    <a:latin typeface="Arial" charset="0"/>
                    <a:ea typeface="Arial" charset="0"/>
                    <a:cs typeface="Arial" charset="0"/>
                  </a:rPr>
                  <a:t>-d</a:t>
                </a:r>
                <a:r>
                  <a:rPr lang="en-US" sz="6000" baseline="-25000" smtClean="0">
                    <a:latin typeface="Arial" charset="0"/>
                    <a:ea typeface="Arial" charset="0"/>
                    <a:cs typeface="Arial" charset="0"/>
                  </a:rPr>
                  <a:t>2</a:t>
                </a:r>
                <a:endParaRPr lang="en-US" sz="6000" baseline="-25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41" name="TextBox 340"/>
              <p:cNvSpPr txBox="1"/>
              <p:nvPr/>
            </p:nvSpPr>
            <p:spPr>
              <a:xfrm>
                <a:off x="2926623" y="10650481"/>
                <a:ext cx="1258753" cy="11073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0" dirty="0" smtClean="0">
                    <a:latin typeface="Arial" charset="0"/>
                    <a:ea typeface="Arial" charset="0"/>
                    <a:cs typeface="Arial" charset="0"/>
                  </a:rPr>
                  <a:t>-d</a:t>
                </a:r>
                <a:r>
                  <a:rPr lang="en-US" sz="6000" baseline="-25000" dirty="0" smtClean="0">
                    <a:latin typeface="Arial" charset="0"/>
                    <a:ea typeface="Arial" charset="0"/>
                    <a:cs typeface="Arial" charset="0"/>
                  </a:rPr>
                  <a:t>1</a:t>
                </a:r>
                <a:endParaRPr lang="en-US" sz="6000" baseline="-25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sp>
        <p:nvSpPr>
          <p:cNvPr id="219" name="TextBox 218"/>
          <p:cNvSpPr txBox="1"/>
          <p:nvPr/>
        </p:nvSpPr>
        <p:spPr>
          <a:xfrm>
            <a:off x="8624843" y="10476185"/>
            <a:ext cx="34520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0" dirty="0" smtClean="0">
                <a:latin typeface="Arial" charset="0"/>
                <a:ea typeface="Arial" charset="0"/>
                <a:cs typeface="Arial" charset="0"/>
              </a:rPr>
              <a:t>G(d</a:t>
            </a:r>
            <a:r>
              <a:rPr lang="en-US" sz="7000" baseline="-25000" dirty="0" smtClean="0"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sz="7000" dirty="0" smtClean="0">
                <a:latin typeface="Arial" charset="0"/>
                <a:ea typeface="Arial" charset="0"/>
                <a:cs typeface="Arial" charset="0"/>
              </a:rPr>
              <a:t>, A)</a:t>
            </a:r>
            <a:endParaRPr lang="en-US" sz="70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226" name="Group 225"/>
          <p:cNvGrpSpPr/>
          <p:nvPr/>
        </p:nvGrpSpPr>
        <p:grpSpPr>
          <a:xfrm>
            <a:off x="7731919" y="11620863"/>
            <a:ext cx="5237947" cy="5186811"/>
            <a:chOff x="13599319" y="9116396"/>
            <a:chExt cx="5441791" cy="5388663"/>
          </a:xfrm>
        </p:grpSpPr>
        <p:sp>
          <p:nvSpPr>
            <p:cNvPr id="228" name="Oval 227"/>
            <p:cNvSpPr>
              <a:spLocks noChangeAspect="1"/>
            </p:cNvSpPr>
            <p:nvPr/>
          </p:nvSpPr>
          <p:spPr>
            <a:xfrm>
              <a:off x="13599319" y="9116396"/>
              <a:ext cx="1656000" cy="165600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7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230" name="Oval 229"/>
            <p:cNvSpPr>
              <a:spLocks noChangeAspect="1"/>
            </p:cNvSpPr>
            <p:nvPr/>
          </p:nvSpPr>
          <p:spPr>
            <a:xfrm>
              <a:off x="17385110" y="12849059"/>
              <a:ext cx="1656000" cy="165600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7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231" name="Oval 230"/>
            <p:cNvSpPr>
              <a:spLocks noChangeAspect="1"/>
            </p:cNvSpPr>
            <p:nvPr/>
          </p:nvSpPr>
          <p:spPr>
            <a:xfrm>
              <a:off x="13599319" y="12849059"/>
              <a:ext cx="1656000" cy="165600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7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234" name="Oval 233"/>
            <p:cNvSpPr>
              <a:spLocks noChangeAspect="1"/>
            </p:cNvSpPr>
            <p:nvPr/>
          </p:nvSpPr>
          <p:spPr>
            <a:xfrm>
              <a:off x="17385110" y="9116396"/>
              <a:ext cx="1656000" cy="165600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7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cxnSp>
          <p:nvCxnSpPr>
            <p:cNvPr id="240" name="Straight Arrow Connector 239"/>
            <p:cNvCxnSpPr>
              <a:stCxn id="228" idx="6"/>
              <a:endCxn id="234" idx="2"/>
            </p:cNvCxnSpPr>
            <p:nvPr/>
          </p:nvCxnSpPr>
          <p:spPr>
            <a:xfrm>
              <a:off x="15255319" y="9944396"/>
              <a:ext cx="2129791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>
              <a:off x="15206939" y="13577779"/>
              <a:ext cx="2129791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/>
            <p:cNvCxnSpPr/>
            <p:nvPr/>
          </p:nvCxnSpPr>
          <p:spPr>
            <a:xfrm>
              <a:off x="14427319" y="10772396"/>
              <a:ext cx="0" cy="2076663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Arrow Connector 246"/>
            <p:cNvCxnSpPr>
              <a:endCxn id="230" idx="0"/>
            </p:cNvCxnSpPr>
            <p:nvPr/>
          </p:nvCxnSpPr>
          <p:spPr>
            <a:xfrm>
              <a:off x="18213110" y="10816725"/>
              <a:ext cx="0" cy="2032334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Arrow Connector 247"/>
            <p:cNvCxnSpPr/>
            <p:nvPr/>
          </p:nvCxnSpPr>
          <p:spPr>
            <a:xfrm>
              <a:off x="14770100" y="10716597"/>
              <a:ext cx="2781293" cy="2493064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/>
            <p:cNvCxnSpPr/>
            <p:nvPr/>
          </p:nvCxnSpPr>
          <p:spPr>
            <a:xfrm flipH="1" flipV="1">
              <a:off x="15045201" y="10514089"/>
              <a:ext cx="2739508" cy="2458357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Arrow Connector 293"/>
            <p:cNvCxnSpPr>
              <a:stCxn id="231" idx="7"/>
              <a:endCxn id="234" idx="3"/>
            </p:cNvCxnSpPr>
            <p:nvPr/>
          </p:nvCxnSpPr>
          <p:spPr>
            <a:xfrm flipV="1">
              <a:off x="15012804" y="10529880"/>
              <a:ext cx="2614822" cy="2561694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1" name="TextBox 310"/>
          <p:cNvSpPr txBox="1"/>
          <p:nvPr/>
        </p:nvSpPr>
        <p:spPr>
          <a:xfrm>
            <a:off x="9725168" y="16629514"/>
            <a:ext cx="1251449" cy="11996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smtClean="0">
                <a:latin typeface="Arial" charset="0"/>
                <a:ea typeface="Arial" charset="0"/>
                <a:cs typeface="Arial" charset="0"/>
              </a:rPr>
              <a:t>(c)</a:t>
            </a:r>
            <a:endParaRPr lang="en-US" sz="7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2" name="TextBox 311"/>
          <p:cNvSpPr txBox="1"/>
          <p:nvPr/>
        </p:nvSpPr>
        <p:spPr>
          <a:xfrm>
            <a:off x="9699439" y="26439812"/>
            <a:ext cx="1302907" cy="11996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dirty="0" smtClean="0">
                <a:latin typeface="Arial" charset="0"/>
                <a:ea typeface="Arial" charset="0"/>
                <a:cs typeface="Arial" charset="0"/>
              </a:rPr>
              <a:t>(d)</a:t>
            </a:r>
            <a:endParaRPr lang="en-US" sz="70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731919" y="21324080"/>
            <a:ext cx="5237947" cy="5186810"/>
            <a:chOff x="15043333" y="16859160"/>
            <a:chExt cx="5237947" cy="5186810"/>
          </a:xfrm>
        </p:grpSpPr>
        <p:sp>
          <p:nvSpPr>
            <p:cNvPr id="298" name="Oval 297"/>
            <p:cNvSpPr>
              <a:spLocks noChangeAspect="1"/>
            </p:cNvSpPr>
            <p:nvPr/>
          </p:nvSpPr>
          <p:spPr>
            <a:xfrm>
              <a:off x="15043333" y="16859160"/>
              <a:ext cx="1593968" cy="1593968"/>
            </a:xfrm>
            <a:prstGeom prst="ellipse">
              <a:avLst/>
            </a:prstGeom>
            <a:noFill/>
            <a:ln w="101600">
              <a:solidFill>
                <a:srgbClr val="F56464"/>
              </a:solidFill>
              <a:headEnd w="med" len="lg"/>
              <a:tailEnd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7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299" name="Oval 298"/>
            <p:cNvSpPr>
              <a:spLocks noChangeAspect="1"/>
            </p:cNvSpPr>
            <p:nvPr/>
          </p:nvSpPr>
          <p:spPr>
            <a:xfrm>
              <a:off x="18687312" y="20452002"/>
              <a:ext cx="1593968" cy="1593968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  <a:headEnd w="med" len="lg"/>
              <a:tailEnd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7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300" name="Oval 299"/>
            <p:cNvSpPr>
              <a:spLocks noChangeAspect="1"/>
            </p:cNvSpPr>
            <p:nvPr/>
          </p:nvSpPr>
          <p:spPr>
            <a:xfrm>
              <a:off x="15043333" y="20452002"/>
              <a:ext cx="1593968" cy="1593968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  <a:headEnd w="med" len="lg"/>
              <a:tailEnd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7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301" name="Oval 300"/>
            <p:cNvSpPr>
              <a:spLocks noChangeAspect="1"/>
            </p:cNvSpPr>
            <p:nvPr/>
          </p:nvSpPr>
          <p:spPr>
            <a:xfrm>
              <a:off x="18687312" y="16859160"/>
              <a:ext cx="1593968" cy="1593968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  <a:headEnd w="med" len="lg"/>
              <a:tailEnd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7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cxnSp>
          <p:nvCxnSpPr>
            <p:cNvPr id="302" name="Straight Arrow Connector 301"/>
            <p:cNvCxnSpPr/>
            <p:nvPr/>
          </p:nvCxnSpPr>
          <p:spPr>
            <a:xfrm>
              <a:off x="16654708" y="21153425"/>
              <a:ext cx="2050011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/>
            <p:cNvCxnSpPr>
              <a:stCxn id="301" idx="4"/>
              <a:endCxn id="299" idx="0"/>
            </p:cNvCxnSpPr>
            <p:nvPr/>
          </p:nvCxnSpPr>
          <p:spPr>
            <a:xfrm>
              <a:off x="19484296" y="18453128"/>
              <a:ext cx="0" cy="1998874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Arrow Connector 303"/>
            <p:cNvCxnSpPr/>
            <p:nvPr/>
          </p:nvCxnSpPr>
          <p:spPr>
            <a:xfrm flipH="1" flipV="1">
              <a:off x="16435054" y="18204497"/>
              <a:ext cx="2636889" cy="236627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Arrow Connector 307"/>
            <p:cNvCxnSpPr>
              <a:stCxn id="300" idx="7"/>
              <a:endCxn id="301" idx="3"/>
            </p:cNvCxnSpPr>
            <p:nvPr/>
          </p:nvCxnSpPr>
          <p:spPr>
            <a:xfrm flipV="1">
              <a:off x="16403870" y="18219697"/>
              <a:ext cx="2516873" cy="2465736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Arrow Connector 341"/>
            <p:cNvCxnSpPr/>
            <p:nvPr/>
          </p:nvCxnSpPr>
          <p:spPr>
            <a:xfrm>
              <a:off x="16647319" y="21486812"/>
              <a:ext cx="2050011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0" name="TextBox 219"/>
          <p:cNvSpPr txBox="1"/>
          <p:nvPr/>
        </p:nvSpPr>
        <p:spPr>
          <a:xfrm>
            <a:off x="8624843" y="19962812"/>
            <a:ext cx="34520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0" dirty="0" smtClean="0">
                <a:latin typeface="Arial" charset="0"/>
                <a:ea typeface="Arial" charset="0"/>
                <a:cs typeface="Arial" charset="0"/>
              </a:rPr>
              <a:t>G(d</a:t>
            </a:r>
            <a:r>
              <a:rPr lang="en-US" sz="7000" baseline="-25000" dirty="0" smtClean="0"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sz="7000" dirty="0" smtClean="0">
                <a:latin typeface="Arial" charset="0"/>
                <a:ea typeface="Arial" charset="0"/>
                <a:cs typeface="Arial" charset="0"/>
              </a:rPr>
              <a:t>, A)</a:t>
            </a:r>
            <a:endParaRPr lang="en-US" sz="7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43" name="TextBox 342"/>
          <p:cNvSpPr txBox="1"/>
          <p:nvPr/>
        </p:nvSpPr>
        <p:spPr>
          <a:xfrm>
            <a:off x="23296631" y="26454886"/>
            <a:ext cx="127951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dirty="0" smtClean="0">
                <a:latin typeface="Arial" charset="0"/>
                <a:ea typeface="Arial" charset="0"/>
                <a:cs typeface="Arial" charset="0"/>
              </a:rPr>
              <a:t>(e)</a:t>
            </a:r>
            <a:endParaRPr lang="en-US" sz="70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15413544" y="10477446"/>
            <a:ext cx="17033722" cy="16229797"/>
            <a:chOff x="15413544" y="10477446"/>
            <a:chExt cx="17033722" cy="16229797"/>
          </a:xfrm>
        </p:grpSpPr>
        <p:sp>
          <p:nvSpPr>
            <p:cNvPr id="345" name="Oval 344"/>
            <p:cNvSpPr>
              <a:spLocks noChangeAspect="1"/>
            </p:cNvSpPr>
            <p:nvPr/>
          </p:nvSpPr>
          <p:spPr>
            <a:xfrm>
              <a:off x="22324238" y="17110545"/>
              <a:ext cx="3535456" cy="3535457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0628" tIns="65314" rIns="130628" bIns="653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800"/>
            </a:p>
          </p:txBody>
        </p:sp>
        <p:grpSp>
          <p:nvGrpSpPr>
            <p:cNvPr id="346" name="Group 345"/>
            <p:cNvGrpSpPr>
              <a:grpSpLocks noChangeAspect="1"/>
            </p:cNvGrpSpPr>
            <p:nvPr/>
          </p:nvGrpSpPr>
          <p:grpSpPr>
            <a:xfrm>
              <a:off x="28013089" y="16251928"/>
              <a:ext cx="4434174" cy="4390885"/>
              <a:chOff x="13599319" y="9116396"/>
              <a:chExt cx="5441791" cy="5388663"/>
            </a:xfrm>
          </p:grpSpPr>
          <p:sp>
            <p:nvSpPr>
              <p:cNvPr id="478" name="Oval 477"/>
              <p:cNvSpPr>
                <a:spLocks noChangeAspect="1"/>
              </p:cNvSpPr>
              <p:nvPr/>
            </p:nvSpPr>
            <p:spPr>
              <a:xfrm>
                <a:off x="13599319" y="9116396"/>
                <a:ext cx="1656000" cy="1656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479" name="Oval 478"/>
              <p:cNvSpPr>
                <a:spLocks noChangeAspect="1"/>
              </p:cNvSpPr>
              <p:nvPr/>
            </p:nvSpPr>
            <p:spPr>
              <a:xfrm>
                <a:off x="17385110" y="12849059"/>
                <a:ext cx="1656000" cy="1656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480" name="Oval 479"/>
              <p:cNvSpPr>
                <a:spLocks noChangeAspect="1"/>
              </p:cNvSpPr>
              <p:nvPr/>
            </p:nvSpPr>
            <p:spPr>
              <a:xfrm>
                <a:off x="13599319" y="12849059"/>
                <a:ext cx="1656000" cy="1656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481" name="Oval 480"/>
              <p:cNvSpPr>
                <a:spLocks noChangeAspect="1"/>
              </p:cNvSpPr>
              <p:nvPr/>
            </p:nvSpPr>
            <p:spPr>
              <a:xfrm>
                <a:off x="17385110" y="9116396"/>
                <a:ext cx="1656000" cy="1656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  <p:cxnSp>
            <p:nvCxnSpPr>
              <p:cNvPr id="482" name="Straight Arrow Connector 481"/>
              <p:cNvCxnSpPr/>
              <p:nvPr/>
            </p:nvCxnSpPr>
            <p:spPr>
              <a:xfrm>
                <a:off x="15255319" y="9704459"/>
                <a:ext cx="212979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3" name="Straight Arrow Connector 482"/>
              <p:cNvCxnSpPr/>
              <p:nvPr/>
            </p:nvCxnSpPr>
            <p:spPr>
              <a:xfrm>
                <a:off x="15206939" y="13577779"/>
                <a:ext cx="212979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4" name="Straight Arrow Connector 483"/>
              <p:cNvCxnSpPr/>
              <p:nvPr/>
            </p:nvCxnSpPr>
            <p:spPr>
              <a:xfrm rot="5400000">
                <a:off x="13119814" y="11837292"/>
                <a:ext cx="212979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5" name="Straight Arrow Connector 484"/>
              <p:cNvCxnSpPr/>
              <p:nvPr/>
            </p:nvCxnSpPr>
            <p:spPr>
              <a:xfrm rot="5400000">
                <a:off x="17463214" y="11839963"/>
                <a:ext cx="212979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Straight Arrow Connector 485"/>
              <p:cNvCxnSpPr/>
              <p:nvPr/>
            </p:nvCxnSpPr>
            <p:spPr>
              <a:xfrm>
                <a:off x="14770100" y="10716597"/>
                <a:ext cx="2781293" cy="2493064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7" name="Straight Arrow Connector 486"/>
              <p:cNvCxnSpPr/>
              <p:nvPr/>
            </p:nvCxnSpPr>
            <p:spPr>
              <a:xfrm flipH="1" flipV="1">
                <a:off x="15045201" y="10514089"/>
                <a:ext cx="2739508" cy="2458357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9" name="Straight Arrow Connector 488"/>
              <p:cNvCxnSpPr>
                <a:stCxn id="480" idx="7"/>
                <a:endCxn id="481" idx="3"/>
              </p:cNvCxnSpPr>
              <p:nvPr/>
            </p:nvCxnSpPr>
            <p:spPr>
              <a:xfrm flipV="1">
                <a:off x="15012804" y="10529880"/>
                <a:ext cx="2614823" cy="2561695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7" name="Group 346"/>
            <p:cNvGrpSpPr>
              <a:grpSpLocks noChangeAspect="1"/>
            </p:cNvGrpSpPr>
            <p:nvPr/>
          </p:nvGrpSpPr>
          <p:grpSpPr>
            <a:xfrm>
              <a:off x="21661944" y="10477448"/>
              <a:ext cx="4434174" cy="4390885"/>
              <a:chOff x="22133719" y="9116396"/>
              <a:chExt cx="5441791" cy="5388663"/>
            </a:xfrm>
          </p:grpSpPr>
          <p:sp>
            <p:nvSpPr>
              <p:cNvPr id="467" name="Oval 466"/>
              <p:cNvSpPr>
                <a:spLocks noChangeAspect="1"/>
              </p:cNvSpPr>
              <p:nvPr/>
            </p:nvSpPr>
            <p:spPr>
              <a:xfrm>
                <a:off x="22133719" y="9116396"/>
                <a:ext cx="1656000" cy="1656000"/>
              </a:xfrm>
              <a:prstGeom prst="ellipse">
                <a:avLst/>
              </a:prstGeom>
              <a:noFill/>
              <a:ln w="101600">
                <a:solidFill>
                  <a:srgbClr val="F5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468" name="Oval 467"/>
              <p:cNvSpPr>
                <a:spLocks noChangeAspect="1"/>
              </p:cNvSpPr>
              <p:nvPr/>
            </p:nvSpPr>
            <p:spPr>
              <a:xfrm>
                <a:off x="25919510" y="12849059"/>
                <a:ext cx="1656000" cy="1656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469" name="Oval 468"/>
              <p:cNvSpPr>
                <a:spLocks noChangeAspect="1"/>
              </p:cNvSpPr>
              <p:nvPr/>
            </p:nvSpPr>
            <p:spPr>
              <a:xfrm>
                <a:off x="22133719" y="12849059"/>
                <a:ext cx="1656000" cy="1656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470" name="Oval 469"/>
              <p:cNvSpPr>
                <a:spLocks noChangeAspect="1"/>
              </p:cNvSpPr>
              <p:nvPr/>
            </p:nvSpPr>
            <p:spPr>
              <a:xfrm>
                <a:off x="25919510" y="9116396"/>
                <a:ext cx="1656000" cy="1656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  <p:cxnSp>
            <p:nvCxnSpPr>
              <p:cNvPr id="471" name="Straight Arrow Connector 470"/>
              <p:cNvCxnSpPr/>
              <p:nvPr/>
            </p:nvCxnSpPr>
            <p:spPr>
              <a:xfrm>
                <a:off x="23741339" y="13577779"/>
                <a:ext cx="212979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Straight Arrow Connector 471"/>
              <p:cNvCxnSpPr/>
              <p:nvPr/>
            </p:nvCxnSpPr>
            <p:spPr>
              <a:xfrm rot="5400000">
                <a:off x="25997614" y="11839963"/>
                <a:ext cx="212979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Straight Arrow Connector 472"/>
              <p:cNvCxnSpPr/>
              <p:nvPr/>
            </p:nvCxnSpPr>
            <p:spPr>
              <a:xfrm flipH="1" flipV="1">
                <a:off x="23579601" y="10514089"/>
                <a:ext cx="2739508" cy="2458357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Straight Arrow Connector 476"/>
              <p:cNvCxnSpPr>
                <a:stCxn id="469" idx="7"/>
                <a:endCxn id="470" idx="3"/>
              </p:cNvCxnSpPr>
              <p:nvPr/>
            </p:nvCxnSpPr>
            <p:spPr>
              <a:xfrm flipV="1">
                <a:off x="23547204" y="10529880"/>
                <a:ext cx="2614823" cy="2561695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8" name="Group 347"/>
            <p:cNvGrpSpPr>
              <a:grpSpLocks noChangeAspect="1"/>
            </p:cNvGrpSpPr>
            <p:nvPr/>
          </p:nvGrpSpPr>
          <p:grpSpPr>
            <a:xfrm>
              <a:off x="15413544" y="16533768"/>
              <a:ext cx="4434174" cy="4390885"/>
              <a:chOff x="13599319" y="9116396"/>
              <a:chExt cx="5441791" cy="5388663"/>
            </a:xfrm>
          </p:grpSpPr>
          <p:sp>
            <p:nvSpPr>
              <p:cNvPr id="453" name="Oval 452"/>
              <p:cNvSpPr>
                <a:spLocks noChangeAspect="1"/>
              </p:cNvSpPr>
              <p:nvPr/>
            </p:nvSpPr>
            <p:spPr>
              <a:xfrm>
                <a:off x="13599319" y="9116396"/>
                <a:ext cx="1656000" cy="1656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454" name="Oval 453"/>
              <p:cNvSpPr>
                <a:spLocks noChangeAspect="1"/>
              </p:cNvSpPr>
              <p:nvPr/>
            </p:nvSpPr>
            <p:spPr>
              <a:xfrm>
                <a:off x="17385110" y="12849059"/>
                <a:ext cx="1656000" cy="1656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455" name="Oval 454"/>
              <p:cNvSpPr>
                <a:spLocks noChangeAspect="1"/>
              </p:cNvSpPr>
              <p:nvPr/>
            </p:nvSpPr>
            <p:spPr>
              <a:xfrm>
                <a:off x="13599319" y="12849059"/>
                <a:ext cx="1656000" cy="1656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456" name="Oval 455"/>
              <p:cNvSpPr>
                <a:spLocks noChangeAspect="1"/>
              </p:cNvSpPr>
              <p:nvPr/>
            </p:nvSpPr>
            <p:spPr>
              <a:xfrm>
                <a:off x="17385110" y="9116396"/>
                <a:ext cx="1656000" cy="1656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  <p:cxnSp>
            <p:nvCxnSpPr>
              <p:cNvPr id="457" name="Straight Arrow Connector 456"/>
              <p:cNvCxnSpPr/>
              <p:nvPr/>
            </p:nvCxnSpPr>
            <p:spPr>
              <a:xfrm>
                <a:off x="15255319" y="9704459"/>
                <a:ext cx="212979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Straight Arrow Connector 457"/>
              <p:cNvCxnSpPr/>
              <p:nvPr/>
            </p:nvCxnSpPr>
            <p:spPr>
              <a:xfrm>
                <a:off x="15206939" y="13577779"/>
                <a:ext cx="212979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Straight Arrow Connector 458"/>
              <p:cNvCxnSpPr/>
              <p:nvPr/>
            </p:nvCxnSpPr>
            <p:spPr>
              <a:xfrm rot="5400000">
                <a:off x="13119814" y="11837292"/>
                <a:ext cx="212979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Straight Arrow Connector 459"/>
              <p:cNvCxnSpPr/>
              <p:nvPr/>
            </p:nvCxnSpPr>
            <p:spPr>
              <a:xfrm rot="5400000">
                <a:off x="17463214" y="11839963"/>
                <a:ext cx="212979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Straight Arrow Connector 460"/>
              <p:cNvCxnSpPr/>
              <p:nvPr/>
            </p:nvCxnSpPr>
            <p:spPr>
              <a:xfrm>
                <a:off x="14770100" y="10716597"/>
                <a:ext cx="2781293" cy="2493064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2" name="Straight Arrow Connector 461"/>
              <p:cNvCxnSpPr/>
              <p:nvPr/>
            </p:nvCxnSpPr>
            <p:spPr>
              <a:xfrm flipH="1" flipV="1">
                <a:off x="15045201" y="10514089"/>
                <a:ext cx="2739508" cy="2458357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Straight Arrow Connector 465"/>
              <p:cNvCxnSpPr>
                <a:stCxn id="455" idx="7"/>
                <a:endCxn id="456" idx="3"/>
              </p:cNvCxnSpPr>
              <p:nvPr/>
            </p:nvCxnSpPr>
            <p:spPr>
              <a:xfrm flipV="1">
                <a:off x="15012804" y="10529880"/>
                <a:ext cx="2614823" cy="2561695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9" name="Oval 348"/>
            <p:cNvSpPr>
              <a:spLocks noChangeAspect="1"/>
            </p:cNvSpPr>
            <p:nvPr/>
          </p:nvSpPr>
          <p:spPr>
            <a:xfrm>
              <a:off x="24980071" y="17316252"/>
              <a:ext cx="367204" cy="3672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350" name="Oval 349"/>
            <p:cNvSpPr>
              <a:spLocks noChangeAspect="1"/>
            </p:cNvSpPr>
            <p:nvPr/>
          </p:nvSpPr>
          <p:spPr>
            <a:xfrm>
              <a:off x="22701499" y="19962232"/>
              <a:ext cx="367204" cy="3672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351" name="Oval 350"/>
            <p:cNvSpPr>
              <a:spLocks noChangeAspect="1"/>
            </p:cNvSpPr>
            <p:nvPr/>
          </p:nvSpPr>
          <p:spPr>
            <a:xfrm>
              <a:off x="22143577" y="18694672"/>
              <a:ext cx="367204" cy="3672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352" name="Oval 351"/>
            <p:cNvSpPr>
              <a:spLocks noChangeAspect="1"/>
            </p:cNvSpPr>
            <p:nvPr/>
          </p:nvSpPr>
          <p:spPr>
            <a:xfrm>
              <a:off x="25661756" y="18694672"/>
              <a:ext cx="367204" cy="3672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cxnSp>
          <p:nvCxnSpPr>
            <p:cNvPr id="353" name="Straight Connector 352"/>
            <p:cNvCxnSpPr/>
            <p:nvPr/>
          </p:nvCxnSpPr>
          <p:spPr>
            <a:xfrm flipH="1" flipV="1">
              <a:off x="24150269" y="14964138"/>
              <a:ext cx="1013404" cy="2352114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/>
          </p:nvCxnSpPr>
          <p:spPr>
            <a:xfrm>
              <a:off x="26028960" y="18878273"/>
              <a:ext cx="2307254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/>
          </p:nvCxnSpPr>
          <p:spPr>
            <a:xfrm flipV="1">
              <a:off x="19619119" y="18858714"/>
              <a:ext cx="2523601" cy="2674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/>
          </p:nvCxnSpPr>
          <p:spPr>
            <a:xfrm flipH="1" flipV="1">
              <a:off x="22974271" y="20377139"/>
              <a:ext cx="928601" cy="196100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>
            <a:xfrm flipV="1">
              <a:off x="25667554" y="14936174"/>
              <a:ext cx="2693781" cy="3173058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/>
          </p:nvCxnSpPr>
          <p:spPr>
            <a:xfrm flipV="1">
              <a:off x="19902377" y="19575282"/>
              <a:ext cx="2528432" cy="291293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/>
          </p:nvCxnSpPr>
          <p:spPr>
            <a:xfrm>
              <a:off x="24989219" y="20433620"/>
              <a:ext cx="3036783" cy="1991451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/>
          </p:nvCxnSpPr>
          <p:spPr>
            <a:xfrm>
              <a:off x="19888702" y="14781922"/>
              <a:ext cx="3123019" cy="2608898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1" name="TextBox 360"/>
            <p:cNvSpPr txBox="1"/>
            <p:nvPr/>
          </p:nvSpPr>
          <p:spPr>
            <a:xfrm>
              <a:off x="26260488" y="17676812"/>
              <a:ext cx="193514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smtClean="0">
                  <a:latin typeface="Arial" charset="0"/>
                  <a:ea typeface="Arial" charset="0"/>
                  <a:cs typeface="Arial" charset="0"/>
                </a:rPr>
                <a:t>d=d</a:t>
              </a:r>
              <a:r>
                <a:rPr lang="en-US" sz="6600" baseline="-25000" dirty="0" smtClean="0"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66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62" name="TextBox 361"/>
            <p:cNvSpPr txBox="1"/>
            <p:nvPr/>
          </p:nvSpPr>
          <p:spPr>
            <a:xfrm>
              <a:off x="19923919" y="17676812"/>
              <a:ext cx="2217274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smtClean="0">
                  <a:latin typeface="Arial" charset="0"/>
                  <a:ea typeface="Arial" charset="0"/>
                  <a:cs typeface="Arial" charset="0"/>
                </a:rPr>
                <a:t>d=-d</a:t>
              </a:r>
              <a:r>
                <a:rPr lang="en-US" sz="6600" baseline="-25000" dirty="0" smtClean="0"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66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63" name="TextBox 362"/>
            <p:cNvSpPr txBox="1"/>
            <p:nvPr/>
          </p:nvSpPr>
          <p:spPr>
            <a:xfrm>
              <a:off x="22675762" y="15728245"/>
              <a:ext cx="193514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smtClean="0">
                  <a:latin typeface="Arial" charset="0"/>
                  <a:ea typeface="Arial" charset="0"/>
                  <a:cs typeface="Arial" charset="0"/>
                </a:rPr>
                <a:t>d=d</a:t>
              </a:r>
              <a:r>
                <a:rPr lang="en-US" sz="6600" baseline="-25000" dirty="0" smtClean="0"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66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64" name="TextBox 363"/>
            <p:cNvSpPr txBox="1"/>
            <p:nvPr/>
          </p:nvSpPr>
          <p:spPr>
            <a:xfrm>
              <a:off x="23644686" y="20756499"/>
              <a:ext cx="2217274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smtClean="0">
                  <a:latin typeface="Arial" charset="0"/>
                  <a:ea typeface="Arial" charset="0"/>
                  <a:cs typeface="Arial" charset="0"/>
                </a:rPr>
                <a:t>d=-d</a:t>
              </a:r>
              <a:r>
                <a:rPr lang="en-US" sz="6600" baseline="-25000" dirty="0" smtClean="0"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66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365" name="Straight Arrow Connector 364"/>
            <p:cNvCxnSpPr/>
            <p:nvPr/>
          </p:nvCxnSpPr>
          <p:spPr>
            <a:xfrm>
              <a:off x="23004000" y="14409822"/>
              <a:ext cx="173543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6" name="Group 365"/>
            <p:cNvGrpSpPr/>
            <p:nvPr/>
          </p:nvGrpSpPr>
          <p:grpSpPr>
            <a:xfrm>
              <a:off x="21661945" y="22316358"/>
              <a:ext cx="4434174" cy="4390885"/>
              <a:chOff x="12516209" y="35035779"/>
              <a:chExt cx="4347185" cy="4304745"/>
            </a:xfrm>
          </p:grpSpPr>
          <p:sp>
            <p:nvSpPr>
              <p:cNvPr id="441" name="Oval 440"/>
              <p:cNvSpPr>
                <a:spLocks noChangeAspect="1"/>
              </p:cNvSpPr>
              <p:nvPr/>
            </p:nvSpPr>
            <p:spPr>
              <a:xfrm>
                <a:off x="12516209" y="35035779"/>
                <a:ext cx="1322899" cy="1322899"/>
              </a:xfrm>
              <a:prstGeom prst="ellipse">
                <a:avLst/>
              </a:prstGeom>
              <a:solidFill>
                <a:schemeClr val="bg1"/>
              </a:solidFill>
              <a:ln w="101600">
                <a:solidFill>
                  <a:srgbClr val="F5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442" name="Oval 441"/>
              <p:cNvSpPr>
                <a:spLocks noChangeAspect="1"/>
              </p:cNvSpPr>
              <p:nvPr/>
            </p:nvSpPr>
            <p:spPr>
              <a:xfrm>
                <a:off x="15540495" y="38017625"/>
                <a:ext cx="1322899" cy="1322899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443" name="Oval 442"/>
              <p:cNvSpPr>
                <a:spLocks noChangeAspect="1"/>
              </p:cNvSpPr>
              <p:nvPr/>
            </p:nvSpPr>
            <p:spPr>
              <a:xfrm>
                <a:off x="12516209" y="38017625"/>
                <a:ext cx="1322899" cy="1322899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444" name="Oval 443"/>
              <p:cNvSpPr>
                <a:spLocks noChangeAspect="1"/>
              </p:cNvSpPr>
              <p:nvPr/>
            </p:nvSpPr>
            <p:spPr>
              <a:xfrm>
                <a:off x="15540495" y="35035779"/>
                <a:ext cx="1322899" cy="1322899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  <p:cxnSp>
            <p:nvCxnSpPr>
              <p:cNvPr id="445" name="Straight Arrow Connector 444"/>
              <p:cNvCxnSpPr/>
              <p:nvPr/>
            </p:nvCxnSpPr>
            <p:spPr>
              <a:xfrm>
                <a:off x="13841824" y="38592919"/>
                <a:ext cx="1701388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Straight Arrow Connector 445"/>
              <p:cNvCxnSpPr/>
              <p:nvPr/>
            </p:nvCxnSpPr>
            <p:spPr>
              <a:xfrm rot="5400000">
                <a:off x="15602889" y="37211506"/>
                <a:ext cx="1701388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Straight Arrow Connector 446"/>
              <p:cNvCxnSpPr/>
              <p:nvPr/>
            </p:nvCxnSpPr>
            <p:spPr>
              <a:xfrm flipH="1" flipV="1">
                <a:off x="13671255" y="36152329"/>
                <a:ext cx="2188461" cy="1963864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Straight Arrow Connector 448"/>
              <p:cNvCxnSpPr>
                <a:stCxn id="443" idx="7"/>
                <a:endCxn id="444" idx="3"/>
              </p:cNvCxnSpPr>
              <p:nvPr/>
            </p:nvCxnSpPr>
            <p:spPr>
              <a:xfrm flipV="1">
                <a:off x="13645374" y="36164944"/>
                <a:ext cx="2088856" cy="2046415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Straight Arrow Connector 451"/>
              <p:cNvCxnSpPr/>
              <p:nvPr/>
            </p:nvCxnSpPr>
            <p:spPr>
              <a:xfrm>
                <a:off x="13841824" y="38916000"/>
                <a:ext cx="1701388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7" name="Group 366"/>
            <p:cNvGrpSpPr/>
            <p:nvPr/>
          </p:nvGrpSpPr>
          <p:grpSpPr>
            <a:xfrm>
              <a:off x="15413546" y="10477446"/>
              <a:ext cx="4434173" cy="4390884"/>
              <a:chOff x="5865813" y="23429119"/>
              <a:chExt cx="4347183" cy="4304744"/>
            </a:xfrm>
          </p:grpSpPr>
          <p:sp>
            <p:nvSpPr>
              <p:cNvPr id="425" name="Oval 424"/>
              <p:cNvSpPr>
                <a:spLocks noChangeAspect="1"/>
              </p:cNvSpPr>
              <p:nvPr/>
            </p:nvSpPr>
            <p:spPr>
              <a:xfrm>
                <a:off x="5865813" y="23429119"/>
                <a:ext cx="1322898" cy="1322899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426" name="Oval 425"/>
              <p:cNvSpPr>
                <a:spLocks noChangeAspect="1"/>
              </p:cNvSpPr>
              <p:nvPr/>
            </p:nvSpPr>
            <p:spPr>
              <a:xfrm>
                <a:off x="8890098" y="26410964"/>
                <a:ext cx="1322898" cy="1322899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427" name="Oval 426"/>
              <p:cNvSpPr>
                <a:spLocks noChangeAspect="1"/>
              </p:cNvSpPr>
              <p:nvPr/>
            </p:nvSpPr>
            <p:spPr>
              <a:xfrm>
                <a:off x="5865813" y="26410964"/>
                <a:ext cx="1322898" cy="1322899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428" name="Oval 427"/>
              <p:cNvSpPr>
                <a:spLocks noChangeAspect="1"/>
              </p:cNvSpPr>
              <p:nvPr/>
            </p:nvSpPr>
            <p:spPr>
              <a:xfrm>
                <a:off x="8890098" y="23429119"/>
                <a:ext cx="1322898" cy="1322899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  <p:cxnSp>
            <p:nvCxnSpPr>
              <p:cNvPr id="429" name="Straight Arrow Connector 428"/>
              <p:cNvCxnSpPr/>
              <p:nvPr/>
            </p:nvCxnSpPr>
            <p:spPr>
              <a:xfrm>
                <a:off x="7188711" y="23898895"/>
                <a:ext cx="1701388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Straight Arrow Connector 429"/>
              <p:cNvCxnSpPr/>
              <p:nvPr/>
            </p:nvCxnSpPr>
            <p:spPr>
              <a:xfrm>
                <a:off x="7150064" y="26993104"/>
                <a:ext cx="1701388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Straight Arrow Connector 430"/>
              <p:cNvCxnSpPr/>
              <p:nvPr/>
            </p:nvCxnSpPr>
            <p:spPr>
              <a:xfrm rot="5400000">
                <a:off x="5482758" y="25602712"/>
                <a:ext cx="1701387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Straight Arrow Connector 431"/>
              <p:cNvCxnSpPr/>
              <p:nvPr/>
            </p:nvCxnSpPr>
            <p:spPr>
              <a:xfrm rot="5400000">
                <a:off x="8952491" y="25604846"/>
                <a:ext cx="1701387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Arrow Connector 432"/>
              <p:cNvCxnSpPr/>
              <p:nvPr/>
            </p:nvCxnSpPr>
            <p:spPr>
              <a:xfrm>
                <a:off x="6801093" y="24707444"/>
                <a:ext cx="2221839" cy="199159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Straight Arrow Connector 433"/>
              <p:cNvCxnSpPr/>
              <p:nvPr/>
            </p:nvCxnSpPr>
            <p:spPr>
              <a:xfrm flipH="1" flipV="1">
                <a:off x="7020859" y="24545669"/>
                <a:ext cx="2188461" cy="1963863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Straight Arrow Connector 437"/>
              <p:cNvCxnSpPr>
                <a:stCxn id="427" idx="7"/>
                <a:endCxn id="428" idx="3"/>
              </p:cNvCxnSpPr>
              <p:nvPr/>
            </p:nvCxnSpPr>
            <p:spPr>
              <a:xfrm flipV="1">
                <a:off x="6994977" y="24558284"/>
                <a:ext cx="2088856" cy="2046414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Straight Arrow Connector 438"/>
              <p:cNvCxnSpPr/>
              <p:nvPr/>
            </p:nvCxnSpPr>
            <p:spPr>
              <a:xfrm rot="16200000">
                <a:off x="8596519" y="25617006"/>
                <a:ext cx="1701387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Arrow Connector 439"/>
              <p:cNvCxnSpPr/>
              <p:nvPr/>
            </p:nvCxnSpPr>
            <p:spPr>
              <a:xfrm>
                <a:off x="7188710" y="27284349"/>
                <a:ext cx="1701388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8" name="Group 367"/>
            <p:cNvGrpSpPr/>
            <p:nvPr/>
          </p:nvGrpSpPr>
          <p:grpSpPr>
            <a:xfrm>
              <a:off x="28013092" y="22316356"/>
              <a:ext cx="4434173" cy="4390883"/>
              <a:chOff x="19042878" y="35035776"/>
              <a:chExt cx="4347183" cy="4304743"/>
            </a:xfrm>
          </p:grpSpPr>
          <p:sp>
            <p:nvSpPr>
              <p:cNvPr id="409" name="Oval 408"/>
              <p:cNvSpPr>
                <a:spLocks noChangeAspect="1"/>
              </p:cNvSpPr>
              <p:nvPr/>
            </p:nvSpPr>
            <p:spPr>
              <a:xfrm>
                <a:off x="19042878" y="35035776"/>
                <a:ext cx="1322898" cy="1322898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410" name="Oval 409"/>
              <p:cNvSpPr>
                <a:spLocks noChangeAspect="1"/>
              </p:cNvSpPr>
              <p:nvPr/>
            </p:nvSpPr>
            <p:spPr>
              <a:xfrm>
                <a:off x="22067163" y="38017621"/>
                <a:ext cx="1322898" cy="1322898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411" name="Oval 410"/>
              <p:cNvSpPr>
                <a:spLocks noChangeAspect="1"/>
              </p:cNvSpPr>
              <p:nvPr/>
            </p:nvSpPr>
            <p:spPr>
              <a:xfrm>
                <a:off x="19042878" y="38017621"/>
                <a:ext cx="1322898" cy="1322898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412" name="Oval 411"/>
              <p:cNvSpPr>
                <a:spLocks noChangeAspect="1"/>
              </p:cNvSpPr>
              <p:nvPr/>
            </p:nvSpPr>
            <p:spPr>
              <a:xfrm>
                <a:off x="22067163" y="35035776"/>
                <a:ext cx="1322898" cy="1322898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  <p:cxnSp>
            <p:nvCxnSpPr>
              <p:cNvPr id="413" name="Straight Arrow Connector 412"/>
              <p:cNvCxnSpPr/>
              <p:nvPr/>
            </p:nvCxnSpPr>
            <p:spPr>
              <a:xfrm rot="5400000">
                <a:off x="22129556" y="37211502"/>
                <a:ext cx="1701387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Arrow Connector 413"/>
              <p:cNvCxnSpPr/>
              <p:nvPr/>
            </p:nvCxnSpPr>
            <p:spPr>
              <a:xfrm>
                <a:off x="19978158" y="36314100"/>
                <a:ext cx="2221839" cy="199159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Straight Arrow Connector 414"/>
              <p:cNvCxnSpPr/>
              <p:nvPr/>
            </p:nvCxnSpPr>
            <p:spPr>
              <a:xfrm flipH="1" flipV="1">
                <a:off x="20197924" y="36152326"/>
                <a:ext cx="2188461" cy="1963863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Straight Arrow Connector 415"/>
              <p:cNvCxnSpPr/>
              <p:nvPr/>
            </p:nvCxnSpPr>
            <p:spPr>
              <a:xfrm rot="10800000">
                <a:off x="20365776" y="35805674"/>
                <a:ext cx="1701388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Straight Arrow Connector 416"/>
              <p:cNvCxnSpPr/>
              <p:nvPr/>
            </p:nvCxnSpPr>
            <p:spPr>
              <a:xfrm rot="10800000">
                <a:off x="20374063" y="38592914"/>
                <a:ext cx="1701388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Straight Arrow Connector 417"/>
              <p:cNvCxnSpPr/>
              <p:nvPr/>
            </p:nvCxnSpPr>
            <p:spPr>
              <a:xfrm rot="16200000">
                <a:off x="18959718" y="37166928"/>
                <a:ext cx="1701387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Straight Arrow Connector 418"/>
              <p:cNvCxnSpPr/>
              <p:nvPr/>
            </p:nvCxnSpPr>
            <p:spPr>
              <a:xfrm rot="16200000">
                <a:off x="21756491" y="37223663"/>
                <a:ext cx="1701387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Straight Arrow Connector 422"/>
              <p:cNvCxnSpPr>
                <a:stCxn id="411" idx="7"/>
                <a:endCxn id="412" idx="3"/>
              </p:cNvCxnSpPr>
              <p:nvPr/>
            </p:nvCxnSpPr>
            <p:spPr>
              <a:xfrm flipV="1">
                <a:off x="20172042" y="36164940"/>
                <a:ext cx="2088856" cy="2046415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Straight Arrow Connector 423"/>
              <p:cNvCxnSpPr/>
              <p:nvPr/>
            </p:nvCxnSpPr>
            <p:spPr>
              <a:xfrm rot="10800000">
                <a:off x="20374062" y="38880000"/>
                <a:ext cx="1701388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2" name="Straight Connector 211"/>
            <p:cNvCxnSpPr>
              <a:stCxn id="351" idx="6"/>
              <a:endCxn id="352" idx="2"/>
            </p:cNvCxnSpPr>
            <p:nvPr/>
          </p:nvCxnSpPr>
          <p:spPr>
            <a:xfrm>
              <a:off x="22510781" y="18878274"/>
              <a:ext cx="3150975" cy="0"/>
            </a:xfrm>
            <a:prstGeom prst="line">
              <a:avLst/>
            </a:prstGeom>
            <a:ln w="508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>
              <a:stCxn id="350" idx="7"/>
              <a:endCxn id="349" idx="3"/>
            </p:cNvCxnSpPr>
            <p:nvPr/>
          </p:nvCxnSpPr>
          <p:spPr>
            <a:xfrm flipV="1">
              <a:off x="23014927" y="17629680"/>
              <a:ext cx="2018920" cy="2386328"/>
            </a:xfrm>
            <a:prstGeom prst="line">
              <a:avLst/>
            </a:prstGeom>
            <a:ln w="508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28013093" y="10477447"/>
              <a:ext cx="4434173" cy="4390884"/>
              <a:chOff x="28013093" y="10477447"/>
              <a:chExt cx="4434173" cy="4390884"/>
            </a:xfrm>
          </p:grpSpPr>
          <p:sp>
            <p:nvSpPr>
              <p:cNvPr id="390" name="Oval 389"/>
              <p:cNvSpPr>
                <a:spLocks noChangeAspect="1"/>
              </p:cNvSpPr>
              <p:nvPr/>
            </p:nvSpPr>
            <p:spPr>
              <a:xfrm>
                <a:off x="28013093" y="10477447"/>
                <a:ext cx="1349370" cy="1349371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391" name="Oval 390"/>
              <p:cNvSpPr>
                <a:spLocks noChangeAspect="1"/>
              </p:cNvSpPr>
              <p:nvPr/>
            </p:nvSpPr>
            <p:spPr>
              <a:xfrm>
                <a:off x="31097896" y="13518960"/>
                <a:ext cx="1349370" cy="1349371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392" name="Oval 391"/>
              <p:cNvSpPr>
                <a:spLocks noChangeAspect="1"/>
              </p:cNvSpPr>
              <p:nvPr/>
            </p:nvSpPr>
            <p:spPr>
              <a:xfrm>
                <a:off x="28013093" y="13518960"/>
                <a:ext cx="1349370" cy="1349371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393" name="Oval 392"/>
              <p:cNvSpPr>
                <a:spLocks noChangeAspect="1"/>
              </p:cNvSpPr>
              <p:nvPr/>
            </p:nvSpPr>
            <p:spPr>
              <a:xfrm>
                <a:off x="31097896" y="10477447"/>
                <a:ext cx="1349370" cy="1349371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  <p:cxnSp>
            <p:nvCxnSpPr>
              <p:cNvPr id="394" name="Straight Arrow Connector 393"/>
              <p:cNvCxnSpPr/>
              <p:nvPr/>
            </p:nvCxnSpPr>
            <p:spPr>
              <a:xfrm>
                <a:off x="29323043" y="14112748"/>
                <a:ext cx="1735434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Arrow Connector 394"/>
              <p:cNvCxnSpPr/>
              <p:nvPr/>
            </p:nvCxnSpPr>
            <p:spPr>
              <a:xfrm rot="5400000">
                <a:off x="31161538" y="12696711"/>
                <a:ext cx="173543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w="lg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Arrow Connector 395"/>
              <p:cNvCxnSpPr/>
              <p:nvPr/>
            </p:nvCxnSpPr>
            <p:spPr>
              <a:xfrm>
                <a:off x="28967089" y="11781352"/>
                <a:ext cx="2266299" cy="2031443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Arrow Connector 396"/>
              <p:cNvCxnSpPr/>
              <p:nvPr/>
            </p:nvCxnSpPr>
            <p:spPr>
              <a:xfrm flipH="1" flipV="1">
                <a:off x="29191252" y="11616340"/>
                <a:ext cx="2232254" cy="2003161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Straight Arrow Connector 397"/>
              <p:cNvCxnSpPr>
                <a:stCxn id="393" idx="2"/>
                <a:endCxn id="390" idx="6"/>
              </p:cNvCxnSpPr>
              <p:nvPr/>
            </p:nvCxnSpPr>
            <p:spPr>
              <a:xfrm flipH="1">
                <a:off x="29362463" y="11152133"/>
                <a:ext cx="173543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Straight Arrow Connector 398"/>
              <p:cNvCxnSpPr/>
              <p:nvPr/>
            </p:nvCxnSpPr>
            <p:spPr>
              <a:xfrm rot="10800000">
                <a:off x="29362463" y="14409819"/>
                <a:ext cx="1735434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Straight Arrow Connector 399"/>
              <p:cNvCxnSpPr>
                <a:stCxn id="392" idx="0"/>
                <a:endCxn id="390" idx="4"/>
              </p:cNvCxnSpPr>
              <p:nvPr/>
            </p:nvCxnSpPr>
            <p:spPr>
              <a:xfrm flipV="1">
                <a:off x="28687778" y="11826818"/>
                <a:ext cx="0" cy="169214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Arrow Connector 403"/>
              <p:cNvCxnSpPr/>
              <p:nvPr/>
            </p:nvCxnSpPr>
            <p:spPr>
              <a:xfrm flipV="1">
                <a:off x="29060068" y="11566873"/>
                <a:ext cx="2130655" cy="2087364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Arrow Connector 236"/>
              <p:cNvCxnSpPr/>
              <p:nvPr/>
            </p:nvCxnSpPr>
            <p:spPr>
              <a:xfrm flipV="1">
                <a:off x="29311738" y="11781996"/>
                <a:ext cx="2130655" cy="2087364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/>
          </p:nvGrpSpPr>
          <p:grpSpPr>
            <a:xfrm>
              <a:off x="15413545" y="22316359"/>
              <a:ext cx="4434172" cy="4390884"/>
              <a:chOff x="15413545" y="22316359"/>
              <a:chExt cx="4434172" cy="4390884"/>
            </a:xfrm>
          </p:grpSpPr>
          <p:sp>
            <p:nvSpPr>
              <p:cNvPr id="371" name="Oval 370"/>
              <p:cNvSpPr>
                <a:spLocks noChangeAspect="1"/>
              </p:cNvSpPr>
              <p:nvPr/>
            </p:nvSpPr>
            <p:spPr>
              <a:xfrm>
                <a:off x="15413545" y="22316359"/>
                <a:ext cx="1349370" cy="1349371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372" name="Oval 371"/>
              <p:cNvSpPr>
                <a:spLocks noChangeAspect="1"/>
              </p:cNvSpPr>
              <p:nvPr/>
            </p:nvSpPr>
            <p:spPr>
              <a:xfrm>
                <a:off x="18498347" y="25357872"/>
                <a:ext cx="1349370" cy="1349371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373" name="Oval 372"/>
              <p:cNvSpPr>
                <a:spLocks noChangeAspect="1"/>
              </p:cNvSpPr>
              <p:nvPr/>
            </p:nvSpPr>
            <p:spPr>
              <a:xfrm>
                <a:off x="15413545" y="25357872"/>
                <a:ext cx="1349370" cy="1349371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374" name="Oval 373"/>
              <p:cNvSpPr>
                <a:spLocks noChangeAspect="1"/>
              </p:cNvSpPr>
              <p:nvPr/>
            </p:nvSpPr>
            <p:spPr>
              <a:xfrm>
                <a:off x="18498347" y="22316359"/>
                <a:ext cx="1349370" cy="1349371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  <p:cxnSp>
            <p:nvCxnSpPr>
              <p:cNvPr id="375" name="Straight Arrow Connector 374"/>
              <p:cNvCxnSpPr/>
              <p:nvPr/>
            </p:nvCxnSpPr>
            <p:spPr>
              <a:xfrm>
                <a:off x="16762915" y="22795535"/>
                <a:ext cx="1735434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Straight Arrow Connector 375"/>
              <p:cNvCxnSpPr/>
              <p:nvPr/>
            </p:nvCxnSpPr>
            <p:spPr>
              <a:xfrm>
                <a:off x="16723494" y="25951661"/>
                <a:ext cx="1735434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Arrow Connector 376"/>
              <p:cNvCxnSpPr/>
              <p:nvPr/>
            </p:nvCxnSpPr>
            <p:spPr>
              <a:xfrm rot="5400000">
                <a:off x="15022825" y="24533447"/>
                <a:ext cx="173543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Arrow Connector 377"/>
              <p:cNvCxnSpPr/>
              <p:nvPr/>
            </p:nvCxnSpPr>
            <p:spPr>
              <a:xfrm>
                <a:off x="16367540" y="23620264"/>
                <a:ext cx="2266299" cy="2031443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Straight Arrow Connector 378"/>
              <p:cNvCxnSpPr/>
              <p:nvPr/>
            </p:nvCxnSpPr>
            <p:spPr>
              <a:xfrm flipH="1" flipV="1">
                <a:off x="16591704" y="23455252"/>
                <a:ext cx="2232253" cy="2003161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Arrow Connector 383"/>
              <p:cNvCxnSpPr/>
              <p:nvPr/>
            </p:nvCxnSpPr>
            <p:spPr>
              <a:xfrm rot="10800000">
                <a:off x="16762915" y="26248731"/>
                <a:ext cx="1735434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Arrow Connector 384"/>
              <p:cNvCxnSpPr/>
              <p:nvPr/>
            </p:nvCxnSpPr>
            <p:spPr>
              <a:xfrm rot="16200000">
                <a:off x="18181457" y="24548027"/>
                <a:ext cx="173543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3" name="Straight Arrow Connector 592"/>
              <p:cNvCxnSpPr/>
              <p:nvPr/>
            </p:nvCxnSpPr>
            <p:spPr>
              <a:xfrm flipV="1">
                <a:off x="16407229" y="23352341"/>
                <a:ext cx="2130655" cy="2087364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4" name="Straight Arrow Connector 593"/>
              <p:cNvCxnSpPr/>
              <p:nvPr/>
            </p:nvCxnSpPr>
            <p:spPr>
              <a:xfrm flipV="1">
                <a:off x="16658899" y="23567464"/>
                <a:ext cx="2130655" cy="2087364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9621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350919" y="1100656"/>
            <a:ext cx="18926066" cy="8651356"/>
            <a:chOff x="7810986" y="760412"/>
            <a:chExt cx="18926066" cy="8651356"/>
          </a:xfrm>
        </p:grpSpPr>
        <p:sp>
          <p:nvSpPr>
            <p:cNvPr id="310" name="TextBox 309"/>
            <p:cNvSpPr txBox="1"/>
            <p:nvPr/>
          </p:nvSpPr>
          <p:spPr>
            <a:xfrm>
              <a:off x="14645122" y="8197956"/>
              <a:ext cx="1319079" cy="12138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0" dirty="0">
                  <a:latin typeface="Arial" charset="0"/>
                  <a:ea typeface="Arial" charset="0"/>
                  <a:cs typeface="Arial" charset="0"/>
                </a:rPr>
                <a:t>(a)</a:t>
              </a:r>
            </a:p>
          </p:txBody>
        </p:sp>
        <p:grpSp>
          <p:nvGrpSpPr>
            <p:cNvPr id="313" name="Group 312"/>
            <p:cNvGrpSpPr>
              <a:grpSpLocks noChangeAspect="1"/>
            </p:cNvGrpSpPr>
            <p:nvPr/>
          </p:nvGrpSpPr>
          <p:grpSpPr>
            <a:xfrm>
              <a:off x="20685919" y="1634987"/>
              <a:ext cx="6051133" cy="5846851"/>
              <a:chOff x="17327560" y="4050157"/>
              <a:chExt cx="6597652" cy="6374918"/>
            </a:xfrm>
          </p:grpSpPr>
          <p:sp>
            <p:nvSpPr>
              <p:cNvPr id="314" name="Oval 313"/>
              <p:cNvSpPr>
                <a:spLocks noChangeAspect="1"/>
              </p:cNvSpPr>
              <p:nvPr/>
            </p:nvSpPr>
            <p:spPr>
              <a:xfrm>
                <a:off x="17327560" y="4050157"/>
                <a:ext cx="1737930" cy="173793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7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315" name="Oval 314"/>
              <p:cNvSpPr>
                <a:spLocks noChangeAspect="1"/>
              </p:cNvSpPr>
              <p:nvPr/>
            </p:nvSpPr>
            <p:spPr>
              <a:xfrm>
                <a:off x="21300651" y="7967491"/>
                <a:ext cx="1737930" cy="173793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7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316" name="Oval 315"/>
              <p:cNvSpPr>
                <a:spLocks noChangeAspect="1"/>
              </p:cNvSpPr>
              <p:nvPr/>
            </p:nvSpPr>
            <p:spPr>
              <a:xfrm>
                <a:off x="17327560" y="7967491"/>
                <a:ext cx="1737930" cy="173793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7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317" name="Oval 316"/>
              <p:cNvSpPr>
                <a:spLocks noChangeAspect="1"/>
              </p:cNvSpPr>
              <p:nvPr/>
            </p:nvSpPr>
            <p:spPr>
              <a:xfrm>
                <a:off x="21300651" y="4050157"/>
                <a:ext cx="1737930" cy="173793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7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  <p:cxnSp>
            <p:nvCxnSpPr>
              <p:cNvPr id="318" name="Straight Arrow Connector 317"/>
              <p:cNvCxnSpPr/>
              <p:nvPr/>
            </p:nvCxnSpPr>
            <p:spPr>
              <a:xfrm>
                <a:off x="19065489" y="4919119"/>
                <a:ext cx="223516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Arrow Connector 318"/>
              <p:cNvCxnSpPr/>
              <p:nvPr/>
            </p:nvCxnSpPr>
            <p:spPr>
              <a:xfrm>
                <a:off x="19065489" y="8836454"/>
                <a:ext cx="223516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Arrow Connector 319"/>
              <p:cNvCxnSpPr/>
              <p:nvPr/>
            </p:nvCxnSpPr>
            <p:spPr>
              <a:xfrm>
                <a:off x="18196523" y="5788086"/>
                <a:ext cx="0" cy="2179405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Arrow Connector 320"/>
              <p:cNvCxnSpPr/>
              <p:nvPr/>
            </p:nvCxnSpPr>
            <p:spPr>
              <a:xfrm>
                <a:off x="22169614" y="5788086"/>
                <a:ext cx="0" cy="2179405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Arrow Connector 321"/>
              <p:cNvCxnSpPr/>
              <p:nvPr/>
            </p:nvCxnSpPr>
            <p:spPr>
              <a:xfrm>
                <a:off x="18810977" y="5533571"/>
                <a:ext cx="2744188" cy="268843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Arrow Connector 322"/>
              <p:cNvCxnSpPr/>
              <p:nvPr/>
            </p:nvCxnSpPr>
            <p:spPr>
              <a:xfrm>
                <a:off x="18196525" y="10388507"/>
                <a:ext cx="5698652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Arrow Connector 323"/>
              <p:cNvCxnSpPr/>
              <p:nvPr/>
            </p:nvCxnSpPr>
            <p:spPr>
              <a:xfrm>
                <a:off x="18196523" y="9705421"/>
                <a:ext cx="0" cy="683089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Arrow Connector 324"/>
              <p:cNvCxnSpPr/>
              <p:nvPr/>
            </p:nvCxnSpPr>
            <p:spPr>
              <a:xfrm>
                <a:off x="23895175" y="4919122"/>
                <a:ext cx="0" cy="5505953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Arrow Connector 325"/>
              <p:cNvCxnSpPr/>
              <p:nvPr/>
            </p:nvCxnSpPr>
            <p:spPr>
              <a:xfrm flipH="1">
                <a:off x="23038581" y="4919119"/>
                <a:ext cx="88663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7" name="TextBox 326"/>
            <p:cNvSpPr txBox="1"/>
            <p:nvPr/>
          </p:nvSpPr>
          <p:spPr>
            <a:xfrm>
              <a:off x="23060032" y="8212070"/>
              <a:ext cx="1302907" cy="11996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0" dirty="0" smtClean="0">
                  <a:latin typeface="Arial" charset="0"/>
                  <a:ea typeface="Arial" charset="0"/>
                  <a:cs typeface="Arial" charset="0"/>
                </a:rPr>
                <a:t>(b)</a:t>
              </a:r>
              <a:endParaRPr lang="en-US" sz="7000" dirty="0"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329" name="Group 328"/>
            <p:cNvGrpSpPr>
              <a:grpSpLocks noChangeAspect="1"/>
            </p:cNvGrpSpPr>
            <p:nvPr/>
          </p:nvGrpSpPr>
          <p:grpSpPr>
            <a:xfrm>
              <a:off x="11499362" y="760412"/>
              <a:ext cx="7610598" cy="7596000"/>
              <a:chOff x="5967703" y="1891636"/>
              <a:chExt cx="9534144" cy="9515856"/>
            </a:xfrm>
          </p:grpSpPr>
          <p:pic>
            <p:nvPicPr>
              <p:cNvPr id="330" name="Picture 32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67703" y="1891636"/>
                <a:ext cx="9534144" cy="9515856"/>
              </a:xfrm>
              <a:prstGeom prst="rect">
                <a:avLst/>
              </a:prstGeom>
            </p:spPr>
          </p:pic>
          <p:sp>
            <p:nvSpPr>
              <p:cNvPr id="331" name="TextBox 330"/>
              <p:cNvSpPr txBox="1"/>
              <p:nvPr/>
            </p:nvSpPr>
            <p:spPr>
              <a:xfrm>
                <a:off x="8426753" y="3600584"/>
                <a:ext cx="1377276" cy="14460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0" dirty="0"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7000" baseline="-25000" dirty="0"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332" name="TextBox 331"/>
              <p:cNvSpPr txBox="1"/>
              <p:nvPr/>
            </p:nvSpPr>
            <p:spPr>
              <a:xfrm>
                <a:off x="11777418" y="4070360"/>
                <a:ext cx="1377276" cy="14460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0" dirty="0" smtClean="0"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7000" baseline="-25000" dirty="0" smtClean="0">
                    <a:latin typeface="Arial" charset="0"/>
                    <a:ea typeface="Arial" charset="0"/>
                    <a:cs typeface="Arial" charset="0"/>
                  </a:rPr>
                  <a:t>2</a:t>
                </a:r>
                <a:endParaRPr lang="en-US" sz="7000" baseline="-25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33" name="TextBox 332"/>
              <p:cNvSpPr txBox="1"/>
              <p:nvPr/>
            </p:nvSpPr>
            <p:spPr>
              <a:xfrm>
                <a:off x="12159255" y="6365797"/>
                <a:ext cx="1377276" cy="14460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0" dirty="0" smtClean="0"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7000" baseline="-25000" dirty="0" smtClean="0">
                    <a:latin typeface="Arial" charset="0"/>
                    <a:ea typeface="Arial" charset="0"/>
                    <a:cs typeface="Arial" charset="0"/>
                  </a:rPr>
                  <a:t>3</a:t>
                </a:r>
                <a:endParaRPr lang="en-US" sz="7000" baseline="-25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34" name="TextBox 333"/>
              <p:cNvSpPr txBox="1"/>
              <p:nvPr/>
            </p:nvSpPr>
            <p:spPr>
              <a:xfrm>
                <a:off x="12145763" y="8999075"/>
                <a:ext cx="1377276" cy="14460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0" dirty="0" smtClean="0"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7000" baseline="-25000" dirty="0" smtClean="0">
                    <a:latin typeface="Arial" charset="0"/>
                    <a:ea typeface="Arial" charset="0"/>
                    <a:cs typeface="Arial" charset="0"/>
                  </a:rPr>
                  <a:t>4</a:t>
                </a:r>
                <a:endParaRPr lang="en-US" sz="7000" baseline="-25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335" name="Group 334"/>
            <p:cNvGrpSpPr/>
            <p:nvPr/>
          </p:nvGrpSpPr>
          <p:grpSpPr>
            <a:xfrm>
              <a:off x="7810986" y="5123310"/>
              <a:ext cx="3578533" cy="3174324"/>
              <a:chOff x="2926623" y="9763095"/>
              <a:chExt cx="3901737" cy="3461019"/>
            </a:xfrm>
          </p:grpSpPr>
          <p:cxnSp>
            <p:nvCxnSpPr>
              <p:cNvPr id="336" name="Straight Arrow Connector 335"/>
              <p:cNvCxnSpPr/>
              <p:nvPr/>
            </p:nvCxnSpPr>
            <p:spPr>
              <a:xfrm>
                <a:off x="3427412" y="11846719"/>
                <a:ext cx="2880000" cy="0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Arrow Connector 336"/>
              <p:cNvCxnSpPr/>
              <p:nvPr/>
            </p:nvCxnSpPr>
            <p:spPr>
              <a:xfrm flipV="1">
                <a:off x="4203596" y="10581632"/>
                <a:ext cx="1296923" cy="2466624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8" name="TextBox 337"/>
              <p:cNvSpPr txBox="1"/>
              <p:nvPr/>
            </p:nvSpPr>
            <p:spPr>
              <a:xfrm>
                <a:off x="5849252" y="10650481"/>
                <a:ext cx="979108" cy="11073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0" dirty="0" smtClean="0">
                    <a:latin typeface="Arial" charset="0"/>
                    <a:ea typeface="Arial" charset="0"/>
                    <a:cs typeface="Arial" charset="0"/>
                  </a:rPr>
                  <a:t>d</a:t>
                </a:r>
                <a:r>
                  <a:rPr lang="en-US" sz="6000" baseline="-25000" dirty="0" smtClean="0">
                    <a:latin typeface="Arial" charset="0"/>
                    <a:ea typeface="Arial" charset="0"/>
                    <a:cs typeface="Arial" charset="0"/>
                  </a:rPr>
                  <a:t>1</a:t>
                </a:r>
                <a:endParaRPr lang="en-US" sz="6000" baseline="-25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39" name="TextBox 338"/>
              <p:cNvSpPr txBox="1"/>
              <p:nvPr/>
            </p:nvSpPr>
            <p:spPr>
              <a:xfrm>
                <a:off x="4287353" y="9763095"/>
                <a:ext cx="979108" cy="11073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0" dirty="0" smtClean="0">
                    <a:latin typeface="Arial" charset="0"/>
                    <a:ea typeface="Arial" charset="0"/>
                    <a:cs typeface="Arial" charset="0"/>
                  </a:rPr>
                  <a:t>d</a:t>
                </a:r>
                <a:r>
                  <a:rPr lang="en-US" sz="6000" baseline="-25000" dirty="0" smtClean="0">
                    <a:latin typeface="Arial" charset="0"/>
                    <a:ea typeface="Arial" charset="0"/>
                    <a:cs typeface="Arial" charset="0"/>
                  </a:rPr>
                  <a:t>2</a:t>
                </a:r>
                <a:endParaRPr lang="en-US" sz="6000" baseline="-25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40" name="TextBox 339"/>
              <p:cNvSpPr txBox="1"/>
              <p:nvPr/>
            </p:nvSpPr>
            <p:spPr>
              <a:xfrm>
                <a:off x="4534766" y="12116720"/>
                <a:ext cx="1258753" cy="11073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0" smtClean="0">
                    <a:latin typeface="Arial" charset="0"/>
                    <a:ea typeface="Arial" charset="0"/>
                    <a:cs typeface="Arial" charset="0"/>
                  </a:rPr>
                  <a:t>-d</a:t>
                </a:r>
                <a:r>
                  <a:rPr lang="en-US" sz="6000" baseline="-25000" smtClean="0">
                    <a:latin typeface="Arial" charset="0"/>
                    <a:ea typeface="Arial" charset="0"/>
                    <a:cs typeface="Arial" charset="0"/>
                  </a:rPr>
                  <a:t>2</a:t>
                </a:r>
                <a:endParaRPr lang="en-US" sz="6000" baseline="-25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41" name="TextBox 340"/>
              <p:cNvSpPr txBox="1"/>
              <p:nvPr/>
            </p:nvSpPr>
            <p:spPr>
              <a:xfrm>
                <a:off x="2926623" y="10650481"/>
                <a:ext cx="1258753" cy="11073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0" dirty="0" smtClean="0">
                    <a:latin typeface="Arial" charset="0"/>
                    <a:ea typeface="Arial" charset="0"/>
                    <a:cs typeface="Arial" charset="0"/>
                  </a:rPr>
                  <a:t>-d</a:t>
                </a:r>
                <a:r>
                  <a:rPr lang="en-US" sz="6000" baseline="-25000" dirty="0" smtClean="0">
                    <a:latin typeface="Arial" charset="0"/>
                    <a:ea typeface="Arial" charset="0"/>
                    <a:cs typeface="Arial" charset="0"/>
                  </a:rPr>
                  <a:t>1</a:t>
                </a:r>
                <a:endParaRPr lang="en-US" sz="6000" baseline="-25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sp>
        <p:nvSpPr>
          <p:cNvPr id="219" name="TextBox 218"/>
          <p:cNvSpPr txBox="1"/>
          <p:nvPr/>
        </p:nvSpPr>
        <p:spPr>
          <a:xfrm>
            <a:off x="8465938" y="10476185"/>
            <a:ext cx="34520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0" dirty="0" smtClean="0">
                <a:latin typeface="Arial" charset="0"/>
                <a:ea typeface="Arial" charset="0"/>
                <a:cs typeface="Arial" charset="0"/>
              </a:rPr>
              <a:t>G(d</a:t>
            </a:r>
            <a:r>
              <a:rPr lang="en-US" sz="7000" baseline="-25000" dirty="0" smtClean="0"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sz="7000" dirty="0" smtClean="0">
                <a:latin typeface="Arial" charset="0"/>
                <a:ea typeface="Arial" charset="0"/>
                <a:cs typeface="Arial" charset="0"/>
              </a:rPr>
              <a:t>, A)</a:t>
            </a:r>
            <a:endParaRPr lang="en-US" sz="70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226" name="Group 225"/>
          <p:cNvGrpSpPr/>
          <p:nvPr/>
        </p:nvGrpSpPr>
        <p:grpSpPr>
          <a:xfrm>
            <a:off x="7165655" y="11620862"/>
            <a:ext cx="6052664" cy="5846852"/>
            <a:chOff x="13599319" y="9116396"/>
            <a:chExt cx="6288214" cy="6074391"/>
          </a:xfrm>
        </p:grpSpPr>
        <p:sp>
          <p:nvSpPr>
            <p:cNvPr id="228" name="Oval 227"/>
            <p:cNvSpPr>
              <a:spLocks noChangeAspect="1"/>
            </p:cNvSpPr>
            <p:nvPr/>
          </p:nvSpPr>
          <p:spPr>
            <a:xfrm>
              <a:off x="13599319" y="9116396"/>
              <a:ext cx="1656000" cy="165600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7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230" name="Oval 229"/>
            <p:cNvSpPr>
              <a:spLocks noChangeAspect="1"/>
            </p:cNvSpPr>
            <p:nvPr/>
          </p:nvSpPr>
          <p:spPr>
            <a:xfrm>
              <a:off x="17385110" y="12849059"/>
              <a:ext cx="1656000" cy="165600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7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231" name="Oval 230"/>
            <p:cNvSpPr>
              <a:spLocks noChangeAspect="1"/>
            </p:cNvSpPr>
            <p:nvPr/>
          </p:nvSpPr>
          <p:spPr>
            <a:xfrm>
              <a:off x="13599319" y="12849059"/>
              <a:ext cx="1656000" cy="165600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7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234" name="Oval 233"/>
            <p:cNvSpPr>
              <a:spLocks noChangeAspect="1"/>
            </p:cNvSpPr>
            <p:nvPr/>
          </p:nvSpPr>
          <p:spPr>
            <a:xfrm>
              <a:off x="17385110" y="9116396"/>
              <a:ext cx="1656000" cy="165600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7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cxnSp>
          <p:nvCxnSpPr>
            <p:cNvPr id="240" name="Straight Arrow Connector 239"/>
            <p:cNvCxnSpPr>
              <a:stCxn id="228" idx="6"/>
              <a:endCxn id="234" idx="2"/>
            </p:cNvCxnSpPr>
            <p:nvPr/>
          </p:nvCxnSpPr>
          <p:spPr>
            <a:xfrm>
              <a:off x="15255319" y="9944396"/>
              <a:ext cx="2129791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>
              <a:off x="15206939" y="13577779"/>
              <a:ext cx="2129791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/>
            <p:cNvCxnSpPr/>
            <p:nvPr/>
          </p:nvCxnSpPr>
          <p:spPr>
            <a:xfrm>
              <a:off x="14427319" y="10772396"/>
              <a:ext cx="0" cy="2076663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Arrow Connector 246"/>
            <p:cNvCxnSpPr>
              <a:endCxn id="230" idx="0"/>
            </p:cNvCxnSpPr>
            <p:nvPr/>
          </p:nvCxnSpPr>
          <p:spPr>
            <a:xfrm>
              <a:off x="18213110" y="10816725"/>
              <a:ext cx="0" cy="2032334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Arrow Connector 247"/>
            <p:cNvCxnSpPr/>
            <p:nvPr/>
          </p:nvCxnSpPr>
          <p:spPr>
            <a:xfrm>
              <a:off x="14770100" y="10716597"/>
              <a:ext cx="2781293" cy="2493064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/>
            <p:cNvCxnSpPr/>
            <p:nvPr/>
          </p:nvCxnSpPr>
          <p:spPr>
            <a:xfrm flipH="1" flipV="1">
              <a:off x="15045201" y="10514089"/>
              <a:ext cx="2739508" cy="2458357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/>
            <p:cNvCxnSpPr/>
            <p:nvPr/>
          </p:nvCxnSpPr>
          <p:spPr>
            <a:xfrm>
              <a:off x="14397066" y="15155946"/>
              <a:ext cx="5490467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Arrow Connector 293"/>
            <p:cNvCxnSpPr/>
            <p:nvPr/>
          </p:nvCxnSpPr>
          <p:spPr>
            <a:xfrm>
              <a:off x="14427319" y="14442655"/>
              <a:ext cx="0" cy="685727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Arrow Connector 294"/>
            <p:cNvCxnSpPr/>
            <p:nvPr/>
          </p:nvCxnSpPr>
          <p:spPr>
            <a:xfrm>
              <a:off x="19857324" y="9661159"/>
              <a:ext cx="0" cy="5529628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Arrow Connector 295"/>
            <p:cNvCxnSpPr/>
            <p:nvPr/>
          </p:nvCxnSpPr>
          <p:spPr>
            <a:xfrm flipH="1">
              <a:off x="19041111" y="9704459"/>
              <a:ext cx="81621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1" name="TextBox 310"/>
          <p:cNvSpPr txBox="1"/>
          <p:nvPr/>
        </p:nvSpPr>
        <p:spPr>
          <a:xfrm>
            <a:off x="9566263" y="17372012"/>
            <a:ext cx="1251449" cy="11996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smtClean="0">
                <a:latin typeface="Arial" charset="0"/>
                <a:ea typeface="Arial" charset="0"/>
                <a:cs typeface="Arial" charset="0"/>
              </a:rPr>
              <a:t>(c)</a:t>
            </a:r>
            <a:endParaRPr lang="en-US" sz="7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2" name="TextBox 311"/>
          <p:cNvSpPr txBox="1"/>
          <p:nvPr/>
        </p:nvSpPr>
        <p:spPr>
          <a:xfrm>
            <a:off x="9540534" y="27125612"/>
            <a:ext cx="1302907" cy="11996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dirty="0" smtClean="0">
                <a:latin typeface="Arial" charset="0"/>
                <a:ea typeface="Arial" charset="0"/>
                <a:cs typeface="Arial" charset="0"/>
              </a:rPr>
              <a:t>(d)</a:t>
            </a:r>
            <a:endParaRPr lang="en-US" sz="70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180194" y="21324080"/>
            <a:ext cx="6023586" cy="5846852"/>
            <a:chOff x="15043333" y="16859160"/>
            <a:chExt cx="6023586" cy="5846852"/>
          </a:xfrm>
        </p:grpSpPr>
        <p:sp>
          <p:nvSpPr>
            <p:cNvPr id="298" name="Oval 297"/>
            <p:cNvSpPr>
              <a:spLocks noChangeAspect="1"/>
            </p:cNvSpPr>
            <p:nvPr/>
          </p:nvSpPr>
          <p:spPr>
            <a:xfrm>
              <a:off x="15043333" y="16859160"/>
              <a:ext cx="1593968" cy="1593968"/>
            </a:xfrm>
            <a:prstGeom prst="ellipse">
              <a:avLst/>
            </a:prstGeom>
            <a:noFill/>
            <a:ln w="101600">
              <a:solidFill>
                <a:srgbClr val="F56464"/>
              </a:solidFill>
              <a:headEnd w="med" len="lg"/>
              <a:tailEnd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7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299" name="Oval 298"/>
            <p:cNvSpPr>
              <a:spLocks noChangeAspect="1"/>
            </p:cNvSpPr>
            <p:nvPr/>
          </p:nvSpPr>
          <p:spPr>
            <a:xfrm>
              <a:off x="18687312" y="20452002"/>
              <a:ext cx="1593968" cy="1593968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  <a:headEnd w="med" len="lg"/>
              <a:tailEnd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7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300" name="Oval 299"/>
            <p:cNvSpPr>
              <a:spLocks noChangeAspect="1"/>
            </p:cNvSpPr>
            <p:nvPr/>
          </p:nvSpPr>
          <p:spPr>
            <a:xfrm>
              <a:off x="15043333" y="20452002"/>
              <a:ext cx="1593968" cy="1593968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  <a:headEnd w="med" len="lg"/>
              <a:tailEnd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7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301" name="Oval 300"/>
            <p:cNvSpPr>
              <a:spLocks noChangeAspect="1"/>
            </p:cNvSpPr>
            <p:nvPr/>
          </p:nvSpPr>
          <p:spPr>
            <a:xfrm>
              <a:off x="18687312" y="16859160"/>
              <a:ext cx="1593968" cy="1593968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  <a:headEnd w="med" len="lg"/>
              <a:tailEnd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7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cxnSp>
          <p:nvCxnSpPr>
            <p:cNvPr id="302" name="Straight Arrow Connector 301"/>
            <p:cNvCxnSpPr/>
            <p:nvPr/>
          </p:nvCxnSpPr>
          <p:spPr>
            <a:xfrm>
              <a:off x="16654708" y="21153425"/>
              <a:ext cx="2050011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/>
            <p:cNvCxnSpPr>
              <a:stCxn id="301" idx="4"/>
              <a:endCxn id="299" idx="0"/>
            </p:cNvCxnSpPr>
            <p:nvPr/>
          </p:nvCxnSpPr>
          <p:spPr>
            <a:xfrm>
              <a:off x="19484296" y="18453128"/>
              <a:ext cx="0" cy="1998874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Arrow Connector 303"/>
            <p:cNvCxnSpPr/>
            <p:nvPr/>
          </p:nvCxnSpPr>
          <p:spPr>
            <a:xfrm flipH="1" flipV="1">
              <a:off x="16435054" y="18204497"/>
              <a:ext cx="2636889" cy="236627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Arrow Connector 304"/>
            <p:cNvCxnSpPr/>
            <p:nvPr/>
          </p:nvCxnSpPr>
          <p:spPr>
            <a:xfrm>
              <a:off x="15556981" y="22672476"/>
              <a:ext cx="5509938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Arrow Connector 305"/>
            <p:cNvCxnSpPr/>
            <p:nvPr/>
          </p:nvCxnSpPr>
          <p:spPr>
            <a:xfrm>
              <a:off x="15565502" y="21985904"/>
              <a:ext cx="0" cy="660041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Arrow Connector 306"/>
            <p:cNvCxnSpPr/>
            <p:nvPr/>
          </p:nvCxnSpPr>
          <p:spPr>
            <a:xfrm>
              <a:off x="21066919" y="17383517"/>
              <a:ext cx="0" cy="5322495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Arrow Connector 307"/>
            <p:cNvCxnSpPr/>
            <p:nvPr/>
          </p:nvCxnSpPr>
          <p:spPr>
            <a:xfrm flipH="1">
              <a:off x="20281281" y="17425195"/>
              <a:ext cx="785638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Arrow Connector 341"/>
            <p:cNvCxnSpPr/>
            <p:nvPr/>
          </p:nvCxnSpPr>
          <p:spPr>
            <a:xfrm>
              <a:off x="16647319" y="21486812"/>
              <a:ext cx="2050011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3" name="TextBox 342"/>
          <p:cNvSpPr txBox="1"/>
          <p:nvPr/>
        </p:nvSpPr>
        <p:spPr>
          <a:xfrm>
            <a:off x="23296631" y="27125612"/>
            <a:ext cx="127951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dirty="0" smtClean="0">
                <a:latin typeface="Arial" charset="0"/>
                <a:ea typeface="Arial" charset="0"/>
                <a:cs typeface="Arial" charset="0"/>
              </a:rPr>
              <a:t>(e)</a:t>
            </a:r>
            <a:endParaRPr lang="en-US" sz="70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4906688" y="10477447"/>
            <a:ext cx="18059402" cy="16788556"/>
            <a:chOff x="14906688" y="10477447"/>
            <a:chExt cx="18059402" cy="16788556"/>
          </a:xfrm>
        </p:grpSpPr>
        <p:sp>
          <p:nvSpPr>
            <p:cNvPr id="345" name="Oval 344"/>
            <p:cNvSpPr>
              <a:spLocks noChangeAspect="1"/>
            </p:cNvSpPr>
            <p:nvPr/>
          </p:nvSpPr>
          <p:spPr>
            <a:xfrm>
              <a:off x="22324238" y="17110545"/>
              <a:ext cx="3535456" cy="3535457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0628" tIns="65314" rIns="130628" bIns="653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800"/>
            </a:p>
          </p:txBody>
        </p:sp>
        <p:grpSp>
          <p:nvGrpSpPr>
            <p:cNvPr id="346" name="Group 345"/>
            <p:cNvGrpSpPr>
              <a:grpSpLocks noChangeAspect="1"/>
            </p:cNvGrpSpPr>
            <p:nvPr/>
          </p:nvGrpSpPr>
          <p:grpSpPr>
            <a:xfrm>
              <a:off x="28013089" y="16251928"/>
              <a:ext cx="4952999" cy="4949642"/>
              <a:chOff x="13599319" y="9116396"/>
              <a:chExt cx="6078513" cy="6074391"/>
            </a:xfrm>
          </p:grpSpPr>
          <p:sp>
            <p:nvSpPr>
              <p:cNvPr id="478" name="Oval 477"/>
              <p:cNvSpPr>
                <a:spLocks noChangeAspect="1"/>
              </p:cNvSpPr>
              <p:nvPr/>
            </p:nvSpPr>
            <p:spPr>
              <a:xfrm>
                <a:off x="13599319" y="9116396"/>
                <a:ext cx="1656000" cy="1656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479" name="Oval 478"/>
              <p:cNvSpPr>
                <a:spLocks noChangeAspect="1"/>
              </p:cNvSpPr>
              <p:nvPr/>
            </p:nvSpPr>
            <p:spPr>
              <a:xfrm>
                <a:off x="17385110" y="12849059"/>
                <a:ext cx="1656000" cy="1656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480" name="Oval 479"/>
              <p:cNvSpPr>
                <a:spLocks noChangeAspect="1"/>
              </p:cNvSpPr>
              <p:nvPr/>
            </p:nvSpPr>
            <p:spPr>
              <a:xfrm>
                <a:off x="13599319" y="12849059"/>
                <a:ext cx="1656000" cy="1656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481" name="Oval 480"/>
              <p:cNvSpPr>
                <a:spLocks noChangeAspect="1"/>
              </p:cNvSpPr>
              <p:nvPr/>
            </p:nvSpPr>
            <p:spPr>
              <a:xfrm>
                <a:off x="17385110" y="9116396"/>
                <a:ext cx="1656000" cy="1656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  <p:cxnSp>
            <p:nvCxnSpPr>
              <p:cNvPr id="482" name="Straight Arrow Connector 481"/>
              <p:cNvCxnSpPr/>
              <p:nvPr/>
            </p:nvCxnSpPr>
            <p:spPr>
              <a:xfrm>
                <a:off x="15255319" y="9704459"/>
                <a:ext cx="212979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3" name="Straight Arrow Connector 482"/>
              <p:cNvCxnSpPr/>
              <p:nvPr/>
            </p:nvCxnSpPr>
            <p:spPr>
              <a:xfrm>
                <a:off x="15206939" y="13577779"/>
                <a:ext cx="212979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4" name="Straight Arrow Connector 483"/>
              <p:cNvCxnSpPr/>
              <p:nvPr/>
            </p:nvCxnSpPr>
            <p:spPr>
              <a:xfrm rot="5400000">
                <a:off x="13119814" y="11837292"/>
                <a:ext cx="212979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5" name="Straight Arrow Connector 484"/>
              <p:cNvCxnSpPr/>
              <p:nvPr/>
            </p:nvCxnSpPr>
            <p:spPr>
              <a:xfrm rot="5400000">
                <a:off x="17463214" y="11839963"/>
                <a:ext cx="212979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Straight Arrow Connector 485"/>
              <p:cNvCxnSpPr/>
              <p:nvPr/>
            </p:nvCxnSpPr>
            <p:spPr>
              <a:xfrm>
                <a:off x="14770100" y="10716597"/>
                <a:ext cx="2781293" cy="2493064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7" name="Straight Arrow Connector 486"/>
              <p:cNvCxnSpPr/>
              <p:nvPr/>
            </p:nvCxnSpPr>
            <p:spPr>
              <a:xfrm flipH="1" flipV="1">
                <a:off x="15045201" y="10514089"/>
                <a:ext cx="2739508" cy="2458357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8" name="Straight Arrow Connector 487"/>
              <p:cNvCxnSpPr/>
              <p:nvPr/>
            </p:nvCxnSpPr>
            <p:spPr>
              <a:xfrm>
                <a:off x="14132957" y="15155946"/>
                <a:ext cx="5544875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9" name="Straight Arrow Connector 488"/>
              <p:cNvCxnSpPr/>
              <p:nvPr/>
            </p:nvCxnSpPr>
            <p:spPr>
              <a:xfrm>
                <a:off x="14141809" y="14442655"/>
                <a:ext cx="0" cy="685728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0" name="Straight Arrow Connector 489"/>
              <p:cNvCxnSpPr/>
              <p:nvPr/>
            </p:nvCxnSpPr>
            <p:spPr>
              <a:xfrm>
                <a:off x="19677832" y="9661159"/>
                <a:ext cx="0" cy="5529628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1" name="Straight Arrow Connector 490"/>
              <p:cNvCxnSpPr/>
              <p:nvPr/>
            </p:nvCxnSpPr>
            <p:spPr>
              <a:xfrm flipH="1">
                <a:off x="19041112" y="9704459"/>
                <a:ext cx="636720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7" name="Group 346"/>
            <p:cNvGrpSpPr>
              <a:grpSpLocks noChangeAspect="1"/>
            </p:cNvGrpSpPr>
            <p:nvPr/>
          </p:nvGrpSpPr>
          <p:grpSpPr>
            <a:xfrm>
              <a:off x="21542338" y="10477447"/>
              <a:ext cx="5099256" cy="4949642"/>
              <a:chOff x="22133719" y="9116396"/>
              <a:chExt cx="6258005" cy="6074391"/>
            </a:xfrm>
          </p:grpSpPr>
          <p:sp>
            <p:nvSpPr>
              <p:cNvPr id="467" name="Oval 466"/>
              <p:cNvSpPr>
                <a:spLocks noChangeAspect="1"/>
              </p:cNvSpPr>
              <p:nvPr/>
            </p:nvSpPr>
            <p:spPr>
              <a:xfrm>
                <a:off x="22133719" y="9116396"/>
                <a:ext cx="1656000" cy="1656000"/>
              </a:xfrm>
              <a:prstGeom prst="ellipse">
                <a:avLst/>
              </a:prstGeom>
              <a:noFill/>
              <a:ln w="101600">
                <a:solidFill>
                  <a:srgbClr val="F5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468" name="Oval 467"/>
              <p:cNvSpPr>
                <a:spLocks noChangeAspect="1"/>
              </p:cNvSpPr>
              <p:nvPr/>
            </p:nvSpPr>
            <p:spPr>
              <a:xfrm>
                <a:off x="25919510" y="12849059"/>
                <a:ext cx="1656000" cy="1656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469" name="Oval 468"/>
              <p:cNvSpPr>
                <a:spLocks noChangeAspect="1"/>
              </p:cNvSpPr>
              <p:nvPr/>
            </p:nvSpPr>
            <p:spPr>
              <a:xfrm>
                <a:off x="22133719" y="12849059"/>
                <a:ext cx="1656000" cy="1656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470" name="Oval 469"/>
              <p:cNvSpPr>
                <a:spLocks noChangeAspect="1"/>
              </p:cNvSpPr>
              <p:nvPr/>
            </p:nvSpPr>
            <p:spPr>
              <a:xfrm>
                <a:off x="25919510" y="9116396"/>
                <a:ext cx="1656000" cy="1656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  <p:cxnSp>
            <p:nvCxnSpPr>
              <p:cNvPr id="471" name="Straight Arrow Connector 470"/>
              <p:cNvCxnSpPr/>
              <p:nvPr/>
            </p:nvCxnSpPr>
            <p:spPr>
              <a:xfrm>
                <a:off x="23741339" y="13577779"/>
                <a:ext cx="212979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Straight Arrow Connector 471"/>
              <p:cNvCxnSpPr/>
              <p:nvPr/>
            </p:nvCxnSpPr>
            <p:spPr>
              <a:xfrm rot="5400000">
                <a:off x="25997614" y="11839963"/>
                <a:ext cx="212979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Straight Arrow Connector 472"/>
              <p:cNvCxnSpPr/>
              <p:nvPr/>
            </p:nvCxnSpPr>
            <p:spPr>
              <a:xfrm flipH="1" flipV="1">
                <a:off x="23579601" y="10514089"/>
                <a:ext cx="2739508" cy="2458357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Straight Arrow Connector 473"/>
              <p:cNvCxnSpPr/>
              <p:nvPr/>
            </p:nvCxnSpPr>
            <p:spPr>
              <a:xfrm>
                <a:off x="22667357" y="15155946"/>
                <a:ext cx="5724367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5" name="Straight Arrow Connector 474"/>
              <p:cNvCxnSpPr/>
              <p:nvPr/>
            </p:nvCxnSpPr>
            <p:spPr>
              <a:xfrm>
                <a:off x="22676209" y="14442655"/>
                <a:ext cx="0" cy="685728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6" name="Straight Arrow Connector 475"/>
              <p:cNvCxnSpPr/>
              <p:nvPr/>
            </p:nvCxnSpPr>
            <p:spPr>
              <a:xfrm>
                <a:off x="28391724" y="9661159"/>
                <a:ext cx="0" cy="5529628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Straight Arrow Connector 476"/>
              <p:cNvCxnSpPr/>
              <p:nvPr/>
            </p:nvCxnSpPr>
            <p:spPr>
              <a:xfrm flipH="1">
                <a:off x="27575511" y="9704459"/>
                <a:ext cx="81621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8" name="Group 347"/>
            <p:cNvGrpSpPr>
              <a:grpSpLocks noChangeAspect="1"/>
            </p:cNvGrpSpPr>
            <p:nvPr/>
          </p:nvGrpSpPr>
          <p:grpSpPr>
            <a:xfrm>
              <a:off x="14906688" y="16533767"/>
              <a:ext cx="5099256" cy="4949642"/>
              <a:chOff x="13599319" y="9116396"/>
              <a:chExt cx="6258005" cy="6074391"/>
            </a:xfrm>
          </p:grpSpPr>
          <p:sp>
            <p:nvSpPr>
              <p:cNvPr id="453" name="Oval 452"/>
              <p:cNvSpPr>
                <a:spLocks noChangeAspect="1"/>
              </p:cNvSpPr>
              <p:nvPr/>
            </p:nvSpPr>
            <p:spPr>
              <a:xfrm>
                <a:off x="13599319" y="9116396"/>
                <a:ext cx="1656000" cy="1656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454" name="Oval 453"/>
              <p:cNvSpPr>
                <a:spLocks noChangeAspect="1"/>
              </p:cNvSpPr>
              <p:nvPr/>
            </p:nvSpPr>
            <p:spPr>
              <a:xfrm>
                <a:off x="17385110" y="12849059"/>
                <a:ext cx="1656000" cy="1656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455" name="Oval 454"/>
              <p:cNvSpPr>
                <a:spLocks noChangeAspect="1"/>
              </p:cNvSpPr>
              <p:nvPr/>
            </p:nvSpPr>
            <p:spPr>
              <a:xfrm>
                <a:off x="13599319" y="12849059"/>
                <a:ext cx="1656000" cy="1656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456" name="Oval 455"/>
              <p:cNvSpPr>
                <a:spLocks noChangeAspect="1"/>
              </p:cNvSpPr>
              <p:nvPr/>
            </p:nvSpPr>
            <p:spPr>
              <a:xfrm>
                <a:off x="17385110" y="9116396"/>
                <a:ext cx="1656000" cy="1656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  <p:cxnSp>
            <p:nvCxnSpPr>
              <p:cNvPr id="457" name="Straight Arrow Connector 456"/>
              <p:cNvCxnSpPr/>
              <p:nvPr/>
            </p:nvCxnSpPr>
            <p:spPr>
              <a:xfrm>
                <a:off x="15255319" y="9704459"/>
                <a:ext cx="212979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Straight Arrow Connector 457"/>
              <p:cNvCxnSpPr/>
              <p:nvPr/>
            </p:nvCxnSpPr>
            <p:spPr>
              <a:xfrm>
                <a:off x="15206939" y="13577779"/>
                <a:ext cx="212979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Straight Arrow Connector 458"/>
              <p:cNvCxnSpPr/>
              <p:nvPr/>
            </p:nvCxnSpPr>
            <p:spPr>
              <a:xfrm rot="5400000">
                <a:off x="13119814" y="11837292"/>
                <a:ext cx="212979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Straight Arrow Connector 459"/>
              <p:cNvCxnSpPr/>
              <p:nvPr/>
            </p:nvCxnSpPr>
            <p:spPr>
              <a:xfrm rot="5400000">
                <a:off x="17463214" y="11839963"/>
                <a:ext cx="212979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Straight Arrow Connector 460"/>
              <p:cNvCxnSpPr/>
              <p:nvPr/>
            </p:nvCxnSpPr>
            <p:spPr>
              <a:xfrm>
                <a:off x="14770100" y="10716597"/>
                <a:ext cx="2781293" cy="2493064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2" name="Straight Arrow Connector 461"/>
              <p:cNvCxnSpPr/>
              <p:nvPr/>
            </p:nvCxnSpPr>
            <p:spPr>
              <a:xfrm flipH="1" flipV="1">
                <a:off x="15045201" y="10514089"/>
                <a:ext cx="2739508" cy="2458357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3" name="Straight Arrow Connector 462"/>
              <p:cNvCxnSpPr/>
              <p:nvPr/>
            </p:nvCxnSpPr>
            <p:spPr>
              <a:xfrm>
                <a:off x="14132957" y="15155946"/>
                <a:ext cx="5724367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4" name="Straight Arrow Connector 463"/>
              <p:cNvCxnSpPr/>
              <p:nvPr/>
            </p:nvCxnSpPr>
            <p:spPr>
              <a:xfrm>
                <a:off x="14141809" y="14442655"/>
                <a:ext cx="0" cy="685728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5" name="Straight Arrow Connector 464"/>
              <p:cNvCxnSpPr/>
              <p:nvPr/>
            </p:nvCxnSpPr>
            <p:spPr>
              <a:xfrm>
                <a:off x="19857324" y="9661159"/>
                <a:ext cx="0" cy="5529628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Straight Arrow Connector 465"/>
              <p:cNvCxnSpPr/>
              <p:nvPr/>
            </p:nvCxnSpPr>
            <p:spPr>
              <a:xfrm flipH="1">
                <a:off x="19041111" y="9704459"/>
                <a:ext cx="81621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9" name="Oval 348"/>
            <p:cNvSpPr>
              <a:spLocks noChangeAspect="1"/>
            </p:cNvSpPr>
            <p:nvPr/>
          </p:nvSpPr>
          <p:spPr>
            <a:xfrm>
              <a:off x="24980071" y="17316252"/>
              <a:ext cx="367204" cy="3672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350" name="Oval 349"/>
            <p:cNvSpPr>
              <a:spLocks noChangeAspect="1"/>
            </p:cNvSpPr>
            <p:nvPr/>
          </p:nvSpPr>
          <p:spPr>
            <a:xfrm>
              <a:off x="22701499" y="19962232"/>
              <a:ext cx="367204" cy="3672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351" name="Oval 350"/>
            <p:cNvSpPr>
              <a:spLocks noChangeAspect="1"/>
            </p:cNvSpPr>
            <p:nvPr/>
          </p:nvSpPr>
          <p:spPr>
            <a:xfrm>
              <a:off x="22143577" y="18694672"/>
              <a:ext cx="367204" cy="3672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352" name="Oval 351"/>
            <p:cNvSpPr>
              <a:spLocks noChangeAspect="1"/>
            </p:cNvSpPr>
            <p:nvPr/>
          </p:nvSpPr>
          <p:spPr>
            <a:xfrm>
              <a:off x="25661756" y="18694672"/>
              <a:ext cx="367204" cy="3672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cxnSp>
          <p:nvCxnSpPr>
            <p:cNvPr id="353" name="Straight Connector 352"/>
            <p:cNvCxnSpPr/>
            <p:nvPr/>
          </p:nvCxnSpPr>
          <p:spPr>
            <a:xfrm flipH="1" flipV="1">
              <a:off x="24282497" y="15569576"/>
              <a:ext cx="881176" cy="174667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/>
          </p:nvCxnSpPr>
          <p:spPr>
            <a:xfrm>
              <a:off x="26028960" y="18878273"/>
              <a:ext cx="2478378" cy="7181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/>
          </p:nvCxnSpPr>
          <p:spPr>
            <a:xfrm>
              <a:off x="20081096" y="18858714"/>
              <a:ext cx="2061624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/>
          </p:nvCxnSpPr>
          <p:spPr>
            <a:xfrm flipH="1" flipV="1">
              <a:off x="22974270" y="20377139"/>
              <a:ext cx="1033845" cy="204793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>
            <a:xfrm flipV="1">
              <a:off x="25667554" y="15235240"/>
              <a:ext cx="2627120" cy="287399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/>
          </p:nvCxnSpPr>
          <p:spPr>
            <a:xfrm flipV="1">
              <a:off x="20027342" y="19575281"/>
              <a:ext cx="2403467" cy="2934833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/>
          </p:nvCxnSpPr>
          <p:spPr>
            <a:xfrm>
              <a:off x="24989219" y="20433620"/>
              <a:ext cx="3036783" cy="1991451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/>
          </p:nvCxnSpPr>
          <p:spPr>
            <a:xfrm>
              <a:off x="20093433" y="15394148"/>
              <a:ext cx="2918288" cy="19966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1" name="TextBox 360"/>
            <p:cNvSpPr txBox="1"/>
            <p:nvPr/>
          </p:nvSpPr>
          <p:spPr>
            <a:xfrm>
              <a:off x="26260488" y="17747459"/>
              <a:ext cx="193514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smtClean="0">
                  <a:latin typeface="Arial" charset="0"/>
                  <a:ea typeface="Arial" charset="0"/>
                  <a:cs typeface="Arial" charset="0"/>
                </a:rPr>
                <a:t>d=d</a:t>
              </a:r>
              <a:r>
                <a:rPr lang="en-US" sz="6600" baseline="-25000" dirty="0" smtClean="0"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66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62" name="TextBox 361"/>
            <p:cNvSpPr txBox="1"/>
            <p:nvPr/>
          </p:nvSpPr>
          <p:spPr>
            <a:xfrm>
              <a:off x="20088288" y="17747459"/>
              <a:ext cx="2217274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smtClean="0">
                  <a:latin typeface="Arial" charset="0"/>
                  <a:ea typeface="Arial" charset="0"/>
                  <a:cs typeface="Arial" charset="0"/>
                </a:rPr>
                <a:t>d=-d</a:t>
              </a:r>
              <a:r>
                <a:rPr lang="en-US" sz="6600" baseline="-25000" dirty="0" smtClean="0"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66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63" name="TextBox 362"/>
            <p:cNvSpPr txBox="1"/>
            <p:nvPr/>
          </p:nvSpPr>
          <p:spPr>
            <a:xfrm>
              <a:off x="22675762" y="15728245"/>
              <a:ext cx="193514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smtClean="0">
                  <a:latin typeface="Arial" charset="0"/>
                  <a:ea typeface="Arial" charset="0"/>
                  <a:cs typeface="Arial" charset="0"/>
                </a:rPr>
                <a:t>d=d</a:t>
              </a:r>
              <a:r>
                <a:rPr lang="en-US" sz="6600" baseline="-25000" dirty="0" smtClean="0"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66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64" name="TextBox 363"/>
            <p:cNvSpPr txBox="1"/>
            <p:nvPr/>
          </p:nvSpPr>
          <p:spPr>
            <a:xfrm>
              <a:off x="23644686" y="20756499"/>
              <a:ext cx="2217274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smtClean="0">
                  <a:latin typeface="Arial" charset="0"/>
                  <a:ea typeface="Arial" charset="0"/>
                  <a:cs typeface="Arial" charset="0"/>
                </a:rPr>
                <a:t>d=-d</a:t>
              </a:r>
              <a:r>
                <a:rPr lang="en-US" sz="6600" baseline="-25000" dirty="0" smtClean="0"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66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365" name="Straight Arrow Connector 364"/>
            <p:cNvCxnSpPr/>
            <p:nvPr/>
          </p:nvCxnSpPr>
          <p:spPr>
            <a:xfrm>
              <a:off x="22891709" y="14409822"/>
              <a:ext cx="173543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6" name="Group 365"/>
            <p:cNvGrpSpPr/>
            <p:nvPr/>
          </p:nvGrpSpPr>
          <p:grpSpPr>
            <a:xfrm>
              <a:off x="21542338" y="22316361"/>
              <a:ext cx="5099256" cy="4949642"/>
              <a:chOff x="12516209" y="35035779"/>
              <a:chExt cx="4999219" cy="4852540"/>
            </a:xfrm>
          </p:grpSpPr>
          <p:sp>
            <p:nvSpPr>
              <p:cNvPr id="441" name="Oval 440"/>
              <p:cNvSpPr>
                <a:spLocks noChangeAspect="1"/>
              </p:cNvSpPr>
              <p:nvPr/>
            </p:nvSpPr>
            <p:spPr>
              <a:xfrm>
                <a:off x="12516209" y="35035779"/>
                <a:ext cx="1322899" cy="1322899"/>
              </a:xfrm>
              <a:prstGeom prst="ellipse">
                <a:avLst/>
              </a:prstGeom>
              <a:solidFill>
                <a:schemeClr val="bg1"/>
              </a:solidFill>
              <a:ln w="101600">
                <a:solidFill>
                  <a:srgbClr val="F5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442" name="Oval 441"/>
              <p:cNvSpPr>
                <a:spLocks noChangeAspect="1"/>
              </p:cNvSpPr>
              <p:nvPr/>
            </p:nvSpPr>
            <p:spPr>
              <a:xfrm>
                <a:off x="15540495" y="38017625"/>
                <a:ext cx="1322899" cy="1322899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443" name="Oval 442"/>
              <p:cNvSpPr>
                <a:spLocks noChangeAspect="1"/>
              </p:cNvSpPr>
              <p:nvPr/>
            </p:nvSpPr>
            <p:spPr>
              <a:xfrm>
                <a:off x="12516209" y="38017625"/>
                <a:ext cx="1322899" cy="1322899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444" name="Oval 443"/>
              <p:cNvSpPr>
                <a:spLocks noChangeAspect="1"/>
              </p:cNvSpPr>
              <p:nvPr/>
            </p:nvSpPr>
            <p:spPr>
              <a:xfrm>
                <a:off x="15540495" y="35035779"/>
                <a:ext cx="1322899" cy="1322899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  <p:cxnSp>
            <p:nvCxnSpPr>
              <p:cNvPr id="445" name="Straight Arrow Connector 444"/>
              <p:cNvCxnSpPr/>
              <p:nvPr/>
            </p:nvCxnSpPr>
            <p:spPr>
              <a:xfrm>
                <a:off x="13841824" y="38592919"/>
                <a:ext cx="1701388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Straight Arrow Connector 445"/>
              <p:cNvCxnSpPr/>
              <p:nvPr/>
            </p:nvCxnSpPr>
            <p:spPr>
              <a:xfrm rot="5400000">
                <a:off x="15602889" y="37211506"/>
                <a:ext cx="1701388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Straight Arrow Connector 446"/>
              <p:cNvCxnSpPr/>
              <p:nvPr/>
            </p:nvCxnSpPr>
            <p:spPr>
              <a:xfrm flipH="1" flipV="1">
                <a:off x="13671255" y="36152329"/>
                <a:ext cx="2188461" cy="1963864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Straight Arrow Connector 447"/>
              <p:cNvCxnSpPr/>
              <p:nvPr/>
            </p:nvCxnSpPr>
            <p:spPr>
              <a:xfrm>
                <a:off x="12942507" y="39860486"/>
                <a:ext cx="457292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Straight Arrow Connector 448"/>
              <p:cNvCxnSpPr/>
              <p:nvPr/>
            </p:nvCxnSpPr>
            <p:spPr>
              <a:xfrm>
                <a:off x="12949578" y="39290672"/>
                <a:ext cx="0" cy="547795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Straight Arrow Connector 449"/>
              <p:cNvCxnSpPr/>
              <p:nvPr/>
            </p:nvCxnSpPr>
            <p:spPr>
              <a:xfrm>
                <a:off x="17515428" y="35470964"/>
                <a:ext cx="0" cy="4417355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Straight Arrow Connector 450"/>
              <p:cNvCxnSpPr/>
              <p:nvPr/>
            </p:nvCxnSpPr>
            <p:spPr>
              <a:xfrm flipH="1">
                <a:off x="16863395" y="35505554"/>
                <a:ext cx="65203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Straight Arrow Connector 451"/>
              <p:cNvCxnSpPr/>
              <p:nvPr/>
            </p:nvCxnSpPr>
            <p:spPr>
              <a:xfrm>
                <a:off x="13841824" y="38916000"/>
                <a:ext cx="1701388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7" name="Group 366"/>
            <p:cNvGrpSpPr/>
            <p:nvPr/>
          </p:nvGrpSpPr>
          <p:grpSpPr>
            <a:xfrm>
              <a:off x="14906689" y="10477447"/>
              <a:ext cx="5135483" cy="4949642"/>
              <a:chOff x="5865813" y="23429119"/>
              <a:chExt cx="5034735" cy="4852540"/>
            </a:xfrm>
          </p:grpSpPr>
          <p:sp>
            <p:nvSpPr>
              <p:cNvPr id="425" name="Oval 424"/>
              <p:cNvSpPr>
                <a:spLocks noChangeAspect="1"/>
              </p:cNvSpPr>
              <p:nvPr/>
            </p:nvSpPr>
            <p:spPr>
              <a:xfrm>
                <a:off x="5865813" y="23429119"/>
                <a:ext cx="1322898" cy="1322899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426" name="Oval 425"/>
              <p:cNvSpPr>
                <a:spLocks noChangeAspect="1"/>
              </p:cNvSpPr>
              <p:nvPr/>
            </p:nvSpPr>
            <p:spPr>
              <a:xfrm>
                <a:off x="8890098" y="26410964"/>
                <a:ext cx="1322898" cy="1322899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427" name="Oval 426"/>
              <p:cNvSpPr>
                <a:spLocks noChangeAspect="1"/>
              </p:cNvSpPr>
              <p:nvPr/>
            </p:nvSpPr>
            <p:spPr>
              <a:xfrm>
                <a:off x="5865813" y="26410964"/>
                <a:ext cx="1322898" cy="1322899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428" name="Oval 427"/>
              <p:cNvSpPr>
                <a:spLocks noChangeAspect="1"/>
              </p:cNvSpPr>
              <p:nvPr/>
            </p:nvSpPr>
            <p:spPr>
              <a:xfrm>
                <a:off x="8890098" y="23429119"/>
                <a:ext cx="1322898" cy="1322899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  <p:cxnSp>
            <p:nvCxnSpPr>
              <p:cNvPr id="429" name="Straight Arrow Connector 428"/>
              <p:cNvCxnSpPr/>
              <p:nvPr/>
            </p:nvCxnSpPr>
            <p:spPr>
              <a:xfrm>
                <a:off x="7188711" y="23898895"/>
                <a:ext cx="1701388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Straight Arrow Connector 429"/>
              <p:cNvCxnSpPr/>
              <p:nvPr/>
            </p:nvCxnSpPr>
            <p:spPr>
              <a:xfrm>
                <a:off x="7150064" y="26993104"/>
                <a:ext cx="1701388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Straight Arrow Connector 430"/>
              <p:cNvCxnSpPr/>
              <p:nvPr/>
            </p:nvCxnSpPr>
            <p:spPr>
              <a:xfrm rot="5400000">
                <a:off x="5482758" y="25602712"/>
                <a:ext cx="1701387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Straight Arrow Connector 431"/>
              <p:cNvCxnSpPr/>
              <p:nvPr/>
            </p:nvCxnSpPr>
            <p:spPr>
              <a:xfrm rot="5400000">
                <a:off x="8952491" y="25604846"/>
                <a:ext cx="1701387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Arrow Connector 432"/>
              <p:cNvCxnSpPr/>
              <p:nvPr/>
            </p:nvCxnSpPr>
            <p:spPr>
              <a:xfrm>
                <a:off x="6801093" y="24707444"/>
                <a:ext cx="2221839" cy="199159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Straight Arrow Connector 433"/>
              <p:cNvCxnSpPr/>
              <p:nvPr/>
            </p:nvCxnSpPr>
            <p:spPr>
              <a:xfrm flipH="1" flipV="1">
                <a:off x="7020859" y="24545669"/>
                <a:ext cx="2188461" cy="1963863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Straight Arrow Connector 434"/>
              <p:cNvCxnSpPr/>
              <p:nvPr/>
            </p:nvCxnSpPr>
            <p:spPr>
              <a:xfrm>
                <a:off x="6255978" y="28253826"/>
                <a:ext cx="4644570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Straight Arrow Connector 435"/>
              <p:cNvCxnSpPr/>
              <p:nvPr/>
            </p:nvCxnSpPr>
            <p:spPr>
              <a:xfrm>
                <a:off x="6299181" y="27684013"/>
                <a:ext cx="0" cy="547796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Straight Arrow Connector 436"/>
              <p:cNvCxnSpPr/>
              <p:nvPr/>
            </p:nvCxnSpPr>
            <p:spPr>
              <a:xfrm>
                <a:off x="10865030" y="23864303"/>
                <a:ext cx="0" cy="4417356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Straight Arrow Connector 437"/>
              <p:cNvCxnSpPr/>
              <p:nvPr/>
            </p:nvCxnSpPr>
            <p:spPr>
              <a:xfrm flipH="1">
                <a:off x="10212998" y="23898895"/>
                <a:ext cx="65203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Straight Arrow Connector 438"/>
              <p:cNvCxnSpPr/>
              <p:nvPr/>
            </p:nvCxnSpPr>
            <p:spPr>
              <a:xfrm rot="16200000">
                <a:off x="8596519" y="25617006"/>
                <a:ext cx="1701387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Arrow Connector 439"/>
              <p:cNvCxnSpPr/>
              <p:nvPr/>
            </p:nvCxnSpPr>
            <p:spPr>
              <a:xfrm>
                <a:off x="7188710" y="27284349"/>
                <a:ext cx="1701388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8" name="Group 367"/>
            <p:cNvGrpSpPr/>
            <p:nvPr/>
          </p:nvGrpSpPr>
          <p:grpSpPr>
            <a:xfrm>
              <a:off x="28013092" y="22316355"/>
              <a:ext cx="4933714" cy="4945893"/>
              <a:chOff x="19042878" y="35035776"/>
              <a:chExt cx="4836924" cy="4848865"/>
            </a:xfrm>
          </p:grpSpPr>
          <p:sp>
            <p:nvSpPr>
              <p:cNvPr id="409" name="Oval 408"/>
              <p:cNvSpPr>
                <a:spLocks noChangeAspect="1"/>
              </p:cNvSpPr>
              <p:nvPr/>
            </p:nvSpPr>
            <p:spPr>
              <a:xfrm>
                <a:off x="19042878" y="35035776"/>
                <a:ext cx="1322898" cy="1322898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410" name="Oval 409"/>
              <p:cNvSpPr>
                <a:spLocks noChangeAspect="1"/>
              </p:cNvSpPr>
              <p:nvPr/>
            </p:nvSpPr>
            <p:spPr>
              <a:xfrm>
                <a:off x="22067163" y="38017621"/>
                <a:ext cx="1322898" cy="1322898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411" name="Oval 410"/>
              <p:cNvSpPr>
                <a:spLocks noChangeAspect="1"/>
              </p:cNvSpPr>
              <p:nvPr/>
            </p:nvSpPr>
            <p:spPr>
              <a:xfrm>
                <a:off x="19042878" y="38017621"/>
                <a:ext cx="1322898" cy="1322898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412" name="Oval 411"/>
              <p:cNvSpPr>
                <a:spLocks noChangeAspect="1"/>
              </p:cNvSpPr>
              <p:nvPr/>
            </p:nvSpPr>
            <p:spPr>
              <a:xfrm>
                <a:off x="22067163" y="35035776"/>
                <a:ext cx="1322898" cy="1322898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  <p:cxnSp>
            <p:nvCxnSpPr>
              <p:cNvPr id="413" name="Straight Arrow Connector 412"/>
              <p:cNvCxnSpPr/>
              <p:nvPr/>
            </p:nvCxnSpPr>
            <p:spPr>
              <a:xfrm rot="5400000">
                <a:off x="22129556" y="37211502"/>
                <a:ext cx="1701387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Arrow Connector 413"/>
              <p:cNvCxnSpPr/>
              <p:nvPr/>
            </p:nvCxnSpPr>
            <p:spPr>
              <a:xfrm>
                <a:off x="19978158" y="36314100"/>
                <a:ext cx="2221839" cy="199159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Straight Arrow Connector 414"/>
              <p:cNvCxnSpPr/>
              <p:nvPr/>
            </p:nvCxnSpPr>
            <p:spPr>
              <a:xfrm flipH="1" flipV="1">
                <a:off x="20197924" y="36152326"/>
                <a:ext cx="2188461" cy="1963863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Straight Arrow Connector 415"/>
              <p:cNvCxnSpPr/>
              <p:nvPr/>
            </p:nvCxnSpPr>
            <p:spPr>
              <a:xfrm rot="10800000">
                <a:off x="20365776" y="35805674"/>
                <a:ext cx="1701388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Straight Arrow Connector 416"/>
              <p:cNvCxnSpPr/>
              <p:nvPr/>
            </p:nvCxnSpPr>
            <p:spPr>
              <a:xfrm rot="10800000">
                <a:off x="20374063" y="38592914"/>
                <a:ext cx="1701388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Straight Arrow Connector 417"/>
              <p:cNvCxnSpPr/>
              <p:nvPr/>
            </p:nvCxnSpPr>
            <p:spPr>
              <a:xfrm rot="16200000">
                <a:off x="18959718" y="37166928"/>
                <a:ext cx="1701387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Straight Arrow Connector 418"/>
              <p:cNvCxnSpPr/>
              <p:nvPr/>
            </p:nvCxnSpPr>
            <p:spPr>
              <a:xfrm rot="16200000">
                <a:off x="21756491" y="37223663"/>
                <a:ext cx="1701387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Straight Arrow Connector 419"/>
              <p:cNvCxnSpPr/>
              <p:nvPr/>
            </p:nvCxnSpPr>
            <p:spPr>
              <a:xfrm>
                <a:off x="23879802" y="35775761"/>
                <a:ext cx="0" cy="407756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Arrow Connector 420"/>
              <p:cNvCxnSpPr/>
              <p:nvPr/>
            </p:nvCxnSpPr>
            <p:spPr>
              <a:xfrm flipH="1">
                <a:off x="23375770" y="35796795"/>
                <a:ext cx="494112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Straight Arrow Connector 421"/>
              <p:cNvCxnSpPr/>
              <p:nvPr/>
            </p:nvCxnSpPr>
            <p:spPr>
              <a:xfrm>
                <a:off x="19798352" y="39860484"/>
                <a:ext cx="405582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Straight Arrow Connector 422"/>
              <p:cNvCxnSpPr/>
              <p:nvPr/>
            </p:nvCxnSpPr>
            <p:spPr>
              <a:xfrm>
                <a:off x="19810412" y="39355235"/>
                <a:ext cx="0" cy="529406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Straight Arrow Connector 423"/>
              <p:cNvCxnSpPr/>
              <p:nvPr/>
            </p:nvCxnSpPr>
            <p:spPr>
              <a:xfrm rot="10800000">
                <a:off x="20374062" y="38880000"/>
                <a:ext cx="1701388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9" name="Group 368"/>
            <p:cNvGrpSpPr/>
            <p:nvPr/>
          </p:nvGrpSpPr>
          <p:grpSpPr>
            <a:xfrm>
              <a:off x="28013092" y="10477448"/>
              <a:ext cx="4952998" cy="5051598"/>
              <a:chOff x="19042878" y="23429119"/>
              <a:chExt cx="4855830" cy="4952496"/>
            </a:xfrm>
          </p:grpSpPr>
          <p:sp>
            <p:nvSpPr>
              <p:cNvPr id="390" name="Oval 389"/>
              <p:cNvSpPr>
                <a:spLocks noChangeAspect="1"/>
              </p:cNvSpPr>
              <p:nvPr/>
            </p:nvSpPr>
            <p:spPr>
              <a:xfrm>
                <a:off x="19042878" y="23429119"/>
                <a:ext cx="1322898" cy="1322899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391" name="Oval 390"/>
              <p:cNvSpPr>
                <a:spLocks noChangeAspect="1"/>
              </p:cNvSpPr>
              <p:nvPr/>
            </p:nvSpPr>
            <p:spPr>
              <a:xfrm>
                <a:off x="22067163" y="26410964"/>
                <a:ext cx="1322898" cy="1322899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392" name="Oval 391"/>
              <p:cNvSpPr>
                <a:spLocks noChangeAspect="1"/>
              </p:cNvSpPr>
              <p:nvPr/>
            </p:nvSpPr>
            <p:spPr>
              <a:xfrm>
                <a:off x="19042878" y="26410964"/>
                <a:ext cx="1322898" cy="1322899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393" name="Oval 392"/>
              <p:cNvSpPr>
                <a:spLocks noChangeAspect="1"/>
              </p:cNvSpPr>
              <p:nvPr/>
            </p:nvSpPr>
            <p:spPr>
              <a:xfrm>
                <a:off x="22067163" y="23429119"/>
                <a:ext cx="1322898" cy="1322899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  <p:cxnSp>
            <p:nvCxnSpPr>
              <p:cNvPr id="394" name="Straight Arrow Connector 393"/>
              <p:cNvCxnSpPr/>
              <p:nvPr/>
            </p:nvCxnSpPr>
            <p:spPr>
              <a:xfrm>
                <a:off x="20327129" y="26993103"/>
                <a:ext cx="1701388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Arrow Connector 394"/>
              <p:cNvCxnSpPr/>
              <p:nvPr/>
            </p:nvCxnSpPr>
            <p:spPr>
              <a:xfrm rot="5400000">
                <a:off x="22129556" y="25604846"/>
                <a:ext cx="1701387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w="lg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Arrow Connector 395"/>
              <p:cNvCxnSpPr/>
              <p:nvPr/>
            </p:nvCxnSpPr>
            <p:spPr>
              <a:xfrm>
                <a:off x="19978158" y="24707444"/>
                <a:ext cx="2221839" cy="199159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Arrow Connector 396"/>
              <p:cNvCxnSpPr/>
              <p:nvPr/>
            </p:nvCxnSpPr>
            <p:spPr>
              <a:xfrm flipH="1" flipV="1">
                <a:off x="20197924" y="24545669"/>
                <a:ext cx="2188461" cy="1963863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Straight Arrow Connector 397"/>
              <p:cNvCxnSpPr>
                <a:stCxn id="393" idx="2"/>
                <a:endCxn id="390" idx="6"/>
              </p:cNvCxnSpPr>
              <p:nvPr/>
            </p:nvCxnSpPr>
            <p:spPr>
              <a:xfrm flipH="1">
                <a:off x="20365776" y="24090569"/>
                <a:ext cx="1701387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Straight Arrow Connector 398"/>
              <p:cNvCxnSpPr/>
              <p:nvPr/>
            </p:nvCxnSpPr>
            <p:spPr>
              <a:xfrm rot="10800000">
                <a:off x="20365776" y="27284346"/>
                <a:ext cx="1701388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Straight Arrow Connector 399"/>
              <p:cNvCxnSpPr>
                <a:stCxn id="392" idx="0"/>
                <a:endCxn id="390" idx="4"/>
              </p:cNvCxnSpPr>
              <p:nvPr/>
            </p:nvCxnSpPr>
            <p:spPr>
              <a:xfrm flipV="1">
                <a:off x="19704327" y="24752018"/>
                <a:ext cx="0" cy="1658946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Straight Arrow Connector 400"/>
              <p:cNvCxnSpPr/>
              <p:nvPr/>
            </p:nvCxnSpPr>
            <p:spPr>
              <a:xfrm>
                <a:off x="23674592" y="24203781"/>
                <a:ext cx="0" cy="395290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Straight Arrow Connector 401"/>
              <p:cNvCxnSpPr/>
              <p:nvPr/>
            </p:nvCxnSpPr>
            <p:spPr>
              <a:xfrm flipH="1">
                <a:off x="23351883" y="24190138"/>
                <a:ext cx="357129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Straight Arrow Connector 402"/>
              <p:cNvCxnSpPr/>
              <p:nvPr/>
            </p:nvCxnSpPr>
            <p:spPr>
              <a:xfrm>
                <a:off x="19962813" y="28157499"/>
                <a:ext cx="3711779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Arrow Connector 403"/>
              <p:cNvCxnSpPr/>
              <p:nvPr/>
            </p:nvCxnSpPr>
            <p:spPr>
              <a:xfrm>
                <a:off x="19980001" y="27683999"/>
                <a:ext cx="0" cy="45720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Arrow Connector 404"/>
              <p:cNvCxnSpPr/>
              <p:nvPr/>
            </p:nvCxnSpPr>
            <p:spPr>
              <a:xfrm>
                <a:off x="19581812" y="27684011"/>
                <a:ext cx="0" cy="697604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Arrow Connector 405"/>
              <p:cNvCxnSpPr/>
              <p:nvPr/>
            </p:nvCxnSpPr>
            <p:spPr>
              <a:xfrm>
                <a:off x="19581812" y="28381615"/>
                <a:ext cx="4316896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Straight Arrow Connector 406"/>
              <p:cNvCxnSpPr/>
              <p:nvPr/>
            </p:nvCxnSpPr>
            <p:spPr>
              <a:xfrm>
                <a:off x="23898707" y="23814451"/>
                <a:ext cx="0" cy="4567164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Straight Arrow Connector 407"/>
              <p:cNvCxnSpPr/>
              <p:nvPr/>
            </p:nvCxnSpPr>
            <p:spPr>
              <a:xfrm flipH="1">
                <a:off x="23382996" y="23837336"/>
                <a:ext cx="515710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0" name="Group 369"/>
            <p:cNvGrpSpPr/>
            <p:nvPr/>
          </p:nvGrpSpPr>
          <p:grpSpPr>
            <a:xfrm>
              <a:off x="14906689" y="22316361"/>
              <a:ext cx="5132079" cy="4949642"/>
              <a:chOff x="5865813" y="35035779"/>
              <a:chExt cx="5031398" cy="4852540"/>
            </a:xfrm>
          </p:grpSpPr>
          <p:sp>
            <p:nvSpPr>
              <p:cNvPr id="371" name="Oval 370"/>
              <p:cNvSpPr>
                <a:spLocks noChangeAspect="1"/>
              </p:cNvSpPr>
              <p:nvPr/>
            </p:nvSpPr>
            <p:spPr>
              <a:xfrm>
                <a:off x="5865813" y="35035779"/>
                <a:ext cx="1322898" cy="1322899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372" name="Oval 371"/>
              <p:cNvSpPr>
                <a:spLocks noChangeAspect="1"/>
              </p:cNvSpPr>
              <p:nvPr/>
            </p:nvSpPr>
            <p:spPr>
              <a:xfrm>
                <a:off x="8890098" y="38017624"/>
                <a:ext cx="1322898" cy="1322899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373" name="Oval 372"/>
              <p:cNvSpPr>
                <a:spLocks noChangeAspect="1"/>
              </p:cNvSpPr>
              <p:nvPr/>
            </p:nvSpPr>
            <p:spPr>
              <a:xfrm>
                <a:off x="5865813" y="38017624"/>
                <a:ext cx="1322898" cy="1322899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374" name="Oval 373"/>
              <p:cNvSpPr>
                <a:spLocks noChangeAspect="1"/>
              </p:cNvSpPr>
              <p:nvPr/>
            </p:nvSpPr>
            <p:spPr>
              <a:xfrm>
                <a:off x="8890098" y="35035779"/>
                <a:ext cx="1322898" cy="1322899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  <p:cxnSp>
            <p:nvCxnSpPr>
              <p:cNvPr id="375" name="Straight Arrow Connector 374"/>
              <p:cNvCxnSpPr/>
              <p:nvPr/>
            </p:nvCxnSpPr>
            <p:spPr>
              <a:xfrm>
                <a:off x="7188711" y="35505555"/>
                <a:ext cx="1701388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Straight Arrow Connector 375"/>
              <p:cNvCxnSpPr/>
              <p:nvPr/>
            </p:nvCxnSpPr>
            <p:spPr>
              <a:xfrm>
                <a:off x="7150064" y="38599764"/>
                <a:ext cx="1701388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Arrow Connector 376"/>
              <p:cNvCxnSpPr/>
              <p:nvPr/>
            </p:nvCxnSpPr>
            <p:spPr>
              <a:xfrm rot="5400000">
                <a:off x="5482758" y="37209372"/>
                <a:ext cx="1701387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Arrow Connector 377"/>
              <p:cNvCxnSpPr/>
              <p:nvPr/>
            </p:nvCxnSpPr>
            <p:spPr>
              <a:xfrm>
                <a:off x="6801093" y="36314104"/>
                <a:ext cx="2221839" cy="199159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Straight Arrow Connector 378"/>
              <p:cNvCxnSpPr/>
              <p:nvPr/>
            </p:nvCxnSpPr>
            <p:spPr>
              <a:xfrm flipH="1" flipV="1">
                <a:off x="7020859" y="36152329"/>
                <a:ext cx="2188461" cy="1963863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Arrow Connector 379"/>
              <p:cNvCxnSpPr/>
              <p:nvPr/>
            </p:nvCxnSpPr>
            <p:spPr>
              <a:xfrm>
                <a:off x="6273730" y="39860486"/>
                <a:ext cx="462348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Arrow Connector 380"/>
              <p:cNvCxnSpPr/>
              <p:nvPr/>
            </p:nvCxnSpPr>
            <p:spPr>
              <a:xfrm>
                <a:off x="6299181" y="39290673"/>
                <a:ext cx="0" cy="547796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Straight Arrow Connector 381"/>
              <p:cNvCxnSpPr/>
              <p:nvPr/>
            </p:nvCxnSpPr>
            <p:spPr>
              <a:xfrm>
                <a:off x="10865030" y="35470963"/>
                <a:ext cx="0" cy="4417356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Arrow Connector 382"/>
              <p:cNvCxnSpPr/>
              <p:nvPr/>
            </p:nvCxnSpPr>
            <p:spPr>
              <a:xfrm flipH="1">
                <a:off x="10212998" y="35505555"/>
                <a:ext cx="65203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Arrow Connector 383"/>
              <p:cNvCxnSpPr/>
              <p:nvPr/>
            </p:nvCxnSpPr>
            <p:spPr>
              <a:xfrm rot="10800000">
                <a:off x="7188711" y="38891006"/>
                <a:ext cx="1701388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Arrow Connector 384"/>
              <p:cNvCxnSpPr/>
              <p:nvPr/>
            </p:nvCxnSpPr>
            <p:spPr>
              <a:xfrm rot="16200000">
                <a:off x="8579425" y="37223666"/>
                <a:ext cx="1701387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Arrow Connector 385"/>
              <p:cNvCxnSpPr/>
              <p:nvPr/>
            </p:nvCxnSpPr>
            <p:spPr>
              <a:xfrm>
                <a:off x="6627812" y="39355235"/>
                <a:ext cx="0" cy="34661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Arrow Connector 386"/>
              <p:cNvCxnSpPr/>
              <p:nvPr/>
            </p:nvCxnSpPr>
            <p:spPr>
              <a:xfrm>
                <a:off x="6601984" y="39659719"/>
                <a:ext cx="405582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Straight Arrow Connector 387"/>
              <p:cNvCxnSpPr/>
              <p:nvPr/>
            </p:nvCxnSpPr>
            <p:spPr>
              <a:xfrm>
                <a:off x="10657807" y="35796795"/>
                <a:ext cx="0" cy="388203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Arrow Connector 388"/>
              <p:cNvCxnSpPr/>
              <p:nvPr/>
            </p:nvCxnSpPr>
            <p:spPr>
              <a:xfrm flipH="1">
                <a:off x="10209212" y="35796795"/>
                <a:ext cx="468000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2" name="Straight Connector 211"/>
            <p:cNvCxnSpPr>
              <a:stCxn id="351" idx="6"/>
              <a:endCxn id="352" idx="2"/>
            </p:cNvCxnSpPr>
            <p:nvPr/>
          </p:nvCxnSpPr>
          <p:spPr>
            <a:xfrm>
              <a:off x="22510781" y="18878274"/>
              <a:ext cx="3150975" cy="0"/>
            </a:xfrm>
            <a:prstGeom prst="line">
              <a:avLst/>
            </a:prstGeom>
            <a:ln w="508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>
              <a:stCxn id="350" idx="7"/>
              <a:endCxn id="349" idx="3"/>
            </p:cNvCxnSpPr>
            <p:nvPr/>
          </p:nvCxnSpPr>
          <p:spPr>
            <a:xfrm flipV="1">
              <a:off x="23014927" y="17629680"/>
              <a:ext cx="2018920" cy="2386328"/>
            </a:xfrm>
            <a:prstGeom prst="line">
              <a:avLst/>
            </a:prstGeom>
            <a:ln w="508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0" name="TextBox 219"/>
          <p:cNvSpPr txBox="1"/>
          <p:nvPr/>
        </p:nvSpPr>
        <p:spPr>
          <a:xfrm>
            <a:off x="8465938" y="19962812"/>
            <a:ext cx="34520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0" dirty="0" smtClean="0">
                <a:latin typeface="Arial" charset="0"/>
                <a:ea typeface="Arial" charset="0"/>
                <a:cs typeface="Arial" charset="0"/>
              </a:rPr>
              <a:t>G(d</a:t>
            </a:r>
            <a:r>
              <a:rPr lang="en-US" sz="7000" baseline="-25000" dirty="0" smtClean="0"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sz="7000" dirty="0" smtClean="0">
                <a:latin typeface="Arial" charset="0"/>
                <a:ea typeface="Arial" charset="0"/>
                <a:cs typeface="Arial" charset="0"/>
              </a:rPr>
              <a:t>, A)</a:t>
            </a:r>
            <a:endParaRPr lang="en-US" sz="7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Box 218"/>
          <p:cNvSpPr txBox="1"/>
          <p:nvPr/>
        </p:nvSpPr>
        <p:spPr>
          <a:xfrm>
            <a:off x="16343617" y="6094412"/>
            <a:ext cx="34520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0" dirty="0" smtClean="0">
                <a:latin typeface="Arial" charset="0"/>
                <a:ea typeface="Arial" charset="0"/>
                <a:cs typeface="Arial" charset="0"/>
              </a:rPr>
              <a:t>G(d</a:t>
            </a:r>
            <a:r>
              <a:rPr lang="en-US" sz="7000" baseline="-25000" dirty="0" smtClean="0"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sz="7000" smtClean="0">
                <a:latin typeface="Arial" charset="0"/>
                <a:ea typeface="Arial" charset="0"/>
                <a:cs typeface="Arial" charset="0"/>
              </a:rPr>
              <a:t>, A)</a:t>
            </a:r>
            <a:endParaRPr lang="en-US" sz="70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226" name="Group 225"/>
          <p:cNvGrpSpPr/>
          <p:nvPr/>
        </p:nvGrpSpPr>
        <p:grpSpPr>
          <a:xfrm>
            <a:off x="15043334" y="7425031"/>
            <a:ext cx="6052664" cy="5846852"/>
            <a:chOff x="13599319" y="9116396"/>
            <a:chExt cx="6288214" cy="6074391"/>
          </a:xfrm>
        </p:grpSpPr>
        <p:sp>
          <p:nvSpPr>
            <p:cNvPr id="228" name="Oval 227"/>
            <p:cNvSpPr>
              <a:spLocks noChangeAspect="1"/>
            </p:cNvSpPr>
            <p:nvPr/>
          </p:nvSpPr>
          <p:spPr>
            <a:xfrm>
              <a:off x="13599319" y="9116396"/>
              <a:ext cx="1656000" cy="165600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7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230" name="Oval 229"/>
            <p:cNvSpPr>
              <a:spLocks noChangeAspect="1"/>
            </p:cNvSpPr>
            <p:nvPr/>
          </p:nvSpPr>
          <p:spPr>
            <a:xfrm>
              <a:off x="17385110" y="12849059"/>
              <a:ext cx="1656000" cy="165600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7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231" name="Oval 230"/>
            <p:cNvSpPr>
              <a:spLocks noChangeAspect="1"/>
            </p:cNvSpPr>
            <p:nvPr/>
          </p:nvSpPr>
          <p:spPr>
            <a:xfrm>
              <a:off x="13599319" y="12849059"/>
              <a:ext cx="1656000" cy="165600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7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234" name="Oval 233"/>
            <p:cNvSpPr>
              <a:spLocks noChangeAspect="1"/>
            </p:cNvSpPr>
            <p:nvPr/>
          </p:nvSpPr>
          <p:spPr>
            <a:xfrm>
              <a:off x="17385110" y="9116396"/>
              <a:ext cx="1656000" cy="165600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7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cxnSp>
          <p:nvCxnSpPr>
            <p:cNvPr id="240" name="Straight Arrow Connector 239"/>
            <p:cNvCxnSpPr>
              <a:stCxn id="228" idx="6"/>
              <a:endCxn id="234" idx="2"/>
            </p:cNvCxnSpPr>
            <p:nvPr/>
          </p:nvCxnSpPr>
          <p:spPr>
            <a:xfrm>
              <a:off x="15255319" y="9944396"/>
              <a:ext cx="2129791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>
              <a:off x="15206939" y="13577779"/>
              <a:ext cx="2129791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/>
            <p:cNvCxnSpPr/>
            <p:nvPr/>
          </p:nvCxnSpPr>
          <p:spPr>
            <a:xfrm>
              <a:off x="14427319" y="10772396"/>
              <a:ext cx="0" cy="2076663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Arrow Connector 246"/>
            <p:cNvCxnSpPr>
              <a:endCxn id="230" idx="0"/>
            </p:cNvCxnSpPr>
            <p:nvPr/>
          </p:nvCxnSpPr>
          <p:spPr>
            <a:xfrm>
              <a:off x="18213110" y="10816725"/>
              <a:ext cx="0" cy="2032334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Arrow Connector 247"/>
            <p:cNvCxnSpPr/>
            <p:nvPr/>
          </p:nvCxnSpPr>
          <p:spPr>
            <a:xfrm>
              <a:off x="14770100" y="10716597"/>
              <a:ext cx="2781293" cy="2493064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/>
            <p:cNvCxnSpPr/>
            <p:nvPr/>
          </p:nvCxnSpPr>
          <p:spPr>
            <a:xfrm flipH="1" flipV="1">
              <a:off x="15045201" y="10514089"/>
              <a:ext cx="2739508" cy="2458357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/>
            <p:cNvCxnSpPr/>
            <p:nvPr/>
          </p:nvCxnSpPr>
          <p:spPr>
            <a:xfrm>
              <a:off x="14397066" y="15155946"/>
              <a:ext cx="5490467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Arrow Connector 293"/>
            <p:cNvCxnSpPr/>
            <p:nvPr/>
          </p:nvCxnSpPr>
          <p:spPr>
            <a:xfrm>
              <a:off x="14427319" y="14442655"/>
              <a:ext cx="0" cy="685727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Arrow Connector 294"/>
            <p:cNvCxnSpPr/>
            <p:nvPr/>
          </p:nvCxnSpPr>
          <p:spPr>
            <a:xfrm>
              <a:off x="19857324" y="9661159"/>
              <a:ext cx="0" cy="5529628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Arrow Connector 295"/>
            <p:cNvCxnSpPr/>
            <p:nvPr/>
          </p:nvCxnSpPr>
          <p:spPr>
            <a:xfrm flipH="1">
              <a:off x="19041111" y="9704459"/>
              <a:ext cx="81621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0" name="TextBox 309"/>
          <p:cNvSpPr txBox="1"/>
          <p:nvPr/>
        </p:nvSpPr>
        <p:spPr>
          <a:xfrm>
            <a:off x="9744394" y="13388996"/>
            <a:ext cx="1319079" cy="12138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dirty="0">
                <a:latin typeface="Arial" charset="0"/>
                <a:ea typeface="Arial" charset="0"/>
                <a:cs typeface="Arial" charset="0"/>
              </a:rPr>
              <a:t>(a)</a:t>
            </a:r>
          </a:p>
        </p:txBody>
      </p:sp>
      <p:sp>
        <p:nvSpPr>
          <p:cNvPr id="311" name="TextBox 310"/>
          <p:cNvSpPr txBox="1"/>
          <p:nvPr/>
        </p:nvSpPr>
        <p:spPr>
          <a:xfrm>
            <a:off x="17443942" y="13505314"/>
            <a:ext cx="1251449" cy="11996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smtClean="0">
                <a:latin typeface="Arial" charset="0"/>
                <a:ea typeface="Arial" charset="0"/>
                <a:cs typeface="Arial" charset="0"/>
              </a:rPr>
              <a:t>(c)</a:t>
            </a:r>
            <a:endParaRPr lang="en-US" sz="7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2" name="TextBox 311"/>
          <p:cNvSpPr txBox="1"/>
          <p:nvPr/>
        </p:nvSpPr>
        <p:spPr>
          <a:xfrm>
            <a:off x="17418213" y="22586754"/>
            <a:ext cx="1302907" cy="11996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dirty="0" smtClean="0">
                <a:latin typeface="Arial" charset="0"/>
                <a:ea typeface="Arial" charset="0"/>
                <a:cs typeface="Arial" charset="0"/>
              </a:rPr>
              <a:t>(d)</a:t>
            </a:r>
            <a:endParaRPr lang="en-US" sz="70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313" name="Group 312"/>
          <p:cNvGrpSpPr>
            <a:grpSpLocks noChangeAspect="1"/>
          </p:cNvGrpSpPr>
          <p:nvPr/>
        </p:nvGrpSpPr>
        <p:grpSpPr>
          <a:xfrm>
            <a:off x="7378367" y="16849245"/>
            <a:ext cx="6051133" cy="5846851"/>
            <a:chOff x="17327560" y="4050157"/>
            <a:chExt cx="6597652" cy="6374918"/>
          </a:xfrm>
        </p:grpSpPr>
        <p:sp>
          <p:nvSpPr>
            <p:cNvPr id="314" name="Oval 313"/>
            <p:cNvSpPr>
              <a:spLocks noChangeAspect="1"/>
            </p:cNvSpPr>
            <p:nvPr/>
          </p:nvSpPr>
          <p:spPr>
            <a:xfrm>
              <a:off x="17327560" y="4050157"/>
              <a:ext cx="1737930" cy="173793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7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315" name="Oval 314"/>
            <p:cNvSpPr>
              <a:spLocks noChangeAspect="1"/>
            </p:cNvSpPr>
            <p:nvPr/>
          </p:nvSpPr>
          <p:spPr>
            <a:xfrm>
              <a:off x="21300651" y="7967491"/>
              <a:ext cx="1737930" cy="173793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7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316" name="Oval 315"/>
            <p:cNvSpPr>
              <a:spLocks noChangeAspect="1"/>
            </p:cNvSpPr>
            <p:nvPr/>
          </p:nvSpPr>
          <p:spPr>
            <a:xfrm>
              <a:off x="17327560" y="7967491"/>
              <a:ext cx="1737930" cy="173793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7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317" name="Oval 316"/>
            <p:cNvSpPr>
              <a:spLocks noChangeAspect="1"/>
            </p:cNvSpPr>
            <p:nvPr/>
          </p:nvSpPr>
          <p:spPr>
            <a:xfrm>
              <a:off x="21300651" y="4050157"/>
              <a:ext cx="1737930" cy="173793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7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cxnSp>
          <p:nvCxnSpPr>
            <p:cNvPr id="318" name="Straight Arrow Connector 317"/>
            <p:cNvCxnSpPr/>
            <p:nvPr/>
          </p:nvCxnSpPr>
          <p:spPr>
            <a:xfrm>
              <a:off x="19065489" y="4919119"/>
              <a:ext cx="2235161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Arrow Connector 318"/>
            <p:cNvCxnSpPr/>
            <p:nvPr/>
          </p:nvCxnSpPr>
          <p:spPr>
            <a:xfrm>
              <a:off x="19065489" y="8836454"/>
              <a:ext cx="2235161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Arrow Connector 319"/>
            <p:cNvCxnSpPr/>
            <p:nvPr/>
          </p:nvCxnSpPr>
          <p:spPr>
            <a:xfrm>
              <a:off x="18196523" y="5788086"/>
              <a:ext cx="0" cy="2179405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Arrow Connector 320"/>
            <p:cNvCxnSpPr/>
            <p:nvPr/>
          </p:nvCxnSpPr>
          <p:spPr>
            <a:xfrm>
              <a:off x="22169614" y="5788086"/>
              <a:ext cx="0" cy="2179405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Arrow Connector 321"/>
            <p:cNvCxnSpPr/>
            <p:nvPr/>
          </p:nvCxnSpPr>
          <p:spPr>
            <a:xfrm>
              <a:off x="18810977" y="5533571"/>
              <a:ext cx="2744188" cy="268843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Arrow Connector 322"/>
            <p:cNvCxnSpPr/>
            <p:nvPr/>
          </p:nvCxnSpPr>
          <p:spPr>
            <a:xfrm>
              <a:off x="18196525" y="10388507"/>
              <a:ext cx="5698652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Arrow Connector 323"/>
            <p:cNvCxnSpPr/>
            <p:nvPr/>
          </p:nvCxnSpPr>
          <p:spPr>
            <a:xfrm>
              <a:off x="18196523" y="9705421"/>
              <a:ext cx="0" cy="68308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Arrow Connector 324"/>
            <p:cNvCxnSpPr/>
            <p:nvPr/>
          </p:nvCxnSpPr>
          <p:spPr>
            <a:xfrm>
              <a:off x="23895175" y="4919122"/>
              <a:ext cx="0" cy="5505953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Arrow Connector 325"/>
            <p:cNvCxnSpPr/>
            <p:nvPr/>
          </p:nvCxnSpPr>
          <p:spPr>
            <a:xfrm flipH="1">
              <a:off x="23038581" y="4919119"/>
              <a:ext cx="886631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7" name="TextBox 326"/>
          <p:cNvSpPr txBox="1"/>
          <p:nvPr/>
        </p:nvSpPr>
        <p:spPr>
          <a:xfrm>
            <a:off x="9752480" y="22586754"/>
            <a:ext cx="1302907" cy="11996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dirty="0" smtClean="0">
                <a:latin typeface="Arial" charset="0"/>
                <a:ea typeface="Arial" charset="0"/>
                <a:cs typeface="Arial" charset="0"/>
              </a:rPr>
              <a:t>(b)</a:t>
            </a:r>
            <a:endParaRPr lang="en-US" sz="70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329" name="Group 328"/>
          <p:cNvGrpSpPr>
            <a:grpSpLocks noChangeAspect="1"/>
          </p:cNvGrpSpPr>
          <p:nvPr/>
        </p:nvGrpSpPr>
        <p:grpSpPr>
          <a:xfrm>
            <a:off x="6598634" y="5904000"/>
            <a:ext cx="7610598" cy="7596000"/>
            <a:chOff x="5967703" y="1891636"/>
            <a:chExt cx="9534144" cy="9515856"/>
          </a:xfrm>
        </p:grpSpPr>
        <p:pic>
          <p:nvPicPr>
            <p:cNvPr id="330" name="Picture 32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7703" y="1891636"/>
              <a:ext cx="9534144" cy="9515856"/>
            </a:xfrm>
            <a:prstGeom prst="rect">
              <a:avLst/>
            </a:prstGeom>
          </p:spPr>
        </p:pic>
        <p:sp>
          <p:nvSpPr>
            <p:cNvPr id="331" name="TextBox 330"/>
            <p:cNvSpPr txBox="1"/>
            <p:nvPr/>
          </p:nvSpPr>
          <p:spPr>
            <a:xfrm>
              <a:off x="8426753" y="3600584"/>
              <a:ext cx="1377276" cy="1446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70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332" name="TextBox 331"/>
            <p:cNvSpPr txBox="1"/>
            <p:nvPr/>
          </p:nvSpPr>
          <p:spPr>
            <a:xfrm>
              <a:off x="11777418" y="4070360"/>
              <a:ext cx="1377276" cy="1446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0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7000" baseline="-25000" dirty="0" smtClean="0"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7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33" name="TextBox 332"/>
            <p:cNvSpPr txBox="1"/>
            <p:nvPr/>
          </p:nvSpPr>
          <p:spPr>
            <a:xfrm>
              <a:off x="12159255" y="6365797"/>
              <a:ext cx="1377276" cy="1446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0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7000" baseline="-25000" dirty="0" smtClean="0"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7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12145763" y="8999075"/>
              <a:ext cx="1377276" cy="1446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0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7000" baseline="-25000" dirty="0" smtClean="0"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sz="7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35" name="Group 334"/>
          <p:cNvGrpSpPr/>
          <p:nvPr/>
        </p:nvGrpSpPr>
        <p:grpSpPr>
          <a:xfrm>
            <a:off x="6512719" y="13333412"/>
            <a:ext cx="3119288" cy="3021926"/>
            <a:chOff x="3292891" y="9890846"/>
            <a:chExt cx="3401014" cy="3294856"/>
          </a:xfrm>
        </p:grpSpPr>
        <p:cxnSp>
          <p:nvCxnSpPr>
            <p:cNvPr id="336" name="Straight Arrow Connector 335"/>
            <p:cNvCxnSpPr/>
            <p:nvPr/>
          </p:nvCxnSpPr>
          <p:spPr>
            <a:xfrm>
              <a:off x="3427412" y="11846719"/>
              <a:ext cx="2880000" cy="0"/>
            </a:xfrm>
            <a:prstGeom prst="straightConnector1">
              <a:avLst/>
            </a:prstGeom>
            <a:ln w="1016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Arrow Connector 336"/>
            <p:cNvCxnSpPr/>
            <p:nvPr/>
          </p:nvCxnSpPr>
          <p:spPr>
            <a:xfrm flipV="1">
              <a:off x="4203596" y="10581632"/>
              <a:ext cx="1296923" cy="2466624"/>
            </a:xfrm>
            <a:prstGeom prst="straightConnector1">
              <a:avLst/>
            </a:prstGeom>
            <a:ln w="1016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8" name="TextBox 337"/>
            <p:cNvSpPr txBox="1"/>
            <p:nvPr/>
          </p:nvSpPr>
          <p:spPr>
            <a:xfrm>
              <a:off x="5714797" y="10722786"/>
              <a:ext cx="979108" cy="11073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latin typeface="Arial" charset="0"/>
                  <a:ea typeface="Arial" charset="0"/>
                  <a:cs typeface="Arial" charset="0"/>
                </a:rPr>
                <a:t>d</a:t>
              </a:r>
              <a:r>
                <a:rPr lang="en-US" sz="6000" baseline="-25000" dirty="0" smtClean="0"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6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39" name="TextBox 338"/>
            <p:cNvSpPr txBox="1"/>
            <p:nvPr/>
          </p:nvSpPr>
          <p:spPr>
            <a:xfrm>
              <a:off x="4206795" y="9890846"/>
              <a:ext cx="979108" cy="11073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latin typeface="Arial" charset="0"/>
                  <a:ea typeface="Arial" charset="0"/>
                  <a:cs typeface="Arial" charset="0"/>
                </a:rPr>
                <a:t>d</a:t>
              </a:r>
              <a:r>
                <a:rPr lang="en-US" sz="6000" baseline="-25000" dirty="0" smtClean="0"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6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40" name="TextBox 339"/>
            <p:cNvSpPr txBox="1"/>
            <p:nvPr/>
          </p:nvSpPr>
          <p:spPr>
            <a:xfrm>
              <a:off x="4622208" y="12078308"/>
              <a:ext cx="1258753" cy="11073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smtClean="0">
                  <a:latin typeface="Arial" charset="0"/>
                  <a:ea typeface="Arial" charset="0"/>
                  <a:cs typeface="Arial" charset="0"/>
                </a:rPr>
                <a:t>-d</a:t>
              </a:r>
              <a:r>
                <a:rPr lang="en-US" sz="6000" baseline="-25000" smtClean="0"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6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3292891" y="10639704"/>
              <a:ext cx="1258753" cy="11073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latin typeface="Arial" charset="0"/>
                  <a:ea typeface="Arial" charset="0"/>
                  <a:cs typeface="Arial" charset="0"/>
                </a:rPr>
                <a:t>-d</a:t>
              </a:r>
              <a:r>
                <a:rPr lang="en-US" sz="6000" baseline="-25000" dirty="0" smtClean="0"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6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5057873" y="16859160"/>
            <a:ext cx="6023586" cy="5846852"/>
            <a:chOff x="15043333" y="16859160"/>
            <a:chExt cx="6023586" cy="5846852"/>
          </a:xfrm>
        </p:grpSpPr>
        <p:sp>
          <p:nvSpPr>
            <p:cNvPr id="298" name="Oval 297"/>
            <p:cNvSpPr>
              <a:spLocks noChangeAspect="1"/>
            </p:cNvSpPr>
            <p:nvPr/>
          </p:nvSpPr>
          <p:spPr>
            <a:xfrm>
              <a:off x="15043333" y="16859160"/>
              <a:ext cx="1593968" cy="1593968"/>
            </a:xfrm>
            <a:prstGeom prst="ellipse">
              <a:avLst/>
            </a:prstGeom>
            <a:noFill/>
            <a:ln w="101600">
              <a:solidFill>
                <a:srgbClr val="F56464"/>
              </a:solidFill>
              <a:headEnd w="med" len="lg"/>
              <a:tailEnd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7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299" name="Oval 298"/>
            <p:cNvSpPr>
              <a:spLocks noChangeAspect="1"/>
            </p:cNvSpPr>
            <p:nvPr/>
          </p:nvSpPr>
          <p:spPr>
            <a:xfrm>
              <a:off x="18687312" y="20452002"/>
              <a:ext cx="1593968" cy="1593968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  <a:headEnd w="med" len="lg"/>
              <a:tailEnd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7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300" name="Oval 299"/>
            <p:cNvSpPr>
              <a:spLocks noChangeAspect="1"/>
            </p:cNvSpPr>
            <p:nvPr/>
          </p:nvSpPr>
          <p:spPr>
            <a:xfrm>
              <a:off x="15043333" y="20452002"/>
              <a:ext cx="1593968" cy="1593968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  <a:headEnd w="med" len="lg"/>
              <a:tailEnd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7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301" name="Oval 300"/>
            <p:cNvSpPr>
              <a:spLocks noChangeAspect="1"/>
            </p:cNvSpPr>
            <p:nvPr/>
          </p:nvSpPr>
          <p:spPr>
            <a:xfrm>
              <a:off x="18687312" y="16859160"/>
              <a:ext cx="1593968" cy="1593968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  <a:headEnd w="med" len="lg"/>
              <a:tailEnd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7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cxnSp>
          <p:nvCxnSpPr>
            <p:cNvPr id="302" name="Straight Arrow Connector 301"/>
            <p:cNvCxnSpPr/>
            <p:nvPr/>
          </p:nvCxnSpPr>
          <p:spPr>
            <a:xfrm>
              <a:off x="16654708" y="21153425"/>
              <a:ext cx="2050011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/>
            <p:cNvCxnSpPr>
              <a:stCxn id="301" idx="4"/>
              <a:endCxn id="299" idx="0"/>
            </p:cNvCxnSpPr>
            <p:nvPr/>
          </p:nvCxnSpPr>
          <p:spPr>
            <a:xfrm>
              <a:off x="19484296" y="18453128"/>
              <a:ext cx="0" cy="1998874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Arrow Connector 303"/>
            <p:cNvCxnSpPr/>
            <p:nvPr/>
          </p:nvCxnSpPr>
          <p:spPr>
            <a:xfrm flipH="1" flipV="1">
              <a:off x="16435054" y="18204497"/>
              <a:ext cx="2636889" cy="236627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Arrow Connector 304"/>
            <p:cNvCxnSpPr/>
            <p:nvPr/>
          </p:nvCxnSpPr>
          <p:spPr>
            <a:xfrm>
              <a:off x="15556981" y="22672476"/>
              <a:ext cx="5509938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Arrow Connector 305"/>
            <p:cNvCxnSpPr/>
            <p:nvPr/>
          </p:nvCxnSpPr>
          <p:spPr>
            <a:xfrm>
              <a:off x="15565502" y="21985904"/>
              <a:ext cx="0" cy="660041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Arrow Connector 306"/>
            <p:cNvCxnSpPr/>
            <p:nvPr/>
          </p:nvCxnSpPr>
          <p:spPr>
            <a:xfrm>
              <a:off x="21066919" y="17383517"/>
              <a:ext cx="0" cy="5322495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Arrow Connector 307"/>
            <p:cNvCxnSpPr/>
            <p:nvPr/>
          </p:nvCxnSpPr>
          <p:spPr>
            <a:xfrm flipH="1">
              <a:off x="20281281" y="17425195"/>
              <a:ext cx="785638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Arrow Connector 341"/>
            <p:cNvCxnSpPr/>
            <p:nvPr/>
          </p:nvCxnSpPr>
          <p:spPr>
            <a:xfrm>
              <a:off x="16647319" y="21486812"/>
              <a:ext cx="2050011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2286117" y="5919614"/>
            <a:ext cx="18059402" cy="17851765"/>
            <a:chOff x="22209919" y="5919614"/>
            <a:chExt cx="18059402" cy="17851765"/>
          </a:xfrm>
        </p:grpSpPr>
        <p:sp>
          <p:nvSpPr>
            <p:cNvPr id="343" name="TextBox 342"/>
            <p:cNvSpPr txBox="1"/>
            <p:nvPr/>
          </p:nvSpPr>
          <p:spPr>
            <a:xfrm>
              <a:off x="30988802" y="22601828"/>
              <a:ext cx="1279517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0" dirty="0" smtClean="0">
                  <a:latin typeface="Arial" charset="0"/>
                  <a:ea typeface="Arial" charset="0"/>
                  <a:cs typeface="Arial" charset="0"/>
                </a:rPr>
                <a:t>(e)</a:t>
              </a:r>
              <a:endParaRPr lang="en-US" sz="7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45" name="Oval 344"/>
            <p:cNvSpPr>
              <a:spLocks noChangeAspect="1"/>
            </p:cNvSpPr>
            <p:nvPr/>
          </p:nvSpPr>
          <p:spPr>
            <a:xfrm>
              <a:off x="29627469" y="12552712"/>
              <a:ext cx="3535456" cy="3535457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0628" tIns="65314" rIns="130628" bIns="653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800"/>
            </a:p>
          </p:txBody>
        </p:sp>
        <p:grpSp>
          <p:nvGrpSpPr>
            <p:cNvPr id="346" name="Group 345"/>
            <p:cNvGrpSpPr>
              <a:grpSpLocks noChangeAspect="1"/>
            </p:cNvGrpSpPr>
            <p:nvPr/>
          </p:nvGrpSpPr>
          <p:grpSpPr>
            <a:xfrm>
              <a:off x="35316320" y="11694095"/>
              <a:ext cx="4952999" cy="4949642"/>
              <a:chOff x="13599319" y="9116396"/>
              <a:chExt cx="6078513" cy="6074391"/>
            </a:xfrm>
          </p:grpSpPr>
          <p:sp>
            <p:nvSpPr>
              <p:cNvPr id="478" name="Oval 477"/>
              <p:cNvSpPr>
                <a:spLocks noChangeAspect="1"/>
              </p:cNvSpPr>
              <p:nvPr/>
            </p:nvSpPr>
            <p:spPr>
              <a:xfrm>
                <a:off x="13599319" y="9116396"/>
                <a:ext cx="1656000" cy="1656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479" name="Oval 478"/>
              <p:cNvSpPr>
                <a:spLocks noChangeAspect="1"/>
              </p:cNvSpPr>
              <p:nvPr/>
            </p:nvSpPr>
            <p:spPr>
              <a:xfrm>
                <a:off x="17385110" y="12849059"/>
                <a:ext cx="1656000" cy="1656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480" name="Oval 479"/>
              <p:cNvSpPr>
                <a:spLocks noChangeAspect="1"/>
              </p:cNvSpPr>
              <p:nvPr/>
            </p:nvSpPr>
            <p:spPr>
              <a:xfrm>
                <a:off x="13599319" y="12849059"/>
                <a:ext cx="1656000" cy="1656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481" name="Oval 480"/>
              <p:cNvSpPr>
                <a:spLocks noChangeAspect="1"/>
              </p:cNvSpPr>
              <p:nvPr/>
            </p:nvSpPr>
            <p:spPr>
              <a:xfrm>
                <a:off x="17385110" y="9116396"/>
                <a:ext cx="1656000" cy="1656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  <p:cxnSp>
            <p:nvCxnSpPr>
              <p:cNvPr id="482" name="Straight Arrow Connector 481"/>
              <p:cNvCxnSpPr/>
              <p:nvPr/>
            </p:nvCxnSpPr>
            <p:spPr>
              <a:xfrm>
                <a:off x="15255319" y="9704459"/>
                <a:ext cx="212979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3" name="Straight Arrow Connector 482"/>
              <p:cNvCxnSpPr/>
              <p:nvPr/>
            </p:nvCxnSpPr>
            <p:spPr>
              <a:xfrm>
                <a:off x="15206939" y="13577779"/>
                <a:ext cx="212979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4" name="Straight Arrow Connector 483"/>
              <p:cNvCxnSpPr/>
              <p:nvPr/>
            </p:nvCxnSpPr>
            <p:spPr>
              <a:xfrm rot="5400000">
                <a:off x="13119814" y="11837292"/>
                <a:ext cx="212979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5" name="Straight Arrow Connector 484"/>
              <p:cNvCxnSpPr/>
              <p:nvPr/>
            </p:nvCxnSpPr>
            <p:spPr>
              <a:xfrm rot="5400000">
                <a:off x="17463214" y="11839963"/>
                <a:ext cx="212979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Straight Arrow Connector 485"/>
              <p:cNvCxnSpPr/>
              <p:nvPr/>
            </p:nvCxnSpPr>
            <p:spPr>
              <a:xfrm>
                <a:off x="14770100" y="10716597"/>
                <a:ext cx="2781293" cy="2493064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7" name="Straight Arrow Connector 486"/>
              <p:cNvCxnSpPr/>
              <p:nvPr/>
            </p:nvCxnSpPr>
            <p:spPr>
              <a:xfrm flipH="1" flipV="1">
                <a:off x="15045201" y="10514089"/>
                <a:ext cx="2739508" cy="2458357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8" name="Straight Arrow Connector 487"/>
              <p:cNvCxnSpPr/>
              <p:nvPr/>
            </p:nvCxnSpPr>
            <p:spPr>
              <a:xfrm>
                <a:off x="14132957" y="15155946"/>
                <a:ext cx="5544875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9" name="Straight Arrow Connector 488"/>
              <p:cNvCxnSpPr/>
              <p:nvPr/>
            </p:nvCxnSpPr>
            <p:spPr>
              <a:xfrm>
                <a:off x="14141809" y="14442655"/>
                <a:ext cx="0" cy="685728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0" name="Straight Arrow Connector 489"/>
              <p:cNvCxnSpPr/>
              <p:nvPr/>
            </p:nvCxnSpPr>
            <p:spPr>
              <a:xfrm>
                <a:off x="19677832" y="9661159"/>
                <a:ext cx="0" cy="5529628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1" name="Straight Arrow Connector 490"/>
              <p:cNvCxnSpPr/>
              <p:nvPr/>
            </p:nvCxnSpPr>
            <p:spPr>
              <a:xfrm flipH="1">
                <a:off x="19041112" y="9704459"/>
                <a:ext cx="636720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7" name="Group 346"/>
            <p:cNvGrpSpPr>
              <a:grpSpLocks noChangeAspect="1"/>
            </p:cNvGrpSpPr>
            <p:nvPr/>
          </p:nvGrpSpPr>
          <p:grpSpPr>
            <a:xfrm>
              <a:off x="28845569" y="5919614"/>
              <a:ext cx="5099256" cy="4949642"/>
              <a:chOff x="22133719" y="9116396"/>
              <a:chExt cx="6258005" cy="6074391"/>
            </a:xfrm>
          </p:grpSpPr>
          <p:sp>
            <p:nvSpPr>
              <p:cNvPr id="467" name="Oval 466"/>
              <p:cNvSpPr>
                <a:spLocks noChangeAspect="1"/>
              </p:cNvSpPr>
              <p:nvPr/>
            </p:nvSpPr>
            <p:spPr>
              <a:xfrm>
                <a:off x="22133719" y="9116396"/>
                <a:ext cx="1656000" cy="1656000"/>
              </a:xfrm>
              <a:prstGeom prst="ellipse">
                <a:avLst/>
              </a:prstGeom>
              <a:noFill/>
              <a:ln w="101600">
                <a:solidFill>
                  <a:srgbClr val="F5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468" name="Oval 467"/>
              <p:cNvSpPr>
                <a:spLocks noChangeAspect="1"/>
              </p:cNvSpPr>
              <p:nvPr/>
            </p:nvSpPr>
            <p:spPr>
              <a:xfrm>
                <a:off x="25919510" y="12849059"/>
                <a:ext cx="1656000" cy="1656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469" name="Oval 468"/>
              <p:cNvSpPr>
                <a:spLocks noChangeAspect="1"/>
              </p:cNvSpPr>
              <p:nvPr/>
            </p:nvSpPr>
            <p:spPr>
              <a:xfrm>
                <a:off x="22133719" y="12849059"/>
                <a:ext cx="1656000" cy="1656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470" name="Oval 469"/>
              <p:cNvSpPr>
                <a:spLocks noChangeAspect="1"/>
              </p:cNvSpPr>
              <p:nvPr/>
            </p:nvSpPr>
            <p:spPr>
              <a:xfrm>
                <a:off x="25919510" y="9116396"/>
                <a:ext cx="1656000" cy="1656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  <p:cxnSp>
            <p:nvCxnSpPr>
              <p:cNvPr id="471" name="Straight Arrow Connector 470"/>
              <p:cNvCxnSpPr/>
              <p:nvPr/>
            </p:nvCxnSpPr>
            <p:spPr>
              <a:xfrm>
                <a:off x="23741339" y="13577779"/>
                <a:ext cx="212979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Straight Arrow Connector 471"/>
              <p:cNvCxnSpPr/>
              <p:nvPr/>
            </p:nvCxnSpPr>
            <p:spPr>
              <a:xfrm rot="5400000">
                <a:off x="25997614" y="11839963"/>
                <a:ext cx="212979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Straight Arrow Connector 472"/>
              <p:cNvCxnSpPr/>
              <p:nvPr/>
            </p:nvCxnSpPr>
            <p:spPr>
              <a:xfrm flipH="1" flipV="1">
                <a:off x="23579601" y="10514089"/>
                <a:ext cx="2739508" cy="2458357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Straight Arrow Connector 473"/>
              <p:cNvCxnSpPr/>
              <p:nvPr/>
            </p:nvCxnSpPr>
            <p:spPr>
              <a:xfrm>
                <a:off x="22667357" y="15155946"/>
                <a:ext cx="5724367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5" name="Straight Arrow Connector 474"/>
              <p:cNvCxnSpPr/>
              <p:nvPr/>
            </p:nvCxnSpPr>
            <p:spPr>
              <a:xfrm>
                <a:off x="22676209" y="14442655"/>
                <a:ext cx="0" cy="685728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6" name="Straight Arrow Connector 475"/>
              <p:cNvCxnSpPr/>
              <p:nvPr/>
            </p:nvCxnSpPr>
            <p:spPr>
              <a:xfrm>
                <a:off x="28391724" y="9661159"/>
                <a:ext cx="0" cy="5529628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Straight Arrow Connector 476"/>
              <p:cNvCxnSpPr/>
              <p:nvPr/>
            </p:nvCxnSpPr>
            <p:spPr>
              <a:xfrm flipH="1">
                <a:off x="27575511" y="9704459"/>
                <a:ext cx="81621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8" name="Group 347"/>
            <p:cNvGrpSpPr>
              <a:grpSpLocks noChangeAspect="1"/>
            </p:cNvGrpSpPr>
            <p:nvPr/>
          </p:nvGrpSpPr>
          <p:grpSpPr>
            <a:xfrm>
              <a:off x="22209919" y="11975934"/>
              <a:ext cx="5099256" cy="4949642"/>
              <a:chOff x="13599319" y="9116396"/>
              <a:chExt cx="6258005" cy="6074391"/>
            </a:xfrm>
          </p:grpSpPr>
          <p:sp>
            <p:nvSpPr>
              <p:cNvPr id="453" name="Oval 452"/>
              <p:cNvSpPr>
                <a:spLocks noChangeAspect="1"/>
              </p:cNvSpPr>
              <p:nvPr/>
            </p:nvSpPr>
            <p:spPr>
              <a:xfrm>
                <a:off x="13599319" y="9116396"/>
                <a:ext cx="1656000" cy="1656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454" name="Oval 453"/>
              <p:cNvSpPr>
                <a:spLocks noChangeAspect="1"/>
              </p:cNvSpPr>
              <p:nvPr/>
            </p:nvSpPr>
            <p:spPr>
              <a:xfrm>
                <a:off x="17385110" y="12849059"/>
                <a:ext cx="1656000" cy="1656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455" name="Oval 454"/>
              <p:cNvSpPr>
                <a:spLocks noChangeAspect="1"/>
              </p:cNvSpPr>
              <p:nvPr/>
            </p:nvSpPr>
            <p:spPr>
              <a:xfrm>
                <a:off x="13599319" y="12849059"/>
                <a:ext cx="1656000" cy="1656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456" name="Oval 455"/>
              <p:cNvSpPr>
                <a:spLocks noChangeAspect="1"/>
              </p:cNvSpPr>
              <p:nvPr/>
            </p:nvSpPr>
            <p:spPr>
              <a:xfrm>
                <a:off x="17385110" y="9116396"/>
                <a:ext cx="1656000" cy="1656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  <p:cxnSp>
            <p:nvCxnSpPr>
              <p:cNvPr id="457" name="Straight Arrow Connector 456"/>
              <p:cNvCxnSpPr/>
              <p:nvPr/>
            </p:nvCxnSpPr>
            <p:spPr>
              <a:xfrm>
                <a:off x="15255319" y="9704459"/>
                <a:ext cx="212979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Straight Arrow Connector 457"/>
              <p:cNvCxnSpPr/>
              <p:nvPr/>
            </p:nvCxnSpPr>
            <p:spPr>
              <a:xfrm>
                <a:off x="15206939" y="13577779"/>
                <a:ext cx="212979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Straight Arrow Connector 458"/>
              <p:cNvCxnSpPr/>
              <p:nvPr/>
            </p:nvCxnSpPr>
            <p:spPr>
              <a:xfrm rot="5400000">
                <a:off x="13119814" y="11837292"/>
                <a:ext cx="212979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Straight Arrow Connector 459"/>
              <p:cNvCxnSpPr/>
              <p:nvPr/>
            </p:nvCxnSpPr>
            <p:spPr>
              <a:xfrm rot="5400000">
                <a:off x="17463214" y="11839963"/>
                <a:ext cx="212979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Straight Arrow Connector 460"/>
              <p:cNvCxnSpPr/>
              <p:nvPr/>
            </p:nvCxnSpPr>
            <p:spPr>
              <a:xfrm>
                <a:off x="14770100" y="10716597"/>
                <a:ext cx="2781293" cy="2493064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2" name="Straight Arrow Connector 461"/>
              <p:cNvCxnSpPr/>
              <p:nvPr/>
            </p:nvCxnSpPr>
            <p:spPr>
              <a:xfrm flipH="1" flipV="1">
                <a:off x="15045201" y="10514089"/>
                <a:ext cx="2739508" cy="2458357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3" name="Straight Arrow Connector 462"/>
              <p:cNvCxnSpPr/>
              <p:nvPr/>
            </p:nvCxnSpPr>
            <p:spPr>
              <a:xfrm>
                <a:off x="14132957" y="15155946"/>
                <a:ext cx="5724367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4" name="Straight Arrow Connector 463"/>
              <p:cNvCxnSpPr/>
              <p:nvPr/>
            </p:nvCxnSpPr>
            <p:spPr>
              <a:xfrm>
                <a:off x="14141809" y="14442655"/>
                <a:ext cx="0" cy="685728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5" name="Straight Arrow Connector 464"/>
              <p:cNvCxnSpPr/>
              <p:nvPr/>
            </p:nvCxnSpPr>
            <p:spPr>
              <a:xfrm>
                <a:off x="19857324" y="9661159"/>
                <a:ext cx="0" cy="5529628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Straight Arrow Connector 465"/>
              <p:cNvCxnSpPr/>
              <p:nvPr/>
            </p:nvCxnSpPr>
            <p:spPr>
              <a:xfrm flipH="1">
                <a:off x="19041111" y="9704459"/>
                <a:ext cx="81621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9" name="Oval 348"/>
            <p:cNvSpPr>
              <a:spLocks noChangeAspect="1"/>
            </p:cNvSpPr>
            <p:nvPr/>
          </p:nvSpPr>
          <p:spPr>
            <a:xfrm>
              <a:off x="32283302" y="12758419"/>
              <a:ext cx="367204" cy="3672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350" name="Oval 349"/>
            <p:cNvSpPr>
              <a:spLocks noChangeAspect="1"/>
            </p:cNvSpPr>
            <p:nvPr/>
          </p:nvSpPr>
          <p:spPr>
            <a:xfrm>
              <a:off x="30004730" y="15404399"/>
              <a:ext cx="367204" cy="3672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351" name="Oval 350"/>
            <p:cNvSpPr>
              <a:spLocks noChangeAspect="1"/>
            </p:cNvSpPr>
            <p:nvPr/>
          </p:nvSpPr>
          <p:spPr>
            <a:xfrm>
              <a:off x="29446808" y="14136839"/>
              <a:ext cx="367204" cy="3672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352" name="Oval 351"/>
            <p:cNvSpPr>
              <a:spLocks noChangeAspect="1"/>
            </p:cNvSpPr>
            <p:nvPr/>
          </p:nvSpPr>
          <p:spPr>
            <a:xfrm>
              <a:off x="32964987" y="14136839"/>
              <a:ext cx="367204" cy="3672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cxnSp>
          <p:nvCxnSpPr>
            <p:cNvPr id="353" name="Straight Connector 352"/>
            <p:cNvCxnSpPr/>
            <p:nvPr/>
          </p:nvCxnSpPr>
          <p:spPr>
            <a:xfrm flipH="1" flipV="1">
              <a:off x="31585728" y="11011743"/>
              <a:ext cx="881176" cy="174667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/>
          </p:nvCxnSpPr>
          <p:spPr>
            <a:xfrm>
              <a:off x="33332191" y="14320440"/>
              <a:ext cx="2478378" cy="7181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/>
          </p:nvCxnSpPr>
          <p:spPr>
            <a:xfrm>
              <a:off x="27384327" y="14300881"/>
              <a:ext cx="2061624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/>
          </p:nvCxnSpPr>
          <p:spPr>
            <a:xfrm flipH="1" flipV="1">
              <a:off x="30277501" y="15819306"/>
              <a:ext cx="1033845" cy="204793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>
            <a:xfrm flipV="1">
              <a:off x="32970785" y="10677407"/>
              <a:ext cx="2627120" cy="287399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/>
          </p:nvCxnSpPr>
          <p:spPr>
            <a:xfrm flipV="1">
              <a:off x="27330573" y="15017448"/>
              <a:ext cx="2403467" cy="2934833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/>
          </p:nvCxnSpPr>
          <p:spPr>
            <a:xfrm>
              <a:off x="32292450" y="15875787"/>
              <a:ext cx="3036783" cy="1991451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/>
          </p:nvCxnSpPr>
          <p:spPr>
            <a:xfrm>
              <a:off x="27396664" y="10836315"/>
              <a:ext cx="2918288" cy="19966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1" name="TextBox 360"/>
            <p:cNvSpPr txBox="1"/>
            <p:nvPr/>
          </p:nvSpPr>
          <p:spPr>
            <a:xfrm>
              <a:off x="33563719" y="13189626"/>
              <a:ext cx="193514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smtClean="0">
                  <a:latin typeface="Arial" charset="0"/>
                  <a:ea typeface="Arial" charset="0"/>
                  <a:cs typeface="Arial" charset="0"/>
                </a:rPr>
                <a:t>d=d</a:t>
              </a:r>
              <a:r>
                <a:rPr lang="en-US" sz="6600" baseline="-25000" dirty="0" smtClean="0"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66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62" name="TextBox 361"/>
            <p:cNvSpPr txBox="1"/>
            <p:nvPr/>
          </p:nvSpPr>
          <p:spPr>
            <a:xfrm>
              <a:off x="27391519" y="13189626"/>
              <a:ext cx="2217274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smtClean="0">
                  <a:latin typeface="Arial" charset="0"/>
                  <a:ea typeface="Arial" charset="0"/>
                  <a:cs typeface="Arial" charset="0"/>
                </a:rPr>
                <a:t>d=-d</a:t>
              </a:r>
              <a:r>
                <a:rPr lang="en-US" sz="6600" baseline="-25000" dirty="0" smtClean="0"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66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63" name="TextBox 362"/>
            <p:cNvSpPr txBox="1"/>
            <p:nvPr/>
          </p:nvSpPr>
          <p:spPr>
            <a:xfrm>
              <a:off x="29978993" y="11170412"/>
              <a:ext cx="193514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smtClean="0">
                  <a:latin typeface="Arial" charset="0"/>
                  <a:ea typeface="Arial" charset="0"/>
                  <a:cs typeface="Arial" charset="0"/>
                </a:rPr>
                <a:t>d=d</a:t>
              </a:r>
              <a:r>
                <a:rPr lang="en-US" sz="6600" baseline="-25000" dirty="0" smtClean="0"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66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64" name="TextBox 363"/>
            <p:cNvSpPr txBox="1"/>
            <p:nvPr/>
          </p:nvSpPr>
          <p:spPr>
            <a:xfrm>
              <a:off x="30947917" y="16198666"/>
              <a:ext cx="2217274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smtClean="0">
                  <a:latin typeface="Arial" charset="0"/>
                  <a:ea typeface="Arial" charset="0"/>
                  <a:cs typeface="Arial" charset="0"/>
                </a:rPr>
                <a:t>d=-d</a:t>
              </a:r>
              <a:r>
                <a:rPr lang="en-US" sz="6600" baseline="-25000" dirty="0" smtClean="0"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66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365" name="Straight Arrow Connector 364"/>
            <p:cNvCxnSpPr/>
            <p:nvPr/>
          </p:nvCxnSpPr>
          <p:spPr>
            <a:xfrm>
              <a:off x="30194940" y="9851989"/>
              <a:ext cx="173543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6" name="Group 365"/>
            <p:cNvGrpSpPr/>
            <p:nvPr/>
          </p:nvGrpSpPr>
          <p:grpSpPr>
            <a:xfrm>
              <a:off x="28845569" y="17758528"/>
              <a:ext cx="5099256" cy="4949642"/>
              <a:chOff x="12516209" y="35035779"/>
              <a:chExt cx="4999219" cy="4852540"/>
            </a:xfrm>
          </p:grpSpPr>
          <p:sp>
            <p:nvSpPr>
              <p:cNvPr id="441" name="Oval 440"/>
              <p:cNvSpPr>
                <a:spLocks noChangeAspect="1"/>
              </p:cNvSpPr>
              <p:nvPr/>
            </p:nvSpPr>
            <p:spPr>
              <a:xfrm>
                <a:off x="12516209" y="35035779"/>
                <a:ext cx="1322899" cy="1322899"/>
              </a:xfrm>
              <a:prstGeom prst="ellipse">
                <a:avLst/>
              </a:prstGeom>
              <a:solidFill>
                <a:schemeClr val="bg1"/>
              </a:solidFill>
              <a:ln w="101600">
                <a:solidFill>
                  <a:srgbClr val="F5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442" name="Oval 441"/>
              <p:cNvSpPr>
                <a:spLocks noChangeAspect="1"/>
              </p:cNvSpPr>
              <p:nvPr/>
            </p:nvSpPr>
            <p:spPr>
              <a:xfrm>
                <a:off x="15540495" y="38017625"/>
                <a:ext cx="1322899" cy="1322899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443" name="Oval 442"/>
              <p:cNvSpPr>
                <a:spLocks noChangeAspect="1"/>
              </p:cNvSpPr>
              <p:nvPr/>
            </p:nvSpPr>
            <p:spPr>
              <a:xfrm>
                <a:off x="12516209" y="38017625"/>
                <a:ext cx="1322899" cy="1322899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444" name="Oval 443"/>
              <p:cNvSpPr>
                <a:spLocks noChangeAspect="1"/>
              </p:cNvSpPr>
              <p:nvPr/>
            </p:nvSpPr>
            <p:spPr>
              <a:xfrm>
                <a:off x="15540495" y="35035779"/>
                <a:ext cx="1322899" cy="1322899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  <p:cxnSp>
            <p:nvCxnSpPr>
              <p:cNvPr id="445" name="Straight Arrow Connector 444"/>
              <p:cNvCxnSpPr/>
              <p:nvPr/>
            </p:nvCxnSpPr>
            <p:spPr>
              <a:xfrm>
                <a:off x="13841824" y="38592919"/>
                <a:ext cx="1701388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Straight Arrow Connector 445"/>
              <p:cNvCxnSpPr/>
              <p:nvPr/>
            </p:nvCxnSpPr>
            <p:spPr>
              <a:xfrm rot="5400000">
                <a:off x="15602889" y="37211506"/>
                <a:ext cx="1701388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Straight Arrow Connector 446"/>
              <p:cNvCxnSpPr/>
              <p:nvPr/>
            </p:nvCxnSpPr>
            <p:spPr>
              <a:xfrm flipH="1" flipV="1">
                <a:off x="13671255" y="36152329"/>
                <a:ext cx="2188461" cy="1963864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Straight Arrow Connector 447"/>
              <p:cNvCxnSpPr/>
              <p:nvPr/>
            </p:nvCxnSpPr>
            <p:spPr>
              <a:xfrm>
                <a:off x="12942507" y="39860486"/>
                <a:ext cx="457292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Straight Arrow Connector 448"/>
              <p:cNvCxnSpPr/>
              <p:nvPr/>
            </p:nvCxnSpPr>
            <p:spPr>
              <a:xfrm>
                <a:off x="12949578" y="39290672"/>
                <a:ext cx="0" cy="547795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Straight Arrow Connector 449"/>
              <p:cNvCxnSpPr/>
              <p:nvPr/>
            </p:nvCxnSpPr>
            <p:spPr>
              <a:xfrm>
                <a:off x="17515428" y="35470964"/>
                <a:ext cx="0" cy="4417355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Straight Arrow Connector 450"/>
              <p:cNvCxnSpPr/>
              <p:nvPr/>
            </p:nvCxnSpPr>
            <p:spPr>
              <a:xfrm flipH="1">
                <a:off x="16863395" y="35505554"/>
                <a:ext cx="65203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Straight Arrow Connector 451"/>
              <p:cNvCxnSpPr/>
              <p:nvPr/>
            </p:nvCxnSpPr>
            <p:spPr>
              <a:xfrm>
                <a:off x="13841824" y="38916000"/>
                <a:ext cx="1701388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7" name="Group 366"/>
            <p:cNvGrpSpPr/>
            <p:nvPr/>
          </p:nvGrpSpPr>
          <p:grpSpPr>
            <a:xfrm>
              <a:off x="22209920" y="5919614"/>
              <a:ext cx="5135483" cy="4949642"/>
              <a:chOff x="5865813" y="23429119"/>
              <a:chExt cx="5034735" cy="4852540"/>
            </a:xfrm>
          </p:grpSpPr>
          <p:sp>
            <p:nvSpPr>
              <p:cNvPr id="425" name="Oval 424"/>
              <p:cNvSpPr>
                <a:spLocks noChangeAspect="1"/>
              </p:cNvSpPr>
              <p:nvPr/>
            </p:nvSpPr>
            <p:spPr>
              <a:xfrm>
                <a:off x="5865813" y="23429119"/>
                <a:ext cx="1322898" cy="1322899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426" name="Oval 425"/>
              <p:cNvSpPr>
                <a:spLocks noChangeAspect="1"/>
              </p:cNvSpPr>
              <p:nvPr/>
            </p:nvSpPr>
            <p:spPr>
              <a:xfrm>
                <a:off x="8890098" y="26410964"/>
                <a:ext cx="1322898" cy="1322899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427" name="Oval 426"/>
              <p:cNvSpPr>
                <a:spLocks noChangeAspect="1"/>
              </p:cNvSpPr>
              <p:nvPr/>
            </p:nvSpPr>
            <p:spPr>
              <a:xfrm>
                <a:off x="5865813" y="26410964"/>
                <a:ext cx="1322898" cy="1322899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428" name="Oval 427"/>
              <p:cNvSpPr>
                <a:spLocks noChangeAspect="1"/>
              </p:cNvSpPr>
              <p:nvPr/>
            </p:nvSpPr>
            <p:spPr>
              <a:xfrm>
                <a:off x="8890098" y="23429119"/>
                <a:ext cx="1322898" cy="1322899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  <p:cxnSp>
            <p:nvCxnSpPr>
              <p:cNvPr id="429" name="Straight Arrow Connector 428"/>
              <p:cNvCxnSpPr/>
              <p:nvPr/>
            </p:nvCxnSpPr>
            <p:spPr>
              <a:xfrm>
                <a:off x="7188711" y="23898895"/>
                <a:ext cx="1701388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Straight Arrow Connector 429"/>
              <p:cNvCxnSpPr/>
              <p:nvPr/>
            </p:nvCxnSpPr>
            <p:spPr>
              <a:xfrm>
                <a:off x="7150064" y="26993104"/>
                <a:ext cx="1701388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Straight Arrow Connector 430"/>
              <p:cNvCxnSpPr/>
              <p:nvPr/>
            </p:nvCxnSpPr>
            <p:spPr>
              <a:xfrm rot="5400000">
                <a:off x="5482758" y="25602712"/>
                <a:ext cx="1701387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Straight Arrow Connector 431"/>
              <p:cNvCxnSpPr/>
              <p:nvPr/>
            </p:nvCxnSpPr>
            <p:spPr>
              <a:xfrm rot="5400000">
                <a:off x="8952491" y="25604846"/>
                <a:ext cx="1701387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Arrow Connector 432"/>
              <p:cNvCxnSpPr/>
              <p:nvPr/>
            </p:nvCxnSpPr>
            <p:spPr>
              <a:xfrm>
                <a:off x="6801093" y="24707444"/>
                <a:ext cx="2221839" cy="199159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Straight Arrow Connector 433"/>
              <p:cNvCxnSpPr/>
              <p:nvPr/>
            </p:nvCxnSpPr>
            <p:spPr>
              <a:xfrm flipH="1" flipV="1">
                <a:off x="7020859" y="24545669"/>
                <a:ext cx="2188461" cy="1963863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Straight Arrow Connector 434"/>
              <p:cNvCxnSpPr/>
              <p:nvPr/>
            </p:nvCxnSpPr>
            <p:spPr>
              <a:xfrm>
                <a:off x="6255978" y="28253826"/>
                <a:ext cx="4644570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Straight Arrow Connector 435"/>
              <p:cNvCxnSpPr/>
              <p:nvPr/>
            </p:nvCxnSpPr>
            <p:spPr>
              <a:xfrm>
                <a:off x="6299181" y="27684013"/>
                <a:ext cx="0" cy="547796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Straight Arrow Connector 436"/>
              <p:cNvCxnSpPr/>
              <p:nvPr/>
            </p:nvCxnSpPr>
            <p:spPr>
              <a:xfrm>
                <a:off x="10865030" y="23864303"/>
                <a:ext cx="0" cy="4417356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Straight Arrow Connector 437"/>
              <p:cNvCxnSpPr/>
              <p:nvPr/>
            </p:nvCxnSpPr>
            <p:spPr>
              <a:xfrm flipH="1">
                <a:off x="10212998" y="23898895"/>
                <a:ext cx="65203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Straight Arrow Connector 438"/>
              <p:cNvCxnSpPr/>
              <p:nvPr/>
            </p:nvCxnSpPr>
            <p:spPr>
              <a:xfrm rot="16200000">
                <a:off x="8596519" y="25617006"/>
                <a:ext cx="1701387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Arrow Connector 439"/>
              <p:cNvCxnSpPr/>
              <p:nvPr/>
            </p:nvCxnSpPr>
            <p:spPr>
              <a:xfrm>
                <a:off x="7188710" y="27284349"/>
                <a:ext cx="1701388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8" name="Group 367"/>
            <p:cNvGrpSpPr/>
            <p:nvPr/>
          </p:nvGrpSpPr>
          <p:grpSpPr>
            <a:xfrm>
              <a:off x="35316323" y="17758522"/>
              <a:ext cx="4933714" cy="4945893"/>
              <a:chOff x="19042878" y="35035776"/>
              <a:chExt cx="4836924" cy="4848865"/>
            </a:xfrm>
          </p:grpSpPr>
          <p:sp>
            <p:nvSpPr>
              <p:cNvPr id="409" name="Oval 408"/>
              <p:cNvSpPr>
                <a:spLocks noChangeAspect="1"/>
              </p:cNvSpPr>
              <p:nvPr/>
            </p:nvSpPr>
            <p:spPr>
              <a:xfrm>
                <a:off x="19042878" y="35035776"/>
                <a:ext cx="1322898" cy="1322898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410" name="Oval 409"/>
              <p:cNvSpPr>
                <a:spLocks noChangeAspect="1"/>
              </p:cNvSpPr>
              <p:nvPr/>
            </p:nvSpPr>
            <p:spPr>
              <a:xfrm>
                <a:off x="22067163" y="38017621"/>
                <a:ext cx="1322898" cy="1322898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411" name="Oval 410"/>
              <p:cNvSpPr>
                <a:spLocks noChangeAspect="1"/>
              </p:cNvSpPr>
              <p:nvPr/>
            </p:nvSpPr>
            <p:spPr>
              <a:xfrm>
                <a:off x="19042878" y="38017621"/>
                <a:ext cx="1322898" cy="1322898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412" name="Oval 411"/>
              <p:cNvSpPr>
                <a:spLocks noChangeAspect="1"/>
              </p:cNvSpPr>
              <p:nvPr/>
            </p:nvSpPr>
            <p:spPr>
              <a:xfrm>
                <a:off x="22067163" y="35035776"/>
                <a:ext cx="1322898" cy="1322898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  <p:cxnSp>
            <p:nvCxnSpPr>
              <p:cNvPr id="413" name="Straight Arrow Connector 412"/>
              <p:cNvCxnSpPr/>
              <p:nvPr/>
            </p:nvCxnSpPr>
            <p:spPr>
              <a:xfrm rot="5400000">
                <a:off x="22129556" y="37211502"/>
                <a:ext cx="1701387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Arrow Connector 413"/>
              <p:cNvCxnSpPr/>
              <p:nvPr/>
            </p:nvCxnSpPr>
            <p:spPr>
              <a:xfrm>
                <a:off x="19978158" y="36314100"/>
                <a:ext cx="2221839" cy="199159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Straight Arrow Connector 414"/>
              <p:cNvCxnSpPr/>
              <p:nvPr/>
            </p:nvCxnSpPr>
            <p:spPr>
              <a:xfrm flipH="1" flipV="1">
                <a:off x="20197924" y="36152326"/>
                <a:ext cx="2188461" cy="1963863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Straight Arrow Connector 415"/>
              <p:cNvCxnSpPr/>
              <p:nvPr/>
            </p:nvCxnSpPr>
            <p:spPr>
              <a:xfrm rot="10800000">
                <a:off x="20365776" y="35805674"/>
                <a:ext cx="1701388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Straight Arrow Connector 416"/>
              <p:cNvCxnSpPr/>
              <p:nvPr/>
            </p:nvCxnSpPr>
            <p:spPr>
              <a:xfrm rot="10800000">
                <a:off x="20374063" y="38592914"/>
                <a:ext cx="1701388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Straight Arrow Connector 417"/>
              <p:cNvCxnSpPr/>
              <p:nvPr/>
            </p:nvCxnSpPr>
            <p:spPr>
              <a:xfrm rot="16200000">
                <a:off x="18959718" y="37166928"/>
                <a:ext cx="1701387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Straight Arrow Connector 418"/>
              <p:cNvCxnSpPr/>
              <p:nvPr/>
            </p:nvCxnSpPr>
            <p:spPr>
              <a:xfrm rot="16200000">
                <a:off x="21756491" y="37223663"/>
                <a:ext cx="1701387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Straight Arrow Connector 419"/>
              <p:cNvCxnSpPr/>
              <p:nvPr/>
            </p:nvCxnSpPr>
            <p:spPr>
              <a:xfrm>
                <a:off x="23879802" y="35775761"/>
                <a:ext cx="0" cy="407756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Arrow Connector 420"/>
              <p:cNvCxnSpPr/>
              <p:nvPr/>
            </p:nvCxnSpPr>
            <p:spPr>
              <a:xfrm flipH="1">
                <a:off x="23375770" y="35796795"/>
                <a:ext cx="494112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Straight Arrow Connector 421"/>
              <p:cNvCxnSpPr/>
              <p:nvPr/>
            </p:nvCxnSpPr>
            <p:spPr>
              <a:xfrm>
                <a:off x="19798352" y="39860484"/>
                <a:ext cx="405582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Straight Arrow Connector 422"/>
              <p:cNvCxnSpPr/>
              <p:nvPr/>
            </p:nvCxnSpPr>
            <p:spPr>
              <a:xfrm>
                <a:off x="19810412" y="39355235"/>
                <a:ext cx="0" cy="529406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Straight Arrow Connector 423"/>
              <p:cNvCxnSpPr/>
              <p:nvPr/>
            </p:nvCxnSpPr>
            <p:spPr>
              <a:xfrm rot="10800000">
                <a:off x="20374062" y="38880000"/>
                <a:ext cx="1701388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9" name="Group 368"/>
            <p:cNvGrpSpPr/>
            <p:nvPr/>
          </p:nvGrpSpPr>
          <p:grpSpPr>
            <a:xfrm>
              <a:off x="35316323" y="5919615"/>
              <a:ext cx="4952998" cy="5051598"/>
              <a:chOff x="19042878" y="23429119"/>
              <a:chExt cx="4855830" cy="4952496"/>
            </a:xfrm>
          </p:grpSpPr>
          <p:sp>
            <p:nvSpPr>
              <p:cNvPr id="390" name="Oval 389"/>
              <p:cNvSpPr>
                <a:spLocks noChangeAspect="1"/>
              </p:cNvSpPr>
              <p:nvPr/>
            </p:nvSpPr>
            <p:spPr>
              <a:xfrm>
                <a:off x="19042878" y="23429119"/>
                <a:ext cx="1322898" cy="1322899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391" name="Oval 390"/>
              <p:cNvSpPr>
                <a:spLocks noChangeAspect="1"/>
              </p:cNvSpPr>
              <p:nvPr/>
            </p:nvSpPr>
            <p:spPr>
              <a:xfrm>
                <a:off x="22067163" y="26410964"/>
                <a:ext cx="1322898" cy="1322899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392" name="Oval 391"/>
              <p:cNvSpPr>
                <a:spLocks noChangeAspect="1"/>
              </p:cNvSpPr>
              <p:nvPr/>
            </p:nvSpPr>
            <p:spPr>
              <a:xfrm>
                <a:off x="19042878" y="26410964"/>
                <a:ext cx="1322898" cy="1322899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393" name="Oval 392"/>
              <p:cNvSpPr>
                <a:spLocks noChangeAspect="1"/>
              </p:cNvSpPr>
              <p:nvPr/>
            </p:nvSpPr>
            <p:spPr>
              <a:xfrm>
                <a:off x="22067163" y="23429119"/>
                <a:ext cx="1322898" cy="1322899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  <p:cxnSp>
            <p:nvCxnSpPr>
              <p:cNvPr id="394" name="Straight Arrow Connector 393"/>
              <p:cNvCxnSpPr/>
              <p:nvPr/>
            </p:nvCxnSpPr>
            <p:spPr>
              <a:xfrm>
                <a:off x="20327129" y="26993103"/>
                <a:ext cx="1701388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Arrow Connector 394"/>
              <p:cNvCxnSpPr/>
              <p:nvPr/>
            </p:nvCxnSpPr>
            <p:spPr>
              <a:xfrm rot="5400000">
                <a:off x="22129556" y="25604846"/>
                <a:ext cx="1701387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w="lg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Arrow Connector 395"/>
              <p:cNvCxnSpPr/>
              <p:nvPr/>
            </p:nvCxnSpPr>
            <p:spPr>
              <a:xfrm>
                <a:off x="19978158" y="24707444"/>
                <a:ext cx="2221839" cy="199159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Arrow Connector 396"/>
              <p:cNvCxnSpPr/>
              <p:nvPr/>
            </p:nvCxnSpPr>
            <p:spPr>
              <a:xfrm flipH="1" flipV="1">
                <a:off x="20197924" y="24545669"/>
                <a:ext cx="2188461" cy="1963863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Straight Arrow Connector 397"/>
              <p:cNvCxnSpPr>
                <a:stCxn id="393" idx="2"/>
                <a:endCxn id="390" idx="6"/>
              </p:cNvCxnSpPr>
              <p:nvPr/>
            </p:nvCxnSpPr>
            <p:spPr>
              <a:xfrm flipH="1">
                <a:off x="20365776" y="24090569"/>
                <a:ext cx="1701387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Straight Arrow Connector 398"/>
              <p:cNvCxnSpPr/>
              <p:nvPr/>
            </p:nvCxnSpPr>
            <p:spPr>
              <a:xfrm rot="10800000">
                <a:off x="20365776" y="27284346"/>
                <a:ext cx="1701388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Straight Arrow Connector 399"/>
              <p:cNvCxnSpPr>
                <a:stCxn id="392" idx="0"/>
                <a:endCxn id="390" idx="4"/>
              </p:cNvCxnSpPr>
              <p:nvPr/>
            </p:nvCxnSpPr>
            <p:spPr>
              <a:xfrm flipV="1">
                <a:off x="19704327" y="24752018"/>
                <a:ext cx="0" cy="1658946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Straight Arrow Connector 400"/>
              <p:cNvCxnSpPr/>
              <p:nvPr/>
            </p:nvCxnSpPr>
            <p:spPr>
              <a:xfrm>
                <a:off x="23674592" y="24203781"/>
                <a:ext cx="0" cy="395290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Straight Arrow Connector 401"/>
              <p:cNvCxnSpPr/>
              <p:nvPr/>
            </p:nvCxnSpPr>
            <p:spPr>
              <a:xfrm flipH="1">
                <a:off x="23351883" y="24190138"/>
                <a:ext cx="357129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Straight Arrow Connector 402"/>
              <p:cNvCxnSpPr/>
              <p:nvPr/>
            </p:nvCxnSpPr>
            <p:spPr>
              <a:xfrm>
                <a:off x="19962813" y="28157499"/>
                <a:ext cx="3711779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Arrow Connector 403"/>
              <p:cNvCxnSpPr/>
              <p:nvPr/>
            </p:nvCxnSpPr>
            <p:spPr>
              <a:xfrm>
                <a:off x="19980001" y="27683999"/>
                <a:ext cx="0" cy="45720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Arrow Connector 404"/>
              <p:cNvCxnSpPr/>
              <p:nvPr/>
            </p:nvCxnSpPr>
            <p:spPr>
              <a:xfrm>
                <a:off x="19581812" y="27684011"/>
                <a:ext cx="0" cy="697604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Arrow Connector 405"/>
              <p:cNvCxnSpPr/>
              <p:nvPr/>
            </p:nvCxnSpPr>
            <p:spPr>
              <a:xfrm>
                <a:off x="19581812" y="28381615"/>
                <a:ext cx="4316896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Straight Arrow Connector 406"/>
              <p:cNvCxnSpPr/>
              <p:nvPr/>
            </p:nvCxnSpPr>
            <p:spPr>
              <a:xfrm>
                <a:off x="23898707" y="23814451"/>
                <a:ext cx="0" cy="4567164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Straight Arrow Connector 407"/>
              <p:cNvCxnSpPr/>
              <p:nvPr/>
            </p:nvCxnSpPr>
            <p:spPr>
              <a:xfrm flipH="1">
                <a:off x="23382996" y="23837336"/>
                <a:ext cx="515710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0" name="Group 369"/>
            <p:cNvGrpSpPr/>
            <p:nvPr/>
          </p:nvGrpSpPr>
          <p:grpSpPr>
            <a:xfrm>
              <a:off x="22209920" y="17758528"/>
              <a:ext cx="5132079" cy="4949642"/>
              <a:chOff x="5865813" y="35035779"/>
              <a:chExt cx="5031398" cy="4852540"/>
            </a:xfrm>
          </p:grpSpPr>
          <p:sp>
            <p:nvSpPr>
              <p:cNvPr id="371" name="Oval 370"/>
              <p:cNvSpPr>
                <a:spLocks noChangeAspect="1"/>
              </p:cNvSpPr>
              <p:nvPr/>
            </p:nvSpPr>
            <p:spPr>
              <a:xfrm>
                <a:off x="5865813" y="35035779"/>
                <a:ext cx="1322898" cy="1322899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372" name="Oval 371"/>
              <p:cNvSpPr>
                <a:spLocks noChangeAspect="1"/>
              </p:cNvSpPr>
              <p:nvPr/>
            </p:nvSpPr>
            <p:spPr>
              <a:xfrm>
                <a:off x="8890098" y="38017624"/>
                <a:ext cx="1322898" cy="1322899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373" name="Oval 372"/>
              <p:cNvSpPr>
                <a:spLocks noChangeAspect="1"/>
              </p:cNvSpPr>
              <p:nvPr/>
            </p:nvSpPr>
            <p:spPr>
              <a:xfrm>
                <a:off x="5865813" y="38017624"/>
                <a:ext cx="1322898" cy="1322899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374" name="Oval 373"/>
              <p:cNvSpPr>
                <a:spLocks noChangeAspect="1"/>
              </p:cNvSpPr>
              <p:nvPr/>
            </p:nvSpPr>
            <p:spPr>
              <a:xfrm>
                <a:off x="8890098" y="35035779"/>
                <a:ext cx="1322898" cy="1322899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  <p:cxnSp>
            <p:nvCxnSpPr>
              <p:cNvPr id="375" name="Straight Arrow Connector 374"/>
              <p:cNvCxnSpPr/>
              <p:nvPr/>
            </p:nvCxnSpPr>
            <p:spPr>
              <a:xfrm>
                <a:off x="7188711" y="35505555"/>
                <a:ext cx="1701388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Straight Arrow Connector 375"/>
              <p:cNvCxnSpPr/>
              <p:nvPr/>
            </p:nvCxnSpPr>
            <p:spPr>
              <a:xfrm>
                <a:off x="7150064" y="38599764"/>
                <a:ext cx="1701388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Arrow Connector 376"/>
              <p:cNvCxnSpPr/>
              <p:nvPr/>
            </p:nvCxnSpPr>
            <p:spPr>
              <a:xfrm rot="5400000">
                <a:off x="5482758" y="37209372"/>
                <a:ext cx="1701387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Arrow Connector 377"/>
              <p:cNvCxnSpPr/>
              <p:nvPr/>
            </p:nvCxnSpPr>
            <p:spPr>
              <a:xfrm>
                <a:off x="6801093" y="36314104"/>
                <a:ext cx="2221839" cy="199159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Straight Arrow Connector 378"/>
              <p:cNvCxnSpPr/>
              <p:nvPr/>
            </p:nvCxnSpPr>
            <p:spPr>
              <a:xfrm flipH="1" flipV="1">
                <a:off x="7020859" y="36152329"/>
                <a:ext cx="2188461" cy="1963863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Arrow Connector 379"/>
              <p:cNvCxnSpPr/>
              <p:nvPr/>
            </p:nvCxnSpPr>
            <p:spPr>
              <a:xfrm>
                <a:off x="6273730" y="39860486"/>
                <a:ext cx="462348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Arrow Connector 380"/>
              <p:cNvCxnSpPr/>
              <p:nvPr/>
            </p:nvCxnSpPr>
            <p:spPr>
              <a:xfrm>
                <a:off x="6299181" y="39290673"/>
                <a:ext cx="0" cy="547796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Straight Arrow Connector 381"/>
              <p:cNvCxnSpPr/>
              <p:nvPr/>
            </p:nvCxnSpPr>
            <p:spPr>
              <a:xfrm>
                <a:off x="10865030" y="35470963"/>
                <a:ext cx="0" cy="4417356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Arrow Connector 382"/>
              <p:cNvCxnSpPr/>
              <p:nvPr/>
            </p:nvCxnSpPr>
            <p:spPr>
              <a:xfrm flipH="1">
                <a:off x="10212998" y="35505555"/>
                <a:ext cx="65203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Arrow Connector 383"/>
              <p:cNvCxnSpPr/>
              <p:nvPr/>
            </p:nvCxnSpPr>
            <p:spPr>
              <a:xfrm rot="10800000">
                <a:off x="7188711" y="38891006"/>
                <a:ext cx="1701388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Arrow Connector 384"/>
              <p:cNvCxnSpPr/>
              <p:nvPr/>
            </p:nvCxnSpPr>
            <p:spPr>
              <a:xfrm rot="16200000">
                <a:off x="8579425" y="37223666"/>
                <a:ext cx="1701387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Arrow Connector 385"/>
              <p:cNvCxnSpPr/>
              <p:nvPr/>
            </p:nvCxnSpPr>
            <p:spPr>
              <a:xfrm>
                <a:off x="6627812" y="39355235"/>
                <a:ext cx="0" cy="34661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Arrow Connector 386"/>
              <p:cNvCxnSpPr/>
              <p:nvPr/>
            </p:nvCxnSpPr>
            <p:spPr>
              <a:xfrm>
                <a:off x="6601984" y="39659719"/>
                <a:ext cx="405582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Straight Arrow Connector 387"/>
              <p:cNvCxnSpPr/>
              <p:nvPr/>
            </p:nvCxnSpPr>
            <p:spPr>
              <a:xfrm>
                <a:off x="10657807" y="35796795"/>
                <a:ext cx="0" cy="388203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Arrow Connector 388"/>
              <p:cNvCxnSpPr/>
              <p:nvPr/>
            </p:nvCxnSpPr>
            <p:spPr>
              <a:xfrm flipH="1">
                <a:off x="10209212" y="35796795"/>
                <a:ext cx="468000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12" name="Straight Connector 211"/>
          <p:cNvCxnSpPr>
            <a:stCxn id="351" idx="6"/>
            <a:endCxn id="352" idx="2"/>
          </p:cNvCxnSpPr>
          <p:nvPr/>
        </p:nvCxnSpPr>
        <p:spPr>
          <a:xfrm>
            <a:off x="29890210" y="14320441"/>
            <a:ext cx="3150975" cy="0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>
            <a:stCxn id="350" idx="7"/>
            <a:endCxn id="349" idx="3"/>
          </p:cNvCxnSpPr>
          <p:nvPr/>
        </p:nvCxnSpPr>
        <p:spPr>
          <a:xfrm flipV="1">
            <a:off x="30394356" y="13071847"/>
            <a:ext cx="2018920" cy="2386328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/>
          <p:cNvSpPr txBox="1"/>
          <p:nvPr/>
        </p:nvSpPr>
        <p:spPr>
          <a:xfrm>
            <a:off x="16343617" y="15485883"/>
            <a:ext cx="34520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0" dirty="0" smtClean="0">
                <a:latin typeface="Arial" charset="0"/>
                <a:ea typeface="Arial" charset="0"/>
                <a:cs typeface="Arial" charset="0"/>
              </a:rPr>
              <a:t>G(d</a:t>
            </a:r>
            <a:r>
              <a:rPr lang="en-US" sz="7000" baseline="-25000" dirty="0" smtClean="0"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sz="7000" dirty="0" smtClean="0">
                <a:latin typeface="Arial" charset="0"/>
                <a:ea typeface="Arial" charset="0"/>
                <a:cs typeface="Arial" charset="0"/>
              </a:rPr>
              <a:t>, A)</a:t>
            </a:r>
            <a:endParaRPr lang="en-US" sz="7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00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Box 218"/>
          <p:cNvSpPr txBox="1"/>
          <p:nvPr/>
        </p:nvSpPr>
        <p:spPr>
          <a:xfrm>
            <a:off x="15956635" y="6141331"/>
            <a:ext cx="4196983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500" dirty="0">
                <a:latin typeface="Arial" charset="0"/>
                <a:ea typeface="Arial" charset="0"/>
                <a:cs typeface="Arial" charset="0"/>
              </a:rPr>
              <a:t>DBG for </a:t>
            </a:r>
            <a:r>
              <a:rPr lang="en-US" sz="6500" dirty="0" smtClean="0">
                <a:latin typeface="Arial" charset="0"/>
                <a:ea typeface="Arial" charset="0"/>
                <a:cs typeface="Arial" charset="0"/>
              </a:rPr>
              <a:t>d</a:t>
            </a:r>
            <a:r>
              <a:rPr lang="en-US" sz="6500" baseline="-25000" dirty="0" smtClean="0">
                <a:latin typeface="Arial" charset="0"/>
                <a:ea typeface="Arial" charset="0"/>
                <a:cs typeface="Arial" charset="0"/>
              </a:rPr>
              <a:t>1</a:t>
            </a:r>
            <a:endParaRPr lang="en-US" sz="6500" baseline="-250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226" name="Group 225"/>
          <p:cNvGrpSpPr/>
          <p:nvPr/>
        </p:nvGrpSpPr>
        <p:grpSpPr>
          <a:xfrm>
            <a:off x="15043333" y="7425031"/>
            <a:ext cx="6023586" cy="5846852"/>
            <a:chOff x="13599319" y="9116396"/>
            <a:chExt cx="6258005" cy="6074391"/>
          </a:xfrm>
        </p:grpSpPr>
        <p:sp>
          <p:nvSpPr>
            <p:cNvPr id="228" name="Oval 227"/>
            <p:cNvSpPr>
              <a:spLocks noChangeAspect="1"/>
            </p:cNvSpPr>
            <p:nvPr/>
          </p:nvSpPr>
          <p:spPr>
            <a:xfrm>
              <a:off x="13599319" y="9116396"/>
              <a:ext cx="1656000" cy="165600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7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230" name="Oval 229"/>
            <p:cNvSpPr>
              <a:spLocks noChangeAspect="1"/>
            </p:cNvSpPr>
            <p:nvPr/>
          </p:nvSpPr>
          <p:spPr>
            <a:xfrm>
              <a:off x="17385110" y="12849059"/>
              <a:ext cx="1656000" cy="165600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7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231" name="Oval 230"/>
            <p:cNvSpPr>
              <a:spLocks noChangeAspect="1"/>
            </p:cNvSpPr>
            <p:nvPr/>
          </p:nvSpPr>
          <p:spPr>
            <a:xfrm>
              <a:off x="13599319" y="12849059"/>
              <a:ext cx="1656000" cy="165600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7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234" name="Oval 233"/>
            <p:cNvSpPr>
              <a:spLocks noChangeAspect="1"/>
            </p:cNvSpPr>
            <p:nvPr/>
          </p:nvSpPr>
          <p:spPr>
            <a:xfrm>
              <a:off x="17385110" y="9116396"/>
              <a:ext cx="1656000" cy="165600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7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cxnSp>
          <p:nvCxnSpPr>
            <p:cNvPr id="240" name="Straight Arrow Connector 239"/>
            <p:cNvCxnSpPr/>
            <p:nvPr/>
          </p:nvCxnSpPr>
          <p:spPr>
            <a:xfrm>
              <a:off x="15255319" y="9704459"/>
              <a:ext cx="2129791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>
              <a:off x="15206939" y="13577779"/>
              <a:ext cx="2129791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/>
            <p:cNvCxnSpPr/>
            <p:nvPr/>
          </p:nvCxnSpPr>
          <p:spPr>
            <a:xfrm rot="5400000">
              <a:off x="13119814" y="11837292"/>
              <a:ext cx="2129791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Arrow Connector 246"/>
            <p:cNvCxnSpPr/>
            <p:nvPr/>
          </p:nvCxnSpPr>
          <p:spPr>
            <a:xfrm rot="5400000">
              <a:off x="17463214" y="11839963"/>
              <a:ext cx="2129791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Arrow Connector 247"/>
            <p:cNvCxnSpPr/>
            <p:nvPr/>
          </p:nvCxnSpPr>
          <p:spPr>
            <a:xfrm>
              <a:off x="14770100" y="10716597"/>
              <a:ext cx="2781293" cy="2493064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/>
            <p:cNvCxnSpPr/>
            <p:nvPr/>
          </p:nvCxnSpPr>
          <p:spPr>
            <a:xfrm flipH="1" flipV="1">
              <a:off x="15045201" y="10514089"/>
              <a:ext cx="2739508" cy="2458357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/>
            <p:cNvCxnSpPr/>
            <p:nvPr/>
          </p:nvCxnSpPr>
          <p:spPr>
            <a:xfrm>
              <a:off x="14132957" y="15155946"/>
              <a:ext cx="5724367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Arrow Connector 293"/>
            <p:cNvCxnSpPr/>
            <p:nvPr/>
          </p:nvCxnSpPr>
          <p:spPr>
            <a:xfrm>
              <a:off x="14141809" y="14442655"/>
              <a:ext cx="0" cy="685728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Arrow Connector 294"/>
            <p:cNvCxnSpPr/>
            <p:nvPr/>
          </p:nvCxnSpPr>
          <p:spPr>
            <a:xfrm>
              <a:off x="19857324" y="9661159"/>
              <a:ext cx="0" cy="5529628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Arrow Connector 295"/>
            <p:cNvCxnSpPr/>
            <p:nvPr/>
          </p:nvCxnSpPr>
          <p:spPr>
            <a:xfrm flipH="1">
              <a:off x="19041111" y="9704459"/>
              <a:ext cx="81621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7" name="Group 296"/>
          <p:cNvGrpSpPr/>
          <p:nvPr/>
        </p:nvGrpSpPr>
        <p:grpSpPr>
          <a:xfrm>
            <a:off x="15043333" y="16859160"/>
            <a:ext cx="6023586" cy="5846852"/>
            <a:chOff x="22133719" y="9116396"/>
            <a:chExt cx="6258005" cy="6074391"/>
          </a:xfrm>
        </p:grpSpPr>
        <p:sp>
          <p:nvSpPr>
            <p:cNvPr id="298" name="Oval 297"/>
            <p:cNvSpPr>
              <a:spLocks noChangeAspect="1"/>
            </p:cNvSpPr>
            <p:nvPr/>
          </p:nvSpPr>
          <p:spPr>
            <a:xfrm>
              <a:off x="22133719" y="9116396"/>
              <a:ext cx="1656000" cy="1656000"/>
            </a:xfrm>
            <a:prstGeom prst="ellipse">
              <a:avLst/>
            </a:prstGeom>
            <a:noFill/>
            <a:ln w="101600">
              <a:solidFill>
                <a:srgbClr val="F56464"/>
              </a:solidFill>
              <a:headEnd w="med" len="lg"/>
              <a:tailEnd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7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299" name="Oval 298"/>
            <p:cNvSpPr>
              <a:spLocks noChangeAspect="1"/>
            </p:cNvSpPr>
            <p:nvPr/>
          </p:nvSpPr>
          <p:spPr>
            <a:xfrm>
              <a:off x="25919510" y="12849059"/>
              <a:ext cx="1656000" cy="165600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  <a:headEnd w="med" len="lg"/>
              <a:tailEnd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7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300" name="Oval 299"/>
            <p:cNvSpPr>
              <a:spLocks noChangeAspect="1"/>
            </p:cNvSpPr>
            <p:nvPr/>
          </p:nvSpPr>
          <p:spPr>
            <a:xfrm>
              <a:off x="22133719" y="12849059"/>
              <a:ext cx="1656000" cy="165600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  <a:headEnd w="med" len="lg"/>
              <a:tailEnd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7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301" name="Oval 300"/>
            <p:cNvSpPr>
              <a:spLocks noChangeAspect="1"/>
            </p:cNvSpPr>
            <p:nvPr/>
          </p:nvSpPr>
          <p:spPr>
            <a:xfrm>
              <a:off x="25919510" y="9116396"/>
              <a:ext cx="1656000" cy="165600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  <a:headEnd w="med" len="lg"/>
              <a:tailEnd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7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cxnSp>
          <p:nvCxnSpPr>
            <p:cNvPr id="302" name="Straight Arrow Connector 301"/>
            <p:cNvCxnSpPr/>
            <p:nvPr/>
          </p:nvCxnSpPr>
          <p:spPr>
            <a:xfrm>
              <a:off x="23807804" y="13577779"/>
              <a:ext cx="2129791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/>
            <p:cNvCxnSpPr/>
            <p:nvPr/>
          </p:nvCxnSpPr>
          <p:spPr>
            <a:xfrm rot="5400000">
              <a:off x="25997614" y="11839963"/>
              <a:ext cx="2129791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Arrow Connector 303"/>
            <p:cNvCxnSpPr/>
            <p:nvPr/>
          </p:nvCxnSpPr>
          <p:spPr>
            <a:xfrm flipH="1" flipV="1">
              <a:off x="23579601" y="10514089"/>
              <a:ext cx="2739508" cy="2458357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Arrow Connector 304"/>
            <p:cNvCxnSpPr/>
            <p:nvPr/>
          </p:nvCxnSpPr>
          <p:spPr>
            <a:xfrm>
              <a:off x="22667357" y="15155946"/>
              <a:ext cx="5724367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Arrow Connector 305"/>
            <p:cNvCxnSpPr/>
            <p:nvPr/>
          </p:nvCxnSpPr>
          <p:spPr>
            <a:xfrm>
              <a:off x="22676209" y="14442655"/>
              <a:ext cx="0" cy="685728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Arrow Connector 306"/>
            <p:cNvCxnSpPr/>
            <p:nvPr/>
          </p:nvCxnSpPr>
          <p:spPr>
            <a:xfrm>
              <a:off x="28391724" y="9661159"/>
              <a:ext cx="0" cy="5529628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Arrow Connector 307"/>
            <p:cNvCxnSpPr/>
            <p:nvPr/>
          </p:nvCxnSpPr>
          <p:spPr>
            <a:xfrm flipH="1">
              <a:off x="27575511" y="9704459"/>
              <a:ext cx="81621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9" name="TextBox 308"/>
          <p:cNvSpPr txBox="1"/>
          <p:nvPr/>
        </p:nvSpPr>
        <p:spPr>
          <a:xfrm>
            <a:off x="15956635" y="15543212"/>
            <a:ext cx="4196983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500" dirty="0">
                <a:latin typeface="Arial" charset="0"/>
                <a:ea typeface="Arial" charset="0"/>
                <a:cs typeface="Arial" charset="0"/>
              </a:rPr>
              <a:t>DBG for </a:t>
            </a:r>
            <a:r>
              <a:rPr lang="en-US" sz="6500" dirty="0" smtClean="0">
                <a:latin typeface="Arial" charset="0"/>
                <a:ea typeface="Arial" charset="0"/>
                <a:cs typeface="Arial" charset="0"/>
              </a:rPr>
              <a:t>d</a:t>
            </a:r>
            <a:r>
              <a:rPr lang="en-US" sz="6500" baseline="-25000" dirty="0" smtClean="0">
                <a:latin typeface="Arial" charset="0"/>
                <a:ea typeface="Arial" charset="0"/>
                <a:cs typeface="Arial" charset="0"/>
              </a:rPr>
              <a:t>2</a:t>
            </a:r>
            <a:endParaRPr lang="en-US" sz="650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0" name="TextBox 309"/>
          <p:cNvSpPr txBox="1"/>
          <p:nvPr/>
        </p:nvSpPr>
        <p:spPr>
          <a:xfrm>
            <a:off x="9744394" y="13388996"/>
            <a:ext cx="1319079" cy="12138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dirty="0">
                <a:latin typeface="Arial" charset="0"/>
                <a:ea typeface="Arial" charset="0"/>
                <a:cs typeface="Arial" charset="0"/>
              </a:rPr>
              <a:t>(a)</a:t>
            </a:r>
          </a:p>
        </p:txBody>
      </p:sp>
      <p:sp>
        <p:nvSpPr>
          <p:cNvPr id="311" name="TextBox 310"/>
          <p:cNvSpPr txBox="1"/>
          <p:nvPr/>
        </p:nvSpPr>
        <p:spPr>
          <a:xfrm>
            <a:off x="17429402" y="13505314"/>
            <a:ext cx="1251449" cy="11996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smtClean="0">
                <a:latin typeface="Arial" charset="0"/>
                <a:ea typeface="Arial" charset="0"/>
                <a:cs typeface="Arial" charset="0"/>
              </a:rPr>
              <a:t>(c)</a:t>
            </a:r>
            <a:endParaRPr lang="en-US" sz="7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2" name="TextBox 311"/>
          <p:cNvSpPr txBox="1"/>
          <p:nvPr/>
        </p:nvSpPr>
        <p:spPr>
          <a:xfrm>
            <a:off x="17403673" y="22586754"/>
            <a:ext cx="1302907" cy="11996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dirty="0" smtClean="0">
                <a:latin typeface="Arial" charset="0"/>
                <a:ea typeface="Arial" charset="0"/>
                <a:cs typeface="Arial" charset="0"/>
              </a:rPr>
              <a:t>(d)</a:t>
            </a:r>
            <a:endParaRPr lang="en-US" sz="70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313" name="Group 312"/>
          <p:cNvGrpSpPr>
            <a:grpSpLocks noChangeAspect="1"/>
          </p:cNvGrpSpPr>
          <p:nvPr/>
        </p:nvGrpSpPr>
        <p:grpSpPr>
          <a:xfrm>
            <a:off x="7378367" y="16849245"/>
            <a:ext cx="6051133" cy="5846851"/>
            <a:chOff x="17327560" y="4050157"/>
            <a:chExt cx="6597652" cy="6374918"/>
          </a:xfrm>
        </p:grpSpPr>
        <p:sp>
          <p:nvSpPr>
            <p:cNvPr id="314" name="Oval 313"/>
            <p:cNvSpPr>
              <a:spLocks noChangeAspect="1"/>
            </p:cNvSpPr>
            <p:nvPr/>
          </p:nvSpPr>
          <p:spPr>
            <a:xfrm>
              <a:off x="17327560" y="4050157"/>
              <a:ext cx="1737930" cy="173793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7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315" name="Oval 314"/>
            <p:cNvSpPr>
              <a:spLocks noChangeAspect="1"/>
            </p:cNvSpPr>
            <p:nvPr/>
          </p:nvSpPr>
          <p:spPr>
            <a:xfrm>
              <a:off x="21300651" y="7967491"/>
              <a:ext cx="1737930" cy="173793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7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316" name="Oval 315"/>
            <p:cNvSpPr>
              <a:spLocks noChangeAspect="1"/>
            </p:cNvSpPr>
            <p:nvPr/>
          </p:nvSpPr>
          <p:spPr>
            <a:xfrm>
              <a:off x="17327560" y="7967491"/>
              <a:ext cx="1737930" cy="173793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7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317" name="Oval 316"/>
            <p:cNvSpPr>
              <a:spLocks noChangeAspect="1"/>
            </p:cNvSpPr>
            <p:nvPr/>
          </p:nvSpPr>
          <p:spPr>
            <a:xfrm>
              <a:off x="21300651" y="4050157"/>
              <a:ext cx="1737930" cy="173793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7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cxnSp>
          <p:nvCxnSpPr>
            <p:cNvPr id="318" name="Straight Arrow Connector 317"/>
            <p:cNvCxnSpPr/>
            <p:nvPr/>
          </p:nvCxnSpPr>
          <p:spPr>
            <a:xfrm>
              <a:off x="19065489" y="4919119"/>
              <a:ext cx="2235161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Arrow Connector 318"/>
            <p:cNvCxnSpPr/>
            <p:nvPr/>
          </p:nvCxnSpPr>
          <p:spPr>
            <a:xfrm>
              <a:off x="19065489" y="8836454"/>
              <a:ext cx="2235161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Arrow Connector 319"/>
            <p:cNvCxnSpPr/>
            <p:nvPr/>
          </p:nvCxnSpPr>
          <p:spPr>
            <a:xfrm>
              <a:off x="18196523" y="5788086"/>
              <a:ext cx="0" cy="2179405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Arrow Connector 320"/>
            <p:cNvCxnSpPr/>
            <p:nvPr/>
          </p:nvCxnSpPr>
          <p:spPr>
            <a:xfrm>
              <a:off x="22169614" y="5788086"/>
              <a:ext cx="0" cy="2179405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Arrow Connector 321"/>
            <p:cNvCxnSpPr/>
            <p:nvPr/>
          </p:nvCxnSpPr>
          <p:spPr>
            <a:xfrm>
              <a:off x="18810977" y="5533571"/>
              <a:ext cx="2744188" cy="268843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Arrow Connector 322"/>
            <p:cNvCxnSpPr/>
            <p:nvPr/>
          </p:nvCxnSpPr>
          <p:spPr>
            <a:xfrm>
              <a:off x="18196525" y="10388507"/>
              <a:ext cx="5698652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Arrow Connector 323"/>
            <p:cNvCxnSpPr/>
            <p:nvPr/>
          </p:nvCxnSpPr>
          <p:spPr>
            <a:xfrm>
              <a:off x="18196523" y="9705421"/>
              <a:ext cx="0" cy="68308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Arrow Connector 324"/>
            <p:cNvCxnSpPr/>
            <p:nvPr/>
          </p:nvCxnSpPr>
          <p:spPr>
            <a:xfrm>
              <a:off x="23895175" y="4919122"/>
              <a:ext cx="0" cy="5505953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Arrow Connector 325"/>
            <p:cNvCxnSpPr/>
            <p:nvPr/>
          </p:nvCxnSpPr>
          <p:spPr>
            <a:xfrm flipH="1">
              <a:off x="23038581" y="4919119"/>
              <a:ext cx="886631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7" name="TextBox 326"/>
          <p:cNvSpPr txBox="1"/>
          <p:nvPr/>
        </p:nvSpPr>
        <p:spPr>
          <a:xfrm>
            <a:off x="9752480" y="22586754"/>
            <a:ext cx="1302907" cy="11996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dirty="0" smtClean="0">
                <a:latin typeface="Arial" charset="0"/>
                <a:ea typeface="Arial" charset="0"/>
                <a:cs typeface="Arial" charset="0"/>
              </a:rPr>
              <a:t>(b)</a:t>
            </a:r>
            <a:endParaRPr lang="en-US" sz="70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329" name="Group 328"/>
          <p:cNvGrpSpPr>
            <a:grpSpLocks noChangeAspect="1"/>
          </p:cNvGrpSpPr>
          <p:nvPr/>
        </p:nvGrpSpPr>
        <p:grpSpPr>
          <a:xfrm>
            <a:off x="6598634" y="5904000"/>
            <a:ext cx="7610598" cy="7596000"/>
            <a:chOff x="5967703" y="1891636"/>
            <a:chExt cx="9534144" cy="9515856"/>
          </a:xfrm>
        </p:grpSpPr>
        <p:pic>
          <p:nvPicPr>
            <p:cNvPr id="330" name="Picture 32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7703" y="1891636"/>
              <a:ext cx="9534144" cy="9515856"/>
            </a:xfrm>
            <a:prstGeom prst="rect">
              <a:avLst/>
            </a:prstGeom>
          </p:spPr>
        </p:pic>
        <p:sp>
          <p:nvSpPr>
            <p:cNvPr id="331" name="TextBox 330"/>
            <p:cNvSpPr txBox="1"/>
            <p:nvPr/>
          </p:nvSpPr>
          <p:spPr>
            <a:xfrm>
              <a:off x="8426753" y="3600584"/>
              <a:ext cx="1377276" cy="1446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70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332" name="TextBox 331"/>
            <p:cNvSpPr txBox="1"/>
            <p:nvPr/>
          </p:nvSpPr>
          <p:spPr>
            <a:xfrm>
              <a:off x="11777418" y="4070360"/>
              <a:ext cx="1377276" cy="1446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0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7000" baseline="-25000" dirty="0" smtClean="0"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7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33" name="TextBox 332"/>
            <p:cNvSpPr txBox="1"/>
            <p:nvPr/>
          </p:nvSpPr>
          <p:spPr>
            <a:xfrm>
              <a:off x="12159255" y="6365797"/>
              <a:ext cx="1377276" cy="1446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0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7000" baseline="-25000" dirty="0" smtClean="0"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7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12145763" y="8999075"/>
              <a:ext cx="1377276" cy="1446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0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7000" baseline="-25000" dirty="0" smtClean="0"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sz="7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35" name="Group 334"/>
          <p:cNvGrpSpPr/>
          <p:nvPr/>
        </p:nvGrpSpPr>
        <p:grpSpPr>
          <a:xfrm>
            <a:off x="6512719" y="13333412"/>
            <a:ext cx="3119288" cy="3021926"/>
            <a:chOff x="3292891" y="9890846"/>
            <a:chExt cx="3401014" cy="3294856"/>
          </a:xfrm>
        </p:grpSpPr>
        <p:cxnSp>
          <p:nvCxnSpPr>
            <p:cNvPr id="336" name="Straight Arrow Connector 335"/>
            <p:cNvCxnSpPr/>
            <p:nvPr/>
          </p:nvCxnSpPr>
          <p:spPr>
            <a:xfrm>
              <a:off x="3427412" y="11846719"/>
              <a:ext cx="2880000" cy="0"/>
            </a:xfrm>
            <a:prstGeom prst="straightConnector1">
              <a:avLst/>
            </a:prstGeom>
            <a:ln w="1016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Arrow Connector 336"/>
            <p:cNvCxnSpPr/>
            <p:nvPr/>
          </p:nvCxnSpPr>
          <p:spPr>
            <a:xfrm flipV="1">
              <a:off x="4203596" y="10581632"/>
              <a:ext cx="1296923" cy="2466624"/>
            </a:xfrm>
            <a:prstGeom prst="straightConnector1">
              <a:avLst/>
            </a:prstGeom>
            <a:ln w="1016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8" name="TextBox 337"/>
            <p:cNvSpPr txBox="1"/>
            <p:nvPr/>
          </p:nvSpPr>
          <p:spPr>
            <a:xfrm>
              <a:off x="5714797" y="10722786"/>
              <a:ext cx="979108" cy="11073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latin typeface="Arial" charset="0"/>
                  <a:ea typeface="Arial" charset="0"/>
                  <a:cs typeface="Arial" charset="0"/>
                </a:rPr>
                <a:t>d</a:t>
              </a:r>
              <a:r>
                <a:rPr lang="en-US" sz="6000" baseline="-25000" dirty="0" smtClean="0"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6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39" name="TextBox 338"/>
            <p:cNvSpPr txBox="1"/>
            <p:nvPr/>
          </p:nvSpPr>
          <p:spPr>
            <a:xfrm>
              <a:off x="4332676" y="9890846"/>
              <a:ext cx="979108" cy="11073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latin typeface="Arial" charset="0"/>
                  <a:ea typeface="Arial" charset="0"/>
                  <a:cs typeface="Arial" charset="0"/>
                </a:rPr>
                <a:t>d</a:t>
              </a:r>
              <a:r>
                <a:rPr lang="en-US" sz="6000" baseline="-25000" dirty="0" smtClean="0"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6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40" name="TextBox 339"/>
            <p:cNvSpPr txBox="1"/>
            <p:nvPr/>
          </p:nvSpPr>
          <p:spPr>
            <a:xfrm>
              <a:off x="4622208" y="12078308"/>
              <a:ext cx="1258753" cy="11073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smtClean="0">
                  <a:latin typeface="Arial" charset="0"/>
                  <a:ea typeface="Arial" charset="0"/>
                  <a:cs typeface="Arial" charset="0"/>
                </a:rPr>
                <a:t>-d</a:t>
              </a:r>
              <a:r>
                <a:rPr lang="en-US" sz="6000" baseline="-25000" smtClean="0"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6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3292891" y="10639704"/>
              <a:ext cx="1258753" cy="11073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latin typeface="Arial" charset="0"/>
                  <a:ea typeface="Arial" charset="0"/>
                  <a:cs typeface="Arial" charset="0"/>
                </a:rPr>
                <a:t>-d</a:t>
              </a:r>
              <a:r>
                <a:rPr lang="en-US" sz="6000" baseline="-25000" dirty="0" smtClean="0"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6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cxnSp>
        <p:nvCxnSpPr>
          <p:cNvPr id="342" name="Straight Arrow Connector 341"/>
          <p:cNvCxnSpPr/>
          <p:nvPr/>
        </p:nvCxnSpPr>
        <p:spPr>
          <a:xfrm>
            <a:off x="16647319" y="21486812"/>
            <a:ext cx="2050011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22209919" y="5919614"/>
            <a:ext cx="18059402" cy="17851765"/>
            <a:chOff x="22209919" y="5919614"/>
            <a:chExt cx="18059402" cy="17851765"/>
          </a:xfrm>
        </p:grpSpPr>
        <p:sp>
          <p:nvSpPr>
            <p:cNvPr id="343" name="TextBox 342"/>
            <p:cNvSpPr txBox="1"/>
            <p:nvPr/>
          </p:nvSpPr>
          <p:spPr>
            <a:xfrm>
              <a:off x="30988802" y="22601828"/>
              <a:ext cx="1279517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0" dirty="0" smtClean="0">
                  <a:latin typeface="Arial" charset="0"/>
                  <a:ea typeface="Arial" charset="0"/>
                  <a:cs typeface="Arial" charset="0"/>
                </a:rPr>
                <a:t>(e)</a:t>
              </a:r>
              <a:endParaRPr lang="en-US" sz="7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45" name="Oval 344"/>
            <p:cNvSpPr>
              <a:spLocks noChangeAspect="1"/>
            </p:cNvSpPr>
            <p:nvPr/>
          </p:nvSpPr>
          <p:spPr>
            <a:xfrm>
              <a:off x="29627469" y="12552712"/>
              <a:ext cx="3535456" cy="3535457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0628" tIns="65314" rIns="130628" bIns="653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800"/>
            </a:p>
          </p:txBody>
        </p:sp>
        <p:grpSp>
          <p:nvGrpSpPr>
            <p:cNvPr id="346" name="Group 345"/>
            <p:cNvGrpSpPr>
              <a:grpSpLocks noChangeAspect="1"/>
            </p:cNvGrpSpPr>
            <p:nvPr/>
          </p:nvGrpSpPr>
          <p:grpSpPr>
            <a:xfrm>
              <a:off x="35316320" y="11694095"/>
              <a:ext cx="4952999" cy="4949642"/>
              <a:chOff x="13599319" y="9116396"/>
              <a:chExt cx="6078513" cy="6074391"/>
            </a:xfrm>
          </p:grpSpPr>
          <p:sp>
            <p:nvSpPr>
              <p:cNvPr id="478" name="Oval 477"/>
              <p:cNvSpPr>
                <a:spLocks noChangeAspect="1"/>
              </p:cNvSpPr>
              <p:nvPr/>
            </p:nvSpPr>
            <p:spPr>
              <a:xfrm>
                <a:off x="13599319" y="9116396"/>
                <a:ext cx="1656000" cy="1656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479" name="Oval 478"/>
              <p:cNvSpPr>
                <a:spLocks noChangeAspect="1"/>
              </p:cNvSpPr>
              <p:nvPr/>
            </p:nvSpPr>
            <p:spPr>
              <a:xfrm>
                <a:off x="17385110" y="12849059"/>
                <a:ext cx="1656000" cy="1656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480" name="Oval 479"/>
              <p:cNvSpPr>
                <a:spLocks noChangeAspect="1"/>
              </p:cNvSpPr>
              <p:nvPr/>
            </p:nvSpPr>
            <p:spPr>
              <a:xfrm>
                <a:off x="13599319" y="12849059"/>
                <a:ext cx="1656000" cy="1656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481" name="Oval 480"/>
              <p:cNvSpPr>
                <a:spLocks noChangeAspect="1"/>
              </p:cNvSpPr>
              <p:nvPr/>
            </p:nvSpPr>
            <p:spPr>
              <a:xfrm>
                <a:off x="17385110" y="9116396"/>
                <a:ext cx="1656000" cy="1656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  <p:cxnSp>
            <p:nvCxnSpPr>
              <p:cNvPr id="482" name="Straight Arrow Connector 481"/>
              <p:cNvCxnSpPr/>
              <p:nvPr/>
            </p:nvCxnSpPr>
            <p:spPr>
              <a:xfrm>
                <a:off x="15255319" y="9704459"/>
                <a:ext cx="212979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3" name="Straight Arrow Connector 482"/>
              <p:cNvCxnSpPr/>
              <p:nvPr/>
            </p:nvCxnSpPr>
            <p:spPr>
              <a:xfrm>
                <a:off x="15206939" y="13577779"/>
                <a:ext cx="212979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4" name="Straight Arrow Connector 483"/>
              <p:cNvCxnSpPr/>
              <p:nvPr/>
            </p:nvCxnSpPr>
            <p:spPr>
              <a:xfrm rot="5400000">
                <a:off x="13119814" y="11837292"/>
                <a:ext cx="212979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5" name="Straight Arrow Connector 484"/>
              <p:cNvCxnSpPr/>
              <p:nvPr/>
            </p:nvCxnSpPr>
            <p:spPr>
              <a:xfrm rot="5400000">
                <a:off x="17463214" y="11839963"/>
                <a:ext cx="212979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Straight Arrow Connector 485"/>
              <p:cNvCxnSpPr/>
              <p:nvPr/>
            </p:nvCxnSpPr>
            <p:spPr>
              <a:xfrm>
                <a:off x="14770100" y="10716597"/>
                <a:ext cx="2781293" cy="2493064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7" name="Straight Arrow Connector 486"/>
              <p:cNvCxnSpPr/>
              <p:nvPr/>
            </p:nvCxnSpPr>
            <p:spPr>
              <a:xfrm flipH="1" flipV="1">
                <a:off x="15045201" y="10514089"/>
                <a:ext cx="2739508" cy="2458357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8" name="Straight Arrow Connector 487"/>
              <p:cNvCxnSpPr/>
              <p:nvPr/>
            </p:nvCxnSpPr>
            <p:spPr>
              <a:xfrm>
                <a:off x="14132957" y="15155946"/>
                <a:ext cx="5544875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9" name="Straight Arrow Connector 488"/>
              <p:cNvCxnSpPr/>
              <p:nvPr/>
            </p:nvCxnSpPr>
            <p:spPr>
              <a:xfrm>
                <a:off x="14141809" y="14442655"/>
                <a:ext cx="0" cy="685728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0" name="Straight Arrow Connector 489"/>
              <p:cNvCxnSpPr/>
              <p:nvPr/>
            </p:nvCxnSpPr>
            <p:spPr>
              <a:xfrm>
                <a:off x="19677832" y="9661159"/>
                <a:ext cx="0" cy="5529628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1" name="Straight Arrow Connector 490"/>
              <p:cNvCxnSpPr/>
              <p:nvPr/>
            </p:nvCxnSpPr>
            <p:spPr>
              <a:xfrm flipH="1">
                <a:off x="19041112" y="9704459"/>
                <a:ext cx="636720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7" name="Group 346"/>
            <p:cNvGrpSpPr>
              <a:grpSpLocks noChangeAspect="1"/>
            </p:cNvGrpSpPr>
            <p:nvPr/>
          </p:nvGrpSpPr>
          <p:grpSpPr>
            <a:xfrm>
              <a:off x="28845569" y="5919614"/>
              <a:ext cx="5099256" cy="4949642"/>
              <a:chOff x="22133719" y="9116396"/>
              <a:chExt cx="6258005" cy="6074391"/>
            </a:xfrm>
          </p:grpSpPr>
          <p:sp>
            <p:nvSpPr>
              <p:cNvPr id="467" name="Oval 466"/>
              <p:cNvSpPr>
                <a:spLocks noChangeAspect="1"/>
              </p:cNvSpPr>
              <p:nvPr/>
            </p:nvSpPr>
            <p:spPr>
              <a:xfrm>
                <a:off x="22133719" y="9116396"/>
                <a:ext cx="1656000" cy="1656000"/>
              </a:xfrm>
              <a:prstGeom prst="ellipse">
                <a:avLst/>
              </a:prstGeom>
              <a:noFill/>
              <a:ln w="101600">
                <a:solidFill>
                  <a:srgbClr val="F5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468" name="Oval 467"/>
              <p:cNvSpPr>
                <a:spLocks noChangeAspect="1"/>
              </p:cNvSpPr>
              <p:nvPr/>
            </p:nvSpPr>
            <p:spPr>
              <a:xfrm>
                <a:off x="25919510" y="12849059"/>
                <a:ext cx="1656000" cy="1656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469" name="Oval 468"/>
              <p:cNvSpPr>
                <a:spLocks noChangeAspect="1"/>
              </p:cNvSpPr>
              <p:nvPr/>
            </p:nvSpPr>
            <p:spPr>
              <a:xfrm>
                <a:off x="22133719" y="12849059"/>
                <a:ext cx="1656000" cy="1656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470" name="Oval 469"/>
              <p:cNvSpPr>
                <a:spLocks noChangeAspect="1"/>
              </p:cNvSpPr>
              <p:nvPr/>
            </p:nvSpPr>
            <p:spPr>
              <a:xfrm>
                <a:off x="25919510" y="9116396"/>
                <a:ext cx="1656000" cy="1656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  <p:cxnSp>
            <p:nvCxnSpPr>
              <p:cNvPr id="471" name="Straight Arrow Connector 470"/>
              <p:cNvCxnSpPr/>
              <p:nvPr/>
            </p:nvCxnSpPr>
            <p:spPr>
              <a:xfrm>
                <a:off x="23741339" y="13577779"/>
                <a:ext cx="212979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Straight Arrow Connector 471"/>
              <p:cNvCxnSpPr/>
              <p:nvPr/>
            </p:nvCxnSpPr>
            <p:spPr>
              <a:xfrm rot="5400000">
                <a:off x="25997614" y="11839963"/>
                <a:ext cx="212979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Straight Arrow Connector 472"/>
              <p:cNvCxnSpPr/>
              <p:nvPr/>
            </p:nvCxnSpPr>
            <p:spPr>
              <a:xfrm flipH="1" flipV="1">
                <a:off x="23579601" y="10514089"/>
                <a:ext cx="2739508" cy="2458357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Straight Arrow Connector 473"/>
              <p:cNvCxnSpPr/>
              <p:nvPr/>
            </p:nvCxnSpPr>
            <p:spPr>
              <a:xfrm>
                <a:off x="22667357" y="15155946"/>
                <a:ext cx="5724367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5" name="Straight Arrow Connector 474"/>
              <p:cNvCxnSpPr/>
              <p:nvPr/>
            </p:nvCxnSpPr>
            <p:spPr>
              <a:xfrm>
                <a:off x="22676209" y="14442655"/>
                <a:ext cx="0" cy="685728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6" name="Straight Arrow Connector 475"/>
              <p:cNvCxnSpPr/>
              <p:nvPr/>
            </p:nvCxnSpPr>
            <p:spPr>
              <a:xfrm>
                <a:off x="28391724" y="9661159"/>
                <a:ext cx="0" cy="5529628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Straight Arrow Connector 476"/>
              <p:cNvCxnSpPr/>
              <p:nvPr/>
            </p:nvCxnSpPr>
            <p:spPr>
              <a:xfrm flipH="1">
                <a:off x="27575511" y="9704459"/>
                <a:ext cx="81621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8" name="Group 347"/>
            <p:cNvGrpSpPr>
              <a:grpSpLocks noChangeAspect="1"/>
            </p:cNvGrpSpPr>
            <p:nvPr/>
          </p:nvGrpSpPr>
          <p:grpSpPr>
            <a:xfrm>
              <a:off x="22209919" y="11975934"/>
              <a:ext cx="5099256" cy="4949642"/>
              <a:chOff x="13599319" y="9116396"/>
              <a:chExt cx="6258005" cy="6074391"/>
            </a:xfrm>
          </p:grpSpPr>
          <p:sp>
            <p:nvSpPr>
              <p:cNvPr id="453" name="Oval 452"/>
              <p:cNvSpPr>
                <a:spLocks noChangeAspect="1"/>
              </p:cNvSpPr>
              <p:nvPr/>
            </p:nvSpPr>
            <p:spPr>
              <a:xfrm>
                <a:off x="13599319" y="9116396"/>
                <a:ext cx="1656000" cy="1656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454" name="Oval 453"/>
              <p:cNvSpPr>
                <a:spLocks noChangeAspect="1"/>
              </p:cNvSpPr>
              <p:nvPr/>
            </p:nvSpPr>
            <p:spPr>
              <a:xfrm>
                <a:off x="17385110" y="12849059"/>
                <a:ext cx="1656000" cy="1656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455" name="Oval 454"/>
              <p:cNvSpPr>
                <a:spLocks noChangeAspect="1"/>
              </p:cNvSpPr>
              <p:nvPr/>
            </p:nvSpPr>
            <p:spPr>
              <a:xfrm>
                <a:off x="13599319" y="12849059"/>
                <a:ext cx="1656000" cy="1656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456" name="Oval 455"/>
              <p:cNvSpPr>
                <a:spLocks noChangeAspect="1"/>
              </p:cNvSpPr>
              <p:nvPr/>
            </p:nvSpPr>
            <p:spPr>
              <a:xfrm>
                <a:off x="17385110" y="9116396"/>
                <a:ext cx="1656000" cy="1656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  <p:cxnSp>
            <p:nvCxnSpPr>
              <p:cNvPr id="457" name="Straight Arrow Connector 456"/>
              <p:cNvCxnSpPr/>
              <p:nvPr/>
            </p:nvCxnSpPr>
            <p:spPr>
              <a:xfrm>
                <a:off x="15255319" y="9704459"/>
                <a:ext cx="212979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Straight Arrow Connector 457"/>
              <p:cNvCxnSpPr/>
              <p:nvPr/>
            </p:nvCxnSpPr>
            <p:spPr>
              <a:xfrm>
                <a:off x="15206939" y="13577779"/>
                <a:ext cx="212979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Straight Arrow Connector 458"/>
              <p:cNvCxnSpPr/>
              <p:nvPr/>
            </p:nvCxnSpPr>
            <p:spPr>
              <a:xfrm rot="5400000">
                <a:off x="13119814" y="11837292"/>
                <a:ext cx="212979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Straight Arrow Connector 459"/>
              <p:cNvCxnSpPr/>
              <p:nvPr/>
            </p:nvCxnSpPr>
            <p:spPr>
              <a:xfrm rot="5400000">
                <a:off x="17463214" y="11839963"/>
                <a:ext cx="212979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Straight Arrow Connector 460"/>
              <p:cNvCxnSpPr/>
              <p:nvPr/>
            </p:nvCxnSpPr>
            <p:spPr>
              <a:xfrm>
                <a:off x="14770100" y="10716597"/>
                <a:ext cx="2781293" cy="2493064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2" name="Straight Arrow Connector 461"/>
              <p:cNvCxnSpPr/>
              <p:nvPr/>
            </p:nvCxnSpPr>
            <p:spPr>
              <a:xfrm flipH="1" flipV="1">
                <a:off x="15045201" y="10514089"/>
                <a:ext cx="2739508" cy="2458357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3" name="Straight Arrow Connector 462"/>
              <p:cNvCxnSpPr/>
              <p:nvPr/>
            </p:nvCxnSpPr>
            <p:spPr>
              <a:xfrm>
                <a:off x="14132957" y="15155946"/>
                <a:ext cx="5724367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4" name="Straight Arrow Connector 463"/>
              <p:cNvCxnSpPr/>
              <p:nvPr/>
            </p:nvCxnSpPr>
            <p:spPr>
              <a:xfrm>
                <a:off x="14141809" y="14442655"/>
                <a:ext cx="0" cy="685728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5" name="Straight Arrow Connector 464"/>
              <p:cNvCxnSpPr/>
              <p:nvPr/>
            </p:nvCxnSpPr>
            <p:spPr>
              <a:xfrm>
                <a:off x="19857324" y="9661159"/>
                <a:ext cx="0" cy="5529628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Straight Arrow Connector 465"/>
              <p:cNvCxnSpPr/>
              <p:nvPr/>
            </p:nvCxnSpPr>
            <p:spPr>
              <a:xfrm flipH="1">
                <a:off x="19041111" y="9704459"/>
                <a:ext cx="81621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9" name="Oval 348"/>
            <p:cNvSpPr>
              <a:spLocks noChangeAspect="1"/>
            </p:cNvSpPr>
            <p:nvPr/>
          </p:nvSpPr>
          <p:spPr>
            <a:xfrm>
              <a:off x="32283302" y="12758419"/>
              <a:ext cx="367204" cy="3672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350" name="Oval 349"/>
            <p:cNvSpPr>
              <a:spLocks noChangeAspect="1"/>
            </p:cNvSpPr>
            <p:nvPr/>
          </p:nvSpPr>
          <p:spPr>
            <a:xfrm>
              <a:off x="30004730" y="15404399"/>
              <a:ext cx="367204" cy="3672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351" name="Oval 350"/>
            <p:cNvSpPr>
              <a:spLocks noChangeAspect="1"/>
            </p:cNvSpPr>
            <p:nvPr/>
          </p:nvSpPr>
          <p:spPr>
            <a:xfrm>
              <a:off x="29446808" y="14136839"/>
              <a:ext cx="367204" cy="3672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352" name="Oval 351"/>
            <p:cNvSpPr>
              <a:spLocks noChangeAspect="1"/>
            </p:cNvSpPr>
            <p:nvPr/>
          </p:nvSpPr>
          <p:spPr>
            <a:xfrm>
              <a:off x="32964987" y="14136839"/>
              <a:ext cx="367204" cy="3672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cxnSp>
          <p:nvCxnSpPr>
            <p:cNvPr id="353" name="Straight Connector 352"/>
            <p:cNvCxnSpPr/>
            <p:nvPr/>
          </p:nvCxnSpPr>
          <p:spPr>
            <a:xfrm flipH="1" flipV="1">
              <a:off x="31585728" y="11011743"/>
              <a:ext cx="881176" cy="174667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/>
          </p:nvCxnSpPr>
          <p:spPr>
            <a:xfrm>
              <a:off x="33332191" y="14320440"/>
              <a:ext cx="2478378" cy="7181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/>
          </p:nvCxnSpPr>
          <p:spPr>
            <a:xfrm>
              <a:off x="27384327" y="14300881"/>
              <a:ext cx="2061624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/>
          </p:nvCxnSpPr>
          <p:spPr>
            <a:xfrm flipH="1" flipV="1">
              <a:off x="30277501" y="15819306"/>
              <a:ext cx="1033845" cy="204793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>
            <a:xfrm flipV="1">
              <a:off x="32970785" y="10677407"/>
              <a:ext cx="2627120" cy="287399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/>
          </p:nvCxnSpPr>
          <p:spPr>
            <a:xfrm flipV="1">
              <a:off x="27330573" y="15017448"/>
              <a:ext cx="2403467" cy="2934833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/>
          </p:nvCxnSpPr>
          <p:spPr>
            <a:xfrm>
              <a:off x="32292450" y="15875787"/>
              <a:ext cx="3036783" cy="1991451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/>
          </p:nvCxnSpPr>
          <p:spPr>
            <a:xfrm>
              <a:off x="27396664" y="10836315"/>
              <a:ext cx="2918288" cy="19966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1" name="TextBox 360"/>
            <p:cNvSpPr txBox="1"/>
            <p:nvPr/>
          </p:nvSpPr>
          <p:spPr>
            <a:xfrm>
              <a:off x="33563719" y="13189626"/>
              <a:ext cx="193514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smtClean="0">
                  <a:latin typeface="Arial" charset="0"/>
                  <a:ea typeface="Arial" charset="0"/>
                  <a:cs typeface="Arial" charset="0"/>
                </a:rPr>
                <a:t>d=d</a:t>
              </a:r>
              <a:r>
                <a:rPr lang="en-US" sz="6600" baseline="-25000" dirty="0" smtClean="0"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66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62" name="TextBox 361"/>
            <p:cNvSpPr txBox="1"/>
            <p:nvPr/>
          </p:nvSpPr>
          <p:spPr>
            <a:xfrm>
              <a:off x="27391519" y="13189626"/>
              <a:ext cx="2217274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smtClean="0">
                  <a:latin typeface="Arial" charset="0"/>
                  <a:ea typeface="Arial" charset="0"/>
                  <a:cs typeface="Arial" charset="0"/>
                </a:rPr>
                <a:t>d=-d</a:t>
              </a:r>
              <a:r>
                <a:rPr lang="en-US" sz="6600" baseline="-25000" dirty="0" smtClean="0"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66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63" name="TextBox 362"/>
            <p:cNvSpPr txBox="1"/>
            <p:nvPr/>
          </p:nvSpPr>
          <p:spPr>
            <a:xfrm>
              <a:off x="29978993" y="11170412"/>
              <a:ext cx="193514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smtClean="0">
                  <a:latin typeface="Arial" charset="0"/>
                  <a:ea typeface="Arial" charset="0"/>
                  <a:cs typeface="Arial" charset="0"/>
                </a:rPr>
                <a:t>d=d</a:t>
              </a:r>
              <a:r>
                <a:rPr lang="en-US" sz="6600" baseline="-25000" dirty="0" smtClean="0"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66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64" name="TextBox 363"/>
            <p:cNvSpPr txBox="1"/>
            <p:nvPr/>
          </p:nvSpPr>
          <p:spPr>
            <a:xfrm>
              <a:off x="30947917" y="16198666"/>
              <a:ext cx="2217274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smtClean="0">
                  <a:latin typeface="Arial" charset="0"/>
                  <a:ea typeface="Arial" charset="0"/>
                  <a:cs typeface="Arial" charset="0"/>
                </a:rPr>
                <a:t>d=-d</a:t>
              </a:r>
              <a:r>
                <a:rPr lang="en-US" sz="6600" baseline="-25000" dirty="0" smtClean="0"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66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365" name="Straight Arrow Connector 364"/>
            <p:cNvCxnSpPr/>
            <p:nvPr/>
          </p:nvCxnSpPr>
          <p:spPr>
            <a:xfrm>
              <a:off x="30194940" y="9851989"/>
              <a:ext cx="173543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6" name="Group 365"/>
            <p:cNvGrpSpPr/>
            <p:nvPr/>
          </p:nvGrpSpPr>
          <p:grpSpPr>
            <a:xfrm>
              <a:off x="28845569" y="17758528"/>
              <a:ext cx="5099256" cy="4949642"/>
              <a:chOff x="12516209" y="35035779"/>
              <a:chExt cx="4999219" cy="4852540"/>
            </a:xfrm>
          </p:grpSpPr>
          <p:sp>
            <p:nvSpPr>
              <p:cNvPr id="441" name="Oval 440"/>
              <p:cNvSpPr>
                <a:spLocks noChangeAspect="1"/>
              </p:cNvSpPr>
              <p:nvPr/>
            </p:nvSpPr>
            <p:spPr>
              <a:xfrm>
                <a:off x="12516209" y="35035779"/>
                <a:ext cx="1322899" cy="1322899"/>
              </a:xfrm>
              <a:prstGeom prst="ellipse">
                <a:avLst/>
              </a:prstGeom>
              <a:solidFill>
                <a:schemeClr val="bg1"/>
              </a:solidFill>
              <a:ln w="101600">
                <a:solidFill>
                  <a:srgbClr val="F5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442" name="Oval 441"/>
              <p:cNvSpPr>
                <a:spLocks noChangeAspect="1"/>
              </p:cNvSpPr>
              <p:nvPr/>
            </p:nvSpPr>
            <p:spPr>
              <a:xfrm>
                <a:off x="15540495" y="38017625"/>
                <a:ext cx="1322899" cy="1322899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443" name="Oval 442"/>
              <p:cNvSpPr>
                <a:spLocks noChangeAspect="1"/>
              </p:cNvSpPr>
              <p:nvPr/>
            </p:nvSpPr>
            <p:spPr>
              <a:xfrm>
                <a:off x="12516209" y="38017625"/>
                <a:ext cx="1322899" cy="1322899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444" name="Oval 443"/>
              <p:cNvSpPr>
                <a:spLocks noChangeAspect="1"/>
              </p:cNvSpPr>
              <p:nvPr/>
            </p:nvSpPr>
            <p:spPr>
              <a:xfrm>
                <a:off x="15540495" y="35035779"/>
                <a:ext cx="1322899" cy="1322899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  <p:cxnSp>
            <p:nvCxnSpPr>
              <p:cNvPr id="445" name="Straight Arrow Connector 444"/>
              <p:cNvCxnSpPr/>
              <p:nvPr/>
            </p:nvCxnSpPr>
            <p:spPr>
              <a:xfrm>
                <a:off x="13841824" y="38592919"/>
                <a:ext cx="1701388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Straight Arrow Connector 445"/>
              <p:cNvCxnSpPr/>
              <p:nvPr/>
            </p:nvCxnSpPr>
            <p:spPr>
              <a:xfrm rot="5400000">
                <a:off x="15602889" y="37211506"/>
                <a:ext cx="1701388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Straight Arrow Connector 446"/>
              <p:cNvCxnSpPr/>
              <p:nvPr/>
            </p:nvCxnSpPr>
            <p:spPr>
              <a:xfrm flipH="1" flipV="1">
                <a:off x="13671255" y="36152329"/>
                <a:ext cx="2188461" cy="1963864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Straight Arrow Connector 447"/>
              <p:cNvCxnSpPr/>
              <p:nvPr/>
            </p:nvCxnSpPr>
            <p:spPr>
              <a:xfrm>
                <a:off x="12942507" y="39860486"/>
                <a:ext cx="457292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Straight Arrow Connector 448"/>
              <p:cNvCxnSpPr/>
              <p:nvPr/>
            </p:nvCxnSpPr>
            <p:spPr>
              <a:xfrm>
                <a:off x="12949578" y="39290672"/>
                <a:ext cx="0" cy="547795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Straight Arrow Connector 449"/>
              <p:cNvCxnSpPr/>
              <p:nvPr/>
            </p:nvCxnSpPr>
            <p:spPr>
              <a:xfrm>
                <a:off x="17515428" y="35470964"/>
                <a:ext cx="0" cy="4417355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Straight Arrow Connector 450"/>
              <p:cNvCxnSpPr/>
              <p:nvPr/>
            </p:nvCxnSpPr>
            <p:spPr>
              <a:xfrm flipH="1">
                <a:off x="16863395" y="35505554"/>
                <a:ext cx="65203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Straight Arrow Connector 451"/>
              <p:cNvCxnSpPr/>
              <p:nvPr/>
            </p:nvCxnSpPr>
            <p:spPr>
              <a:xfrm>
                <a:off x="13841824" y="38916000"/>
                <a:ext cx="1701388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7" name="Group 366"/>
            <p:cNvGrpSpPr/>
            <p:nvPr/>
          </p:nvGrpSpPr>
          <p:grpSpPr>
            <a:xfrm>
              <a:off x="22209920" y="5919614"/>
              <a:ext cx="5135483" cy="4949642"/>
              <a:chOff x="5865813" y="23429119"/>
              <a:chExt cx="5034735" cy="4852540"/>
            </a:xfrm>
          </p:grpSpPr>
          <p:sp>
            <p:nvSpPr>
              <p:cNvPr id="425" name="Oval 424"/>
              <p:cNvSpPr>
                <a:spLocks noChangeAspect="1"/>
              </p:cNvSpPr>
              <p:nvPr/>
            </p:nvSpPr>
            <p:spPr>
              <a:xfrm>
                <a:off x="5865813" y="23429119"/>
                <a:ext cx="1322898" cy="1322899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426" name="Oval 425"/>
              <p:cNvSpPr>
                <a:spLocks noChangeAspect="1"/>
              </p:cNvSpPr>
              <p:nvPr/>
            </p:nvSpPr>
            <p:spPr>
              <a:xfrm>
                <a:off x="8890098" y="26410964"/>
                <a:ext cx="1322898" cy="1322899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427" name="Oval 426"/>
              <p:cNvSpPr>
                <a:spLocks noChangeAspect="1"/>
              </p:cNvSpPr>
              <p:nvPr/>
            </p:nvSpPr>
            <p:spPr>
              <a:xfrm>
                <a:off x="5865813" y="26410964"/>
                <a:ext cx="1322898" cy="1322899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428" name="Oval 427"/>
              <p:cNvSpPr>
                <a:spLocks noChangeAspect="1"/>
              </p:cNvSpPr>
              <p:nvPr/>
            </p:nvSpPr>
            <p:spPr>
              <a:xfrm>
                <a:off x="8890098" y="23429119"/>
                <a:ext cx="1322898" cy="1322899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  <p:cxnSp>
            <p:nvCxnSpPr>
              <p:cNvPr id="429" name="Straight Arrow Connector 428"/>
              <p:cNvCxnSpPr/>
              <p:nvPr/>
            </p:nvCxnSpPr>
            <p:spPr>
              <a:xfrm>
                <a:off x="7188711" y="23898895"/>
                <a:ext cx="1701388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Straight Arrow Connector 429"/>
              <p:cNvCxnSpPr/>
              <p:nvPr/>
            </p:nvCxnSpPr>
            <p:spPr>
              <a:xfrm>
                <a:off x="7150064" y="26993104"/>
                <a:ext cx="1701388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Straight Arrow Connector 430"/>
              <p:cNvCxnSpPr/>
              <p:nvPr/>
            </p:nvCxnSpPr>
            <p:spPr>
              <a:xfrm rot="5400000">
                <a:off x="5482758" y="25602712"/>
                <a:ext cx="1701387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Straight Arrow Connector 431"/>
              <p:cNvCxnSpPr/>
              <p:nvPr/>
            </p:nvCxnSpPr>
            <p:spPr>
              <a:xfrm rot="5400000">
                <a:off x="8952491" y="25604846"/>
                <a:ext cx="1701387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Arrow Connector 432"/>
              <p:cNvCxnSpPr/>
              <p:nvPr/>
            </p:nvCxnSpPr>
            <p:spPr>
              <a:xfrm>
                <a:off x="6801093" y="24707444"/>
                <a:ext cx="2221839" cy="199159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Straight Arrow Connector 433"/>
              <p:cNvCxnSpPr/>
              <p:nvPr/>
            </p:nvCxnSpPr>
            <p:spPr>
              <a:xfrm flipH="1" flipV="1">
                <a:off x="7020859" y="24545669"/>
                <a:ext cx="2188461" cy="1963863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Straight Arrow Connector 434"/>
              <p:cNvCxnSpPr/>
              <p:nvPr/>
            </p:nvCxnSpPr>
            <p:spPr>
              <a:xfrm>
                <a:off x="6255978" y="28253826"/>
                <a:ext cx="4644570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Straight Arrow Connector 435"/>
              <p:cNvCxnSpPr/>
              <p:nvPr/>
            </p:nvCxnSpPr>
            <p:spPr>
              <a:xfrm>
                <a:off x="6299181" y="27684013"/>
                <a:ext cx="0" cy="547796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Straight Arrow Connector 436"/>
              <p:cNvCxnSpPr/>
              <p:nvPr/>
            </p:nvCxnSpPr>
            <p:spPr>
              <a:xfrm>
                <a:off x="10865030" y="23864303"/>
                <a:ext cx="0" cy="4417356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Straight Arrow Connector 437"/>
              <p:cNvCxnSpPr/>
              <p:nvPr/>
            </p:nvCxnSpPr>
            <p:spPr>
              <a:xfrm flipH="1">
                <a:off x="10212998" y="23898895"/>
                <a:ext cx="65203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Straight Arrow Connector 438"/>
              <p:cNvCxnSpPr/>
              <p:nvPr/>
            </p:nvCxnSpPr>
            <p:spPr>
              <a:xfrm rot="16200000">
                <a:off x="8596519" y="25617006"/>
                <a:ext cx="1701387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Arrow Connector 439"/>
              <p:cNvCxnSpPr/>
              <p:nvPr/>
            </p:nvCxnSpPr>
            <p:spPr>
              <a:xfrm>
                <a:off x="7188710" y="27284349"/>
                <a:ext cx="1701388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8" name="Group 367"/>
            <p:cNvGrpSpPr/>
            <p:nvPr/>
          </p:nvGrpSpPr>
          <p:grpSpPr>
            <a:xfrm>
              <a:off x="35316323" y="17758522"/>
              <a:ext cx="4933714" cy="4945893"/>
              <a:chOff x="19042878" y="35035776"/>
              <a:chExt cx="4836924" cy="4848865"/>
            </a:xfrm>
          </p:grpSpPr>
          <p:sp>
            <p:nvSpPr>
              <p:cNvPr id="409" name="Oval 408"/>
              <p:cNvSpPr>
                <a:spLocks noChangeAspect="1"/>
              </p:cNvSpPr>
              <p:nvPr/>
            </p:nvSpPr>
            <p:spPr>
              <a:xfrm>
                <a:off x="19042878" y="35035776"/>
                <a:ext cx="1322898" cy="1322898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410" name="Oval 409"/>
              <p:cNvSpPr>
                <a:spLocks noChangeAspect="1"/>
              </p:cNvSpPr>
              <p:nvPr/>
            </p:nvSpPr>
            <p:spPr>
              <a:xfrm>
                <a:off x="22067163" y="38017621"/>
                <a:ext cx="1322898" cy="1322898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411" name="Oval 410"/>
              <p:cNvSpPr>
                <a:spLocks noChangeAspect="1"/>
              </p:cNvSpPr>
              <p:nvPr/>
            </p:nvSpPr>
            <p:spPr>
              <a:xfrm>
                <a:off x="19042878" y="38017621"/>
                <a:ext cx="1322898" cy="1322898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412" name="Oval 411"/>
              <p:cNvSpPr>
                <a:spLocks noChangeAspect="1"/>
              </p:cNvSpPr>
              <p:nvPr/>
            </p:nvSpPr>
            <p:spPr>
              <a:xfrm>
                <a:off x="22067163" y="35035776"/>
                <a:ext cx="1322898" cy="1322898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  <p:cxnSp>
            <p:nvCxnSpPr>
              <p:cNvPr id="413" name="Straight Arrow Connector 412"/>
              <p:cNvCxnSpPr/>
              <p:nvPr/>
            </p:nvCxnSpPr>
            <p:spPr>
              <a:xfrm rot="5400000">
                <a:off x="22129556" y="37211502"/>
                <a:ext cx="1701387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Arrow Connector 413"/>
              <p:cNvCxnSpPr/>
              <p:nvPr/>
            </p:nvCxnSpPr>
            <p:spPr>
              <a:xfrm>
                <a:off x="19978158" y="36314100"/>
                <a:ext cx="2221839" cy="199159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Straight Arrow Connector 414"/>
              <p:cNvCxnSpPr/>
              <p:nvPr/>
            </p:nvCxnSpPr>
            <p:spPr>
              <a:xfrm flipH="1" flipV="1">
                <a:off x="20197924" y="36152326"/>
                <a:ext cx="2188461" cy="1963863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Straight Arrow Connector 415"/>
              <p:cNvCxnSpPr/>
              <p:nvPr/>
            </p:nvCxnSpPr>
            <p:spPr>
              <a:xfrm rot="10800000">
                <a:off x="20365776" y="35805674"/>
                <a:ext cx="1701388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Straight Arrow Connector 416"/>
              <p:cNvCxnSpPr/>
              <p:nvPr/>
            </p:nvCxnSpPr>
            <p:spPr>
              <a:xfrm rot="10800000">
                <a:off x="20374063" y="38592914"/>
                <a:ext cx="1701388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Straight Arrow Connector 417"/>
              <p:cNvCxnSpPr/>
              <p:nvPr/>
            </p:nvCxnSpPr>
            <p:spPr>
              <a:xfrm rot="16200000">
                <a:off x="18959718" y="37166928"/>
                <a:ext cx="1701387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Straight Arrow Connector 418"/>
              <p:cNvCxnSpPr/>
              <p:nvPr/>
            </p:nvCxnSpPr>
            <p:spPr>
              <a:xfrm rot="16200000">
                <a:off x="21756491" y="37223663"/>
                <a:ext cx="1701387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Straight Arrow Connector 419"/>
              <p:cNvCxnSpPr/>
              <p:nvPr/>
            </p:nvCxnSpPr>
            <p:spPr>
              <a:xfrm>
                <a:off x="23879802" y="35775761"/>
                <a:ext cx="0" cy="407756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Arrow Connector 420"/>
              <p:cNvCxnSpPr/>
              <p:nvPr/>
            </p:nvCxnSpPr>
            <p:spPr>
              <a:xfrm flipH="1">
                <a:off x="23375770" y="35796795"/>
                <a:ext cx="494112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Straight Arrow Connector 421"/>
              <p:cNvCxnSpPr/>
              <p:nvPr/>
            </p:nvCxnSpPr>
            <p:spPr>
              <a:xfrm>
                <a:off x="19798352" y="39860484"/>
                <a:ext cx="405582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Straight Arrow Connector 422"/>
              <p:cNvCxnSpPr/>
              <p:nvPr/>
            </p:nvCxnSpPr>
            <p:spPr>
              <a:xfrm>
                <a:off x="19810412" y="39355235"/>
                <a:ext cx="0" cy="529406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Straight Arrow Connector 423"/>
              <p:cNvCxnSpPr/>
              <p:nvPr/>
            </p:nvCxnSpPr>
            <p:spPr>
              <a:xfrm rot="10800000">
                <a:off x="20374062" y="38880000"/>
                <a:ext cx="1701388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9" name="Group 368"/>
            <p:cNvGrpSpPr/>
            <p:nvPr/>
          </p:nvGrpSpPr>
          <p:grpSpPr>
            <a:xfrm>
              <a:off x="35316323" y="5919615"/>
              <a:ext cx="4952998" cy="5051598"/>
              <a:chOff x="19042878" y="23429119"/>
              <a:chExt cx="4855830" cy="4952496"/>
            </a:xfrm>
          </p:grpSpPr>
          <p:sp>
            <p:nvSpPr>
              <p:cNvPr id="390" name="Oval 389"/>
              <p:cNvSpPr>
                <a:spLocks noChangeAspect="1"/>
              </p:cNvSpPr>
              <p:nvPr/>
            </p:nvSpPr>
            <p:spPr>
              <a:xfrm>
                <a:off x="19042878" y="23429119"/>
                <a:ext cx="1322898" cy="1322899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391" name="Oval 390"/>
              <p:cNvSpPr>
                <a:spLocks noChangeAspect="1"/>
              </p:cNvSpPr>
              <p:nvPr/>
            </p:nvSpPr>
            <p:spPr>
              <a:xfrm>
                <a:off x="22067163" y="26410964"/>
                <a:ext cx="1322898" cy="1322899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392" name="Oval 391"/>
              <p:cNvSpPr>
                <a:spLocks noChangeAspect="1"/>
              </p:cNvSpPr>
              <p:nvPr/>
            </p:nvSpPr>
            <p:spPr>
              <a:xfrm>
                <a:off x="19042878" y="26410964"/>
                <a:ext cx="1322898" cy="1322899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393" name="Oval 392"/>
              <p:cNvSpPr>
                <a:spLocks noChangeAspect="1"/>
              </p:cNvSpPr>
              <p:nvPr/>
            </p:nvSpPr>
            <p:spPr>
              <a:xfrm>
                <a:off x="22067163" y="23429119"/>
                <a:ext cx="1322898" cy="1322899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  <p:cxnSp>
            <p:nvCxnSpPr>
              <p:cNvPr id="394" name="Straight Arrow Connector 393"/>
              <p:cNvCxnSpPr/>
              <p:nvPr/>
            </p:nvCxnSpPr>
            <p:spPr>
              <a:xfrm>
                <a:off x="20327129" y="26993103"/>
                <a:ext cx="1701388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Arrow Connector 394"/>
              <p:cNvCxnSpPr/>
              <p:nvPr/>
            </p:nvCxnSpPr>
            <p:spPr>
              <a:xfrm rot="5400000">
                <a:off x="22129556" y="25604846"/>
                <a:ext cx="1701387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w="lg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Arrow Connector 395"/>
              <p:cNvCxnSpPr/>
              <p:nvPr/>
            </p:nvCxnSpPr>
            <p:spPr>
              <a:xfrm>
                <a:off x="19978158" y="24707444"/>
                <a:ext cx="2221839" cy="199159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Arrow Connector 396"/>
              <p:cNvCxnSpPr/>
              <p:nvPr/>
            </p:nvCxnSpPr>
            <p:spPr>
              <a:xfrm flipH="1" flipV="1">
                <a:off x="20197924" y="24545669"/>
                <a:ext cx="2188461" cy="1963863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Straight Arrow Connector 397"/>
              <p:cNvCxnSpPr/>
              <p:nvPr/>
            </p:nvCxnSpPr>
            <p:spPr>
              <a:xfrm rot="10800000">
                <a:off x="20365776" y="24199017"/>
                <a:ext cx="1701388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Straight Arrow Connector 398"/>
              <p:cNvCxnSpPr/>
              <p:nvPr/>
            </p:nvCxnSpPr>
            <p:spPr>
              <a:xfrm rot="10800000">
                <a:off x="20365776" y="27284346"/>
                <a:ext cx="1701388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Straight Arrow Connector 399"/>
              <p:cNvCxnSpPr/>
              <p:nvPr/>
            </p:nvCxnSpPr>
            <p:spPr>
              <a:xfrm rot="16200000">
                <a:off x="18985839" y="25560272"/>
                <a:ext cx="1701387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Straight Arrow Connector 400"/>
              <p:cNvCxnSpPr/>
              <p:nvPr/>
            </p:nvCxnSpPr>
            <p:spPr>
              <a:xfrm>
                <a:off x="23674592" y="24203781"/>
                <a:ext cx="0" cy="395290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Straight Arrow Connector 401"/>
              <p:cNvCxnSpPr/>
              <p:nvPr/>
            </p:nvCxnSpPr>
            <p:spPr>
              <a:xfrm flipH="1">
                <a:off x="23351883" y="24190138"/>
                <a:ext cx="357129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Straight Arrow Connector 402"/>
              <p:cNvCxnSpPr/>
              <p:nvPr/>
            </p:nvCxnSpPr>
            <p:spPr>
              <a:xfrm>
                <a:off x="19962813" y="28157499"/>
                <a:ext cx="3711779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Arrow Connector 403"/>
              <p:cNvCxnSpPr/>
              <p:nvPr/>
            </p:nvCxnSpPr>
            <p:spPr>
              <a:xfrm>
                <a:off x="19980001" y="27683999"/>
                <a:ext cx="0" cy="45720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Arrow Connector 404"/>
              <p:cNvCxnSpPr/>
              <p:nvPr/>
            </p:nvCxnSpPr>
            <p:spPr>
              <a:xfrm>
                <a:off x="19581812" y="27684011"/>
                <a:ext cx="0" cy="697604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Arrow Connector 405"/>
              <p:cNvCxnSpPr/>
              <p:nvPr/>
            </p:nvCxnSpPr>
            <p:spPr>
              <a:xfrm>
                <a:off x="19581812" y="28381615"/>
                <a:ext cx="4316896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Straight Arrow Connector 406"/>
              <p:cNvCxnSpPr/>
              <p:nvPr/>
            </p:nvCxnSpPr>
            <p:spPr>
              <a:xfrm>
                <a:off x="23898707" y="23814451"/>
                <a:ext cx="0" cy="4567164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Straight Arrow Connector 407"/>
              <p:cNvCxnSpPr/>
              <p:nvPr/>
            </p:nvCxnSpPr>
            <p:spPr>
              <a:xfrm flipH="1">
                <a:off x="23382996" y="23837336"/>
                <a:ext cx="515710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0" name="Group 369"/>
            <p:cNvGrpSpPr/>
            <p:nvPr/>
          </p:nvGrpSpPr>
          <p:grpSpPr>
            <a:xfrm>
              <a:off x="22209920" y="17758528"/>
              <a:ext cx="5132079" cy="4949642"/>
              <a:chOff x="5865813" y="35035779"/>
              <a:chExt cx="5031398" cy="4852540"/>
            </a:xfrm>
          </p:grpSpPr>
          <p:sp>
            <p:nvSpPr>
              <p:cNvPr id="371" name="Oval 370"/>
              <p:cNvSpPr>
                <a:spLocks noChangeAspect="1"/>
              </p:cNvSpPr>
              <p:nvPr/>
            </p:nvSpPr>
            <p:spPr>
              <a:xfrm>
                <a:off x="5865813" y="35035779"/>
                <a:ext cx="1322898" cy="1322899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372" name="Oval 371"/>
              <p:cNvSpPr>
                <a:spLocks noChangeAspect="1"/>
              </p:cNvSpPr>
              <p:nvPr/>
            </p:nvSpPr>
            <p:spPr>
              <a:xfrm>
                <a:off x="8890098" y="38017624"/>
                <a:ext cx="1322898" cy="1322899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373" name="Oval 372"/>
              <p:cNvSpPr>
                <a:spLocks noChangeAspect="1"/>
              </p:cNvSpPr>
              <p:nvPr/>
            </p:nvSpPr>
            <p:spPr>
              <a:xfrm>
                <a:off x="5865813" y="38017624"/>
                <a:ext cx="1322898" cy="1322899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374" name="Oval 373"/>
              <p:cNvSpPr>
                <a:spLocks noChangeAspect="1"/>
              </p:cNvSpPr>
              <p:nvPr/>
            </p:nvSpPr>
            <p:spPr>
              <a:xfrm>
                <a:off x="8890098" y="35035779"/>
                <a:ext cx="1322898" cy="1322899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  <p:cxnSp>
            <p:nvCxnSpPr>
              <p:cNvPr id="375" name="Straight Arrow Connector 374"/>
              <p:cNvCxnSpPr/>
              <p:nvPr/>
            </p:nvCxnSpPr>
            <p:spPr>
              <a:xfrm>
                <a:off x="7188711" y="35505555"/>
                <a:ext cx="1701388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Straight Arrow Connector 375"/>
              <p:cNvCxnSpPr/>
              <p:nvPr/>
            </p:nvCxnSpPr>
            <p:spPr>
              <a:xfrm>
                <a:off x="7150064" y="38599764"/>
                <a:ext cx="1701388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Arrow Connector 376"/>
              <p:cNvCxnSpPr/>
              <p:nvPr/>
            </p:nvCxnSpPr>
            <p:spPr>
              <a:xfrm rot="5400000">
                <a:off x="5482758" y="37209372"/>
                <a:ext cx="1701387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Arrow Connector 377"/>
              <p:cNvCxnSpPr/>
              <p:nvPr/>
            </p:nvCxnSpPr>
            <p:spPr>
              <a:xfrm>
                <a:off x="6801093" y="36314104"/>
                <a:ext cx="2221839" cy="199159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Straight Arrow Connector 378"/>
              <p:cNvCxnSpPr/>
              <p:nvPr/>
            </p:nvCxnSpPr>
            <p:spPr>
              <a:xfrm flipH="1" flipV="1">
                <a:off x="7020859" y="36152329"/>
                <a:ext cx="2188461" cy="1963863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Arrow Connector 379"/>
              <p:cNvCxnSpPr/>
              <p:nvPr/>
            </p:nvCxnSpPr>
            <p:spPr>
              <a:xfrm>
                <a:off x="6273730" y="39860486"/>
                <a:ext cx="462348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Arrow Connector 380"/>
              <p:cNvCxnSpPr/>
              <p:nvPr/>
            </p:nvCxnSpPr>
            <p:spPr>
              <a:xfrm>
                <a:off x="6299181" y="39290673"/>
                <a:ext cx="0" cy="547796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Straight Arrow Connector 381"/>
              <p:cNvCxnSpPr/>
              <p:nvPr/>
            </p:nvCxnSpPr>
            <p:spPr>
              <a:xfrm>
                <a:off x="10865030" y="35470963"/>
                <a:ext cx="0" cy="4417356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Arrow Connector 382"/>
              <p:cNvCxnSpPr/>
              <p:nvPr/>
            </p:nvCxnSpPr>
            <p:spPr>
              <a:xfrm flipH="1">
                <a:off x="10212998" y="35505555"/>
                <a:ext cx="65203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Arrow Connector 383"/>
              <p:cNvCxnSpPr/>
              <p:nvPr/>
            </p:nvCxnSpPr>
            <p:spPr>
              <a:xfrm rot="10800000">
                <a:off x="7188711" y="38891006"/>
                <a:ext cx="1701388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Arrow Connector 384"/>
              <p:cNvCxnSpPr/>
              <p:nvPr/>
            </p:nvCxnSpPr>
            <p:spPr>
              <a:xfrm rot="16200000">
                <a:off x="8579425" y="37223666"/>
                <a:ext cx="1701387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Arrow Connector 385"/>
              <p:cNvCxnSpPr/>
              <p:nvPr/>
            </p:nvCxnSpPr>
            <p:spPr>
              <a:xfrm>
                <a:off x="6627812" y="39355235"/>
                <a:ext cx="0" cy="34661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Arrow Connector 386"/>
              <p:cNvCxnSpPr/>
              <p:nvPr/>
            </p:nvCxnSpPr>
            <p:spPr>
              <a:xfrm>
                <a:off x="6601984" y="39659719"/>
                <a:ext cx="405582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Straight Arrow Connector 387"/>
              <p:cNvCxnSpPr/>
              <p:nvPr/>
            </p:nvCxnSpPr>
            <p:spPr>
              <a:xfrm>
                <a:off x="10657807" y="35796795"/>
                <a:ext cx="0" cy="388203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Arrow Connector 388"/>
              <p:cNvCxnSpPr/>
              <p:nvPr/>
            </p:nvCxnSpPr>
            <p:spPr>
              <a:xfrm flipH="1">
                <a:off x="10209212" y="35796795"/>
                <a:ext cx="468000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5069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Box 218"/>
          <p:cNvSpPr txBox="1"/>
          <p:nvPr/>
        </p:nvSpPr>
        <p:spPr>
          <a:xfrm>
            <a:off x="15956635" y="6141331"/>
            <a:ext cx="4196983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500" dirty="0">
                <a:latin typeface="Arial" charset="0"/>
                <a:ea typeface="Arial" charset="0"/>
                <a:cs typeface="Arial" charset="0"/>
              </a:rPr>
              <a:t>DBG for </a:t>
            </a:r>
            <a:r>
              <a:rPr lang="en-US" sz="6500" dirty="0" smtClean="0">
                <a:latin typeface="Arial" charset="0"/>
                <a:ea typeface="Arial" charset="0"/>
                <a:cs typeface="Arial" charset="0"/>
              </a:rPr>
              <a:t>d</a:t>
            </a:r>
            <a:r>
              <a:rPr lang="en-US" sz="6500" baseline="-25000" dirty="0" smtClean="0">
                <a:latin typeface="Arial" charset="0"/>
                <a:ea typeface="Arial" charset="0"/>
                <a:cs typeface="Arial" charset="0"/>
              </a:rPr>
              <a:t>1</a:t>
            </a:r>
            <a:endParaRPr lang="en-US" sz="6500" baseline="-250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226" name="Group 225"/>
          <p:cNvGrpSpPr/>
          <p:nvPr/>
        </p:nvGrpSpPr>
        <p:grpSpPr>
          <a:xfrm>
            <a:off x="15043333" y="7425031"/>
            <a:ext cx="6023586" cy="5846852"/>
            <a:chOff x="13599319" y="9116396"/>
            <a:chExt cx="6258005" cy="6074391"/>
          </a:xfrm>
        </p:grpSpPr>
        <p:sp>
          <p:nvSpPr>
            <p:cNvPr id="228" name="Oval 227"/>
            <p:cNvSpPr>
              <a:spLocks noChangeAspect="1"/>
            </p:cNvSpPr>
            <p:nvPr/>
          </p:nvSpPr>
          <p:spPr>
            <a:xfrm>
              <a:off x="13599319" y="9116396"/>
              <a:ext cx="1656000" cy="165600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7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230" name="Oval 229"/>
            <p:cNvSpPr>
              <a:spLocks noChangeAspect="1"/>
            </p:cNvSpPr>
            <p:nvPr/>
          </p:nvSpPr>
          <p:spPr>
            <a:xfrm>
              <a:off x="17385110" y="12849059"/>
              <a:ext cx="1656000" cy="165600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7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231" name="Oval 230"/>
            <p:cNvSpPr>
              <a:spLocks noChangeAspect="1"/>
            </p:cNvSpPr>
            <p:nvPr/>
          </p:nvSpPr>
          <p:spPr>
            <a:xfrm>
              <a:off x="13599319" y="12849059"/>
              <a:ext cx="1656000" cy="165600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7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234" name="Oval 233"/>
            <p:cNvSpPr>
              <a:spLocks noChangeAspect="1"/>
            </p:cNvSpPr>
            <p:nvPr/>
          </p:nvSpPr>
          <p:spPr>
            <a:xfrm>
              <a:off x="17385110" y="9116396"/>
              <a:ext cx="1656000" cy="165600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7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cxnSp>
          <p:nvCxnSpPr>
            <p:cNvPr id="240" name="Straight Arrow Connector 239"/>
            <p:cNvCxnSpPr/>
            <p:nvPr/>
          </p:nvCxnSpPr>
          <p:spPr>
            <a:xfrm>
              <a:off x="15255319" y="9704459"/>
              <a:ext cx="2129791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>
              <a:off x="15206939" y="13577779"/>
              <a:ext cx="2129791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/>
            <p:cNvCxnSpPr/>
            <p:nvPr/>
          </p:nvCxnSpPr>
          <p:spPr>
            <a:xfrm rot="5400000">
              <a:off x="13119814" y="11837292"/>
              <a:ext cx="2129791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Arrow Connector 246"/>
            <p:cNvCxnSpPr/>
            <p:nvPr/>
          </p:nvCxnSpPr>
          <p:spPr>
            <a:xfrm rot="5400000">
              <a:off x="17463214" y="11839963"/>
              <a:ext cx="2129791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Arrow Connector 247"/>
            <p:cNvCxnSpPr/>
            <p:nvPr/>
          </p:nvCxnSpPr>
          <p:spPr>
            <a:xfrm>
              <a:off x="14770100" y="10716597"/>
              <a:ext cx="2781293" cy="2493064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/>
            <p:cNvCxnSpPr/>
            <p:nvPr/>
          </p:nvCxnSpPr>
          <p:spPr>
            <a:xfrm flipH="1" flipV="1">
              <a:off x="15045201" y="10514089"/>
              <a:ext cx="2739508" cy="245835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/>
            <p:cNvCxnSpPr/>
            <p:nvPr/>
          </p:nvCxnSpPr>
          <p:spPr>
            <a:xfrm>
              <a:off x="14132957" y="15155946"/>
              <a:ext cx="5724367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Arrow Connector 293"/>
            <p:cNvCxnSpPr/>
            <p:nvPr/>
          </p:nvCxnSpPr>
          <p:spPr>
            <a:xfrm>
              <a:off x="14141809" y="14442655"/>
              <a:ext cx="0" cy="685728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Arrow Connector 294"/>
            <p:cNvCxnSpPr/>
            <p:nvPr/>
          </p:nvCxnSpPr>
          <p:spPr>
            <a:xfrm>
              <a:off x="19857324" y="9661159"/>
              <a:ext cx="0" cy="5529628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Arrow Connector 295"/>
            <p:cNvCxnSpPr/>
            <p:nvPr/>
          </p:nvCxnSpPr>
          <p:spPr>
            <a:xfrm flipH="1">
              <a:off x="19041111" y="9704459"/>
              <a:ext cx="81621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7" name="Group 296"/>
          <p:cNvGrpSpPr/>
          <p:nvPr/>
        </p:nvGrpSpPr>
        <p:grpSpPr>
          <a:xfrm>
            <a:off x="15043333" y="16859160"/>
            <a:ext cx="6023586" cy="5846852"/>
            <a:chOff x="22133719" y="9116396"/>
            <a:chExt cx="6258005" cy="6074391"/>
          </a:xfrm>
        </p:grpSpPr>
        <p:sp>
          <p:nvSpPr>
            <p:cNvPr id="298" name="Oval 297"/>
            <p:cNvSpPr>
              <a:spLocks noChangeAspect="1"/>
            </p:cNvSpPr>
            <p:nvPr/>
          </p:nvSpPr>
          <p:spPr>
            <a:xfrm>
              <a:off x="22133719" y="9116396"/>
              <a:ext cx="1656000" cy="1656000"/>
            </a:xfrm>
            <a:prstGeom prst="ellipse">
              <a:avLst/>
            </a:prstGeom>
            <a:solidFill>
              <a:srgbClr val="F5C8C8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7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299" name="Oval 298"/>
            <p:cNvSpPr>
              <a:spLocks noChangeAspect="1"/>
            </p:cNvSpPr>
            <p:nvPr/>
          </p:nvSpPr>
          <p:spPr>
            <a:xfrm>
              <a:off x="25919510" y="12849059"/>
              <a:ext cx="1656000" cy="165600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7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300" name="Oval 299"/>
            <p:cNvSpPr>
              <a:spLocks noChangeAspect="1"/>
            </p:cNvSpPr>
            <p:nvPr/>
          </p:nvSpPr>
          <p:spPr>
            <a:xfrm>
              <a:off x="22133719" y="12849059"/>
              <a:ext cx="1656000" cy="165600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7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301" name="Oval 300"/>
            <p:cNvSpPr>
              <a:spLocks noChangeAspect="1"/>
            </p:cNvSpPr>
            <p:nvPr/>
          </p:nvSpPr>
          <p:spPr>
            <a:xfrm>
              <a:off x="25919510" y="9116396"/>
              <a:ext cx="1656000" cy="165600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7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cxnSp>
          <p:nvCxnSpPr>
            <p:cNvPr id="302" name="Straight Arrow Connector 301"/>
            <p:cNvCxnSpPr/>
            <p:nvPr/>
          </p:nvCxnSpPr>
          <p:spPr>
            <a:xfrm>
              <a:off x="23807804" y="13577779"/>
              <a:ext cx="2129791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/>
            <p:cNvCxnSpPr/>
            <p:nvPr/>
          </p:nvCxnSpPr>
          <p:spPr>
            <a:xfrm rot="5400000">
              <a:off x="25997614" y="11839963"/>
              <a:ext cx="2129791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Arrow Connector 303"/>
            <p:cNvCxnSpPr/>
            <p:nvPr/>
          </p:nvCxnSpPr>
          <p:spPr>
            <a:xfrm flipH="1" flipV="1">
              <a:off x="23579601" y="10514089"/>
              <a:ext cx="2739508" cy="245835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Arrow Connector 304"/>
            <p:cNvCxnSpPr/>
            <p:nvPr/>
          </p:nvCxnSpPr>
          <p:spPr>
            <a:xfrm>
              <a:off x="22667357" y="15155946"/>
              <a:ext cx="5724367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Arrow Connector 305"/>
            <p:cNvCxnSpPr/>
            <p:nvPr/>
          </p:nvCxnSpPr>
          <p:spPr>
            <a:xfrm>
              <a:off x="22676209" y="14442655"/>
              <a:ext cx="0" cy="685728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Arrow Connector 306"/>
            <p:cNvCxnSpPr/>
            <p:nvPr/>
          </p:nvCxnSpPr>
          <p:spPr>
            <a:xfrm>
              <a:off x="28391724" y="9661159"/>
              <a:ext cx="0" cy="5529628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Arrow Connector 307"/>
            <p:cNvCxnSpPr/>
            <p:nvPr/>
          </p:nvCxnSpPr>
          <p:spPr>
            <a:xfrm flipH="1">
              <a:off x="27575511" y="9704459"/>
              <a:ext cx="81621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9" name="TextBox 308"/>
          <p:cNvSpPr txBox="1"/>
          <p:nvPr/>
        </p:nvSpPr>
        <p:spPr>
          <a:xfrm>
            <a:off x="15956635" y="15543212"/>
            <a:ext cx="4196983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500" dirty="0">
                <a:latin typeface="Arial" charset="0"/>
                <a:ea typeface="Arial" charset="0"/>
                <a:cs typeface="Arial" charset="0"/>
              </a:rPr>
              <a:t>DBG for </a:t>
            </a:r>
            <a:r>
              <a:rPr lang="en-US" sz="6500" dirty="0" smtClean="0">
                <a:latin typeface="Arial" charset="0"/>
                <a:ea typeface="Arial" charset="0"/>
                <a:cs typeface="Arial" charset="0"/>
              </a:rPr>
              <a:t>d</a:t>
            </a:r>
            <a:r>
              <a:rPr lang="en-US" sz="6500" baseline="-25000" dirty="0" smtClean="0">
                <a:latin typeface="Arial" charset="0"/>
                <a:ea typeface="Arial" charset="0"/>
                <a:cs typeface="Arial" charset="0"/>
              </a:rPr>
              <a:t>2</a:t>
            </a:r>
            <a:endParaRPr lang="en-US" sz="650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0" name="TextBox 309"/>
          <p:cNvSpPr txBox="1"/>
          <p:nvPr/>
        </p:nvSpPr>
        <p:spPr>
          <a:xfrm>
            <a:off x="9744394" y="13388996"/>
            <a:ext cx="1319079" cy="12138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dirty="0">
                <a:latin typeface="Arial" charset="0"/>
                <a:ea typeface="Arial" charset="0"/>
                <a:cs typeface="Arial" charset="0"/>
              </a:rPr>
              <a:t>(a)</a:t>
            </a:r>
          </a:p>
        </p:txBody>
      </p:sp>
      <p:sp>
        <p:nvSpPr>
          <p:cNvPr id="311" name="TextBox 310"/>
          <p:cNvSpPr txBox="1"/>
          <p:nvPr/>
        </p:nvSpPr>
        <p:spPr>
          <a:xfrm>
            <a:off x="17429402" y="13505314"/>
            <a:ext cx="1251449" cy="11996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smtClean="0">
                <a:latin typeface="Arial" charset="0"/>
                <a:ea typeface="Arial" charset="0"/>
                <a:cs typeface="Arial" charset="0"/>
              </a:rPr>
              <a:t>(c)</a:t>
            </a:r>
            <a:endParaRPr lang="en-US" sz="7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2" name="TextBox 311"/>
          <p:cNvSpPr txBox="1"/>
          <p:nvPr/>
        </p:nvSpPr>
        <p:spPr>
          <a:xfrm>
            <a:off x="17403673" y="22586754"/>
            <a:ext cx="1302907" cy="11996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dirty="0" smtClean="0">
                <a:latin typeface="Arial" charset="0"/>
                <a:ea typeface="Arial" charset="0"/>
                <a:cs typeface="Arial" charset="0"/>
              </a:rPr>
              <a:t>(d)</a:t>
            </a:r>
            <a:endParaRPr lang="en-US" sz="70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313" name="Group 312"/>
          <p:cNvGrpSpPr>
            <a:grpSpLocks noChangeAspect="1"/>
          </p:cNvGrpSpPr>
          <p:nvPr/>
        </p:nvGrpSpPr>
        <p:grpSpPr>
          <a:xfrm>
            <a:off x="7378367" y="16849245"/>
            <a:ext cx="6051133" cy="5846851"/>
            <a:chOff x="17327560" y="4050157"/>
            <a:chExt cx="6597652" cy="6374918"/>
          </a:xfrm>
        </p:grpSpPr>
        <p:sp>
          <p:nvSpPr>
            <p:cNvPr id="314" name="Oval 313"/>
            <p:cNvSpPr>
              <a:spLocks noChangeAspect="1"/>
            </p:cNvSpPr>
            <p:nvPr/>
          </p:nvSpPr>
          <p:spPr>
            <a:xfrm>
              <a:off x="17327560" y="4050157"/>
              <a:ext cx="1737930" cy="173793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7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315" name="Oval 314"/>
            <p:cNvSpPr>
              <a:spLocks noChangeAspect="1"/>
            </p:cNvSpPr>
            <p:nvPr/>
          </p:nvSpPr>
          <p:spPr>
            <a:xfrm>
              <a:off x="21300651" y="7967491"/>
              <a:ext cx="1737930" cy="173793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7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316" name="Oval 315"/>
            <p:cNvSpPr>
              <a:spLocks noChangeAspect="1"/>
            </p:cNvSpPr>
            <p:nvPr/>
          </p:nvSpPr>
          <p:spPr>
            <a:xfrm>
              <a:off x="17327560" y="7967491"/>
              <a:ext cx="1737930" cy="173793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7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317" name="Oval 316"/>
            <p:cNvSpPr>
              <a:spLocks noChangeAspect="1"/>
            </p:cNvSpPr>
            <p:nvPr/>
          </p:nvSpPr>
          <p:spPr>
            <a:xfrm>
              <a:off x="21300651" y="4050157"/>
              <a:ext cx="1737930" cy="173793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7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cxnSp>
          <p:nvCxnSpPr>
            <p:cNvPr id="318" name="Straight Arrow Connector 317"/>
            <p:cNvCxnSpPr/>
            <p:nvPr/>
          </p:nvCxnSpPr>
          <p:spPr>
            <a:xfrm>
              <a:off x="19065489" y="4919119"/>
              <a:ext cx="2235161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Arrow Connector 318"/>
            <p:cNvCxnSpPr/>
            <p:nvPr/>
          </p:nvCxnSpPr>
          <p:spPr>
            <a:xfrm>
              <a:off x="19065489" y="8836454"/>
              <a:ext cx="2235161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Arrow Connector 319"/>
            <p:cNvCxnSpPr/>
            <p:nvPr/>
          </p:nvCxnSpPr>
          <p:spPr>
            <a:xfrm>
              <a:off x="18196523" y="5788086"/>
              <a:ext cx="0" cy="2179405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Arrow Connector 320"/>
            <p:cNvCxnSpPr/>
            <p:nvPr/>
          </p:nvCxnSpPr>
          <p:spPr>
            <a:xfrm>
              <a:off x="22169614" y="5788086"/>
              <a:ext cx="0" cy="2179405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Arrow Connector 321"/>
            <p:cNvCxnSpPr/>
            <p:nvPr/>
          </p:nvCxnSpPr>
          <p:spPr>
            <a:xfrm>
              <a:off x="18810977" y="5533571"/>
              <a:ext cx="2744188" cy="268843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Arrow Connector 322"/>
            <p:cNvCxnSpPr/>
            <p:nvPr/>
          </p:nvCxnSpPr>
          <p:spPr>
            <a:xfrm>
              <a:off x="18196525" y="10388507"/>
              <a:ext cx="5698652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Arrow Connector 323"/>
            <p:cNvCxnSpPr/>
            <p:nvPr/>
          </p:nvCxnSpPr>
          <p:spPr>
            <a:xfrm>
              <a:off x="18196523" y="9705421"/>
              <a:ext cx="0" cy="68308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Arrow Connector 324"/>
            <p:cNvCxnSpPr/>
            <p:nvPr/>
          </p:nvCxnSpPr>
          <p:spPr>
            <a:xfrm>
              <a:off x="23895175" y="4919122"/>
              <a:ext cx="0" cy="5505953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Arrow Connector 325"/>
            <p:cNvCxnSpPr/>
            <p:nvPr/>
          </p:nvCxnSpPr>
          <p:spPr>
            <a:xfrm flipH="1">
              <a:off x="23038581" y="4919119"/>
              <a:ext cx="886631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7" name="TextBox 326"/>
          <p:cNvSpPr txBox="1"/>
          <p:nvPr/>
        </p:nvSpPr>
        <p:spPr>
          <a:xfrm>
            <a:off x="9752480" y="22586754"/>
            <a:ext cx="1302907" cy="11996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dirty="0" smtClean="0">
                <a:latin typeface="Arial" charset="0"/>
                <a:ea typeface="Arial" charset="0"/>
                <a:cs typeface="Arial" charset="0"/>
              </a:rPr>
              <a:t>(b)</a:t>
            </a:r>
            <a:endParaRPr lang="en-US" sz="70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329" name="Group 328"/>
          <p:cNvGrpSpPr>
            <a:grpSpLocks noChangeAspect="1"/>
          </p:cNvGrpSpPr>
          <p:nvPr/>
        </p:nvGrpSpPr>
        <p:grpSpPr>
          <a:xfrm>
            <a:off x="6598634" y="5942012"/>
            <a:ext cx="7610598" cy="7596000"/>
            <a:chOff x="5967703" y="1891636"/>
            <a:chExt cx="9534144" cy="9515856"/>
          </a:xfrm>
        </p:grpSpPr>
        <p:pic>
          <p:nvPicPr>
            <p:cNvPr id="330" name="Picture 32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7703" y="1891636"/>
              <a:ext cx="9534144" cy="9515856"/>
            </a:xfrm>
            <a:prstGeom prst="rect">
              <a:avLst/>
            </a:prstGeom>
          </p:spPr>
        </p:pic>
        <p:sp>
          <p:nvSpPr>
            <p:cNvPr id="331" name="TextBox 330"/>
            <p:cNvSpPr txBox="1"/>
            <p:nvPr/>
          </p:nvSpPr>
          <p:spPr>
            <a:xfrm>
              <a:off x="8426753" y="3600584"/>
              <a:ext cx="1377276" cy="1446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70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332" name="TextBox 331"/>
            <p:cNvSpPr txBox="1"/>
            <p:nvPr/>
          </p:nvSpPr>
          <p:spPr>
            <a:xfrm>
              <a:off x="11777418" y="4070360"/>
              <a:ext cx="1377276" cy="1446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0" smtClean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7000" baseline="-25000" smtClean="0"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7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33" name="TextBox 332"/>
            <p:cNvSpPr txBox="1"/>
            <p:nvPr/>
          </p:nvSpPr>
          <p:spPr>
            <a:xfrm>
              <a:off x="12159255" y="6365797"/>
              <a:ext cx="1377276" cy="1446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0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7000" baseline="-25000" dirty="0" smtClean="0"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7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12145763" y="8999075"/>
              <a:ext cx="1377276" cy="1446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0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7000" baseline="-25000" dirty="0" smtClean="0"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sz="7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35" name="Group 334"/>
          <p:cNvGrpSpPr/>
          <p:nvPr/>
        </p:nvGrpSpPr>
        <p:grpSpPr>
          <a:xfrm>
            <a:off x="6512719" y="13333412"/>
            <a:ext cx="3119288" cy="3021926"/>
            <a:chOff x="3292891" y="9890846"/>
            <a:chExt cx="3401014" cy="3294856"/>
          </a:xfrm>
        </p:grpSpPr>
        <p:cxnSp>
          <p:nvCxnSpPr>
            <p:cNvPr id="336" name="Straight Arrow Connector 335"/>
            <p:cNvCxnSpPr/>
            <p:nvPr/>
          </p:nvCxnSpPr>
          <p:spPr>
            <a:xfrm>
              <a:off x="3427412" y="11846719"/>
              <a:ext cx="2880000" cy="0"/>
            </a:xfrm>
            <a:prstGeom prst="straightConnector1">
              <a:avLst/>
            </a:prstGeom>
            <a:ln w="1016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Arrow Connector 336"/>
            <p:cNvCxnSpPr/>
            <p:nvPr/>
          </p:nvCxnSpPr>
          <p:spPr>
            <a:xfrm flipV="1">
              <a:off x="4203596" y="10581632"/>
              <a:ext cx="1296923" cy="2466624"/>
            </a:xfrm>
            <a:prstGeom prst="straightConnector1">
              <a:avLst/>
            </a:prstGeom>
            <a:ln w="1016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8" name="TextBox 337"/>
            <p:cNvSpPr txBox="1"/>
            <p:nvPr/>
          </p:nvSpPr>
          <p:spPr>
            <a:xfrm>
              <a:off x="5714797" y="10722786"/>
              <a:ext cx="979108" cy="11073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latin typeface="Arial" charset="0"/>
                  <a:ea typeface="Arial" charset="0"/>
                  <a:cs typeface="Arial" charset="0"/>
                </a:rPr>
                <a:t>d</a:t>
              </a:r>
              <a:r>
                <a:rPr lang="en-US" sz="6000" baseline="-25000" dirty="0" smtClean="0"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6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39" name="TextBox 338"/>
            <p:cNvSpPr txBox="1"/>
            <p:nvPr/>
          </p:nvSpPr>
          <p:spPr>
            <a:xfrm>
              <a:off x="4332676" y="9890846"/>
              <a:ext cx="979108" cy="11073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latin typeface="Arial" charset="0"/>
                  <a:ea typeface="Arial" charset="0"/>
                  <a:cs typeface="Arial" charset="0"/>
                </a:rPr>
                <a:t>d</a:t>
              </a:r>
              <a:r>
                <a:rPr lang="en-US" sz="6000" baseline="-25000" dirty="0" smtClean="0"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6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40" name="TextBox 339"/>
            <p:cNvSpPr txBox="1"/>
            <p:nvPr/>
          </p:nvSpPr>
          <p:spPr>
            <a:xfrm>
              <a:off x="4622208" y="12078308"/>
              <a:ext cx="1258753" cy="11073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smtClean="0">
                  <a:latin typeface="Arial" charset="0"/>
                  <a:ea typeface="Arial" charset="0"/>
                  <a:cs typeface="Arial" charset="0"/>
                </a:rPr>
                <a:t>-d</a:t>
              </a:r>
              <a:r>
                <a:rPr lang="en-US" sz="6000" baseline="-25000" smtClean="0"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6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3292891" y="10639704"/>
              <a:ext cx="1258753" cy="11073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latin typeface="Arial" charset="0"/>
                  <a:ea typeface="Arial" charset="0"/>
                  <a:cs typeface="Arial" charset="0"/>
                </a:rPr>
                <a:t>-d</a:t>
              </a:r>
              <a:r>
                <a:rPr lang="en-US" sz="6000" baseline="-25000" dirty="0" smtClean="0"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6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cxnSp>
        <p:nvCxnSpPr>
          <p:cNvPr id="342" name="Straight Arrow Connector 341"/>
          <p:cNvCxnSpPr/>
          <p:nvPr/>
        </p:nvCxnSpPr>
        <p:spPr>
          <a:xfrm>
            <a:off x="16647319" y="21486812"/>
            <a:ext cx="2050011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22209919" y="5919614"/>
            <a:ext cx="18059402" cy="17851765"/>
            <a:chOff x="22209919" y="5919614"/>
            <a:chExt cx="18059402" cy="17851765"/>
          </a:xfrm>
        </p:grpSpPr>
        <p:sp>
          <p:nvSpPr>
            <p:cNvPr id="343" name="TextBox 342"/>
            <p:cNvSpPr txBox="1"/>
            <p:nvPr/>
          </p:nvSpPr>
          <p:spPr>
            <a:xfrm>
              <a:off x="30988802" y="22601828"/>
              <a:ext cx="1279517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0" dirty="0" smtClean="0">
                  <a:latin typeface="Arial" charset="0"/>
                  <a:ea typeface="Arial" charset="0"/>
                  <a:cs typeface="Arial" charset="0"/>
                </a:rPr>
                <a:t>(e)</a:t>
              </a:r>
              <a:endParaRPr lang="en-US" sz="7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45" name="Oval 344"/>
            <p:cNvSpPr>
              <a:spLocks noChangeAspect="1"/>
            </p:cNvSpPr>
            <p:nvPr/>
          </p:nvSpPr>
          <p:spPr>
            <a:xfrm>
              <a:off x="29627469" y="12552712"/>
              <a:ext cx="3535456" cy="3535457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0628" tIns="65314" rIns="130628" bIns="653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800"/>
            </a:p>
          </p:txBody>
        </p:sp>
        <p:grpSp>
          <p:nvGrpSpPr>
            <p:cNvPr id="346" name="Group 345"/>
            <p:cNvGrpSpPr>
              <a:grpSpLocks noChangeAspect="1"/>
            </p:cNvGrpSpPr>
            <p:nvPr/>
          </p:nvGrpSpPr>
          <p:grpSpPr>
            <a:xfrm>
              <a:off x="35316320" y="11694095"/>
              <a:ext cx="4952999" cy="4949642"/>
              <a:chOff x="13599319" y="9116396"/>
              <a:chExt cx="6078513" cy="6074391"/>
            </a:xfrm>
          </p:grpSpPr>
          <p:sp>
            <p:nvSpPr>
              <p:cNvPr id="478" name="Oval 477"/>
              <p:cNvSpPr>
                <a:spLocks noChangeAspect="1"/>
              </p:cNvSpPr>
              <p:nvPr/>
            </p:nvSpPr>
            <p:spPr>
              <a:xfrm>
                <a:off x="13599319" y="9116396"/>
                <a:ext cx="1656000" cy="1656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479" name="Oval 478"/>
              <p:cNvSpPr>
                <a:spLocks noChangeAspect="1"/>
              </p:cNvSpPr>
              <p:nvPr/>
            </p:nvSpPr>
            <p:spPr>
              <a:xfrm>
                <a:off x="17385110" y="12849059"/>
                <a:ext cx="1656000" cy="1656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480" name="Oval 479"/>
              <p:cNvSpPr>
                <a:spLocks noChangeAspect="1"/>
              </p:cNvSpPr>
              <p:nvPr/>
            </p:nvSpPr>
            <p:spPr>
              <a:xfrm>
                <a:off x="13599319" y="12849059"/>
                <a:ext cx="1656000" cy="1656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481" name="Oval 480"/>
              <p:cNvSpPr>
                <a:spLocks noChangeAspect="1"/>
              </p:cNvSpPr>
              <p:nvPr/>
            </p:nvSpPr>
            <p:spPr>
              <a:xfrm>
                <a:off x="17385110" y="9116396"/>
                <a:ext cx="1656000" cy="1656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  <p:cxnSp>
            <p:nvCxnSpPr>
              <p:cNvPr id="482" name="Straight Arrow Connector 481"/>
              <p:cNvCxnSpPr/>
              <p:nvPr/>
            </p:nvCxnSpPr>
            <p:spPr>
              <a:xfrm>
                <a:off x="15255319" y="9704459"/>
                <a:ext cx="212979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3" name="Straight Arrow Connector 482"/>
              <p:cNvCxnSpPr/>
              <p:nvPr/>
            </p:nvCxnSpPr>
            <p:spPr>
              <a:xfrm>
                <a:off x="15206939" y="13577779"/>
                <a:ext cx="212979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4" name="Straight Arrow Connector 483"/>
              <p:cNvCxnSpPr/>
              <p:nvPr/>
            </p:nvCxnSpPr>
            <p:spPr>
              <a:xfrm rot="5400000">
                <a:off x="13119814" y="11837292"/>
                <a:ext cx="212979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5" name="Straight Arrow Connector 484"/>
              <p:cNvCxnSpPr/>
              <p:nvPr/>
            </p:nvCxnSpPr>
            <p:spPr>
              <a:xfrm rot="5400000">
                <a:off x="17463214" y="11839963"/>
                <a:ext cx="212979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Straight Arrow Connector 485"/>
              <p:cNvCxnSpPr/>
              <p:nvPr/>
            </p:nvCxnSpPr>
            <p:spPr>
              <a:xfrm>
                <a:off x="14770100" y="10716597"/>
                <a:ext cx="2781293" cy="2493064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7" name="Straight Arrow Connector 486"/>
              <p:cNvCxnSpPr/>
              <p:nvPr/>
            </p:nvCxnSpPr>
            <p:spPr>
              <a:xfrm flipH="1" flipV="1">
                <a:off x="15045201" y="10514089"/>
                <a:ext cx="2739508" cy="2458357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8" name="Straight Arrow Connector 487"/>
              <p:cNvCxnSpPr/>
              <p:nvPr/>
            </p:nvCxnSpPr>
            <p:spPr>
              <a:xfrm>
                <a:off x="14132957" y="15155946"/>
                <a:ext cx="5544875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9" name="Straight Arrow Connector 488"/>
              <p:cNvCxnSpPr/>
              <p:nvPr/>
            </p:nvCxnSpPr>
            <p:spPr>
              <a:xfrm>
                <a:off x="14141809" y="14442655"/>
                <a:ext cx="0" cy="685728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0" name="Straight Arrow Connector 489"/>
              <p:cNvCxnSpPr/>
              <p:nvPr/>
            </p:nvCxnSpPr>
            <p:spPr>
              <a:xfrm>
                <a:off x="19677832" y="9661159"/>
                <a:ext cx="0" cy="5529628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1" name="Straight Arrow Connector 490"/>
              <p:cNvCxnSpPr/>
              <p:nvPr/>
            </p:nvCxnSpPr>
            <p:spPr>
              <a:xfrm flipH="1">
                <a:off x="19041112" y="9704459"/>
                <a:ext cx="636720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7" name="Group 346"/>
            <p:cNvGrpSpPr>
              <a:grpSpLocks noChangeAspect="1"/>
            </p:cNvGrpSpPr>
            <p:nvPr/>
          </p:nvGrpSpPr>
          <p:grpSpPr>
            <a:xfrm>
              <a:off x="28845569" y="5919614"/>
              <a:ext cx="5099256" cy="4949642"/>
              <a:chOff x="22133719" y="9116396"/>
              <a:chExt cx="6258005" cy="6074391"/>
            </a:xfrm>
          </p:grpSpPr>
          <p:sp>
            <p:nvSpPr>
              <p:cNvPr id="467" name="Oval 466"/>
              <p:cNvSpPr>
                <a:spLocks noChangeAspect="1"/>
              </p:cNvSpPr>
              <p:nvPr/>
            </p:nvSpPr>
            <p:spPr>
              <a:xfrm>
                <a:off x="22133719" y="9116396"/>
                <a:ext cx="1656000" cy="1656000"/>
              </a:xfrm>
              <a:prstGeom prst="ellipse">
                <a:avLst/>
              </a:prstGeom>
              <a:solidFill>
                <a:srgbClr val="F5C8C8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468" name="Oval 467"/>
              <p:cNvSpPr>
                <a:spLocks noChangeAspect="1"/>
              </p:cNvSpPr>
              <p:nvPr/>
            </p:nvSpPr>
            <p:spPr>
              <a:xfrm>
                <a:off x="25919510" y="12849059"/>
                <a:ext cx="1656000" cy="1656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469" name="Oval 468"/>
              <p:cNvSpPr>
                <a:spLocks noChangeAspect="1"/>
              </p:cNvSpPr>
              <p:nvPr/>
            </p:nvSpPr>
            <p:spPr>
              <a:xfrm>
                <a:off x="22133719" y="12849059"/>
                <a:ext cx="1656000" cy="1656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470" name="Oval 469"/>
              <p:cNvSpPr>
                <a:spLocks noChangeAspect="1"/>
              </p:cNvSpPr>
              <p:nvPr/>
            </p:nvSpPr>
            <p:spPr>
              <a:xfrm>
                <a:off x="25919510" y="9116396"/>
                <a:ext cx="1656000" cy="1656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  <p:cxnSp>
            <p:nvCxnSpPr>
              <p:cNvPr id="471" name="Straight Arrow Connector 470"/>
              <p:cNvCxnSpPr/>
              <p:nvPr/>
            </p:nvCxnSpPr>
            <p:spPr>
              <a:xfrm>
                <a:off x="23741339" y="13577779"/>
                <a:ext cx="212979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Straight Arrow Connector 471"/>
              <p:cNvCxnSpPr/>
              <p:nvPr/>
            </p:nvCxnSpPr>
            <p:spPr>
              <a:xfrm rot="5400000">
                <a:off x="25997614" y="11839963"/>
                <a:ext cx="212979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Straight Arrow Connector 472"/>
              <p:cNvCxnSpPr/>
              <p:nvPr/>
            </p:nvCxnSpPr>
            <p:spPr>
              <a:xfrm flipH="1" flipV="1">
                <a:off x="23579601" y="10514089"/>
                <a:ext cx="2739508" cy="2458357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Straight Arrow Connector 473"/>
              <p:cNvCxnSpPr/>
              <p:nvPr/>
            </p:nvCxnSpPr>
            <p:spPr>
              <a:xfrm>
                <a:off x="22667357" y="15155946"/>
                <a:ext cx="5724367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5" name="Straight Arrow Connector 474"/>
              <p:cNvCxnSpPr/>
              <p:nvPr/>
            </p:nvCxnSpPr>
            <p:spPr>
              <a:xfrm>
                <a:off x="22676209" y="14442655"/>
                <a:ext cx="0" cy="685728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6" name="Straight Arrow Connector 475"/>
              <p:cNvCxnSpPr/>
              <p:nvPr/>
            </p:nvCxnSpPr>
            <p:spPr>
              <a:xfrm>
                <a:off x="28391724" y="9661159"/>
                <a:ext cx="0" cy="5529628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Straight Arrow Connector 476"/>
              <p:cNvCxnSpPr/>
              <p:nvPr/>
            </p:nvCxnSpPr>
            <p:spPr>
              <a:xfrm flipH="1">
                <a:off x="27575511" y="9704459"/>
                <a:ext cx="81621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8" name="Group 347"/>
            <p:cNvGrpSpPr>
              <a:grpSpLocks noChangeAspect="1"/>
            </p:cNvGrpSpPr>
            <p:nvPr/>
          </p:nvGrpSpPr>
          <p:grpSpPr>
            <a:xfrm>
              <a:off x="22209919" y="11975934"/>
              <a:ext cx="5099256" cy="4949642"/>
              <a:chOff x="13599319" y="9116396"/>
              <a:chExt cx="6258005" cy="6074391"/>
            </a:xfrm>
          </p:grpSpPr>
          <p:sp>
            <p:nvSpPr>
              <p:cNvPr id="453" name="Oval 452"/>
              <p:cNvSpPr>
                <a:spLocks noChangeAspect="1"/>
              </p:cNvSpPr>
              <p:nvPr/>
            </p:nvSpPr>
            <p:spPr>
              <a:xfrm>
                <a:off x="13599319" y="9116396"/>
                <a:ext cx="1656000" cy="1656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454" name="Oval 453"/>
              <p:cNvSpPr>
                <a:spLocks noChangeAspect="1"/>
              </p:cNvSpPr>
              <p:nvPr/>
            </p:nvSpPr>
            <p:spPr>
              <a:xfrm>
                <a:off x="17385110" y="12849059"/>
                <a:ext cx="1656000" cy="1656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455" name="Oval 454"/>
              <p:cNvSpPr>
                <a:spLocks noChangeAspect="1"/>
              </p:cNvSpPr>
              <p:nvPr/>
            </p:nvSpPr>
            <p:spPr>
              <a:xfrm>
                <a:off x="13599319" y="12849059"/>
                <a:ext cx="1656000" cy="1656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456" name="Oval 455"/>
              <p:cNvSpPr>
                <a:spLocks noChangeAspect="1"/>
              </p:cNvSpPr>
              <p:nvPr/>
            </p:nvSpPr>
            <p:spPr>
              <a:xfrm>
                <a:off x="17385110" y="9116396"/>
                <a:ext cx="1656000" cy="1656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  <p:cxnSp>
            <p:nvCxnSpPr>
              <p:cNvPr id="457" name="Straight Arrow Connector 456"/>
              <p:cNvCxnSpPr/>
              <p:nvPr/>
            </p:nvCxnSpPr>
            <p:spPr>
              <a:xfrm>
                <a:off x="15255319" y="9704459"/>
                <a:ext cx="212979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Straight Arrow Connector 457"/>
              <p:cNvCxnSpPr/>
              <p:nvPr/>
            </p:nvCxnSpPr>
            <p:spPr>
              <a:xfrm>
                <a:off x="15206939" y="13577779"/>
                <a:ext cx="212979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Straight Arrow Connector 458"/>
              <p:cNvCxnSpPr/>
              <p:nvPr/>
            </p:nvCxnSpPr>
            <p:spPr>
              <a:xfrm rot="5400000">
                <a:off x="13119814" y="11837292"/>
                <a:ext cx="212979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Straight Arrow Connector 459"/>
              <p:cNvCxnSpPr/>
              <p:nvPr/>
            </p:nvCxnSpPr>
            <p:spPr>
              <a:xfrm rot="5400000">
                <a:off x="17463214" y="11839963"/>
                <a:ext cx="212979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Straight Arrow Connector 460"/>
              <p:cNvCxnSpPr/>
              <p:nvPr/>
            </p:nvCxnSpPr>
            <p:spPr>
              <a:xfrm>
                <a:off x="14770100" y="10716597"/>
                <a:ext cx="2781293" cy="2493064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2" name="Straight Arrow Connector 461"/>
              <p:cNvCxnSpPr/>
              <p:nvPr/>
            </p:nvCxnSpPr>
            <p:spPr>
              <a:xfrm flipH="1" flipV="1">
                <a:off x="15045201" y="10514089"/>
                <a:ext cx="2739508" cy="2458357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3" name="Straight Arrow Connector 462"/>
              <p:cNvCxnSpPr/>
              <p:nvPr/>
            </p:nvCxnSpPr>
            <p:spPr>
              <a:xfrm>
                <a:off x="14132957" y="15155946"/>
                <a:ext cx="5724367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4" name="Straight Arrow Connector 463"/>
              <p:cNvCxnSpPr/>
              <p:nvPr/>
            </p:nvCxnSpPr>
            <p:spPr>
              <a:xfrm>
                <a:off x="14141809" y="14442655"/>
                <a:ext cx="0" cy="685728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5" name="Straight Arrow Connector 464"/>
              <p:cNvCxnSpPr/>
              <p:nvPr/>
            </p:nvCxnSpPr>
            <p:spPr>
              <a:xfrm>
                <a:off x="19857324" y="9661159"/>
                <a:ext cx="0" cy="5529628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Straight Arrow Connector 465"/>
              <p:cNvCxnSpPr/>
              <p:nvPr/>
            </p:nvCxnSpPr>
            <p:spPr>
              <a:xfrm flipH="1">
                <a:off x="19041111" y="9704459"/>
                <a:ext cx="81621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9" name="Oval 348"/>
            <p:cNvSpPr>
              <a:spLocks noChangeAspect="1"/>
            </p:cNvSpPr>
            <p:nvPr/>
          </p:nvSpPr>
          <p:spPr>
            <a:xfrm>
              <a:off x="32283302" y="12758419"/>
              <a:ext cx="367204" cy="3672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350" name="Oval 349"/>
            <p:cNvSpPr>
              <a:spLocks noChangeAspect="1"/>
            </p:cNvSpPr>
            <p:nvPr/>
          </p:nvSpPr>
          <p:spPr>
            <a:xfrm>
              <a:off x="30004730" y="15404399"/>
              <a:ext cx="367204" cy="3672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351" name="Oval 350"/>
            <p:cNvSpPr>
              <a:spLocks noChangeAspect="1"/>
            </p:cNvSpPr>
            <p:nvPr/>
          </p:nvSpPr>
          <p:spPr>
            <a:xfrm>
              <a:off x="29446808" y="14136839"/>
              <a:ext cx="367204" cy="3672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352" name="Oval 351"/>
            <p:cNvSpPr>
              <a:spLocks noChangeAspect="1"/>
            </p:cNvSpPr>
            <p:nvPr/>
          </p:nvSpPr>
          <p:spPr>
            <a:xfrm>
              <a:off x="32964987" y="14136839"/>
              <a:ext cx="367204" cy="3672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cxnSp>
          <p:nvCxnSpPr>
            <p:cNvPr id="353" name="Straight Connector 352"/>
            <p:cNvCxnSpPr/>
            <p:nvPr/>
          </p:nvCxnSpPr>
          <p:spPr>
            <a:xfrm flipH="1" flipV="1">
              <a:off x="31585728" y="11011743"/>
              <a:ext cx="881176" cy="174667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/>
          </p:nvCxnSpPr>
          <p:spPr>
            <a:xfrm>
              <a:off x="33332191" y="14320440"/>
              <a:ext cx="2478378" cy="7181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/>
          </p:nvCxnSpPr>
          <p:spPr>
            <a:xfrm>
              <a:off x="27384327" y="14300881"/>
              <a:ext cx="2061624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/>
          </p:nvCxnSpPr>
          <p:spPr>
            <a:xfrm flipH="1" flipV="1">
              <a:off x="30277501" y="15819306"/>
              <a:ext cx="1033845" cy="204793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>
            <a:xfrm flipV="1">
              <a:off x="32970785" y="10677407"/>
              <a:ext cx="2627120" cy="287399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/>
          </p:nvCxnSpPr>
          <p:spPr>
            <a:xfrm flipV="1">
              <a:off x="27330573" y="15017448"/>
              <a:ext cx="2403467" cy="2934833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/>
          </p:nvCxnSpPr>
          <p:spPr>
            <a:xfrm>
              <a:off x="32292450" y="15875787"/>
              <a:ext cx="3036783" cy="1991451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/>
          </p:nvCxnSpPr>
          <p:spPr>
            <a:xfrm>
              <a:off x="27396664" y="10836315"/>
              <a:ext cx="2918288" cy="19966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1" name="TextBox 360"/>
            <p:cNvSpPr txBox="1"/>
            <p:nvPr/>
          </p:nvSpPr>
          <p:spPr>
            <a:xfrm>
              <a:off x="33563719" y="13189626"/>
              <a:ext cx="193514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smtClean="0">
                  <a:latin typeface="Arial" charset="0"/>
                  <a:ea typeface="Arial" charset="0"/>
                  <a:cs typeface="Arial" charset="0"/>
                </a:rPr>
                <a:t>d=d</a:t>
              </a:r>
              <a:r>
                <a:rPr lang="en-US" sz="6600" baseline="-25000" dirty="0" smtClean="0"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66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62" name="TextBox 361"/>
            <p:cNvSpPr txBox="1"/>
            <p:nvPr/>
          </p:nvSpPr>
          <p:spPr>
            <a:xfrm>
              <a:off x="27391519" y="13189626"/>
              <a:ext cx="2217274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smtClean="0">
                  <a:latin typeface="Arial" charset="0"/>
                  <a:ea typeface="Arial" charset="0"/>
                  <a:cs typeface="Arial" charset="0"/>
                </a:rPr>
                <a:t>d=-d</a:t>
              </a:r>
              <a:r>
                <a:rPr lang="en-US" sz="6600" baseline="-25000" dirty="0" smtClean="0"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66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63" name="TextBox 362"/>
            <p:cNvSpPr txBox="1"/>
            <p:nvPr/>
          </p:nvSpPr>
          <p:spPr>
            <a:xfrm>
              <a:off x="29978993" y="11170412"/>
              <a:ext cx="193514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smtClean="0">
                  <a:latin typeface="Arial" charset="0"/>
                  <a:ea typeface="Arial" charset="0"/>
                  <a:cs typeface="Arial" charset="0"/>
                </a:rPr>
                <a:t>d=d</a:t>
              </a:r>
              <a:r>
                <a:rPr lang="en-US" sz="6600" baseline="-25000" dirty="0" smtClean="0"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66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64" name="TextBox 363"/>
            <p:cNvSpPr txBox="1"/>
            <p:nvPr/>
          </p:nvSpPr>
          <p:spPr>
            <a:xfrm>
              <a:off x="30947917" y="16198666"/>
              <a:ext cx="2217274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smtClean="0">
                  <a:latin typeface="Arial" charset="0"/>
                  <a:ea typeface="Arial" charset="0"/>
                  <a:cs typeface="Arial" charset="0"/>
                </a:rPr>
                <a:t>d=-d</a:t>
              </a:r>
              <a:r>
                <a:rPr lang="en-US" sz="6600" baseline="-25000" dirty="0" smtClean="0"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66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365" name="Straight Arrow Connector 364"/>
            <p:cNvCxnSpPr/>
            <p:nvPr/>
          </p:nvCxnSpPr>
          <p:spPr>
            <a:xfrm>
              <a:off x="30194940" y="9851989"/>
              <a:ext cx="173543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6" name="Group 365"/>
            <p:cNvGrpSpPr/>
            <p:nvPr/>
          </p:nvGrpSpPr>
          <p:grpSpPr>
            <a:xfrm>
              <a:off x="28845569" y="17758528"/>
              <a:ext cx="5099256" cy="4949642"/>
              <a:chOff x="12516209" y="35035779"/>
              <a:chExt cx="4999219" cy="4852540"/>
            </a:xfrm>
          </p:grpSpPr>
          <p:sp>
            <p:nvSpPr>
              <p:cNvPr id="441" name="Oval 440"/>
              <p:cNvSpPr>
                <a:spLocks noChangeAspect="1"/>
              </p:cNvSpPr>
              <p:nvPr/>
            </p:nvSpPr>
            <p:spPr>
              <a:xfrm>
                <a:off x="12516209" y="35035779"/>
                <a:ext cx="1322899" cy="1322899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442" name="Oval 441"/>
              <p:cNvSpPr>
                <a:spLocks noChangeAspect="1"/>
              </p:cNvSpPr>
              <p:nvPr/>
            </p:nvSpPr>
            <p:spPr>
              <a:xfrm>
                <a:off x="15540495" y="38017625"/>
                <a:ext cx="1322899" cy="1322899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443" name="Oval 442"/>
              <p:cNvSpPr>
                <a:spLocks noChangeAspect="1"/>
              </p:cNvSpPr>
              <p:nvPr/>
            </p:nvSpPr>
            <p:spPr>
              <a:xfrm>
                <a:off x="12516209" y="38017625"/>
                <a:ext cx="1322899" cy="1322899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444" name="Oval 443"/>
              <p:cNvSpPr>
                <a:spLocks noChangeAspect="1"/>
              </p:cNvSpPr>
              <p:nvPr/>
            </p:nvSpPr>
            <p:spPr>
              <a:xfrm>
                <a:off x="15540495" y="35035779"/>
                <a:ext cx="1322899" cy="1322899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  <p:cxnSp>
            <p:nvCxnSpPr>
              <p:cNvPr id="445" name="Straight Arrow Connector 444"/>
              <p:cNvCxnSpPr/>
              <p:nvPr/>
            </p:nvCxnSpPr>
            <p:spPr>
              <a:xfrm>
                <a:off x="13841824" y="38592919"/>
                <a:ext cx="1701388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Straight Arrow Connector 445"/>
              <p:cNvCxnSpPr/>
              <p:nvPr/>
            </p:nvCxnSpPr>
            <p:spPr>
              <a:xfrm rot="5400000">
                <a:off x="15602889" y="37211506"/>
                <a:ext cx="1701388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Straight Arrow Connector 446"/>
              <p:cNvCxnSpPr/>
              <p:nvPr/>
            </p:nvCxnSpPr>
            <p:spPr>
              <a:xfrm flipH="1" flipV="1">
                <a:off x="13671255" y="36152329"/>
                <a:ext cx="2188461" cy="1963864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Straight Arrow Connector 447"/>
              <p:cNvCxnSpPr/>
              <p:nvPr/>
            </p:nvCxnSpPr>
            <p:spPr>
              <a:xfrm>
                <a:off x="12942507" y="39860486"/>
                <a:ext cx="457292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Straight Arrow Connector 448"/>
              <p:cNvCxnSpPr/>
              <p:nvPr/>
            </p:nvCxnSpPr>
            <p:spPr>
              <a:xfrm>
                <a:off x="12949578" y="39290672"/>
                <a:ext cx="0" cy="547795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Straight Arrow Connector 449"/>
              <p:cNvCxnSpPr/>
              <p:nvPr/>
            </p:nvCxnSpPr>
            <p:spPr>
              <a:xfrm>
                <a:off x="17515428" y="35470964"/>
                <a:ext cx="0" cy="4417355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Straight Arrow Connector 450"/>
              <p:cNvCxnSpPr/>
              <p:nvPr/>
            </p:nvCxnSpPr>
            <p:spPr>
              <a:xfrm flipH="1">
                <a:off x="16863395" y="35505554"/>
                <a:ext cx="65203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Straight Arrow Connector 451"/>
              <p:cNvCxnSpPr/>
              <p:nvPr/>
            </p:nvCxnSpPr>
            <p:spPr>
              <a:xfrm>
                <a:off x="13841824" y="38916000"/>
                <a:ext cx="1701388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7" name="Group 366"/>
            <p:cNvGrpSpPr/>
            <p:nvPr/>
          </p:nvGrpSpPr>
          <p:grpSpPr>
            <a:xfrm>
              <a:off x="22209920" y="5919614"/>
              <a:ext cx="5135483" cy="4949642"/>
              <a:chOff x="5865813" y="23429119"/>
              <a:chExt cx="5034735" cy="4852540"/>
            </a:xfrm>
          </p:grpSpPr>
          <p:sp>
            <p:nvSpPr>
              <p:cNvPr id="425" name="Oval 424"/>
              <p:cNvSpPr>
                <a:spLocks noChangeAspect="1"/>
              </p:cNvSpPr>
              <p:nvPr/>
            </p:nvSpPr>
            <p:spPr>
              <a:xfrm>
                <a:off x="5865813" y="23429119"/>
                <a:ext cx="1322898" cy="1322899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426" name="Oval 425"/>
              <p:cNvSpPr>
                <a:spLocks noChangeAspect="1"/>
              </p:cNvSpPr>
              <p:nvPr/>
            </p:nvSpPr>
            <p:spPr>
              <a:xfrm>
                <a:off x="8890098" y="26410964"/>
                <a:ext cx="1322898" cy="1322899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427" name="Oval 426"/>
              <p:cNvSpPr>
                <a:spLocks noChangeAspect="1"/>
              </p:cNvSpPr>
              <p:nvPr/>
            </p:nvSpPr>
            <p:spPr>
              <a:xfrm>
                <a:off x="5865813" y="26410964"/>
                <a:ext cx="1322898" cy="1322899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428" name="Oval 427"/>
              <p:cNvSpPr>
                <a:spLocks noChangeAspect="1"/>
              </p:cNvSpPr>
              <p:nvPr/>
            </p:nvSpPr>
            <p:spPr>
              <a:xfrm>
                <a:off x="8890098" y="23429119"/>
                <a:ext cx="1322898" cy="1322899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  <p:cxnSp>
            <p:nvCxnSpPr>
              <p:cNvPr id="429" name="Straight Arrow Connector 428"/>
              <p:cNvCxnSpPr/>
              <p:nvPr/>
            </p:nvCxnSpPr>
            <p:spPr>
              <a:xfrm>
                <a:off x="7188711" y="23898895"/>
                <a:ext cx="1701388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Straight Arrow Connector 429"/>
              <p:cNvCxnSpPr/>
              <p:nvPr/>
            </p:nvCxnSpPr>
            <p:spPr>
              <a:xfrm>
                <a:off x="7150064" y="26993104"/>
                <a:ext cx="1701388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Straight Arrow Connector 430"/>
              <p:cNvCxnSpPr/>
              <p:nvPr/>
            </p:nvCxnSpPr>
            <p:spPr>
              <a:xfrm rot="5400000">
                <a:off x="5482758" y="25602712"/>
                <a:ext cx="1701387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Straight Arrow Connector 431"/>
              <p:cNvCxnSpPr/>
              <p:nvPr/>
            </p:nvCxnSpPr>
            <p:spPr>
              <a:xfrm rot="5400000">
                <a:off x="8952491" y="25604846"/>
                <a:ext cx="1701387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Arrow Connector 432"/>
              <p:cNvCxnSpPr/>
              <p:nvPr/>
            </p:nvCxnSpPr>
            <p:spPr>
              <a:xfrm>
                <a:off x="6801093" y="24707444"/>
                <a:ext cx="2221839" cy="199159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Straight Arrow Connector 433"/>
              <p:cNvCxnSpPr/>
              <p:nvPr/>
            </p:nvCxnSpPr>
            <p:spPr>
              <a:xfrm flipH="1" flipV="1">
                <a:off x="7020859" y="24545669"/>
                <a:ext cx="2188461" cy="1963863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Straight Arrow Connector 434"/>
              <p:cNvCxnSpPr/>
              <p:nvPr/>
            </p:nvCxnSpPr>
            <p:spPr>
              <a:xfrm>
                <a:off x="6255978" y="28253826"/>
                <a:ext cx="4644570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Straight Arrow Connector 435"/>
              <p:cNvCxnSpPr/>
              <p:nvPr/>
            </p:nvCxnSpPr>
            <p:spPr>
              <a:xfrm>
                <a:off x="6299181" y="27684013"/>
                <a:ext cx="0" cy="547796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Straight Arrow Connector 436"/>
              <p:cNvCxnSpPr/>
              <p:nvPr/>
            </p:nvCxnSpPr>
            <p:spPr>
              <a:xfrm>
                <a:off x="10865030" y="23864303"/>
                <a:ext cx="0" cy="4417356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Straight Arrow Connector 437"/>
              <p:cNvCxnSpPr/>
              <p:nvPr/>
            </p:nvCxnSpPr>
            <p:spPr>
              <a:xfrm flipH="1">
                <a:off x="10212998" y="23898895"/>
                <a:ext cx="65203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Straight Arrow Connector 438"/>
              <p:cNvCxnSpPr/>
              <p:nvPr/>
            </p:nvCxnSpPr>
            <p:spPr>
              <a:xfrm rot="16200000">
                <a:off x="8596519" y="25617006"/>
                <a:ext cx="1701387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Arrow Connector 439"/>
              <p:cNvCxnSpPr/>
              <p:nvPr/>
            </p:nvCxnSpPr>
            <p:spPr>
              <a:xfrm>
                <a:off x="7188710" y="27284349"/>
                <a:ext cx="1701388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8" name="Group 367"/>
            <p:cNvGrpSpPr/>
            <p:nvPr/>
          </p:nvGrpSpPr>
          <p:grpSpPr>
            <a:xfrm>
              <a:off x="35316322" y="17758525"/>
              <a:ext cx="4907574" cy="4888173"/>
              <a:chOff x="19042878" y="35035776"/>
              <a:chExt cx="4811297" cy="4792277"/>
            </a:xfrm>
          </p:grpSpPr>
          <p:sp>
            <p:nvSpPr>
              <p:cNvPr id="409" name="Oval 408"/>
              <p:cNvSpPr>
                <a:spLocks noChangeAspect="1"/>
              </p:cNvSpPr>
              <p:nvPr/>
            </p:nvSpPr>
            <p:spPr>
              <a:xfrm>
                <a:off x="19042878" y="35035776"/>
                <a:ext cx="1322898" cy="1322898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410" name="Oval 409"/>
              <p:cNvSpPr>
                <a:spLocks noChangeAspect="1"/>
              </p:cNvSpPr>
              <p:nvPr/>
            </p:nvSpPr>
            <p:spPr>
              <a:xfrm>
                <a:off x="22067163" y="38017621"/>
                <a:ext cx="1322898" cy="1322898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411" name="Oval 410"/>
              <p:cNvSpPr>
                <a:spLocks noChangeAspect="1"/>
              </p:cNvSpPr>
              <p:nvPr/>
            </p:nvSpPr>
            <p:spPr>
              <a:xfrm>
                <a:off x="19042878" y="38017621"/>
                <a:ext cx="1322898" cy="1322898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412" name="Oval 411"/>
              <p:cNvSpPr>
                <a:spLocks noChangeAspect="1"/>
              </p:cNvSpPr>
              <p:nvPr/>
            </p:nvSpPr>
            <p:spPr>
              <a:xfrm>
                <a:off x="22067163" y="35035776"/>
                <a:ext cx="1322898" cy="1322898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  <p:cxnSp>
            <p:nvCxnSpPr>
              <p:cNvPr id="413" name="Straight Arrow Connector 412"/>
              <p:cNvCxnSpPr/>
              <p:nvPr/>
            </p:nvCxnSpPr>
            <p:spPr>
              <a:xfrm rot="5400000">
                <a:off x="22129556" y="37211502"/>
                <a:ext cx="1701387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Arrow Connector 413"/>
              <p:cNvCxnSpPr/>
              <p:nvPr/>
            </p:nvCxnSpPr>
            <p:spPr>
              <a:xfrm>
                <a:off x="19978158" y="36314100"/>
                <a:ext cx="2221839" cy="199159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Straight Arrow Connector 414"/>
              <p:cNvCxnSpPr/>
              <p:nvPr/>
            </p:nvCxnSpPr>
            <p:spPr>
              <a:xfrm flipH="1" flipV="1">
                <a:off x="20197924" y="36152326"/>
                <a:ext cx="2188461" cy="1963863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Straight Arrow Connector 415"/>
              <p:cNvCxnSpPr/>
              <p:nvPr/>
            </p:nvCxnSpPr>
            <p:spPr>
              <a:xfrm rot="10800000">
                <a:off x="20365776" y="35805674"/>
                <a:ext cx="1701388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Straight Arrow Connector 416"/>
              <p:cNvCxnSpPr/>
              <p:nvPr/>
            </p:nvCxnSpPr>
            <p:spPr>
              <a:xfrm rot="10800000">
                <a:off x="20374063" y="38592914"/>
                <a:ext cx="1701388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Straight Arrow Connector 417"/>
              <p:cNvCxnSpPr/>
              <p:nvPr/>
            </p:nvCxnSpPr>
            <p:spPr>
              <a:xfrm rot="16200000">
                <a:off x="18959718" y="37166928"/>
                <a:ext cx="1701387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Straight Arrow Connector 418"/>
              <p:cNvCxnSpPr/>
              <p:nvPr/>
            </p:nvCxnSpPr>
            <p:spPr>
              <a:xfrm rot="16200000">
                <a:off x="21756491" y="37223663"/>
                <a:ext cx="1701387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Straight Arrow Connector 419"/>
              <p:cNvCxnSpPr/>
              <p:nvPr/>
            </p:nvCxnSpPr>
            <p:spPr>
              <a:xfrm>
                <a:off x="23814190" y="35750491"/>
                <a:ext cx="0" cy="407756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Arrow Connector 420"/>
              <p:cNvCxnSpPr/>
              <p:nvPr/>
            </p:nvCxnSpPr>
            <p:spPr>
              <a:xfrm flipH="1">
                <a:off x="23351882" y="35796795"/>
                <a:ext cx="468000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Straight Arrow Connector 421"/>
              <p:cNvCxnSpPr/>
              <p:nvPr/>
            </p:nvCxnSpPr>
            <p:spPr>
              <a:xfrm>
                <a:off x="19798352" y="39828053"/>
                <a:ext cx="405582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Straight Arrow Connector 422"/>
              <p:cNvCxnSpPr/>
              <p:nvPr/>
            </p:nvCxnSpPr>
            <p:spPr>
              <a:xfrm>
                <a:off x="19810412" y="39355235"/>
                <a:ext cx="0" cy="472818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Straight Arrow Connector 423"/>
              <p:cNvCxnSpPr/>
              <p:nvPr/>
            </p:nvCxnSpPr>
            <p:spPr>
              <a:xfrm rot="10800000">
                <a:off x="20374062" y="38880000"/>
                <a:ext cx="1701388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9" name="Group 368"/>
            <p:cNvGrpSpPr/>
            <p:nvPr/>
          </p:nvGrpSpPr>
          <p:grpSpPr>
            <a:xfrm>
              <a:off x="35316323" y="5919614"/>
              <a:ext cx="4952998" cy="4974387"/>
              <a:chOff x="19042878" y="23429119"/>
              <a:chExt cx="4855830" cy="4876800"/>
            </a:xfrm>
          </p:grpSpPr>
          <p:sp>
            <p:nvSpPr>
              <p:cNvPr id="390" name="Oval 389"/>
              <p:cNvSpPr>
                <a:spLocks noChangeAspect="1"/>
              </p:cNvSpPr>
              <p:nvPr/>
            </p:nvSpPr>
            <p:spPr>
              <a:xfrm>
                <a:off x="19042878" y="23429119"/>
                <a:ext cx="1322898" cy="1322899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391" name="Oval 390"/>
              <p:cNvSpPr>
                <a:spLocks noChangeAspect="1"/>
              </p:cNvSpPr>
              <p:nvPr/>
            </p:nvSpPr>
            <p:spPr>
              <a:xfrm>
                <a:off x="22067163" y="26410964"/>
                <a:ext cx="1322898" cy="1322899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392" name="Oval 391"/>
              <p:cNvSpPr>
                <a:spLocks noChangeAspect="1"/>
              </p:cNvSpPr>
              <p:nvPr/>
            </p:nvSpPr>
            <p:spPr>
              <a:xfrm>
                <a:off x="19042878" y="26410964"/>
                <a:ext cx="1322898" cy="1322899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393" name="Oval 392"/>
              <p:cNvSpPr>
                <a:spLocks noChangeAspect="1"/>
              </p:cNvSpPr>
              <p:nvPr/>
            </p:nvSpPr>
            <p:spPr>
              <a:xfrm>
                <a:off x="22067163" y="23429119"/>
                <a:ext cx="1322898" cy="1322899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  <p:cxnSp>
            <p:nvCxnSpPr>
              <p:cNvPr id="394" name="Straight Arrow Connector 393"/>
              <p:cNvCxnSpPr/>
              <p:nvPr/>
            </p:nvCxnSpPr>
            <p:spPr>
              <a:xfrm>
                <a:off x="20327129" y="26993103"/>
                <a:ext cx="1701388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Arrow Connector 394"/>
              <p:cNvCxnSpPr/>
              <p:nvPr/>
            </p:nvCxnSpPr>
            <p:spPr>
              <a:xfrm rot="5400000">
                <a:off x="22129556" y="25604846"/>
                <a:ext cx="1701387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Arrow Connector 395"/>
              <p:cNvCxnSpPr/>
              <p:nvPr/>
            </p:nvCxnSpPr>
            <p:spPr>
              <a:xfrm>
                <a:off x="19978158" y="24707444"/>
                <a:ext cx="2221839" cy="199159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Arrow Connector 396"/>
              <p:cNvCxnSpPr/>
              <p:nvPr/>
            </p:nvCxnSpPr>
            <p:spPr>
              <a:xfrm flipH="1" flipV="1">
                <a:off x="20197924" y="24545669"/>
                <a:ext cx="2188461" cy="1963863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Straight Arrow Connector 397"/>
              <p:cNvCxnSpPr/>
              <p:nvPr/>
            </p:nvCxnSpPr>
            <p:spPr>
              <a:xfrm rot="10800000">
                <a:off x="20365776" y="24199017"/>
                <a:ext cx="1701388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Straight Arrow Connector 398"/>
              <p:cNvCxnSpPr/>
              <p:nvPr/>
            </p:nvCxnSpPr>
            <p:spPr>
              <a:xfrm rot="10800000">
                <a:off x="20365776" y="27284346"/>
                <a:ext cx="1701388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Straight Arrow Connector 399"/>
              <p:cNvCxnSpPr/>
              <p:nvPr/>
            </p:nvCxnSpPr>
            <p:spPr>
              <a:xfrm rot="16200000">
                <a:off x="18985839" y="25560272"/>
                <a:ext cx="1701387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Straight Arrow Connector 400"/>
              <p:cNvCxnSpPr/>
              <p:nvPr/>
            </p:nvCxnSpPr>
            <p:spPr>
              <a:xfrm>
                <a:off x="23674592" y="24203781"/>
                <a:ext cx="0" cy="3949738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Straight Arrow Connector 401"/>
              <p:cNvCxnSpPr/>
              <p:nvPr/>
            </p:nvCxnSpPr>
            <p:spPr>
              <a:xfrm flipH="1">
                <a:off x="23351883" y="24190138"/>
                <a:ext cx="357129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Straight Arrow Connector 402"/>
              <p:cNvCxnSpPr/>
              <p:nvPr/>
            </p:nvCxnSpPr>
            <p:spPr>
              <a:xfrm>
                <a:off x="19962813" y="28107881"/>
                <a:ext cx="3711779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Arrow Connector 403"/>
              <p:cNvCxnSpPr/>
              <p:nvPr/>
            </p:nvCxnSpPr>
            <p:spPr>
              <a:xfrm>
                <a:off x="19980001" y="27683999"/>
                <a:ext cx="0" cy="45720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Arrow Connector 404"/>
              <p:cNvCxnSpPr/>
              <p:nvPr/>
            </p:nvCxnSpPr>
            <p:spPr>
              <a:xfrm>
                <a:off x="19581812" y="27684011"/>
                <a:ext cx="0" cy="621908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Arrow Connector 405"/>
              <p:cNvCxnSpPr/>
              <p:nvPr/>
            </p:nvCxnSpPr>
            <p:spPr>
              <a:xfrm>
                <a:off x="19581812" y="28305919"/>
                <a:ext cx="4316896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Straight Arrow Connector 406"/>
              <p:cNvCxnSpPr/>
              <p:nvPr/>
            </p:nvCxnSpPr>
            <p:spPr>
              <a:xfrm>
                <a:off x="23898707" y="23814451"/>
                <a:ext cx="0" cy="4491468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Straight Arrow Connector 407"/>
              <p:cNvCxnSpPr/>
              <p:nvPr/>
            </p:nvCxnSpPr>
            <p:spPr>
              <a:xfrm flipH="1">
                <a:off x="23382996" y="23837336"/>
                <a:ext cx="515710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0" name="Group 369"/>
            <p:cNvGrpSpPr/>
            <p:nvPr/>
          </p:nvGrpSpPr>
          <p:grpSpPr>
            <a:xfrm>
              <a:off x="22209920" y="17758528"/>
              <a:ext cx="5135483" cy="4949642"/>
              <a:chOff x="5865813" y="35035779"/>
              <a:chExt cx="5034735" cy="4852540"/>
            </a:xfrm>
          </p:grpSpPr>
          <p:sp>
            <p:nvSpPr>
              <p:cNvPr id="371" name="Oval 370"/>
              <p:cNvSpPr>
                <a:spLocks noChangeAspect="1"/>
              </p:cNvSpPr>
              <p:nvPr/>
            </p:nvSpPr>
            <p:spPr>
              <a:xfrm>
                <a:off x="5865813" y="35035779"/>
                <a:ext cx="1322898" cy="1322899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372" name="Oval 371"/>
              <p:cNvSpPr>
                <a:spLocks noChangeAspect="1"/>
              </p:cNvSpPr>
              <p:nvPr/>
            </p:nvSpPr>
            <p:spPr>
              <a:xfrm>
                <a:off x="8890098" y="38017624"/>
                <a:ext cx="1322898" cy="1322899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373" name="Oval 372"/>
              <p:cNvSpPr>
                <a:spLocks noChangeAspect="1"/>
              </p:cNvSpPr>
              <p:nvPr/>
            </p:nvSpPr>
            <p:spPr>
              <a:xfrm>
                <a:off x="5865813" y="38017624"/>
                <a:ext cx="1322898" cy="1322899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374" name="Oval 373"/>
              <p:cNvSpPr>
                <a:spLocks noChangeAspect="1"/>
              </p:cNvSpPr>
              <p:nvPr/>
            </p:nvSpPr>
            <p:spPr>
              <a:xfrm>
                <a:off x="8890098" y="35035779"/>
                <a:ext cx="1322898" cy="1322899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  <p:cxnSp>
            <p:nvCxnSpPr>
              <p:cNvPr id="375" name="Straight Arrow Connector 374"/>
              <p:cNvCxnSpPr/>
              <p:nvPr/>
            </p:nvCxnSpPr>
            <p:spPr>
              <a:xfrm>
                <a:off x="7188711" y="35505555"/>
                <a:ext cx="1701388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Straight Arrow Connector 375"/>
              <p:cNvCxnSpPr/>
              <p:nvPr/>
            </p:nvCxnSpPr>
            <p:spPr>
              <a:xfrm>
                <a:off x="7150064" y="38599764"/>
                <a:ext cx="1701388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Arrow Connector 376"/>
              <p:cNvCxnSpPr/>
              <p:nvPr/>
            </p:nvCxnSpPr>
            <p:spPr>
              <a:xfrm rot="5400000">
                <a:off x="5482758" y="37209372"/>
                <a:ext cx="1701387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Arrow Connector 377"/>
              <p:cNvCxnSpPr/>
              <p:nvPr/>
            </p:nvCxnSpPr>
            <p:spPr>
              <a:xfrm>
                <a:off x="6801093" y="36314104"/>
                <a:ext cx="2221839" cy="199159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Straight Arrow Connector 378"/>
              <p:cNvCxnSpPr/>
              <p:nvPr/>
            </p:nvCxnSpPr>
            <p:spPr>
              <a:xfrm flipH="1" flipV="1">
                <a:off x="7020859" y="36152329"/>
                <a:ext cx="2188461" cy="1963863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Arrow Connector 379"/>
              <p:cNvCxnSpPr/>
              <p:nvPr/>
            </p:nvCxnSpPr>
            <p:spPr>
              <a:xfrm>
                <a:off x="6255978" y="39860486"/>
                <a:ext cx="4644570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Arrow Connector 380"/>
              <p:cNvCxnSpPr/>
              <p:nvPr/>
            </p:nvCxnSpPr>
            <p:spPr>
              <a:xfrm>
                <a:off x="6299181" y="39290673"/>
                <a:ext cx="0" cy="547796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Straight Arrow Connector 381"/>
              <p:cNvCxnSpPr/>
              <p:nvPr/>
            </p:nvCxnSpPr>
            <p:spPr>
              <a:xfrm>
                <a:off x="10865030" y="35470963"/>
                <a:ext cx="0" cy="4417356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Arrow Connector 382"/>
              <p:cNvCxnSpPr/>
              <p:nvPr/>
            </p:nvCxnSpPr>
            <p:spPr>
              <a:xfrm flipH="1">
                <a:off x="10212998" y="35505555"/>
                <a:ext cx="65203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Arrow Connector 383"/>
              <p:cNvCxnSpPr/>
              <p:nvPr/>
            </p:nvCxnSpPr>
            <p:spPr>
              <a:xfrm rot="10800000">
                <a:off x="7188711" y="38891006"/>
                <a:ext cx="1701388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Arrow Connector 384"/>
              <p:cNvCxnSpPr/>
              <p:nvPr/>
            </p:nvCxnSpPr>
            <p:spPr>
              <a:xfrm rot="16200000">
                <a:off x="8579425" y="37223666"/>
                <a:ext cx="1701387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Arrow Connector 385"/>
              <p:cNvCxnSpPr/>
              <p:nvPr/>
            </p:nvCxnSpPr>
            <p:spPr>
              <a:xfrm>
                <a:off x="6627812" y="39355235"/>
                <a:ext cx="0" cy="34661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Arrow Connector 386"/>
              <p:cNvCxnSpPr/>
              <p:nvPr/>
            </p:nvCxnSpPr>
            <p:spPr>
              <a:xfrm>
                <a:off x="6601984" y="39659719"/>
                <a:ext cx="405582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Straight Arrow Connector 387"/>
              <p:cNvCxnSpPr/>
              <p:nvPr/>
            </p:nvCxnSpPr>
            <p:spPr>
              <a:xfrm>
                <a:off x="10657807" y="35796795"/>
                <a:ext cx="0" cy="388203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Arrow Connector 388"/>
              <p:cNvCxnSpPr/>
              <p:nvPr/>
            </p:nvCxnSpPr>
            <p:spPr>
              <a:xfrm flipH="1">
                <a:off x="10209212" y="35796795"/>
                <a:ext cx="468000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627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Box 218"/>
          <p:cNvSpPr txBox="1"/>
          <p:nvPr/>
        </p:nvSpPr>
        <p:spPr>
          <a:xfrm>
            <a:off x="15956635" y="6141331"/>
            <a:ext cx="4196983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500" dirty="0">
                <a:latin typeface="Arial" charset="0"/>
                <a:ea typeface="Arial" charset="0"/>
                <a:cs typeface="Arial" charset="0"/>
              </a:rPr>
              <a:t>DBG for </a:t>
            </a:r>
            <a:r>
              <a:rPr lang="en-US" sz="6500" dirty="0" smtClean="0">
                <a:latin typeface="Arial" charset="0"/>
                <a:ea typeface="Arial" charset="0"/>
                <a:cs typeface="Arial" charset="0"/>
              </a:rPr>
              <a:t>d</a:t>
            </a:r>
            <a:r>
              <a:rPr lang="en-US" sz="6500" baseline="-25000" dirty="0" smtClean="0">
                <a:latin typeface="Arial" charset="0"/>
                <a:ea typeface="Arial" charset="0"/>
                <a:cs typeface="Arial" charset="0"/>
              </a:rPr>
              <a:t>1</a:t>
            </a:r>
            <a:endParaRPr lang="en-US" sz="6500" baseline="-250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226" name="Group 225"/>
          <p:cNvGrpSpPr/>
          <p:nvPr/>
        </p:nvGrpSpPr>
        <p:grpSpPr>
          <a:xfrm>
            <a:off x="15043333" y="7425031"/>
            <a:ext cx="6023586" cy="5846852"/>
            <a:chOff x="13599319" y="9116396"/>
            <a:chExt cx="6258005" cy="6074391"/>
          </a:xfrm>
        </p:grpSpPr>
        <p:sp>
          <p:nvSpPr>
            <p:cNvPr id="228" name="Oval 227"/>
            <p:cNvSpPr>
              <a:spLocks noChangeAspect="1"/>
            </p:cNvSpPr>
            <p:nvPr/>
          </p:nvSpPr>
          <p:spPr>
            <a:xfrm>
              <a:off x="13599319" y="9116396"/>
              <a:ext cx="1656000" cy="165600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7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230" name="Oval 229"/>
            <p:cNvSpPr>
              <a:spLocks noChangeAspect="1"/>
            </p:cNvSpPr>
            <p:nvPr/>
          </p:nvSpPr>
          <p:spPr>
            <a:xfrm>
              <a:off x="17385110" y="12849059"/>
              <a:ext cx="1656000" cy="165600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7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231" name="Oval 230"/>
            <p:cNvSpPr>
              <a:spLocks noChangeAspect="1"/>
            </p:cNvSpPr>
            <p:nvPr/>
          </p:nvSpPr>
          <p:spPr>
            <a:xfrm>
              <a:off x="13599319" y="12849059"/>
              <a:ext cx="1656000" cy="165600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7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234" name="Oval 233"/>
            <p:cNvSpPr>
              <a:spLocks noChangeAspect="1"/>
            </p:cNvSpPr>
            <p:nvPr/>
          </p:nvSpPr>
          <p:spPr>
            <a:xfrm>
              <a:off x="17385110" y="9116396"/>
              <a:ext cx="1656000" cy="165600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7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cxnSp>
          <p:nvCxnSpPr>
            <p:cNvPr id="240" name="Straight Arrow Connector 239"/>
            <p:cNvCxnSpPr/>
            <p:nvPr/>
          </p:nvCxnSpPr>
          <p:spPr>
            <a:xfrm>
              <a:off x="15255319" y="9704459"/>
              <a:ext cx="2129791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>
              <a:off x="15206939" y="13577779"/>
              <a:ext cx="2129791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/>
            <p:cNvCxnSpPr/>
            <p:nvPr/>
          </p:nvCxnSpPr>
          <p:spPr>
            <a:xfrm rot="5400000">
              <a:off x="13119814" y="11837292"/>
              <a:ext cx="2129791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Arrow Connector 246"/>
            <p:cNvCxnSpPr/>
            <p:nvPr/>
          </p:nvCxnSpPr>
          <p:spPr>
            <a:xfrm rot="5400000">
              <a:off x="17463214" y="11839963"/>
              <a:ext cx="2129791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Arrow Connector 247"/>
            <p:cNvCxnSpPr/>
            <p:nvPr/>
          </p:nvCxnSpPr>
          <p:spPr>
            <a:xfrm>
              <a:off x="14770100" y="10716597"/>
              <a:ext cx="2781293" cy="2493064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/>
            <p:cNvCxnSpPr/>
            <p:nvPr/>
          </p:nvCxnSpPr>
          <p:spPr>
            <a:xfrm flipH="1" flipV="1">
              <a:off x="15045201" y="10514089"/>
              <a:ext cx="2739508" cy="2458357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/>
            <p:cNvCxnSpPr/>
            <p:nvPr/>
          </p:nvCxnSpPr>
          <p:spPr>
            <a:xfrm>
              <a:off x="14132957" y="15155946"/>
              <a:ext cx="5724367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Arrow Connector 293"/>
            <p:cNvCxnSpPr/>
            <p:nvPr/>
          </p:nvCxnSpPr>
          <p:spPr>
            <a:xfrm>
              <a:off x="14141809" y="14442655"/>
              <a:ext cx="0" cy="685728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Arrow Connector 294"/>
            <p:cNvCxnSpPr/>
            <p:nvPr/>
          </p:nvCxnSpPr>
          <p:spPr>
            <a:xfrm>
              <a:off x="19857324" y="9661159"/>
              <a:ext cx="0" cy="5529628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Arrow Connector 295"/>
            <p:cNvCxnSpPr/>
            <p:nvPr/>
          </p:nvCxnSpPr>
          <p:spPr>
            <a:xfrm flipH="1">
              <a:off x="19041111" y="9704459"/>
              <a:ext cx="81621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7" name="Group 296"/>
          <p:cNvGrpSpPr/>
          <p:nvPr/>
        </p:nvGrpSpPr>
        <p:grpSpPr>
          <a:xfrm>
            <a:off x="15043333" y="16859160"/>
            <a:ext cx="6023586" cy="5846852"/>
            <a:chOff x="22133719" y="9116396"/>
            <a:chExt cx="6258005" cy="6074391"/>
          </a:xfrm>
        </p:grpSpPr>
        <p:sp>
          <p:nvSpPr>
            <p:cNvPr id="298" name="Oval 297"/>
            <p:cNvSpPr>
              <a:spLocks noChangeAspect="1"/>
            </p:cNvSpPr>
            <p:nvPr/>
          </p:nvSpPr>
          <p:spPr>
            <a:xfrm>
              <a:off x="22133719" y="9116396"/>
              <a:ext cx="1656000" cy="1656000"/>
            </a:xfrm>
            <a:prstGeom prst="ellipse">
              <a:avLst/>
            </a:prstGeom>
            <a:noFill/>
            <a:ln w="101600">
              <a:solidFill>
                <a:srgbClr val="F56464"/>
              </a:solidFill>
              <a:tailEnd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7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299" name="Oval 298"/>
            <p:cNvSpPr>
              <a:spLocks noChangeAspect="1"/>
            </p:cNvSpPr>
            <p:nvPr/>
          </p:nvSpPr>
          <p:spPr>
            <a:xfrm>
              <a:off x="25919510" y="12849059"/>
              <a:ext cx="1656000" cy="165600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  <a:tailEnd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7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300" name="Oval 299"/>
            <p:cNvSpPr>
              <a:spLocks noChangeAspect="1"/>
            </p:cNvSpPr>
            <p:nvPr/>
          </p:nvSpPr>
          <p:spPr>
            <a:xfrm>
              <a:off x="22133719" y="12849059"/>
              <a:ext cx="1656000" cy="165600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  <a:tailEnd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7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301" name="Oval 300"/>
            <p:cNvSpPr>
              <a:spLocks noChangeAspect="1"/>
            </p:cNvSpPr>
            <p:nvPr/>
          </p:nvSpPr>
          <p:spPr>
            <a:xfrm>
              <a:off x="25919510" y="9116396"/>
              <a:ext cx="1656000" cy="165600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  <a:tailEnd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7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cxnSp>
          <p:nvCxnSpPr>
            <p:cNvPr id="302" name="Straight Arrow Connector 301"/>
            <p:cNvCxnSpPr/>
            <p:nvPr/>
          </p:nvCxnSpPr>
          <p:spPr>
            <a:xfrm>
              <a:off x="23807804" y="13577779"/>
              <a:ext cx="2129791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/>
            <p:cNvCxnSpPr/>
            <p:nvPr/>
          </p:nvCxnSpPr>
          <p:spPr>
            <a:xfrm rot="5400000">
              <a:off x="25997614" y="11839963"/>
              <a:ext cx="2129791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Arrow Connector 303"/>
            <p:cNvCxnSpPr/>
            <p:nvPr/>
          </p:nvCxnSpPr>
          <p:spPr>
            <a:xfrm flipH="1" flipV="1">
              <a:off x="23579601" y="10514089"/>
              <a:ext cx="2739508" cy="245835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Arrow Connector 304"/>
            <p:cNvCxnSpPr/>
            <p:nvPr/>
          </p:nvCxnSpPr>
          <p:spPr>
            <a:xfrm>
              <a:off x="22667357" y="15155946"/>
              <a:ext cx="5724367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Arrow Connector 305"/>
            <p:cNvCxnSpPr/>
            <p:nvPr/>
          </p:nvCxnSpPr>
          <p:spPr>
            <a:xfrm>
              <a:off x="22676209" y="14442655"/>
              <a:ext cx="0" cy="685728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Arrow Connector 306"/>
            <p:cNvCxnSpPr/>
            <p:nvPr/>
          </p:nvCxnSpPr>
          <p:spPr>
            <a:xfrm>
              <a:off x="28391724" y="9661159"/>
              <a:ext cx="0" cy="5529628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Arrow Connector 307"/>
            <p:cNvCxnSpPr/>
            <p:nvPr/>
          </p:nvCxnSpPr>
          <p:spPr>
            <a:xfrm flipH="1">
              <a:off x="27575511" y="9704459"/>
              <a:ext cx="81621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9" name="TextBox 308"/>
          <p:cNvSpPr txBox="1"/>
          <p:nvPr/>
        </p:nvSpPr>
        <p:spPr>
          <a:xfrm>
            <a:off x="15956635" y="15543212"/>
            <a:ext cx="4196983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500" dirty="0">
                <a:latin typeface="Arial" charset="0"/>
                <a:ea typeface="Arial" charset="0"/>
                <a:cs typeface="Arial" charset="0"/>
              </a:rPr>
              <a:t>DBG for </a:t>
            </a:r>
            <a:r>
              <a:rPr lang="en-US" sz="6500" dirty="0" smtClean="0">
                <a:latin typeface="Arial" charset="0"/>
                <a:ea typeface="Arial" charset="0"/>
                <a:cs typeface="Arial" charset="0"/>
              </a:rPr>
              <a:t>d</a:t>
            </a:r>
            <a:r>
              <a:rPr lang="en-US" sz="6500" baseline="-25000" dirty="0" smtClean="0">
                <a:latin typeface="Arial" charset="0"/>
                <a:ea typeface="Arial" charset="0"/>
                <a:cs typeface="Arial" charset="0"/>
              </a:rPr>
              <a:t>2</a:t>
            </a:r>
            <a:endParaRPr lang="en-US" sz="650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0" name="TextBox 309"/>
          <p:cNvSpPr txBox="1"/>
          <p:nvPr/>
        </p:nvSpPr>
        <p:spPr>
          <a:xfrm>
            <a:off x="9744394" y="13388996"/>
            <a:ext cx="1319079" cy="12138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dirty="0">
                <a:latin typeface="Arial" charset="0"/>
                <a:ea typeface="Arial" charset="0"/>
                <a:cs typeface="Arial" charset="0"/>
              </a:rPr>
              <a:t>(a)</a:t>
            </a:r>
          </a:p>
        </p:txBody>
      </p:sp>
      <p:sp>
        <p:nvSpPr>
          <p:cNvPr id="311" name="TextBox 310"/>
          <p:cNvSpPr txBox="1"/>
          <p:nvPr/>
        </p:nvSpPr>
        <p:spPr>
          <a:xfrm>
            <a:off x="17429402" y="13505314"/>
            <a:ext cx="1251449" cy="11996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smtClean="0">
                <a:latin typeface="Arial" charset="0"/>
                <a:ea typeface="Arial" charset="0"/>
                <a:cs typeface="Arial" charset="0"/>
              </a:rPr>
              <a:t>(c)</a:t>
            </a:r>
            <a:endParaRPr lang="en-US" sz="7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2" name="TextBox 311"/>
          <p:cNvSpPr txBox="1"/>
          <p:nvPr/>
        </p:nvSpPr>
        <p:spPr>
          <a:xfrm>
            <a:off x="17403673" y="22586754"/>
            <a:ext cx="1302907" cy="11996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dirty="0" smtClean="0">
                <a:latin typeface="Arial" charset="0"/>
                <a:ea typeface="Arial" charset="0"/>
                <a:cs typeface="Arial" charset="0"/>
              </a:rPr>
              <a:t>(d)</a:t>
            </a:r>
            <a:endParaRPr lang="en-US" sz="70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313" name="Group 312"/>
          <p:cNvGrpSpPr>
            <a:grpSpLocks noChangeAspect="1"/>
          </p:cNvGrpSpPr>
          <p:nvPr/>
        </p:nvGrpSpPr>
        <p:grpSpPr>
          <a:xfrm>
            <a:off x="7378367" y="16849245"/>
            <a:ext cx="6051133" cy="5846851"/>
            <a:chOff x="17327560" y="4050157"/>
            <a:chExt cx="6597652" cy="6374918"/>
          </a:xfrm>
        </p:grpSpPr>
        <p:sp>
          <p:nvSpPr>
            <p:cNvPr id="314" name="Oval 313"/>
            <p:cNvSpPr>
              <a:spLocks noChangeAspect="1"/>
            </p:cNvSpPr>
            <p:nvPr/>
          </p:nvSpPr>
          <p:spPr>
            <a:xfrm>
              <a:off x="17327560" y="4050157"/>
              <a:ext cx="1737930" cy="173793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7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315" name="Oval 314"/>
            <p:cNvSpPr>
              <a:spLocks noChangeAspect="1"/>
            </p:cNvSpPr>
            <p:nvPr/>
          </p:nvSpPr>
          <p:spPr>
            <a:xfrm>
              <a:off x="21300651" y="7967491"/>
              <a:ext cx="1737930" cy="173793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7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316" name="Oval 315"/>
            <p:cNvSpPr>
              <a:spLocks noChangeAspect="1"/>
            </p:cNvSpPr>
            <p:nvPr/>
          </p:nvSpPr>
          <p:spPr>
            <a:xfrm>
              <a:off x="17327560" y="7967491"/>
              <a:ext cx="1737930" cy="173793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7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317" name="Oval 316"/>
            <p:cNvSpPr>
              <a:spLocks noChangeAspect="1"/>
            </p:cNvSpPr>
            <p:nvPr/>
          </p:nvSpPr>
          <p:spPr>
            <a:xfrm>
              <a:off x="21300651" y="4050157"/>
              <a:ext cx="1737930" cy="173793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7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cxnSp>
          <p:nvCxnSpPr>
            <p:cNvPr id="318" name="Straight Arrow Connector 317"/>
            <p:cNvCxnSpPr/>
            <p:nvPr/>
          </p:nvCxnSpPr>
          <p:spPr>
            <a:xfrm>
              <a:off x="19065489" y="4919119"/>
              <a:ext cx="2235161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Arrow Connector 318"/>
            <p:cNvCxnSpPr/>
            <p:nvPr/>
          </p:nvCxnSpPr>
          <p:spPr>
            <a:xfrm>
              <a:off x="19065489" y="8836454"/>
              <a:ext cx="2235161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Arrow Connector 319"/>
            <p:cNvCxnSpPr/>
            <p:nvPr/>
          </p:nvCxnSpPr>
          <p:spPr>
            <a:xfrm>
              <a:off x="18196523" y="5788086"/>
              <a:ext cx="0" cy="2179405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Arrow Connector 320"/>
            <p:cNvCxnSpPr/>
            <p:nvPr/>
          </p:nvCxnSpPr>
          <p:spPr>
            <a:xfrm>
              <a:off x="22169614" y="5788086"/>
              <a:ext cx="0" cy="2179405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Arrow Connector 321"/>
            <p:cNvCxnSpPr/>
            <p:nvPr/>
          </p:nvCxnSpPr>
          <p:spPr>
            <a:xfrm>
              <a:off x="18810977" y="5533571"/>
              <a:ext cx="2744188" cy="268843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Arrow Connector 322"/>
            <p:cNvCxnSpPr/>
            <p:nvPr/>
          </p:nvCxnSpPr>
          <p:spPr>
            <a:xfrm>
              <a:off x="18196525" y="10388507"/>
              <a:ext cx="5698652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Arrow Connector 323"/>
            <p:cNvCxnSpPr/>
            <p:nvPr/>
          </p:nvCxnSpPr>
          <p:spPr>
            <a:xfrm>
              <a:off x="18196523" y="9705421"/>
              <a:ext cx="0" cy="68308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Arrow Connector 324"/>
            <p:cNvCxnSpPr/>
            <p:nvPr/>
          </p:nvCxnSpPr>
          <p:spPr>
            <a:xfrm>
              <a:off x="23895175" y="4919122"/>
              <a:ext cx="0" cy="5505953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Arrow Connector 325"/>
            <p:cNvCxnSpPr/>
            <p:nvPr/>
          </p:nvCxnSpPr>
          <p:spPr>
            <a:xfrm flipH="1">
              <a:off x="23038581" y="4919119"/>
              <a:ext cx="886631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7" name="TextBox 326"/>
          <p:cNvSpPr txBox="1"/>
          <p:nvPr/>
        </p:nvSpPr>
        <p:spPr>
          <a:xfrm>
            <a:off x="9752480" y="22586754"/>
            <a:ext cx="1302907" cy="11996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dirty="0" smtClean="0">
                <a:latin typeface="Arial" charset="0"/>
                <a:ea typeface="Arial" charset="0"/>
                <a:cs typeface="Arial" charset="0"/>
              </a:rPr>
              <a:t>(b)</a:t>
            </a:r>
            <a:endParaRPr lang="en-US" sz="70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329" name="Group 328"/>
          <p:cNvGrpSpPr>
            <a:grpSpLocks noChangeAspect="1"/>
          </p:cNvGrpSpPr>
          <p:nvPr/>
        </p:nvGrpSpPr>
        <p:grpSpPr>
          <a:xfrm>
            <a:off x="6598634" y="5904000"/>
            <a:ext cx="7610598" cy="7596000"/>
            <a:chOff x="5967703" y="1891636"/>
            <a:chExt cx="9534144" cy="9515856"/>
          </a:xfrm>
        </p:grpSpPr>
        <p:pic>
          <p:nvPicPr>
            <p:cNvPr id="330" name="Picture 32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7703" y="1891636"/>
              <a:ext cx="9534144" cy="9515856"/>
            </a:xfrm>
            <a:prstGeom prst="rect">
              <a:avLst/>
            </a:prstGeom>
          </p:spPr>
        </p:pic>
        <p:sp>
          <p:nvSpPr>
            <p:cNvPr id="331" name="TextBox 330"/>
            <p:cNvSpPr txBox="1"/>
            <p:nvPr/>
          </p:nvSpPr>
          <p:spPr>
            <a:xfrm>
              <a:off x="8426753" y="3600584"/>
              <a:ext cx="1377276" cy="1446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70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332" name="TextBox 331"/>
            <p:cNvSpPr txBox="1"/>
            <p:nvPr/>
          </p:nvSpPr>
          <p:spPr>
            <a:xfrm>
              <a:off x="11777418" y="4070360"/>
              <a:ext cx="1377276" cy="1446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0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7000" baseline="-25000" dirty="0" smtClean="0"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7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33" name="TextBox 332"/>
            <p:cNvSpPr txBox="1"/>
            <p:nvPr/>
          </p:nvSpPr>
          <p:spPr>
            <a:xfrm>
              <a:off x="12159255" y="6365797"/>
              <a:ext cx="1377276" cy="1446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0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7000" baseline="-25000" dirty="0" smtClean="0"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7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12145763" y="8999075"/>
              <a:ext cx="1377276" cy="1446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0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7000" baseline="-25000" dirty="0" smtClean="0"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sz="7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35" name="Group 334"/>
          <p:cNvGrpSpPr/>
          <p:nvPr/>
        </p:nvGrpSpPr>
        <p:grpSpPr>
          <a:xfrm>
            <a:off x="6512719" y="13333412"/>
            <a:ext cx="3119288" cy="3021926"/>
            <a:chOff x="3292891" y="9890846"/>
            <a:chExt cx="3401014" cy="3294856"/>
          </a:xfrm>
        </p:grpSpPr>
        <p:cxnSp>
          <p:nvCxnSpPr>
            <p:cNvPr id="336" name="Straight Arrow Connector 335"/>
            <p:cNvCxnSpPr/>
            <p:nvPr/>
          </p:nvCxnSpPr>
          <p:spPr>
            <a:xfrm>
              <a:off x="3427412" y="11846719"/>
              <a:ext cx="2880000" cy="0"/>
            </a:xfrm>
            <a:prstGeom prst="straightConnector1">
              <a:avLst/>
            </a:prstGeom>
            <a:ln w="1016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Arrow Connector 336"/>
            <p:cNvCxnSpPr/>
            <p:nvPr/>
          </p:nvCxnSpPr>
          <p:spPr>
            <a:xfrm flipV="1">
              <a:off x="4203596" y="10581632"/>
              <a:ext cx="1296923" cy="2466624"/>
            </a:xfrm>
            <a:prstGeom prst="straightConnector1">
              <a:avLst/>
            </a:prstGeom>
            <a:ln w="1016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8" name="TextBox 337"/>
            <p:cNvSpPr txBox="1"/>
            <p:nvPr/>
          </p:nvSpPr>
          <p:spPr>
            <a:xfrm>
              <a:off x="5714797" y="10722786"/>
              <a:ext cx="979108" cy="11073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latin typeface="Arial" charset="0"/>
                  <a:ea typeface="Arial" charset="0"/>
                  <a:cs typeface="Arial" charset="0"/>
                </a:rPr>
                <a:t>d</a:t>
              </a:r>
              <a:r>
                <a:rPr lang="en-US" sz="6000" baseline="-25000" dirty="0" smtClean="0"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6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39" name="TextBox 338"/>
            <p:cNvSpPr txBox="1"/>
            <p:nvPr/>
          </p:nvSpPr>
          <p:spPr>
            <a:xfrm>
              <a:off x="4332676" y="9890846"/>
              <a:ext cx="979108" cy="11073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latin typeface="Arial" charset="0"/>
                  <a:ea typeface="Arial" charset="0"/>
                  <a:cs typeface="Arial" charset="0"/>
                </a:rPr>
                <a:t>d</a:t>
              </a:r>
              <a:r>
                <a:rPr lang="en-US" sz="6000" baseline="-25000" dirty="0" smtClean="0"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6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40" name="TextBox 339"/>
            <p:cNvSpPr txBox="1"/>
            <p:nvPr/>
          </p:nvSpPr>
          <p:spPr>
            <a:xfrm>
              <a:off x="4622208" y="12078308"/>
              <a:ext cx="1258753" cy="11073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smtClean="0">
                  <a:latin typeface="Arial" charset="0"/>
                  <a:ea typeface="Arial" charset="0"/>
                  <a:cs typeface="Arial" charset="0"/>
                </a:rPr>
                <a:t>-d</a:t>
              </a:r>
              <a:r>
                <a:rPr lang="en-US" sz="6000" baseline="-25000" smtClean="0"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6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3292891" y="10639704"/>
              <a:ext cx="1258753" cy="11073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latin typeface="Arial" charset="0"/>
                  <a:ea typeface="Arial" charset="0"/>
                  <a:cs typeface="Arial" charset="0"/>
                </a:rPr>
                <a:t>-d</a:t>
              </a:r>
              <a:r>
                <a:rPr lang="en-US" sz="6000" baseline="-25000" dirty="0" smtClean="0"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6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cxnSp>
        <p:nvCxnSpPr>
          <p:cNvPr id="342" name="Straight Arrow Connector 341"/>
          <p:cNvCxnSpPr/>
          <p:nvPr/>
        </p:nvCxnSpPr>
        <p:spPr>
          <a:xfrm>
            <a:off x="16647319" y="21486812"/>
            <a:ext cx="2050011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22209919" y="5919614"/>
            <a:ext cx="18059402" cy="17851765"/>
            <a:chOff x="22209919" y="5919614"/>
            <a:chExt cx="18059402" cy="17851765"/>
          </a:xfrm>
        </p:grpSpPr>
        <p:sp>
          <p:nvSpPr>
            <p:cNvPr id="343" name="TextBox 342"/>
            <p:cNvSpPr txBox="1"/>
            <p:nvPr/>
          </p:nvSpPr>
          <p:spPr>
            <a:xfrm>
              <a:off x="30988802" y="22601828"/>
              <a:ext cx="1279517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0" dirty="0" smtClean="0">
                  <a:latin typeface="Arial" charset="0"/>
                  <a:ea typeface="Arial" charset="0"/>
                  <a:cs typeface="Arial" charset="0"/>
                </a:rPr>
                <a:t>(e)</a:t>
              </a:r>
              <a:endParaRPr lang="en-US" sz="7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45" name="Oval 344"/>
            <p:cNvSpPr>
              <a:spLocks noChangeAspect="1"/>
            </p:cNvSpPr>
            <p:nvPr/>
          </p:nvSpPr>
          <p:spPr>
            <a:xfrm>
              <a:off x="29627469" y="12552712"/>
              <a:ext cx="3535456" cy="3535457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0628" tIns="65314" rIns="130628" bIns="653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800"/>
            </a:p>
          </p:txBody>
        </p:sp>
        <p:grpSp>
          <p:nvGrpSpPr>
            <p:cNvPr id="346" name="Group 345"/>
            <p:cNvGrpSpPr>
              <a:grpSpLocks noChangeAspect="1"/>
            </p:cNvGrpSpPr>
            <p:nvPr/>
          </p:nvGrpSpPr>
          <p:grpSpPr>
            <a:xfrm>
              <a:off x="35316320" y="11694095"/>
              <a:ext cx="4952999" cy="4949642"/>
              <a:chOff x="13599319" y="9116396"/>
              <a:chExt cx="6078513" cy="6074391"/>
            </a:xfrm>
          </p:grpSpPr>
          <p:sp>
            <p:nvSpPr>
              <p:cNvPr id="478" name="Oval 477"/>
              <p:cNvSpPr>
                <a:spLocks noChangeAspect="1"/>
              </p:cNvSpPr>
              <p:nvPr/>
            </p:nvSpPr>
            <p:spPr>
              <a:xfrm>
                <a:off x="13599319" y="9116396"/>
                <a:ext cx="1656000" cy="1656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479" name="Oval 478"/>
              <p:cNvSpPr>
                <a:spLocks noChangeAspect="1"/>
              </p:cNvSpPr>
              <p:nvPr/>
            </p:nvSpPr>
            <p:spPr>
              <a:xfrm>
                <a:off x="17385110" y="12849059"/>
                <a:ext cx="1656000" cy="1656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480" name="Oval 479"/>
              <p:cNvSpPr>
                <a:spLocks noChangeAspect="1"/>
              </p:cNvSpPr>
              <p:nvPr/>
            </p:nvSpPr>
            <p:spPr>
              <a:xfrm>
                <a:off x="13599319" y="12849059"/>
                <a:ext cx="1656000" cy="1656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481" name="Oval 480"/>
              <p:cNvSpPr>
                <a:spLocks noChangeAspect="1"/>
              </p:cNvSpPr>
              <p:nvPr/>
            </p:nvSpPr>
            <p:spPr>
              <a:xfrm>
                <a:off x="17385110" y="9116396"/>
                <a:ext cx="1656000" cy="1656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  <p:cxnSp>
            <p:nvCxnSpPr>
              <p:cNvPr id="482" name="Straight Arrow Connector 481"/>
              <p:cNvCxnSpPr/>
              <p:nvPr/>
            </p:nvCxnSpPr>
            <p:spPr>
              <a:xfrm>
                <a:off x="15255319" y="9704459"/>
                <a:ext cx="212979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3" name="Straight Arrow Connector 482"/>
              <p:cNvCxnSpPr/>
              <p:nvPr/>
            </p:nvCxnSpPr>
            <p:spPr>
              <a:xfrm>
                <a:off x="15206939" y="13577779"/>
                <a:ext cx="212979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4" name="Straight Arrow Connector 483"/>
              <p:cNvCxnSpPr/>
              <p:nvPr/>
            </p:nvCxnSpPr>
            <p:spPr>
              <a:xfrm rot="5400000">
                <a:off x="13119814" y="11837292"/>
                <a:ext cx="212979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5" name="Straight Arrow Connector 484"/>
              <p:cNvCxnSpPr/>
              <p:nvPr/>
            </p:nvCxnSpPr>
            <p:spPr>
              <a:xfrm rot="5400000">
                <a:off x="17463214" y="11839963"/>
                <a:ext cx="212979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Straight Arrow Connector 485"/>
              <p:cNvCxnSpPr/>
              <p:nvPr/>
            </p:nvCxnSpPr>
            <p:spPr>
              <a:xfrm>
                <a:off x="14770100" y="10716597"/>
                <a:ext cx="2781293" cy="2493064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7" name="Straight Arrow Connector 486"/>
              <p:cNvCxnSpPr/>
              <p:nvPr/>
            </p:nvCxnSpPr>
            <p:spPr>
              <a:xfrm flipH="1" flipV="1">
                <a:off x="15045201" y="10514089"/>
                <a:ext cx="2739508" cy="2458357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8" name="Straight Arrow Connector 487"/>
              <p:cNvCxnSpPr/>
              <p:nvPr/>
            </p:nvCxnSpPr>
            <p:spPr>
              <a:xfrm>
                <a:off x="14132957" y="15155946"/>
                <a:ext cx="5544875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9" name="Straight Arrow Connector 488"/>
              <p:cNvCxnSpPr/>
              <p:nvPr/>
            </p:nvCxnSpPr>
            <p:spPr>
              <a:xfrm>
                <a:off x="14141809" y="14442655"/>
                <a:ext cx="0" cy="685728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0" name="Straight Arrow Connector 489"/>
              <p:cNvCxnSpPr/>
              <p:nvPr/>
            </p:nvCxnSpPr>
            <p:spPr>
              <a:xfrm>
                <a:off x="19677832" y="9661159"/>
                <a:ext cx="0" cy="5529628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1" name="Straight Arrow Connector 490"/>
              <p:cNvCxnSpPr/>
              <p:nvPr/>
            </p:nvCxnSpPr>
            <p:spPr>
              <a:xfrm flipH="1">
                <a:off x="19041112" y="9704459"/>
                <a:ext cx="636720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7" name="Group 346"/>
            <p:cNvGrpSpPr>
              <a:grpSpLocks noChangeAspect="1"/>
            </p:cNvGrpSpPr>
            <p:nvPr/>
          </p:nvGrpSpPr>
          <p:grpSpPr>
            <a:xfrm>
              <a:off x="28845569" y="5919614"/>
              <a:ext cx="5099256" cy="4949642"/>
              <a:chOff x="22133719" y="9116396"/>
              <a:chExt cx="6258005" cy="6074391"/>
            </a:xfrm>
          </p:grpSpPr>
          <p:sp>
            <p:nvSpPr>
              <p:cNvPr id="467" name="Oval 466"/>
              <p:cNvSpPr>
                <a:spLocks noChangeAspect="1"/>
              </p:cNvSpPr>
              <p:nvPr/>
            </p:nvSpPr>
            <p:spPr>
              <a:xfrm>
                <a:off x="22133719" y="9116396"/>
                <a:ext cx="1656000" cy="1656000"/>
              </a:xfrm>
              <a:prstGeom prst="ellipse">
                <a:avLst/>
              </a:prstGeom>
              <a:noFill/>
              <a:ln w="101600">
                <a:solidFill>
                  <a:srgbClr val="F5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468" name="Oval 467"/>
              <p:cNvSpPr>
                <a:spLocks noChangeAspect="1"/>
              </p:cNvSpPr>
              <p:nvPr/>
            </p:nvSpPr>
            <p:spPr>
              <a:xfrm>
                <a:off x="25919510" y="12849059"/>
                <a:ext cx="1656000" cy="1656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469" name="Oval 468"/>
              <p:cNvSpPr>
                <a:spLocks noChangeAspect="1"/>
              </p:cNvSpPr>
              <p:nvPr/>
            </p:nvSpPr>
            <p:spPr>
              <a:xfrm>
                <a:off x="22133719" y="12849059"/>
                <a:ext cx="1656000" cy="1656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470" name="Oval 469"/>
              <p:cNvSpPr>
                <a:spLocks noChangeAspect="1"/>
              </p:cNvSpPr>
              <p:nvPr/>
            </p:nvSpPr>
            <p:spPr>
              <a:xfrm>
                <a:off x="25919510" y="9116396"/>
                <a:ext cx="1656000" cy="1656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  <p:cxnSp>
            <p:nvCxnSpPr>
              <p:cNvPr id="471" name="Straight Arrow Connector 470"/>
              <p:cNvCxnSpPr/>
              <p:nvPr/>
            </p:nvCxnSpPr>
            <p:spPr>
              <a:xfrm>
                <a:off x="23741339" y="13577779"/>
                <a:ext cx="212979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Straight Arrow Connector 471"/>
              <p:cNvCxnSpPr/>
              <p:nvPr/>
            </p:nvCxnSpPr>
            <p:spPr>
              <a:xfrm rot="5400000">
                <a:off x="25997614" y="11839963"/>
                <a:ext cx="212979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Straight Arrow Connector 472"/>
              <p:cNvCxnSpPr/>
              <p:nvPr/>
            </p:nvCxnSpPr>
            <p:spPr>
              <a:xfrm flipH="1" flipV="1">
                <a:off x="23579601" y="10514089"/>
                <a:ext cx="2739508" cy="2458357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Straight Arrow Connector 473"/>
              <p:cNvCxnSpPr/>
              <p:nvPr/>
            </p:nvCxnSpPr>
            <p:spPr>
              <a:xfrm>
                <a:off x="22667357" y="15155946"/>
                <a:ext cx="5724367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5" name="Straight Arrow Connector 474"/>
              <p:cNvCxnSpPr/>
              <p:nvPr/>
            </p:nvCxnSpPr>
            <p:spPr>
              <a:xfrm>
                <a:off x="22676209" y="14442655"/>
                <a:ext cx="0" cy="685728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6" name="Straight Arrow Connector 475"/>
              <p:cNvCxnSpPr/>
              <p:nvPr/>
            </p:nvCxnSpPr>
            <p:spPr>
              <a:xfrm>
                <a:off x="28391724" y="9661159"/>
                <a:ext cx="0" cy="5529628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Straight Arrow Connector 476"/>
              <p:cNvCxnSpPr/>
              <p:nvPr/>
            </p:nvCxnSpPr>
            <p:spPr>
              <a:xfrm flipH="1">
                <a:off x="27575511" y="9704459"/>
                <a:ext cx="81621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8" name="Group 347"/>
            <p:cNvGrpSpPr>
              <a:grpSpLocks noChangeAspect="1"/>
            </p:cNvGrpSpPr>
            <p:nvPr/>
          </p:nvGrpSpPr>
          <p:grpSpPr>
            <a:xfrm>
              <a:off x="22209919" y="11975934"/>
              <a:ext cx="5099256" cy="4949642"/>
              <a:chOff x="13599319" y="9116396"/>
              <a:chExt cx="6258005" cy="6074391"/>
            </a:xfrm>
          </p:grpSpPr>
          <p:sp>
            <p:nvSpPr>
              <p:cNvPr id="453" name="Oval 452"/>
              <p:cNvSpPr>
                <a:spLocks noChangeAspect="1"/>
              </p:cNvSpPr>
              <p:nvPr/>
            </p:nvSpPr>
            <p:spPr>
              <a:xfrm>
                <a:off x="13599319" y="9116396"/>
                <a:ext cx="1656000" cy="1656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454" name="Oval 453"/>
              <p:cNvSpPr>
                <a:spLocks noChangeAspect="1"/>
              </p:cNvSpPr>
              <p:nvPr/>
            </p:nvSpPr>
            <p:spPr>
              <a:xfrm>
                <a:off x="17385110" y="12849059"/>
                <a:ext cx="1656000" cy="1656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455" name="Oval 454"/>
              <p:cNvSpPr>
                <a:spLocks noChangeAspect="1"/>
              </p:cNvSpPr>
              <p:nvPr/>
            </p:nvSpPr>
            <p:spPr>
              <a:xfrm>
                <a:off x="13599319" y="12849059"/>
                <a:ext cx="1656000" cy="1656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456" name="Oval 455"/>
              <p:cNvSpPr>
                <a:spLocks noChangeAspect="1"/>
              </p:cNvSpPr>
              <p:nvPr/>
            </p:nvSpPr>
            <p:spPr>
              <a:xfrm>
                <a:off x="17385110" y="9116396"/>
                <a:ext cx="1656000" cy="1656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  <p:cxnSp>
            <p:nvCxnSpPr>
              <p:cNvPr id="457" name="Straight Arrow Connector 456"/>
              <p:cNvCxnSpPr/>
              <p:nvPr/>
            </p:nvCxnSpPr>
            <p:spPr>
              <a:xfrm>
                <a:off x="15255319" y="9704459"/>
                <a:ext cx="212979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Straight Arrow Connector 457"/>
              <p:cNvCxnSpPr/>
              <p:nvPr/>
            </p:nvCxnSpPr>
            <p:spPr>
              <a:xfrm>
                <a:off x="15206939" y="13577779"/>
                <a:ext cx="212979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Straight Arrow Connector 458"/>
              <p:cNvCxnSpPr/>
              <p:nvPr/>
            </p:nvCxnSpPr>
            <p:spPr>
              <a:xfrm rot="5400000">
                <a:off x="13119814" y="11837292"/>
                <a:ext cx="212979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Straight Arrow Connector 459"/>
              <p:cNvCxnSpPr/>
              <p:nvPr/>
            </p:nvCxnSpPr>
            <p:spPr>
              <a:xfrm rot="5400000">
                <a:off x="17463214" y="11839963"/>
                <a:ext cx="212979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Straight Arrow Connector 460"/>
              <p:cNvCxnSpPr/>
              <p:nvPr/>
            </p:nvCxnSpPr>
            <p:spPr>
              <a:xfrm>
                <a:off x="14770100" y="10716597"/>
                <a:ext cx="2781293" cy="2493064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2" name="Straight Arrow Connector 461"/>
              <p:cNvCxnSpPr/>
              <p:nvPr/>
            </p:nvCxnSpPr>
            <p:spPr>
              <a:xfrm flipH="1" flipV="1">
                <a:off x="15045201" y="10514089"/>
                <a:ext cx="2739508" cy="2458357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3" name="Straight Arrow Connector 462"/>
              <p:cNvCxnSpPr/>
              <p:nvPr/>
            </p:nvCxnSpPr>
            <p:spPr>
              <a:xfrm>
                <a:off x="14132957" y="15155946"/>
                <a:ext cx="5724367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4" name="Straight Arrow Connector 463"/>
              <p:cNvCxnSpPr/>
              <p:nvPr/>
            </p:nvCxnSpPr>
            <p:spPr>
              <a:xfrm>
                <a:off x="14141809" y="14442655"/>
                <a:ext cx="0" cy="685728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5" name="Straight Arrow Connector 464"/>
              <p:cNvCxnSpPr/>
              <p:nvPr/>
            </p:nvCxnSpPr>
            <p:spPr>
              <a:xfrm>
                <a:off x="19857324" y="9661159"/>
                <a:ext cx="0" cy="5529628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Straight Arrow Connector 465"/>
              <p:cNvCxnSpPr/>
              <p:nvPr/>
            </p:nvCxnSpPr>
            <p:spPr>
              <a:xfrm flipH="1">
                <a:off x="19041111" y="9704459"/>
                <a:ext cx="81621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9" name="Oval 348"/>
            <p:cNvSpPr>
              <a:spLocks noChangeAspect="1"/>
            </p:cNvSpPr>
            <p:nvPr/>
          </p:nvSpPr>
          <p:spPr>
            <a:xfrm>
              <a:off x="32283302" y="12758419"/>
              <a:ext cx="367204" cy="3672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350" name="Oval 349"/>
            <p:cNvSpPr>
              <a:spLocks noChangeAspect="1"/>
            </p:cNvSpPr>
            <p:nvPr/>
          </p:nvSpPr>
          <p:spPr>
            <a:xfrm>
              <a:off x="30004730" y="15404399"/>
              <a:ext cx="367204" cy="3672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351" name="Oval 350"/>
            <p:cNvSpPr>
              <a:spLocks noChangeAspect="1"/>
            </p:cNvSpPr>
            <p:nvPr/>
          </p:nvSpPr>
          <p:spPr>
            <a:xfrm>
              <a:off x="29446808" y="14136839"/>
              <a:ext cx="367204" cy="3672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352" name="Oval 351"/>
            <p:cNvSpPr>
              <a:spLocks noChangeAspect="1"/>
            </p:cNvSpPr>
            <p:nvPr/>
          </p:nvSpPr>
          <p:spPr>
            <a:xfrm>
              <a:off x="32964987" y="14136839"/>
              <a:ext cx="367204" cy="3672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cxnSp>
          <p:nvCxnSpPr>
            <p:cNvPr id="353" name="Straight Connector 352"/>
            <p:cNvCxnSpPr/>
            <p:nvPr/>
          </p:nvCxnSpPr>
          <p:spPr>
            <a:xfrm flipH="1" flipV="1">
              <a:off x="31585728" y="11011743"/>
              <a:ext cx="881176" cy="174667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/>
          </p:nvCxnSpPr>
          <p:spPr>
            <a:xfrm>
              <a:off x="33332191" y="14320440"/>
              <a:ext cx="2478378" cy="7181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/>
          </p:nvCxnSpPr>
          <p:spPr>
            <a:xfrm>
              <a:off x="27384327" y="14300881"/>
              <a:ext cx="2061624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/>
          </p:nvCxnSpPr>
          <p:spPr>
            <a:xfrm flipH="1" flipV="1">
              <a:off x="30277501" y="15819306"/>
              <a:ext cx="1033845" cy="204793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>
            <a:xfrm flipV="1">
              <a:off x="32970785" y="10677407"/>
              <a:ext cx="2627120" cy="287399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/>
          </p:nvCxnSpPr>
          <p:spPr>
            <a:xfrm flipV="1">
              <a:off x="27330573" y="15017448"/>
              <a:ext cx="2403467" cy="2934833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/>
          </p:nvCxnSpPr>
          <p:spPr>
            <a:xfrm>
              <a:off x="32292450" y="15875787"/>
              <a:ext cx="3036783" cy="1991451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/>
          </p:nvCxnSpPr>
          <p:spPr>
            <a:xfrm>
              <a:off x="27396664" y="10836315"/>
              <a:ext cx="2918288" cy="19966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1" name="TextBox 360"/>
            <p:cNvSpPr txBox="1"/>
            <p:nvPr/>
          </p:nvSpPr>
          <p:spPr>
            <a:xfrm>
              <a:off x="33563719" y="13189626"/>
              <a:ext cx="193514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smtClean="0">
                  <a:latin typeface="Arial" charset="0"/>
                  <a:ea typeface="Arial" charset="0"/>
                  <a:cs typeface="Arial" charset="0"/>
                </a:rPr>
                <a:t>d=d</a:t>
              </a:r>
              <a:r>
                <a:rPr lang="en-US" sz="6600" baseline="-25000" dirty="0" smtClean="0"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66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62" name="TextBox 361"/>
            <p:cNvSpPr txBox="1"/>
            <p:nvPr/>
          </p:nvSpPr>
          <p:spPr>
            <a:xfrm>
              <a:off x="27391519" y="13189626"/>
              <a:ext cx="2217274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smtClean="0">
                  <a:latin typeface="Arial" charset="0"/>
                  <a:ea typeface="Arial" charset="0"/>
                  <a:cs typeface="Arial" charset="0"/>
                </a:rPr>
                <a:t>d=-d</a:t>
              </a:r>
              <a:r>
                <a:rPr lang="en-US" sz="6600" baseline="-25000" dirty="0" smtClean="0"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66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63" name="TextBox 362"/>
            <p:cNvSpPr txBox="1"/>
            <p:nvPr/>
          </p:nvSpPr>
          <p:spPr>
            <a:xfrm>
              <a:off x="29978993" y="11170412"/>
              <a:ext cx="193514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smtClean="0">
                  <a:latin typeface="Arial" charset="0"/>
                  <a:ea typeface="Arial" charset="0"/>
                  <a:cs typeface="Arial" charset="0"/>
                </a:rPr>
                <a:t>d=d</a:t>
              </a:r>
              <a:r>
                <a:rPr lang="en-US" sz="6600" baseline="-25000" dirty="0" smtClean="0"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66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64" name="TextBox 363"/>
            <p:cNvSpPr txBox="1"/>
            <p:nvPr/>
          </p:nvSpPr>
          <p:spPr>
            <a:xfrm>
              <a:off x="30947917" y="16198666"/>
              <a:ext cx="2217274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smtClean="0">
                  <a:latin typeface="Arial" charset="0"/>
                  <a:ea typeface="Arial" charset="0"/>
                  <a:cs typeface="Arial" charset="0"/>
                </a:rPr>
                <a:t>d=-d</a:t>
              </a:r>
              <a:r>
                <a:rPr lang="en-US" sz="6600" baseline="-25000" dirty="0" smtClean="0"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66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365" name="Straight Arrow Connector 364"/>
            <p:cNvCxnSpPr/>
            <p:nvPr/>
          </p:nvCxnSpPr>
          <p:spPr>
            <a:xfrm>
              <a:off x="30194940" y="9851989"/>
              <a:ext cx="173543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6" name="Group 365"/>
            <p:cNvGrpSpPr/>
            <p:nvPr/>
          </p:nvGrpSpPr>
          <p:grpSpPr>
            <a:xfrm>
              <a:off x="28845569" y="17758528"/>
              <a:ext cx="5099256" cy="4949642"/>
              <a:chOff x="12516209" y="35035779"/>
              <a:chExt cx="4999219" cy="4852540"/>
            </a:xfrm>
          </p:grpSpPr>
          <p:sp>
            <p:nvSpPr>
              <p:cNvPr id="441" name="Oval 440"/>
              <p:cNvSpPr>
                <a:spLocks noChangeAspect="1"/>
              </p:cNvSpPr>
              <p:nvPr/>
            </p:nvSpPr>
            <p:spPr>
              <a:xfrm>
                <a:off x="12516209" y="35035779"/>
                <a:ext cx="1322899" cy="1322899"/>
              </a:xfrm>
              <a:prstGeom prst="ellipse">
                <a:avLst/>
              </a:prstGeom>
              <a:solidFill>
                <a:schemeClr val="bg1"/>
              </a:solidFill>
              <a:ln w="101600">
                <a:solidFill>
                  <a:srgbClr val="F5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442" name="Oval 441"/>
              <p:cNvSpPr>
                <a:spLocks noChangeAspect="1"/>
              </p:cNvSpPr>
              <p:nvPr/>
            </p:nvSpPr>
            <p:spPr>
              <a:xfrm>
                <a:off x="15540495" y="38017625"/>
                <a:ext cx="1322899" cy="1322899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443" name="Oval 442"/>
              <p:cNvSpPr>
                <a:spLocks noChangeAspect="1"/>
              </p:cNvSpPr>
              <p:nvPr/>
            </p:nvSpPr>
            <p:spPr>
              <a:xfrm>
                <a:off x="12516209" y="38017625"/>
                <a:ext cx="1322899" cy="1322899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444" name="Oval 443"/>
              <p:cNvSpPr>
                <a:spLocks noChangeAspect="1"/>
              </p:cNvSpPr>
              <p:nvPr/>
            </p:nvSpPr>
            <p:spPr>
              <a:xfrm>
                <a:off x="15540495" y="35035779"/>
                <a:ext cx="1322899" cy="1322899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  <p:cxnSp>
            <p:nvCxnSpPr>
              <p:cNvPr id="445" name="Straight Arrow Connector 444"/>
              <p:cNvCxnSpPr/>
              <p:nvPr/>
            </p:nvCxnSpPr>
            <p:spPr>
              <a:xfrm>
                <a:off x="13841824" y="38592919"/>
                <a:ext cx="1701388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Straight Arrow Connector 445"/>
              <p:cNvCxnSpPr/>
              <p:nvPr/>
            </p:nvCxnSpPr>
            <p:spPr>
              <a:xfrm rot="5400000">
                <a:off x="15602889" y="37211506"/>
                <a:ext cx="1701388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Straight Arrow Connector 446"/>
              <p:cNvCxnSpPr/>
              <p:nvPr/>
            </p:nvCxnSpPr>
            <p:spPr>
              <a:xfrm flipH="1" flipV="1">
                <a:off x="13671255" y="36152329"/>
                <a:ext cx="2188461" cy="1963864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Straight Arrow Connector 447"/>
              <p:cNvCxnSpPr/>
              <p:nvPr/>
            </p:nvCxnSpPr>
            <p:spPr>
              <a:xfrm>
                <a:off x="12942507" y="39860486"/>
                <a:ext cx="457292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Straight Arrow Connector 448"/>
              <p:cNvCxnSpPr/>
              <p:nvPr/>
            </p:nvCxnSpPr>
            <p:spPr>
              <a:xfrm>
                <a:off x="12949578" y="39290672"/>
                <a:ext cx="0" cy="547795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Straight Arrow Connector 449"/>
              <p:cNvCxnSpPr/>
              <p:nvPr/>
            </p:nvCxnSpPr>
            <p:spPr>
              <a:xfrm>
                <a:off x="17515428" y="35470964"/>
                <a:ext cx="0" cy="4417355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Straight Arrow Connector 450"/>
              <p:cNvCxnSpPr/>
              <p:nvPr/>
            </p:nvCxnSpPr>
            <p:spPr>
              <a:xfrm flipH="1">
                <a:off x="16863395" y="35505554"/>
                <a:ext cx="65203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Straight Arrow Connector 451"/>
              <p:cNvCxnSpPr/>
              <p:nvPr/>
            </p:nvCxnSpPr>
            <p:spPr>
              <a:xfrm>
                <a:off x="13841824" y="38916000"/>
                <a:ext cx="1701388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7" name="Group 366"/>
            <p:cNvGrpSpPr/>
            <p:nvPr/>
          </p:nvGrpSpPr>
          <p:grpSpPr>
            <a:xfrm>
              <a:off x="22209920" y="5919614"/>
              <a:ext cx="5135483" cy="4949642"/>
              <a:chOff x="5865813" y="23429119"/>
              <a:chExt cx="5034735" cy="4852540"/>
            </a:xfrm>
          </p:grpSpPr>
          <p:sp>
            <p:nvSpPr>
              <p:cNvPr id="425" name="Oval 424"/>
              <p:cNvSpPr>
                <a:spLocks noChangeAspect="1"/>
              </p:cNvSpPr>
              <p:nvPr/>
            </p:nvSpPr>
            <p:spPr>
              <a:xfrm>
                <a:off x="5865813" y="23429119"/>
                <a:ext cx="1322898" cy="1322899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426" name="Oval 425"/>
              <p:cNvSpPr>
                <a:spLocks noChangeAspect="1"/>
              </p:cNvSpPr>
              <p:nvPr/>
            </p:nvSpPr>
            <p:spPr>
              <a:xfrm>
                <a:off x="8890098" y="26410964"/>
                <a:ext cx="1322898" cy="1322899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427" name="Oval 426"/>
              <p:cNvSpPr>
                <a:spLocks noChangeAspect="1"/>
              </p:cNvSpPr>
              <p:nvPr/>
            </p:nvSpPr>
            <p:spPr>
              <a:xfrm>
                <a:off x="5865813" y="26410964"/>
                <a:ext cx="1322898" cy="1322899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428" name="Oval 427"/>
              <p:cNvSpPr>
                <a:spLocks noChangeAspect="1"/>
              </p:cNvSpPr>
              <p:nvPr/>
            </p:nvSpPr>
            <p:spPr>
              <a:xfrm>
                <a:off x="8890098" y="23429119"/>
                <a:ext cx="1322898" cy="1322899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  <p:cxnSp>
            <p:nvCxnSpPr>
              <p:cNvPr id="429" name="Straight Arrow Connector 428"/>
              <p:cNvCxnSpPr/>
              <p:nvPr/>
            </p:nvCxnSpPr>
            <p:spPr>
              <a:xfrm>
                <a:off x="7188711" y="23898895"/>
                <a:ext cx="1701388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Straight Arrow Connector 429"/>
              <p:cNvCxnSpPr/>
              <p:nvPr/>
            </p:nvCxnSpPr>
            <p:spPr>
              <a:xfrm>
                <a:off x="7150064" y="26993104"/>
                <a:ext cx="1701388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Straight Arrow Connector 430"/>
              <p:cNvCxnSpPr/>
              <p:nvPr/>
            </p:nvCxnSpPr>
            <p:spPr>
              <a:xfrm rot="5400000">
                <a:off x="5482758" y="25602712"/>
                <a:ext cx="1701387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Straight Arrow Connector 431"/>
              <p:cNvCxnSpPr/>
              <p:nvPr/>
            </p:nvCxnSpPr>
            <p:spPr>
              <a:xfrm rot="5400000">
                <a:off x="8952491" y="25604846"/>
                <a:ext cx="1701387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Arrow Connector 432"/>
              <p:cNvCxnSpPr/>
              <p:nvPr/>
            </p:nvCxnSpPr>
            <p:spPr>
              <a:xfrm>
                <a:off x="6801093" y="24707444"/>
                <a:ext cx="2221839" cy="199159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Straight Arrow Connector 433"/>
              <p:cNvCxnSpPr/>
              <p:nvPr/>
            </p:nvCxnSpPr>
            <p:spPr>
              <a:xfrm flipH="1" flipV="1">
                <a:off x="7020859" y="24545669"/>
                <a:ext cx="2188461" cy="1963863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Straight Arrow Connector 434"/>
              <p:cNvCxnSpPr/>
              <p:nvPr/>
            </p:nvCxnSpPr>
            <p:spPr>
              <a:xfrm>
                <a:off x="6255978" y="28253826"/>
                <a:ext cx="4644570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Straight Arrow Connector 435"/>
              <p:cNvCxnSpPr/>
              <p:nvPr/>
            </p:nvCxnSpPr>
            <p:spPr>
              <a:xfrm>
                <a:off x="6299181" y="27684013"/>
                <a:ext cx="0" cy="547796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Straight Arrow Connector 436"/>
              <p:cNvCxnSpPr/>
              <p:nvPr/>
            </p:nvCxnSpPr>
            <p:spPr>
              <a:xfrm>
                <a:off x="10865030" y="23864303"/>
                <a:ext cx="0" cy="4417356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Straight Arrow Connector 437"/>
              <p:cNvCxnSpPr/>
              <p:nvPr/>
            </p:nvCxnSpPr>
            <p:spPr>
              <a:xfrm flipH="1">
                <a:off x="10212998" y="23898895"/>
                <a:ext cx="65203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Straight Arrow Connector 438"/>
              <p:cNvCxnSpPr/>
              <p:nvPr/>
            </p:nvCxnSpPr>
            <p:spPr>
              <a:xfrm rot="16200000">
                <a:off x="8596519" y="25617006"/>
                <a:ext cx="1701387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Arrow Connector 439"/>
              <p:cNvCxnSpPr/>
              <p:nvPr/>
            </p:nvCxnSpPr>
            <p:spPr>
              <a:xfrm>
                <a:off x="7188710" y="27284349"/>
                <a:ext cx="1701388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8" name="Group 367"/>
            <p:cNvGrpSpPr/>
            <p:nvPr/>
          </p:nvGrpSpPr>
          <p:grpSpPr>
            <a:xfrm>
              <a:off x="35316323" y="17758527"/>
              <a:ext cx="4933714" cy="4913949"/>
              <a:chOff x="19042878" y="35035776"/>
              <a:chExt cx="4836924" cy="4817547"/>
            </a:xfrm>
          </p:grpSpPr>
          <p:sp>
            <p:nvSpPr>
              <p:cNvPr id="409" name="Oval 408"/>
              <p:cNvSpPr>
                <a:spLocks noChangeAspect="1"/>
              </p:cNvSpPr>
              <p:nvPr/>
            </p:nvSpPr>
            <p:spPr>
              <a:xfrm>
                <a:off x="19042878" y="35035776"/>
                <a:ext cx="1322898" cy="1322898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410" name="Oval 409"/>
              <p:cNvSpPr>
                <a:spLocks noChangeAspect="1"/>
              </p:cNvSpPr>
              <p:nvPr/>
            </p:nvSpPr>
            <p:spPr>
              <a:xfrm>
                <a:off x="22067163" y="38017621"/>
                <a:ext cx="1322898" cy="1322898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411" name="Oval 410"/>
              <p:cNvSpPr>
                <a:spLocks noChangeAspect="1"/>
              </p:cNvSpPr>
              <p:nvPr/>
            </p:nvSpPr>
            <p:spPr>
              <a:xfrm>
                <a:off x="19042878" y="38017621"/>
                <a:ext cx="1322898" cy="1322898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412" name="Oval 411"/>
              <p:cNvSpPr>
                <a:spLocks noChangeAspect="1"/>
              </p:cNvSpPr>
              <p:nvPr/>
            </p:nvSpPr>
            <p:spPr>
              <a:xfrm>
                <a:off x="22067163" y="35035776"/>
                <a:ext cx="1322898" cy="1322898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  <p:cxnSp>
            <p:nvCxnSpPr>
              <p:cNvPr id="413" name="Straight Arrow Connector 412"/>
              <p:cNvCxnSpPr/>
              <p:nvPr/>
            </p:nvCxnSpPr>
            <p:spPr>
              <a:xfrm rot="5400000">
                <a:off x="22129556" y="37211502"/>
                <a:ext cx="1701387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Arrow Connector 413"/>
              <p:cNvCxnSpPr/>
              <p:nvPr/>
            </p:nvCxnSpPr>
            <p:spPr>
              <a:xfrm>
                <a:off x="19978158" y="36314100"/>
                <a:ext cx="2221839" cy="199159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Straight Arrow Connector 414"/>
              <p:cNvCxnSpPr/>
              <p:nvPr/>
            </p:nvCxnSpPr>
            <p:spPr>
              <a:xfrm flipH="1" flipV="1">
                <a:off x="20197924" y="36152326"/>
                <a:ext cx="2188461" cy="1963863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Straight Arrow Connector 415"/>
              <p:cNvCxnSpPr/>
              <p:nvPr/>
            </p:nvCxnSpPr>
            <p:spPr>
              <a:xfrm rot="10800000">
                <a:off x="20365776" y="35805674"/>
                <a:ext cx="1701388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Straight Arrow Connector 416"/>
              <p:cNvCxnSpPr/>
              <p:nvPr/>
            </p:nvCxnSpPr>
            <p:spPr>
              <a:xfrm rot="10800000">
                <a:off x="20374063" y="38592914"/>
                <a:ext cx="1701388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Straight Arrow Connector 417"/>
              <p:cNvCxnSpPr/>
              <p:nvPr/>
            </p:nvCxnSpPr>
            <p:spPr>
              <a:xfrm rot="16200000">
                <a:off x="18959718" y="37166928"/>
                <a:ext cx="1701387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Straight Arrow Connector 418"/>
              <p:cNvCxnSpPr/>
              <p:nvPr/>
            </p:nvCxnSpPr>
            <p:spPr>
              <a:xfrm rot="16200000">
                <a:off x="21756491" y="37223663"/>
                <a:ext cx="1701387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Straight Arrow Connector 419"/>
              <p:cNvCxnSpPr/>
              <p:nvPr/>
            </p:nvCxnSpPr>
            <p:spPr>
              <a:xfrm>
                <a:off x="23879802" y="35775761"/>
                <a:ext cx="0" cy="407756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Arrow Connector 420"/>
              <p:cNvCxnSpPr/>
              <p:nvPr/>
            </p:nvCxnSpPr>
            <p:spPr>
              <a:xfrm flipH="1">
                <a:off x="23375770" y="35796795"/>
                <a:ext cx="494112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Straight Arrow Connector 421"/>
              <p:cNvCxnSpPr/>
              <p:nvPr/>
            </p:nvCxnSpPr>
            <p:spPr>
              <a:xfrm>
                <a:off x="19798352" y="39828053"/>
                <a:ext cx="405582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Straight Arrow Connector 422"/>
              <p:cNvCxnSpPr/>
              <p:nvPr/>
            </p:nvCxnSpPr>
            <p:spPr>
              <a:xfrm>
                <a:off x="19810412" y="39355235"/>
                <a:ext cx="0" cy="472818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Straight Arrow Connector 423"/>
              <p:cNvCxnSpPr/>
              <p:nvPr/>
            </p:nvCxnSpPr>
            <p:spPr>
              <a:xfrm rot="10800000">
                <a:off x="20374062" y="38880000"/>
                <a:ext cx="1701388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9" name="Group 368"/>
            <p:cNvGrpSpPr/>
            <p:nvPr/>
          </p:nvGrpSpPr>
          <p:grpSpPr>
            <a:xfrm>
              <a:off x="35316323" y="5919614"/>
              <a:ext cx="4952998" cy="4974387"/>
              <a:chOff x="19042878" y="23429119"/>
              <a:chExt cx="4855830" cy="4876800"/>
            </a:xfrm>
          </p:grpSpPr>
          <p:sp>
            <p:nvSpPr>
              <p:cNvPr id="390" name="Oval 389"/>
              <p:cNvSpPr>
                <a:spLocks noChangeAspect="1"/>
              </p:cNvSpPr>
              <p:nvPr/>
            </p:nvSpPr>
            <p:spPr>
              <a:xfrm>
                <a:off x="19042878" y="23429119"/>
                <a:ext cx="1322898" cy="1322899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391" name="Oval 390"/>
              <p:cNvSpPr>
                <a:spLocks noChangeAspect="1"/>
              </p:cNvSpPr>
              <p:nvPr/>
            </p:nvSpPr>
            <p:spPr>
              <a:xfrm>
                <a:off x="22067163" y="26410964"/>
                <a:ext cx="1322898" cy="1322899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392" name="Oval 391"/>
              <p:cNvSpPr>
                <a:spLocks noChangeAspect="1"/>
              </p:cNvSpPr>
              <p:nvPr/>
            </p:nvSpPr>
            <p:spPr>
              <a:xfrm>
                <a:off x="19042878" y="26410964"/>
                <a:ext cx="1322898" cy="1322899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393" name="Oval 392"/>
              <p:cNvSpPr>
                <a:spLocks noChangeAspect="1"/>
              </p:cNvSpPr>
              <p:nvPr/>
            </p:nvSpPr>
            <p:spPr>
              <a:xfrm>
                <a:off x="22067163" y="23429119"/>
                <a:ext cx="1322898" cy="1322899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  <p:cxnSp>
            <p:nvCxnSpPr>
              <p:cNvPr id="394" name="Straight Arrow Connector 393"/>
              <p:cNvCxnSpPr/>
              <p:nvPr/>
            </p:nvCxnSpPr>
            <p:spPr>
              <a:xfrm>
                <a:off x="20327129" y="26993103"/>
                <a:ext cx="1701388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Arrow Connector 394"/>
              <p:cNvCxnSpPr/>
              <p:nvPr/>
            </p:nvCxnSpPr>
            <p:spPr>
              <a:xfrm rot="5400000">
                <a:off x="22129556" y="25604846"/>
                <a:ext cx="1701387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Arrow Connector 395"/>
              <p:cNvCxnSpPr/>
              <p:nvPr/>
            </p:nvCxnSpPr>
            <p:spPr>
              <a:xfrm>
                <a:off x="19978158" y="24707444"/>
                <a:ext cx="2221839" cy="199159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Arrow Connector 396"/>
              <p:cNvCxnSpPr/>
              <p:nvPr/>
            </p:nvCxnSpPr>
            <p:spPr>
              <a:xfrm flipH="1" flipV="1">
                <a:off x="20197924" y="24545669"/>
                <a:ext cx="2188461" cy="1963863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Straight Arrow Connector 397"/>
              <p:cNvCxnSpPr/>
              <p:nvPr/>
            </p:nvCxnSpPr>
            <p:spPr>
              <a:xfrm rot="10800000">
                <a:off x="20365776" y="24199017"/>
                <a:ext cx="1701388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Straight Arrow Connector 398"/>
              <p:cNvCxnSpPr/>
              <p:nvPr/>
            </p:nvCxnSpPr>
            <p:spPr>
              <a:xfrm rot="10800000">
                <a:off x="20365776" y="27284346"/>
                <a:ext cx="1701388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Straight Arrow Connector 399"/>
              <p:cNvCxnSpPr/>
              <p:nvPr/>
            </p:nvCxnSpPr>
            <p:spPr>
              <a:xfrm rot="16200000">
                <a:off x="18985839" y="25560272"/>
                <a:ext cx="1701387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Straight Arrow Connector 400"/>
              <p:cNvCxnSpPr/>
              <p:nvPr/>
            </p:nvCxnSpPr>
            <p:spPr>
              <a:xfrm>
                <a:off x="23674592" y="24203781"/>
                <a:ext cx="0" cy="3949738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Straight Arrow Connector 401"/>
              <p:cNvCxnSpPr/>
              <p:nvPr/>
            </p:nvCxnSpPr>
            <p:spPr>
              <a:xfrm flipH="1">
                <a:off x="23351883" y="24190138"/>
                <a:ext cx="357129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Straight Arrow Connector 402"/>
              <p:cNvCxnSpPr/>
              <p:nvPr/>
            </p:nvCxnSpPr>
            <p:spPr>
              <a:xfrm>
                <a:off x="19962813" y="28107881"/>
                <a:ext cx="3711779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Arrow Connector 403"/>
              <p:cNvCxnSpPr/>
              <p:nvPr/>
            </p:nvCxnSpPr>
            <p:spPr>
              <a:xfrm>
                <a:off x="19980001" y="27683999"/>
                <a:ext cx="0" cy="45720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Arrow Connector 404"/>
              <p:cNvCxnSpPr/>
              <p:nvPr/>
            </p:nvCxnSpPr>
            <p:spPr>
              <a:xfrm>
                <a:off x="19581812" y="27684011"/>
                <a:ext cx="0" cy="621908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Arrow Connector 405"/>
              <p:cNvCxnSpPr/>
              <p:nvPr/>
            </p:nvCxnSpPr>
            <p:spPr>
              <a:xfrm>
                <a:off x="19581812" y="28305919"/>
                <a:ext cx="4316896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Straight Arrow Connector 406"/>
              <p:cNvCxnSpPr/>
              <p:nvPr/>
            </p:nvCxnSpPr>
            <p:spPr>
              <a:xfrm>
                <a:off x="23898707" y="23814451"/>
                <a:ext cx="0" cy="4491468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Straight Arrow Connector 407"/>
              <p:cNvCxnSpPr/>
              <p:nvPr/>
            </p:nvCxnSpPr>
            <p:spPr>
              <a:xfrm flipH="1">
                <a:off x="23382996" y="23837336"/>
                <a:ext cx="515710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0" name="Group 369"/>
            <p:cNvGrpSpPr/>
            <p:nvPr/>
          </p:nvGrpSpPr>
          <p:grpSpPr>
            <a:xfrm>
              <a:off x="22209920" y="17758528"/>
              <a:ext cx="5135483" cy="4949642"/>
              <a:chOff x="5865813" y="35035779"/>
              <a:chExt cx="5034735" cy="4852540"/>
            </a:xfrm>
          </p:grpSpPr>
          <p:sp>
            <p:nvSpPr>
              <p:cNvPr id="371" name="Oval 370"/>
              <p:cNvSpPr>
                <a:spLocks noChangeAspect="1"/>
              </p:cNvSpPr>
              <p:nvPr/>
            </p:nvSpPr>
            <p:spPr>
              <a:xfrm>
                <a:off x="5865813" y="35035779"/>
                <a:ext cx="1322898" cy="1322899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372" name="Oval 371"/>
              <p:cNvSpPr>
                <a:spLocks noChangeAspect="1"/>
              </p:cNvSpPr>
              <p:nvPr/>
            </p:nvSpPr>
            <p:spPr>
              <a:xfrm>
                <a:off x="8890098" y="38017624"/>
                <a:ext cx="1322898" cy="1322899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373" name="Oval 372"/>
              <p:cNvSpPr>
                <a:spLocks noChangeAspect="1"/>
              </p:cNvSpPr>
              <p:nvPr/>
            </p:nvSpPr>
            <p:spPr>
              <a:xfrm>
                <a:off x="5865813" y="38017624"/>
                <a:ext cx="1322898" cy="1322899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374" name="Oval 373"/>
              <p:cNvSpPr>
                <a:spLocks noChangeAspect="1"/>
              </p:cNvSpPr>
              <p:nvPr/>
            </p:nvSpPr>
            <p:spPr>
              <a:xfrm>
                <a:off x="8890098" y="35035779"/>
                <a:ext cx="1322898" cy="1322899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  <p:cxnSp>
            <p:nvCxnSpPr>
              <p:cNvPr id="375" name="Straight Arrow Connector 374"/>
              <p:cNvCxnSpPr/>
              <p:nvPr/>
            </p:nvCxnSpPr>
            <p:spPr>
              <a:xfrm>
                <a:off x="7188711" y="35505555"/>
                <a:ext cx="1701388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Straight Arrow Connector 375"/>
              <p:cNvCxnSpPr/>
              <p:nvPr/>
            </p:nvCxnSpPr>
            <p:spPr>
              <a:xfrm>
                <a:off x="7150064" y="38599764"/>
                <a:ext cx="1701388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Arrow Connector 376"/>
              <p:cNvCxnSpPr/>
              <p:nvPr/>
            </p:nvCxnSpPr>
            <p:spPr>
              <a:xfrm rot="5400000">
                <a:off x="5482758" y="37209372"/>
                <a:ext cx="1701387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Arrow Connector 377"/>
              <p:cNvCxnSpPr/>
              <p:nvPr/>
            </p:nvCxnSpPr>
            <p:spPr>
              <a:xfrm>
                <a:off x="6801093" y="36314104"/>
                <a:ext cx="2221839" cy="199159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Straight Arrow Connector 378"/>
              <p:cNvCxnSpPr/>
              <p:nvPr/>
            </p:nvCxnSpPr>
            <p:spPr>
              <a:xfrm flipH="1" flipV="1">
                <a:off x="7020859" y="36152329"/>
                <a:ext cx="2188461" cy="1963863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Arrow Connector 379"/>
              <p:cNvCxnSpPr/>
              <p:nvPr/>
            </p:nvCxnSpPr>
            <p:spPr>
              <a:xfrm>
                <a:off x="6255978" y="39860486"/>
                <a:ext cx="4644570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Arrow Connector 380"/>
              <p:cNvCxnSpPr/>
              <p:nvPr/>
            </p:nvCxnSpPr>
            <p:spPr>
              <a:xfrm>
                <a:off x="6299181" y="39290673"/>
                <a:ext cx="0" cy="547796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Straight Arrow Connector 381"/>
              <p:cNvCxnSpPr/>
              <p:nvPr/>
            </p:nvCxnSpPr>
            <p:spPr>
              <a:xfrm>
                <a:off x="10865030" y="35470963"/>
                <a:ext cx="0" cy="4417356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Arrow Connector 382"/>
              <p:cNvCxnSpPr/>
              <p:nvPr/>
            </p:nvCxnSpPr>
            <p:spPr>
              <a:xfrm flipH="1">
                <a:off x="10212998" y="35505555"/>
                <a:ext cx="65203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Arrow Connector 383"/>
              <p:cNvCxnSpPr/>
              <p:nvPr/>
            </p:nvCxnSpPr>
            <p:spPr>
              <a:xfrm rot="10800000">
                <a:off x="7188711" y="38891006"/>
                <a:ext cx="1701388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Arrow Connector 384"/>
              <p:cNvCxnSpPr/>
              <p:nvPr/>
            </p:nvCxnSpPr>
            <p:spPr>
              <a:xfrm rot="16200000">
                <a:off x="8579425" y="37223666"/>
                <a:ext cx="1701387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Arrow Connector 385"/>
              <p:cNvCxnSpPr/>
              <p:nvPr/>
            </p:nvCxnSpPr>
            <p:spPr>
              <a:xfrm>
                <a:off x="6627812" y="39355235"/>
                <a:ext cx="0" cy="34661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Arrow Connector 386"/>
              <p:cNvCxnSpPr/>
              <p:nvPr/>
            </p:nvCxnSpPr>
            <p:spPr>
              <a:xfrm>
                <a:off x="6601984" y="39659719"/>
                <a:ext cx="405582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Straight Arrow Connector 387"/>
              <p:cNvCxnSpPr/>
              <p:nvPr/>
            </p:nvCxnSpPr>
            <p:spPr>
              <a:xfrm>
                <a:off x="10657807" y="35796795"/>
                <a:ext cx="0" cy="388203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Arrow Connector 388"/>
              <p:cNvCxnSpPr/>
              <p:nvPr/>
            </p:nvCxnSpPr>
            <p:spPr>
              <a:xfrm flipH="1">
                <a:off x="10209212" y="35796795"/>
                <a:ext cx="468000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651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roup 235"/>
          <p:cNvGrpSpPr>
            <a:grpSpLocks noChangeAspect="1"/>
          </p:cNvGrpSpPr>
          <p:nvPr/>
        </p:nvGrpSpPr>
        <p:grpSpPr>
          <a:xfrm>
            <a:off x="3518058" y="5791803"/>
            <a:ext cx="18452010" cy="18753926"/>
            <a:chOff x="4189412" y="1788319"/>
            <a:chExt cx="20345400" cy="20678297"/>
          </a:xfrm>
        </p:grpSpPr>
        <p:grpSp>
          <p:nvGrpSpPr>
            <p:cNvPr id="4" name="Group 3"/>
            <p:cNvGrpSpPr/>
            <p:nvPr/>
          </p:nvGrpSpPr>
          <p:grpSpPr>
            <a:xfrm>
              <a:off x="5851197" y="1788319"/>
              <a:ext cx="9445270" cy="9446936"/>
              <a:chOff x="5851197" y="1788319"/>
              <a:chExt cx="9445270" cy="944693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5851197" y="1788319"/>
                <a:ext cx="1889054" cy="1889054"/>
              </a:xfrm>
              <a:prstGeom prst="rect">
                <a:avLst/>
              </a:prstGeom>
              <a:solidFill>
                <a:srgbClr val="F5969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7740251" y="1788319"/>
                <a:ext cx="1889054" cy="1889054"/>
              </a:xfrm>
              <a:prstGeom prst="rect">
                <a:avLst/>
              </a:prstGeom>
              <a:solidFill>
                <a:srgbClr val="F5969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9629305" y="1788319"/>
                <a:ext cx="1889054" cy="1889054"/>
              </a:xfrm>
              <a:prstGeom prst="rect">
                <a:avLst/>
              </a:prstGeom>
              <a:solidFill>
                <a:srgbClr val="F5969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1518359" y="1788319"/>
                <a:ext cx="1889054" cy="1889054"/>
              </a:xfrm>
              <a:prstGeom prst="rect">
                <a:avLst/>
              </a:prstGeom>
              <a:solidFill>
                <a:srgbClr val="96F59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3407413" y="1788319"/>
                <a:ext cx="1889054" cy="1889054"/>
              </a:xfrm>
              <a:prstGeom prst="rect">
                <a:avLst/>
              </a:prstGeom>
              <a:solidFill>
                <a:srgbClr val="96F59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851197" y="3677373"/>
                <a:ext cx="1889054" cy="1889054"/>
              </a:xfrm>
              <a:prstGeom prst="rect">
                <a:avLst/>
              </a:prstGeom>
              <a:solidFill>
                <a:srgbClr val="96F59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7740251" y="3677373"/>
                <a:ext cx="1889054" cy="1889054"/>
              </a:xfrm>
              <a:prstGeom prst="rect">
                <a:avLst/>
              </a:prstGeom>
              <a:solidFill>
                <a:srgbClr val="F5969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9629305" y="3677373"/>
                <a:ext cx="1889054" cy="1889054"/>
              </a:xfrm>
              <a:prstGeom prst="rect">
                <a:avLst/>
              </a:prstGeom>
              <a:solidFill>
                <a:srgbClr val="9696F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1518359" y="3677373"/>
                <a:ext cx="1889054" cy="1889054"/>
              </a:xfrm>
              <a:prstGeom prst="rect">
                <a:avLst/>
              </a:prstGeom>
              <a:solidFill>
                <a:srgbClr val="9696F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3407413" y="3677373"/>
                <a:ext cx="1889054" cy="1889054"/>
              </a:xfrm>
              <a:prstGeom prst="rect">
                <a:avLst/>
              </a:prstGeom>
              <a:solidFill>
                <a:srgbClr val="96F59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5851197" y="5568093"/>
                <a:ext cx="1889054" cy="1889054"/>
              </a:xfrm>
              <a:prstGeom prst="rect">
                <a:avLst/>
              </a:prstGeom>
              <a:solidFill>
                <a:srgbClr val="96F59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7740251" y="5568093"/>
                <a:ext cx="1889054" cy="1889054"/>
              </a:xfrm>
              <a:prstGeom prst="rect">
                <a:avLst/>
              </a:prstGeom>
              <a:solidFill>
                <a:srgbClr val="F5969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9629305" y="5568093"/>
                <a:ext cx="1889054" cy="1889054"/>
              </a:xfrm>
              <a:prstGeom prst="rect">
                <a:avLst/>
              </a:prstGeom>
              <a:solidFill>
                <a:srgbClr val="F5F57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1518359" y="5568093"/>
                <a:ext cx="1889054" cy="1889054"/>
              </a:xfrm>
              <a:prstGeom prst="rect">
                <a:avLst/>
              </a:prstGeom>
              <a:solidFill>
                <a:srgbClr val="9696F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3407413" y="5568093"/>
                <a:ext cx="1889054" cy="1889054"/>
              </a:xfrm>
              <a:prstGeom prst="rect">
                <a:avLst/>
              </a:prstGeom>
              <a:solidFill>
                <a:srgbClr val="96F59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851197" y="7457148"/>
                <a:ext cx="1889054" cy="1889054"/>
              </a:xfrm>
              <a:prstGeom prst="rect">
                <a:avLst/>
              </a:prstGeom>
              <a:solidFill>
                <a:srgbClr val="96F59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7740251" y="7457148"/>
                <a:ext cx="1889054" cy="1889054"/>
              </a:xfrm>
              <a:prstGeom prst="rect">
                <a:avLst/>
              </a:prstGeom>
              <a:solidFill>
                <a:srgbClr val="F5969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9629305" y="7457148"/>
                <a:ext cx="1889054" cy="1889054"/>
              </a:xfrm>
              <a:prstGeom prst="rect">
                <a:avLst/>
              </a:prstGeom>
              <a:solidFill>
                <a:srgbClr val="F5F57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1518359" y="7457148"/>
                <a:ext cx="1889054" cy="1889054"/>
              </a:xfrm>
              <a:prstGeom prst="rect">
                <a:avLst/>
              </a:prstGeom>
              <a:solidFill>
                <a:srgbClr val="F5F57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3407413" y="7457148"/>
                <a:ext cx="1889054" cy="1889054"/>
              </a:xfrm>
              <a:prstGeom prst="rect">
                <a:avLst/>
              </a:prstGeom>
              <a:solidFill>
                <a:srgbClr val="96F59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5851197" y="9346201"/>
                <a:ext cx="1889054" cy="1889054"/>
              </a:xfrm>
              <a:prstGeom prst="rect">
                <a:avLst/>
              </a:prstGeom>
              <a:solidFill>
                <a:srgbClr val="96F59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7740251" y="9346201"/>
                <a:ext cx="1889054" cy="1889054"/>
              </a:xfrm>
              <a:prstGeom prst="rect">
                <a:avLst/>
              </a:prstGeom>
              <a:solidFill>
                <a:srgbClr val="96F59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9629305" y="9346201"/>
                <a:ext cx="1889054" cy="1889054"/>
              </a:xfrm>
              <a:prstGeom prst="rect">
                <a:avLst/>
              </a:prstGeom>
              <a:solidFill>
                <a:srgbClr val="96F59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1518359" y="9346201"/>
                <a:ext cx="1889054" cy="1889054"/>
              </a:xfrm>
              <a:prstGeom prst="rect">
                <a:avLst/>
              </a:prstGeom>
              <a:solidFill>
                <a:srgbClr val="96F59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3407413" y="9346201"/>
                <a:ext cx="1889054" cy="1889054"/>
              </a:xfrm>
              <a:prstGeom prst="rect">
                <a:avLst/>
              </a:prstGeom>
              <a:solidFill>
                <a:srgbClr val="96F59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8006791" y="2030380"/>
                <a:ext cx="1249060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0" dirty="0"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7000" baseline="-25000" dirty="0"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1838236" y="3982037"/>
                <a:ext cx="1249060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0"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7000" baseline="-25000">
                    <a:latin typeface="Arial" charset="0"/>
                    <a:ea typeface="Arial" charset="0"/>
                    <a:cs typeface="Arial" charset="0"/>
                  </a:rPr>
                  <a:t>2</a:t>
                </a:r>
                <a:endParaRPr lang="en-US" sz="7000" baseline="-25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9954132" y="7706095"/>
                <a:ext cx="1249060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0"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7000" baseline="-25000">
                    <a:latin typeface="Arial" charset="0"/>
                    <a:ea typeface="Arial" charset="0"/>
                    <a:cs typeface="Arial" charset="0"/>
                  </a:rPr>
                  <a:t>3</a:t>
                </a:r>
                <a:endParaRPr lang="en-US" sz="7000" baseline="-25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3689781" y="7720643"/>
                <a:ext cx="1249060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0" dirty="0"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7000" baseline="-25000" dirty="0">
                    <a:latin typeface="Arial" charset="0"/>
                    <a:ea typeface="Arial" charset="0"/>
                    <a:cs typeface="Arial" charset="0"/>
                  </a:rPr>
                  <a:t>4</a:t>
                </a: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4189412" y="9103519"/>
              <a:ext cx="3966991" cy="3501571"/>
              <a:chOff x="4189412" y="9103519"/>
              <a:chExt cx="3966991" cy="3501571"/>
            </a:xfrm>
          </p:grpSpPr>
          <p:cxnSp>
            <p:nvCxnSpPr>
              <p:cNvPr id="35" name="Straight Arrow Connector 34"/>
              <p:cNvCxnSpPr/>
              <p:nvPr/>
            </p:nvCxnSpPr>
            <p:spPr>
              <a:xfrm>
                <a:off x="5010569" y="11704592"/>
                <a:ext cx="1839309" cy="0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 flipH="1" flipV="1">
                <a:off x="5330448" y="10265133"/>
                <a:ext cx="10830" cy="1679370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6849875" y="11281593"/>
                <a:ext cx="1306528" cy="13234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0" dirty="0">
                    <a:latin typeface="Arial" charset="0"/>
                    <a:ea typeface="Arial" charset="0"/>
                    <a:cs typeface="Arial" charset="0"/>
                  </a:rPr>
                  <a:t>+x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4189412" y="9103519"/>
                <a:ext cx="1306528" cy="13234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0" dirty="0">
                    <a:latin typeface="Arial" charset="0"/>
                    <a:ea typeface="Arial" charset="0"/>
                    <a:cs typeface="Arial" charset="0"/>
                  </a:rPr>
                  <a:t>+y</a:t>
                </a: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7059088" y="13418880"/>
              <a:ext cx="702948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0" dirty="0">
                  <a:latin typeface="Arial" charset="0"/>
                  <a:ea typeface="Arial" charset="0"/>
                  <a:cs typeface="Arial" charset="0"/>
                </a:rPr>
                <a:t>DBG for d = +x</a:t>
              </a: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7290024" y="14818519"/>
              <a:ext cx="6567617" cy="6374919"/>
              <a:chOff x="13599319" y="9116396"/>
              <a:chExt cx="6258005" cy="6074391"/>
            </a:xfrm>
          </p:grpSpPr>
          <p:sp>
            <p:nvSpPr>
              <p:cNvPr id="41" name="Oval 40"/>
              <p:cNvSpPr>
                <a:spLocks noChangeAspect="1"/>
              </p:cNvSpPr>
              <p:nvPr/>
            </p:nvSpPr>
            <p:spPr>
              <a:xfrm>
                <a:off x="13599319" y="9116396"/>
                <a:ext cx="1656000" cy="1656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7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42" name="Oval 41"/>
              <p:cNvSpPr>
                <a:spLocks noChangeAspect="1"/>
              </p:cNvSpPr>
              <p:nvPr/>
            </p:nvSpPr>
            <p:spPr>
              <a:xfrm>
                <a:off x="17385110" y="12849059"/>
                <a:ext cx="1656000" cy="1656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7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43" name="Oval 42"/>
              <p:cNvSpPr>
                <a:spLocks noChangeAspect="1"/>
              </p:cNvSpPr>
              <p:nvPr/>
            </p:nvSpPr>
            <p:spPr>
              <a:xfrm>
                <a:off x="13599319" y="12849059"/>
                <a:ext cx="1656000" cy="1656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7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44" name="Oval 43"/>
              <p:cNvSpPr>
                <a:spLocks noChangeAspect="1"/>
              </p:cNvSpPr>
              <p:nvPr/>
            </p:nvSpPr>
            <p:spPr>
              <a:xfrm>
                <a:off x="17385110" y="9116396"/>
                <a:ext cx="1656000" cy="1656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7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  <p:cxnSp>
            <p:nvCxnSpPr>
              <p:cNvPr id="45" name="Straight Arrow Connector 44"/>
              <p:cNvCxnSpPr/>
              <p:nvPr/>
            </p:nvCxnSpPr>
            <p:spPr>
              <a:xfrm>
                <a:off x="15255319" y="9704459"/>
                <a:ext cx="212979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>
                <a:off x="15206939" y="13577779"/>
                <a:ext cx="212979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 rot="5400000">
                <a:off x="13119814" y="11837292"/>
                <a:ext cx="212979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 rot="5400000">
                <a:off x="17463214" y="11839963"/>
                <a:ext cx="212979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>
                <a:off x="14770100" y="10716597"/>
                <a:ext cx="2781293" cy="2493064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flipH="1" flipV="1">
                <a:off x="15045201" y="10514089"/>
                <a:ext cx="2739508" cy="2458357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14132957" y="15155946"/>
                <a:ext cx="5724367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14141809" y="14442655"/>
                <a:ext cx="0" cy="685728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>
                <a:off x="19857324" y="9661159"/>
                <a:ext cx="0" cy="5529628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 flipH="1">
                <a:off x="19041111" y="9704459"/>
                <a:ext cx="81621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/>
          </p:nvGrpSpPr>
          <p:grpSpPr>
            <a:xfrm>
              <a:off x="17676812" y="14818519"/>
              <a:ext cx="6567617" cy="6374919"/>
              <a:chOff x="22133719" y="9116396"/>
              <a:chExt cx="6258005" cy="6074391"/>
            </a:xfrm>
          </p:grpSpPr>
          <p:sp>
            <p:nvSpPr>
              <p:cNvPr id="56" name="Oval 55"/>
              <p:cNvSpPr>
                <a:spLocks noChangeAspect="1"/>
              </p:cNvSpPr>
              <p:nvPr/>
            </p:nvSpPr>
            <p:spPr>
              <a:xfrm>
                <a:off x="22133719" y="9116396"/>
                <a:ext cx="1656000" cy="165600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7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57" name="Oval 56"/>
              <p:cNvSpPr>
                <a:spLocks noChangeAspect="1"/>
              </p:cNvSpPr>
              <p:nvPr/>
            </p:nvSpPr>
            <p:spPr>
              <a:xfrm>
                <a:off x="25919510" y="12849059"/>
                <a:ext cx="1656000" cy="1656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7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58" name="Oval 57"/>
              <p:cNvSpPr>
                <a:spLocks noChangeAspect="1"/>
              </p:cNvSpPr>
              <p:nvPr/>
            </p:nvSpPr>
            <p:spPr>
              <a:xfrm>
                <a:off x="22133719" y="12849059"/>
                <a:ext cx="1656000" cy="1656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7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59" name="Oval 58"/>
              <p:cNvSpPr>
                <a:spLocks noChangeAspect="1"/>
              </p:cNvSpPr>
              <p:nvPr/>
            </p:nvSpPr>
            <p:spPr>
              <a:xfrm>
                <a:off x="25919510" y="9116396"/>
                <a:ext cx="1656000" cy="1656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7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  <p:cxnSp>
            <p:nvCxnSpPr>
              <p:cNvPr id="60" name="Straight Arrow Connector 59"/>
              <p:cNvCxnSpPr/>
              <p:nvPr/>
            </p:nvCxnSpPr>
            <p:spPr>
              <a:xfrm>
                <a:off x="23789719" y="9704459"/>
                <a:ext cx="212979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>
                <a:off x="23741339" y="13577779"/>
                <a:ext cx="212979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/>
              <p:nvPr/>
            </p:nvCxnSpPr>
            <p:spPr>
              <a:xfrm rot="5400000">
                <a:off x="25997614" y="11839963"/>
                <a:ext cx="212979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/>
              <p:nvPr/>
            </p:nvCxnSpPr>
            <p:spPr>
              <a:xfrm flipH="1" flipV="1">
                <a:off x="23579601" y="10514089"/>
                <a:ext cx="2739508" cy="2458357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>
                <a:off x="22667357" y="15155946"/>
                <a:ext cx="5724367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/>
              <p:nvPr/>
            </p:nvCxnSpPr>
            <p:spPr>
              <a:xfrm>
                <a:off x="22676209" y="14442655"/>
                <a:ext cx="0" cy="685728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/>
              <p:nvPr/>
            </p:nvCxnSpPr>
            <p:spPr>
              <a:xfrm>
                <a:off x="28391724" y="9661159"/>
                <a:ext cx="0" cy="5529628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/>
              <p:nvPr/>
            </p:nvCxnSpPr>
            <p:spPr>
              <a:xfrm flipH="1">
                <a:off x="27575511" y="9704459"/>
                <a:ext cx="81621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TextBox 67"/>
            <p:cNvSpPr txBox="1"/>
            <p:nvPr/>
          </p:nvSpPr>
          <p:spPr>
            <a:xfrm>
              <a:off x="17505324" y="13418880"/>
              <a:ext cx="702948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0">
                  <a:latin typeface="Arial" charset="0"/>
                  <a:ea typeface="Arial" charset="0"/>
                  <a:cs typeface="Arial" charset="0"/>
                </a:rPr>
                <a:t>DBG for d </a:t>
              </a:r>
              <a:r>
                <a:rPr lang="en-US" sz="7000" dirty="0">
                  <a:latin typeface="Arial" charset="0"/>
                  <a:ea typeface="Arial" charset="0"/>
                  <a:cs typeface="Arial" charset="0"/>
                </a:rPr>
                <a:t>= +y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9854725" y="11237119"/>
              <a:ext cx="143821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0" dirty="0">
                  <a:latin typeface="Arial" charset="0"/>
                  <a:ea typeface="Arial" charset="0"/>
                  <a:cs typeface="Arial" charset="0"/>
                </a:rPr>
                <a:t>(a)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9854725" y="21143119"/>
              <a:ext cx="1391368" cy="1323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0" smtClean="0">
                  <a:latin typeface="Arial" charset="0"/>
                  <a:ea typeface="Arial" charset="0"/>
                  <a:cs typeface="Arial" charset="0"/>
                </a:rPr>
                <a:t>(c)</a:t>
              </a:r>
              <a:endParaRPr lang="en-US" sz="7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0309778" y="21143119"/>
              <a:ext cx="1447927" cy="1323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0" dirty="0" smtClean="0">
                  <a:latin typeface="Arial" charset="0"/>
                  <a:ea typeface="Arial" charset="0"/>
                  <a:cs typeface="Arial" charset="0"/>
                </a:rPr>
                <a:t>(d)</a:t>
              </a:r>
              <a:endParaRPr lang="en-US" sz="7000" dirty="0"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72" name="Group 71"/>
            <p:cNvGrpSpPr>
              <a:grpSpLocks noChangeAspect="1"/>
            </p:cNvGrpSpPr>
            <p:nvPr/>
          </p:nvGrpSpPr>
          <p:grpSpPr>
            <a:xfrm>
              <a:off x="17721242" y="3921919"/>
              <a:ext cx="6597652" cy="6374918"/>
              <a:chOff x="17327560" y="4050157"/>
              <a:chExt cx="6597652" cy="6374918"/>
            </a:xfrm>
          </p:grpSpPr>
          <p:sp>
            <p:nvSpPr>
              <p:cNvPr id="73" name="Oval 72"/>
              <p:cNvSpPr>
                <a:spLocks noChangeAspect="1"/>
              </p:cNvSpPr>
              <p:nvPr/>
            </p:nvSpPr>
            <p:spPr>
              <a:xfrm>
                <a:off x="17327560" y="4050157"/>
                <a:ext cx="1737930" cy="173793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7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74" name="Oval 73"/>
              <p:cNvSpPr>
                <a:spLocks noChangeAspect="1"/>
              </p:cNvSpPr>
              <p:nvPr/>
            </p:nvSpPr>
            <p:spPr>
              <a:xfrm>
                <a:off x="21300651" y="7967491"/>
                <a:ext cx="1737930" cy="173793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7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75" name="Oval 74"/>
              <p:cNvSpPr>
                <a:spLocks noChangeAspect="1"/>
              </p:cNvSpPr>
              <p:nvPr/>
            </p:nvSpPr>
            <p:spPr>
              <a:xfrm>
                <a:off x="17327560" y="7967491"/>
                <a:ext cx="1737930" cy="173793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7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76" name="Oval 75"/>
              <p:cNvSpPr>
                <a:spLocks noChangeAspect="1"/>
              </p:cNvSpPr>
              <p:nvPr/>
            </p:nvSpPr>
            <p:spPr>
              <a:xfrm>
                <a:off x="21300651" y="4050157"/>
                <a:ext cx="1737930" cy="173793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7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  <p:cxnSp>
            <p:nvCxnSpPr>
              <p:cNvPr id="77" name="Straight Arrow Connector 76"/>
              <p:cNvCxnSpPr>
                <a:stCxn id="72" idx="6"/>
                <a:endCxn id="75" idx="2"/>
              </p:cNvCxnSpPr>
              <p:nvPr/>
            </p:nvCxnSpPr>
            <p:spPr>
              <a:xfrm>
                <a:off x="19065489" y="4919119"/>
                <a:ext cx="223516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>
                <a:stCxn id="74" idx="6"/>
                <a:endCxn id="73" idx="2"/>
              </p:cNvCxnSpPr>
              <p:nvPr/>
            </p:nvCxnSpPr>
            <p:spPr>
              <a:xfrm>
                <a:off x="19065489" y="8836454"/>
                <a:ext cx="223516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>
                <a:stCxn id="72" idx="4"/>
                <a:endCxn id="74" idx="0"/>
              </p:cNvCxnSpPr>
              <p:nvPr/>
            </p:nvCxnSpPr>
            <p:spPr>
              <a:xfrm>
                <a:off x="18196523" y="5788086"/>
                <a:ext cx="0" cy="2179405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>
                <a:stCxn id="75" idx="4"/>
                <a:endCxn id="73" idx="0"/>
              </p:cNvCxnSpPr>
              <p:nvPr/>
            </p:nvCxnSpPr>
            <p:spPr>
              <a:xfrm>
                <a:off x="22169614" y="5788086"/>
                <a:ext cx="0" cy="2179405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>
                <a:stCxn id="72" idx="5"/>
                <a:endCxn id="73" idx="1"/>
              </p:cNvCxnSpPr>
              <p:nvPr/>
            </p:nvCxnSpPr>
            <p:spPr>
              <a:xfrm>
                <a:off x="18810977" y="5533571"/>
                <a:ext cx="2744188" cy="268843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>
                <a:off x="18196525" y="10388507"/>
                <a:ext cx="5698652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>
                <a:stCxn id="74" idx="4"/>
              </p:cNvCxnSpPr>
              <p:nvPr/>
            </p:nvCxnSpPr>
            <p:spPr>
              <a:xfrm>
                <a:off x="18196523" y="9705421"/>
                <a:ext cx="0" cy="683089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/>
              <p:nvPr/>
            </p:nvCxnSpPr>
            <p:spPr>
              <a:xfrm>
                <a:off x="23895175" y="4919122"/>
                <a:ext cx="0" cy="5505953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endCxn id="75" idx="6"/>
              </p:cNvCxnSpPr>
              <p:nvPr/>
            </p:nvCxnSpPr>
            <p:spPr>
              <a:xfrm flipH="1">
                <a:off x="23038581" y="4919119"/>
                <a:ext cx="88663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/>
            <p:cNvSpPr txBox="1"/>
            <p:nvPr/>
          </p:nvSpPr>
          <p:spPr>
            <a:xfrm>
              <a:off x="20309778" y="11237119"/>
              <a:ext cx="1447927" cy="1323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0" dirty="0" smtClean="0">
                  <a:latin typeface="Arial" charset="0"/>
                  <a:ea typeface="Arial" charset="0"/>
                  <a:cs typeface="Arial" charset="0"/>
                </a:rPr>
                <a:t>(b)</a:t>
              </a:r>
              <a:endParaRPr lang="en-US" sz="7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8275567" y="1988880"/>
              <a:ext cx="548900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0" dirty="0">
                  <a:latin typeface="Arial" charset="0"/>
                  <a:ea typeface="Arial" charset="0"/>
                  <a:cs typeface="Arial" charset="0"/>
                </a:rPr>
                <a:t>Parts graph</a:t>
              </a:r>
            </a:p>
          </p:txBody>
        </p:sp>
      </p:grpSp>
      <p:grpSp>
        <p:nvGrpSpPr>
          <p:cNvPr id="235" name="Group 234"/>
          <p:cNvGrpSpPr/>
          <p:nvPr/>
        </p:nvGrpSpPr>
        <p:grpSpPr>
          <a:xfrm>
            <a:off x="23736329" y="6427154"/>
            <a:ext cx="18211800" cy="17749951"/>
            <a:chOff x="5865812" y="23429119"/>
            <a:chExt cx="18211800" cy="17749951"/>
          </a:xfrm>
        </p:grpSpPr>
        <p:sp>
          <p:nvSpPr>
            <p:cNvPr id="88" name="Oval 87"/>
            <p:cNvSpPr>
              <a:spLocks noChangeAspect="1"/>
            </p:cNvSpPr>
            <p:nvPr/>
          </p:nvSpPr>
          <p:spPr>
            <a:xfrm>
              <a:off x="13282769" y="29932090"/>
              <a:ext cx="3466097" cy="3466099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0628" tIns="65314" rIns="130628" bIns="653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700"/>
            </a:p>
          </p:txBody>
        </p:sp>
        <p:grpSp>
          <p:nvGrpSpPr>
            <p:cNvPr id="89" name="Group 88"/>
            <p:cNvGrpSpPr>
              <a:grpSpLocks noChangeAspect="1"/>
            </p:cNvGrpSpPr>
            <p:nvPr/>
          </p:nvGrpSpPr>
          <p:grpSpPr>
            <a:xfrm>
              <a:off x="19042875" y="29090317"/>
              <a:ext cx="4999219" cy="4852540"/>
              <a:chOff x="13599319" y="9116396"/>
              <a:chExt cx="6258005" cy="6074391"/>
            </a:xfrm>
          </p:grpSpPr>
          <p:sp>
            <p:nvSpPr>
              <p:cNvPr id="90" name="Oval 89"/>
              <p:cNvSpPr>
                <a:spLocks noChangeAspect="1"/>
              </p:cNvSpPr>
              <p:nvPr/>
            </p:nvSpPr>
            <p:spPr>
              <a:xfrm>
                <a:off x="13599319" y="9116396"/>
                <a:ext cx="1656000" cy="1656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7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7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91" name="Oval 90"/>
              <p:cNvSpPr>
                <a:spLocks noChangeAspect="1"/>
              </p:cNvSpPr>
              <p:nvPr/>
            </p:nvSpPr>
            <p:spPr>
              <a:xfrm>
                <a:off x="17385110" y="12849059"/>
                <a:ext cx="1656000" cy="1656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7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7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92" name="Oval 91"/>
              <p:cNvSpPr>
                <a:spLocks noChangeAspect="1"/>
              </p:cNvSpPr>
              <p:nvPr/>
            </p:nvSpPr>
            <p:spPr>
              <a:xfrm>
                <a:off x="13599319" y="12849059"/>
                <a:ext cx="1656000" cy="1656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7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7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93" name="Oval 92"/>
              <p:cNvSpPr>
                <a:spLocks noChangeAspect="1"/>
              </p:cNvSpPr>
              <p:nvPr/>
            </p:nvSpPr>
            <p:spPr>
              <a:xfrm>
                <a:off x="17385110" y="9116396"/>
                <a:ext cx="1656000" cy="1656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7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7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  <p:cxnSp>
            <p:nvCxnSpPr>
              <p:cNvPr id="94" name="Straight Arrow Connector 93"/>
              <p:cNvCxnSpPr/>
              <p:nvPr/>
            </p:nvCxnSpPr>
            <p:spPr>
              <a:xfrm>
                <a:off x="15255319" y="9704459"/>
                <a:ext cx="212979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/>
              <p:nvPr/>
            </p:nvCxnSpPr>
            <p:spPr>
              <a:xfrm>
                <a:off x="15206939" y="13577779"/>
                <a:ext cx="212979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/>
              <p:nvPr/>
            </p:nvCxnSpPr>
            <p:spPr>
              <a:xfrm rot="5400000">
                <a:off x="13119814" y="11837292"/>
                <a:ext cx="212979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/>
              <p:nvPr/>
            </p:nvCxnSpPr>
            <p:spPr>
              <a:xfrm rot="5400000">
                <a:off x="17463214" y="11839963"/>
                <a:ext cx="212979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/>
              <p:nvPr/>
            </p:nvCxnSpPr>
            <p:spPr>
              <a:xfrm>
                <a:off x="14770100" y="10716597"/>
                <a:ext cx="2781293" cy="2493064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 flipH="1" flipV="1">
                <a:off x="15045201" y="10514089"/>
                <a:ext cx="2739508" cy="2458357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/>
              <p:nvPr/>
            </p:nvCxnSpPr>
            <p:spPr>
              <a:xfrm>
                <a:off x="14132957" y="15155946"/>
                <a:ext cx="5724367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/>
              <p:nvPr/>
            </p:nvCxnSpPr>
            <p:spPr>
              <a:xfrm>
                <a:off x="14141809" y="14442655"/>
                <a:ext cx="0" cy="685728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/>
              <p:nvPr/>
            </p:nvCxnSpPr>
            <p:spPr>
              <a:xfrm>
                <a:off x="19857324" y="9661159"/>
                <a:ext cx="0" cy="5529628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/>
              <p:cNvCxnSpPr/>
              <p:nvPr/>
            </p:nvCxnSpPr>
            <p:spPr>
              <a:xfrm flipH="1">
                <a:off x="19041111" y="9704459"/>
                <a:ext cx="81621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Group 103"/>
            <p:cNvGrpSpPr>
              <a:grpSpLocks noChangeAspect="1"/>
            </p:cNvGrpSpPr>
            <p:nvPr/>
          </p:nvGrpSpPr>
          <p:grpSpPr>
            <a:xfrm>
              <a:off x="12516209" y="23429119"/>
              <a:ext cx="4999219" cy="4852540"/>
              <a:chOff x="22133719" y="9116396"/>
              <a:chExt cx="6258005" cy="6074391"/>
            </a:xfrm>
          </p:grpSpPr>
          <p:sp>
            <p:nvSpPr>
              <p:cNvPr id="105" name="Oval 104"/>
              <p:cNvSpPr>
                <a:spLocks noChangeAspect="1"/>
              </p:cNvSpPr>
              <p:nvPr/>
            </p:nvSpPr>
            <p:spPr>
              <a:xfrm>
                <a:off x="22133719" y="9116396"/>
                <a:ext cx="1656000" cy="165600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7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7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06" name="Oval 105"/>
              <p:cNvSpPr>
                <a:spLocks noChangeAspect="1"/>
              </p:cNvSpPr>
              <p:nvPr/>
            </p:nvSpPr>
            <p:spPr>
              <a:xfrm>
                <a:off x="25919510" y="12849059"/>
                <a:ext cx="1656000" cy="1656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7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7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107" name="Oval 106"/>
              <p:cNvSpPr>
                <a:spLocks noChangeAspect="1"/>
              </p:cNvSpPr>
              <p:nvPr/>
            </p:nvSpPr>
            <p:spPr>
              <a:xfrm>
                <a:off x="22133719" y="12849059"/>
                <a:ext cx="1656000" cy="1656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7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7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108" name="Oval 107"/>
              <p:cNvSpPr>
                <a:spLocks noChangeAspect="1"/>
              </p:cNvSpPr>
              <p:nvPr/>
            </p:nvSpPr>
            <p:spPr>
              <a:xfrm>
                <a:off x="25919510" y="9116396"/>
                <a:ext cx="1656000" cy="1656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7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7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  <p:cxnSp>
            <p:nvCxnSpPr>
              <p:cNvPr id="109" name="Straight Arrow Connector 108"/>
              <p:cNvCxnSpPr/>
              <p:nvPr/>
            </p:nvCxnSpPr>
            <p:spPr>
              <a:xfrm>
                <a:off x="23789719" y="9704459"/>
                <a:ext cx="212979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/>
              <p:nvPr/>
            </p:nvCxnSpPr>
            <p:spPr>
              <a:xfrm>
                <a:off x="23741339" y="13577779"/>
                <a:ext cx="212979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/>
              <p:nvPr/>
            </p:nvCxnSpPr>
            <p:spPr>
              <a:xfrm rot="5400000">
                <a:off x="25997614" y="11839963"/>
                <a:ext cx="212979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/>
              <p:nvPr/>
            </p:nvCxnSpPr>
            <p:spPr>
              <a:xfrm flipH="1" flipV="1">
                <a:off x="23579601" y="10514089"/>
                <a:ext cx="2739508" cy="2458357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/>
              <p:cNvCxnSpPr/>
              <p:nvPr/>
            </p:nvCxnSpPr>
            <p:spPr>
              <a:xfrm>
                <a:off x="22667357" y="15155946"/>
                <a:ext cx="5724367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/>
              <p:cNvCxnSpPr/>
              <p:nvPr/>
            </p:nvCxnSpPr>
            <p:spPr>
              <a:xfrm>
                <a:off x="22676209" y="14442655"/>
                <a:ext cx="0" cy="685728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/>
              <p:nvPr/>
            </p:nvCxnSpPr>
            <p:spPr>
              <a:xfrm>
                <a:off x="28391724" y="9661159"/>
                <a:ext cx="0" cy="5529628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 flipH="1">
                <a:off x="27575511" y="9704459"/>
                <a:ext cx="81621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7" name="Group 116"/>
            <p:cNvGrpSpPr>
              <a:grpSpLocks noChangeAspect="1"/>
            </p:cNvGrpSpPr>
            <p:nvPr/>
          </p:nvGrpSpPr>
          <p:grpSpPr>
            <a:xfrm>
              <a:off x="5865812" y="29366627"/>
              <a:ext cx="4999219" cy="4852540"/>
              <a:chOff x="13599319" y="9116396"/>
              <a:chExt cx="6258005" cy="6074391"/>
            </a:xfrm>
          </p:grpSpPr>
          <p:sp>
            <p:nvSpPr>
              <p:cNvPr id="118" name="Oval 117"/>
              <p:cNvSpPr>
                <a:spLocks noChangeAspect="1"/>
              </p:cNvSpPr>
              <p:nvPr/>
            </p:nvSpPr>
            <p:spPr>
              <a:xfrm>
                <a:off x="13599319" y="9116396"/>
                <a:ext cx="1656000" cy="1656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7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7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19" name="Oval 118"/>
              <p:cNvSpPr>
                <a:spLocks noChangeAspect="1"/>
              </p:cNvSpPr>
              <p:nvPr/>
            </p:nvSpPr>
            <p:spPr>
              <a:xfrm>
                <a:off x="17385110" y="12849059"/>
                <a:ext cx="1656000" cy="1656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7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7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120" name="Oval 119"/>
              <p:cNvSpPr>
                <a:spLocks noChangeAspect="1"/>
              </p:cNvSpPr>
              <p:nvPr/>
            </p:nvSpPr>
            <p:spPr>
              <a:xfrm>
                <a:off x="13599319" y="12849059"/>
                <a:ext cx="1656000" cy="1656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7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7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121" name="Oval 120"/>
              <p:cNvSpPr>
                <a:spLocks noChangeAspect="1"/>
              </p:cNvSpPr>
              <p:nvPr/>
            </p:nvSpPr>
            <p:spPr>
              <a:xfrm>
                <a:off x="17385110" y="9116396"/>
                <a:ext cx="1656000" cy="1656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7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7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  <p:cxnSp>
            <p:nvCxnSpPr>
              <p:cNvPr id="122" name="Straight Arrow Connector 121"/>
              <p:cNvCxnSpPr/>
              <p:nvPr/>
            </p:nvCxnSpPr>
            <p:spPr>
              <a:xfrm>
                <a:off x="15255319" y="9704459"/>
                <a:ext cx="212979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5206939" y="13577779"/>
                <a:ext cx="212979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 rot="5400000">
                <a:off x="13119814" y="11837292"/>
                <a:ext cx="212979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/>
              <p:nvPr/>
            </p:nvCxnSpPr>
            <p:spPr>
              <a:xfrm rot="5400000">
                <a:off x="17463214" y="11839963"/>
                <a:ext cx="212979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14770100" y="10716597"/>
                <a:ext cx="2781293" cy="2493064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/>
              <p:cNvCxnSpPr/>
              <p:nvPr/>
            </p:nvCxnSpPr>
            <p:spPr>
              <a:xfrm flipH="1" flipV="1">
                <a:off x="15045201" y="10514089"/>
                <a:ext cx="2739508" cy="2458357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/>
              <p:cNvCxnSpPr/>
              <p:nvPr/>
            </p:nvCxnSpPr>
            <p:spPr>
              <a:xfrm>
                <a:off x="14132957" y="15155946"/>
                <a:ext cx="5724367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/>
              <p:nvPr/>
            </p:nvCxnSpPr>
            <p:spPr>
              <a:xfrm>
                <a:off x="14141809" y="14442655"/>
                <a:ext cx="0" cy="685728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/>
              <p:cNvCxnSpPr/>
              <p:nvPr/>
            </p:nvCxnSpPr>
            <p:spPr>
              <a:xfrm>
                <a:off x="19857324" y="9661159"/>
                <a:ext cx="0" cy="5529628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/>
              <p:cNvCxnSpPr/>
              <p:nvPr/>
            </p:nvCxnSpPr>
            <p:spPr>
              <a:xfrm flipH="1">
                <a:off x="19041111" y="9704459"/>
                <a:ext cx="81621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Group 131"/>
            <p:cNvGrpSpPr>
              <a:grpSpLocks noChangeAspect="1"/>
            </p:cNvGrpSpPr>
            <p:nvPr/>
          </p:nvGrpSpPr>
          <p:grpSpPr>
            <a:xfrm>
              <a:off x="12516209" y="35035779"/>
              <a:ext cx="4999219" cy="4852540"/>
              <a:chOff x="22133719" y="9116396"/>
              <a:chExt cx="6258005" cy="6074391"/>
            </a:xfrm>
          </p:grpSpPr>
          <p:sp>
            <p:nvSpPr>
              <p:cNvPr id="133" name="Oval 132"/>
              <p:cNvSpPr>
                <a:spLocks noChangeAspect="1"/>
              </p:cNvSpPr>
              <p:nvPr/>
            </p:nvSpPr>
            <p:spPr>
              <a:xfrm>
                <a:off x="22133719" y="9116396"/>
                <a:ext cx="1656000" cy="1656000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7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7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34" name="Oval 133"/>
              <p:cNvSpPr>
                <a:spLocks noChangeAspect="1"/>
              </p:cNvSpPr>
              <p:nvPr/>
            </p:nvSpPr>
            <p:spPr>
              <a:xfrm>
                <a:off x="25919510" y="12849059"/>
                <a:ext cx="1656000" cy="1656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7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7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135" name="Oval 134"/>
              <p:cNvSpPr>
                <a:spLocks noChangeAspect="1"/>
              </p:cNvSpPr>
              <p:nvPr/>
            </p:nvSpPr>
            <p:spPr>
              <a:xfrm>
                <a:off x="22133719" y="12849059"/>
                <a:ext cx="1656000" cy="1656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7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7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136" name="Oval 135"/>
              <p:cNvSpPr>
                <a:spLocks noChangeAspect="1"/>
              </p:cNvSpPr>
              <p:nvPr/>
            </p:nvSpPr>
            <p:spPr>
              <a:xfrm>
                <a:off x="25919510" y="9116396"/>
                <a:ext cx="1656000" cy="1656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7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7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  <p:cxnSp>
            <p:nvCxnSpPr>
              <p:cNvPr id="137" name="Straight Arrow Connector 136"/>
              <p:cNvCxnSpPr/>
              <p:nvPr/>
            </p:nvCxnSpPr>
            <p:spPr>
              <a:xfrm>
                <a:off x="23789719" y="9704459"/>
                <a:ext cx="212979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/>
              <p:cNvCxnSpPr/>
              <p:nvPr/>
            </p:nvCxnSpPr>
            <p:spPr>
              <a:xfrm>
                <a:off x="23741339" y="13577779"/>
                <a:ext cx="212979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/>
              <p:nvPr/>
            </p:nvCxnSpPr>
            <p:spPr>
              <a:xfrm rot="5400000">
                <a:off x="25997614" y="11839963"/>
                <a:ext cx="212979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/>
              <p:nvPr/>
            </p:nvCxnSpPr>
            <p:spPr>
              <a:xfrm flipH="1" flipV="1">
                <a:off x="23579601" y="10514089"/>
                <a:ext cx="2739508" cy="2458357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/>
              <p:nvPr/>
            </p:nvCxnSpPr>
            <p:spPr>
              <a:xfrm>
                <a:off x="22667357" y="15155946"/>
                <a:ext cx="5724367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/>
              <p:nvPr/>
            </p:nvCxnSpPr>
            <p:spPr>
              <a:xfrm>
                <a:off x="22676209" y="14442655"/>
                <a:ext cx="0" cy="685728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/>
              <p:cNvCxnSpPr/>
              <p:nvPr/>
            </p:nvCxnSpPr>
            <p:spPr>
              <a:xfrm>
                <a:off x="28391724" y="9661159"/>
                <a:ext cx="0" cy="5529628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/>
              <p:cNvCxnSpPr/>
              <p:nvPr/>
            </p:nvCxnSpPr>
            <p:spPr>
              <a:xfrm flipH="1">
                <a:off x="27575511" y="9704459"/>
                <a:ext cx="81621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5" name="Oval 144"/>
            <p:cNvSpPr>
              <a:spLocks noChangeAspect="1"/>
            </p:cNvSpPr>
            <p:nvPr/>
          </p:nvSpPr>
          <p:spPr>
            <a:xfrm>
              <a:off x="5865813" y="23429119"/>
              <a:ext cx="1322898" cy="1322899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7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57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146" name="Oval 145"/>
            <p:cNvSpPr>
              <a:spLocks noChangeAspect="1"/>
            </p:cNvSpPr>
            <p:nvPr/>
          </p:nvSpPr>
          <p:spPr>
            <a:xfrm>
              <a:off x="8890098" y="26410964"/>
              <a:ext cx="1322898" cy="1322899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7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57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147" name="Oval 146"/>
            <p:cNvSpPr>
              <a:spLocks noChangeAspect="1"/>
            </p:cNvSpPr>
            <p:nvPr/>
          </p:nvSpPr>
          <p:spPr>
            <a:xfrm>
              <a:off x="5865813" y="26410964"/>
              <a:ext cx="1322898" cy="1322899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7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57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148" name="Oval 147"/>
            <p:cNvSpPr>
              <a:spLocks noChangeAspect="1"/>
            </p:cNvSpPr>
            <p:nvPr/>
          </p:nvSpPr>
          <p:spPr>
            <a:xfrm>
              <a:off x="8890098" y="23429119"/>
              <a:ext cx="1322898" cy="1322899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7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57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cxnSp>
          <p:nvCxnSpPr>
            <p:cNvPr id="149" name="Straight Arrow Connector 148"/>
            <p:cNvCxnSpPr/>
            <p:nvPr/>
          </p:nvCxnSpPr>
          <p:spPr>
            <a:xfrm>
              <a:off x="7188711" y="23898895"/>
              <a:ext cx="1701388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/>
            <p:nvPr/>
          </p:nvCxnSpPr>
          <p:spPr>
            <a:xfrm>
              <a:off x="7150064" y="26993104"/>
              <a:ext cx="1701388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 rot="5400000">
              <a:off x="5482758" y="25602712"/>
              <a:ext cx="1701387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>
            <a:xfrm rot="5400000">
              <a:off x="8952491" y="25604846"/>
              <a:ext cx="1701387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/>
            <p:nvPr/>
          </p:nvCxnSpPr>
          <p:spPr>
            <a:xfrm>
              <a:off x="6801093" y="24707444"/>
              <a:ext cx="2221839" cy="199159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/>
            <p:nvPr/>
          </p:nvCxnSpPr>
          <p:spPr>
            <a:xfrm flipH="1" flipV="1">
              <a:off x="7020859" y="24545669"/>
              <a:ext cx="2188461" cy="1963863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>
              <a:off x="6255978" y="28253826"/>
              <a:ext cx="464457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/>
            <p:nvPr/>
          </p:nvCxnSpPr>
          <p:spPr>
            <a:xfrm>
              <a:off x="6299181" y="27684013"/>
              <a:ext cx="0" cy="547796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>
              <a:off x="10865030" y="23864303"/>
              <a:ext cx="0" cy="4417356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 flipH="1">
              <a:off x="10212998" y="23898895"/>
              <a:ext cx="65203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 rot="16200000">
              <a:off x="8579425" y="25617006"/>
              <a:ext cx="1701387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/>
            <p:nvPr/>
          </p:nvCxnSpPr>
          <p:spPr>
            <a:xfrm>
              <a:off x="10637125" y="24143835"/>
              <a:ext cx="0" cy="388203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 flipH="1">
              <a:off x="10174817" y="24190138"/>
              <a:ext cx="4680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/>
            <p:nvPr/>
          </p:nvCxnSpPr>
          <p:spPr>
            <a:xfrm>
              <a:off x="6621287" y="28043093"/>
              <a:ext cx="405582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/>
            <p:nvPr/>
          </p:nvCxnSpPr>
          <p:spPr>
            <a:xfrm>
              <a:off x="6659466" y="27748579"/>
              <a:ext cx="0" cy="34661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4" name="Group 163"/>
            <p:cNvGrpSpPr/>
            <p:nvPr/>
          </p:nvGrpSpPr>
          <p:grpSpPr>
            <a:xfrm>
              <a:off x="19042878" y="23429121"/>
              <a:ext cx="4811297" cy="4666070"/>
              <a:chOff x="29058181" y="8881424"/>
              <a:chExt cx="2498584" cy="2423163"/>
            </a:xfrm>
          </p:grpSpPr>
          <p:sp>
            <p:nvSpPr>
              <p:cNvPr id="165" name="Oval 164"/>
              <p:cNvSpPr>
                <a:spLocks noChangeAspect="1"/>
              </p:cNvSpPr>
              <p:nvPr/>
            </p:nvSpPr>
            <p:spPr>
              <a:xfrm>
                <a:off x="29058181" y="8881424"/>
                <a:ext cx="687002" cy="687002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7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7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66" name="Oval 165"/>
              <p:cNvSpPr>
                <a:spLocks noChangeAspect="1"/>
              </p:cNvSpPr>
              <p:nvPr/>
            </p:nvSpPr>
            <p:spPr>
              <a:xfrm>
                <a:off x="30628741" y="10429943"/>
                <a:ext cx="687002" cy="687002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7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7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167" name="Oval 166"/>
              <p:cNvSpPr>
                <a:spLocks noChangeAspect="1"/>
              </p:cNvSpPr>
              <p:nvPr/>
            </p:nvSpPr>
            <p:spPr>
              <a:xfrm>
                <a:off x="29058181" y="10429943"/>
                <a:ext cx="687002" cy="687002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7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7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168" name="Oval 167"/>
              <p:cNvSpPr>
                <a:spLocks noChangeAspect="1"/>
              </p:cNvSpPr>
              <p:nvPr/>
            </p:nvSpPr>
            <p:spPr>
              <a:xfrm>
                <a:off x="30628741" y="8881424"/>
                <a:ext cx="687002" cy="687002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7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7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  <p:cxnSp>
            <p:nvCxnSpPr>
              <p:cNvPr id="169" name="Straight Arrow Connector 168"/>
              <p:cNvCxnSpPr/>
              <p:nvPr/>
            </p:nvCxnSpPr>
            <p:spPr>
              <a:xfrm>
                <a:off x="29745183" y="9125386"/>
                <a:ext cx="883558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/>
              <p:cNvCxnSpPr/>
              <p:nvPr/>
            </p:nvCxnSpPr>
            <p:spPr>
              <a:xfrm>
                <a:off x="29725113" y="10732257"/>
                <a:ext cx="883558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Arrow Connector 170"/>
              <p:cNvCxnSpPr/>
              <p:nvPr/>
            </p:nvCxnSpPr>
            <p:spPr>
              <a:xfrm rot="5400000">
                <a:off x="30661143" y="10011313"/>
                <a:ext cx="883557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Arrow Connector 171"/>
              <p:cNvCxnSpPr/>
              <p:nvPr/>
            </p:nvCxnSpPr>
            <p:spPr>
              <a:xfrm>
                <a:off x="29543887" y="9545278"/>
                <a:ext cx="1153837" cy="1034264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172"/>
              <p:cNvCxnSpPr/>
              <p:nvPr/>
            </p:nvCxnSpPr>
            <p:spPr>
              <a:xfrm flipH="1" flipV="1">
                <a:off x="29658015" y="9461266"/>
                <a:ext cx="1136503" cy="1019865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Arrow Connector 173"/>
              <p:cNvCxnSpPr/>
              <p:nvPr/>
            </p:nvCxnSpPr>
            <p:spPr>
              <a:xfrm rot="10800000">
                <a:off x="29745183" y="9281244"/>
                <a:ext cx="883558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Arrow Connector 174"/>
              <p:cNvCxnSpPr/>
              <p:nvPr/>
            </p:nvCxnSpPr>
            <p:spPr>
              <a:xfrm rot="10800000">
                <a:off x="29745183" y="10883504"/>
                <a:ext cx="883558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/>
              <p:cNvCxnSpPr/>
              <p:nvPr/>
            </p:nvCxnSpPr>
            <p:spPr>
              <a:xfrm rot="16200000">
                <a:off x="29028560" y="9988165"/>
                <a:ext cx="883557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Arrow Connector 176"/>
              <p:cNvCxnSpPr/>
              <p:nvPr/>
            </p:nvCxnSpPr>
            <p:spPr>
              <a:xfrm>
                <a:off x="31536000" y="9252587"/>
                <a:ext cx="0" cy="201600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Arrow Connector 177"/>
              <p:cNvCxnSpPr/>
              <p:nvPr/>
            </p:nvCxnSpPr>
            <p:spPr>
              <a:xfrm flipH="1">
                <a:off x="31295916" y="9276633"/>
                <a:ext cx="243040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Arrow Connector 178"/>
              <p:cNvCxnSpPr/>
              <p:nvPr/>
            </p:nvCxnSpPr>
            <p:spPr>
              <a:xfrm>
                <a:off x="29450511" y="11277533"/>
                <a:ext cx="2106254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Arrow Connector 179"/>
              <p:cNvCxnSpPr/>
              <p:nvPr/>
            </p:nvCxnSpPr>
            <p:spPr>
              <a:xfrm>
                <a:off x="29470338" y="11124587"/>
                <a:ext cx="0" cy="18000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180"/>
            <p:cNvGrpSpPr/>
            <p:nvPr/>
          </p:nvGrpSpPr>
          <p:grpSpPr>
            <a:xfrm>
              <a:off x="5865813" y="35035779"/>
              <a:ext cx="5034735" cy="4852540"/>
              <a:chOff x="29058181" y="8881424"/>
              <a:chExt cx="2614619" cy="2520000"/>
            </a:xfrm>
          </p:grpSpPr>
          <p:sp>
            <p:nvSpPr>
              <p:cNvPr id="182" name="Oval 181"/>
              <p:cNvSpPr>
                <a:spLocks noChangeAspect="1"/>
              </p:cNvSpPr>
              <p:nvPr/>
            </p:nvSpPr>
            <p:spPr>
              <a:xfrm>
                <a:off x="29058181" y="8881424"/>
                <a:ext cx="687002" cy="687002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7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7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83" name="Oval 182"/>
              <p:cNvSpPr>
                <a:spLocks noChangeAspect="1"/>
              </p:cNvSpPr>
              <p:nvPr/>
            </p:nvSpPr>
            <p:spPr>
              <a:xfrm>
                <a:off x="30628741" y="10429943"/>
                <a:ext cx="687002" cy="687002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7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7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184" name="Oval 183"/>
              <p:cNvSpPr>
                <a:spLocks noChangeAspect="1"/>
              </p:cNvSpPr>
              <p:nvPr/>
            </p:nvSpPr>
            <p:spPr>
              <a:xfrm>
                <a:off x="29058181" y="10429943"/>
                <a:ext cx="687002" cy="687002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7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7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185" name="Oval 184"/>
              <p:cNvSpPr>
                <a:spLocks noChangeAspect="1"/>
              </p:cNvSpPr>
              <p:nvPr/>
            </p:nvSpPr>
            <p:spPr>
              <a:xfrm>
                <a:off x="30628741" y="8881424"/>
                <a:ext cx="687002" cy="687002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7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7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  <p:cxnSp>
            <p:nvCxnSpPr>
              <p:cNvPr id="186" name="Straight Arrow Connector 185"/>
              <p:cNvCxnSpPr/>
              <p:nvPr/>
            </p:nvCxnSpPr>
            <p:spPr>
              <a:xfrm>
                <a:off x="29745183" y="9125386"/>
                <a:ext cx="883558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Arrow Connector 186"/>
              <p:cNvCxnSpPr/>
              <p:nvPr/>
            </p:nvCxnSpPr>
            <p:spPr>
              <a:xfrm>
                <a:off x="29725113" y="10732257"/>
                <a:ext cx="883558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Arrow Connector 187"/>
              <p:cNvCxnSpPr/>
              <p:nvPr/>
            </p:nvCxnSpPr>
            <p:spPr>
              <a:xfrm rot="5400000">
                <a:off x="28859255" y="10010205"/>
                <a:ext cx="883557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Arrow Connector 188"/>
              <p:cNvCxnSpPr/>
              <p:nvPr/>
            </p:nvCxnSpPr>
            <p:spPr>
              <a:xfrm>
                <a:off x="29543887" y="9545278"/>
                <a:ext cx="1153837" cy="1034264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Arrow Connector 189"/>
              <p:cNvCxnSpPr/>
              <p:nvPr/>
            </p:nvCxnSpPr>
            <p:spPr>
              <a:xfrm flipH="1" flipV="1">
                <a:off x="29658015" y="9461266"/>
                <a:ext cx="1136503" cy="1019865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Arrow Connector 190"/>
              <p:cNvCxnSpPr/>
              <p:nvPr/>
            </p:nvCxnSpPr>
            <p:spPr>
              <a:xfrm>
                <a:off x="29260800" y="11386970"/>
                <a:ext cx="2412000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Arrow Connector 191"/>
              <p:cNvCxnSpPr/>
              <p:nvPr/>
            </p:nvCxnSpPr>
            <p:spPr>
              <a:xfrm>
                <a:off x="29283236" y="11091057"/>
                <a:ext cx="0" cy="284479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Arrow Connector 192"/>
              <p:cNvCxnSpPr/>
              <p:nvPr/>
            </p:nvCxnSpPr>
            <p:spPr>
              <a:xfrm>
                <a:off x="31654355" y="9107422"/>
                <a:ext cx="0" cy="229400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Arrow Connector 193"/>
              <p:cNvCxnSpPr/>
              <p:nvPr/>
            </p:nvCxnSpPr>
            <p:spPr>
              <a:xfrm flipH="1">
                <a:off x="31315744" y="9125386"/>
                <a:ext cx="33861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Arrow Connector 194"/>
              <p:cNvCxnSpPr/>
              <p:nvPr/>
            </p:nvCxnSpPr>
            <p:spPr>
              <a:xfrm rot="10800000">
                <a:off x="29745183" y="9281244"/>
                <a:ext cx="883558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Arrow Connector 195"/>
              <p:cNvCxnSpPr/>
              <p:nvPr/>
            </p:nvCxnSpPr>
            <p:spPr>
              <a:xfrm rot="10800000">
                <a:off x="29745183" y="10883504"/>
                <a:ext cx="883558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/>
              <p:cNvCxnSpPr/>
              <p:nvPr/>
            </p:nvCxnSpPr>
            <p:spPr>
              <a:xfrm rot="16200000">
                <a:off x="30467404" y="10017628"/>
                <a:ext cx="883557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8" name="Group 197"/>
            <p:cNvGrpSpPr/>
            <p:nvPr/>
          </p:nvGrpSpPr>
          <p:grpSpPr>
            <a:xfrm>
              <a:off x="19042877" y="35035779"/>
              <a:ext cx="5034735" cy="4852540"/>
              <a:chOff x="29058181" y="8881424"/>
              <a:chExt cx="2614619" cy="2520000"/>
            </a:xfrm>
          </p:grpSpPr>
          <p:sp>
            <p:nvSpPr>
              <p:cNvPr id="199" name="Oval 198"/>
              <p:cNvSpPr>
                <a:spLocks noChangeAspect="1"/>
              </p:cNvSpPr>
              <p:nvPr/>
            </p:nvSpPr>
            <p:spPr>
              <a:xfrm>
                <a:off x="29058181" y="8881424"/>
                <a:ext cx="687002" cy="687002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7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7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200" name="Oval 199"/>
              <p:cNvSpPr>
                <a:spLocks noChangeAspect="1"/>
              </p:cNvSpPr>
              <p:nvPr/>
            </p:nvSpPr>
            <p:spPr>
              <a:xfrm>
                <a:off x="30628741" y="10429943"/>
                <a:ext cx="687002" cy="687002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7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7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201" name="Oval 200"/>
              <p:cNvSpPr>
                <a:spLocks noChangeAspect="1"/>
              </p:cNvSpPr>
              <p:nvPr/>
            </p:nvSpPr>
            <p:spPr>
              <a:xfrm>
                <a:off x="29058181" y="10429943"/>
                <a:ext cx="687002" cy="687002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7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7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202" name="Oval 201"/>
              <p:cNvSpPr>
                <a:spLocks noChangeAspect="1"/>
              </p:cNvSpPr>
              <p:nvPr/>
            </p:nvSpPr>
            <p:spPr>
              <a:xfrm>
                <a:off x="30628741" y="8881424"/>
                <a:ext cx="687002" cy="687002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7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7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  <p:cxnSp>
            <p:nvCxnSpPr>
              <p:cNvPr id="203" name="Straight Arrow Connector 202"/>
              <p:cNvCxnSpPr/>
              <p:nvPr/>
            </p:nvCxnSpPr>
            <p:spPr>
              <a:xfrm rot="5400000">
                <a:off x="30661143" y="10011313"/>
                <a:ext cx="883557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/>
              <p:cNvCxnSpPr/>
              <p:nvPr/>
            </p:nvCxnSpPr>
            <p:spPr>
              <a:xfrm>
                <a:off x="29543887" y="9545278"/>
                <a:ext cx="1153837" cy="1034264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Arrow Connector 204"/>
              <p:cNvCxnSpPr/>
              <p:nvPr/>
            </p:nvCxnSpPr>
            <p:spPr>
              <a:xfrm flipH="1" flipV="1">
                <a:off x="29658015" y="9461266"/>
                <a:ext cx="1136503" cy="1019865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Arrow Connector 205"/>
              <p:cNvCxnSpPr/>
              <p:nvPr/>
            </p:nvCxnSpPr>
            <p:spPr>
              <a:xfrm>
                <a:off x="29260800" y="11386970"/>
                <a:ext cx="2412000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Arrow Connector 206"/>
              <p:cNvCxnSpPr/>
              <p:nvPr/>
            </p:nvCxnSpPr>
            <p:spPr>
              <a:xfrm>
                <a:off x="29283236" y="11091057"/>
                <a:ext cx="0" cy="284479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Arrow Connector 207"/>
              <p:cNvCxnSpPr/>
              <p:nvPr/>
            </p:nvCxnSpPr>
            <p:spPr>
              <a:xfrm>
                <a:off x="31654355" y="9107422"/>
                <a:ext cx="0" cy="229400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Arrow Connector 208"/>
              <p:cNvCxnSpPr/>
              <p:nvPr/>
            </p:nvCxnSpPr>
            <p:spPr>
              <a:xfrm flipH="1">
                <a:off x="31315744" y="9125386"/>
                <a:ext cx="33861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Arrow Connector 209"/>
              <p:cNvCxnSpPr/>
              <p:nvPr/>
            </p:nvCxnSpPr>
            <p:spPr>
              <a:xfrm rot="10800000">
                <a:off x="29745183" y="9281244"/>
                <a:ext cx="883558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Arrow Connector 210"/>
              <p:cNvCxnSpPr/>
              <p:nvPr/>
            </p:nvCxnSpPr>
            <p:spPr>
              <a:xfrm rot="10800000">
                <a:off x="29745183" y="10883504"/>
                <a:ext cx="883558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Arrow Connector 211"/>
              <p:cNvCxnSpPr/>
              <p:nvPr/>
            </p:nvCxnSpPr>
            <p:spPr>
              <a:xfrm rot="16200000">
                <a:off x="29028560" y="9988165"/>
                <a:ext cx="883557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Arrow Connector 212"/>
              <p:cNvCxnSpPr/>
              <p:nvPr/>
            </p:nvCxnSpPr>
            <p:spPr>
              <a:xfrm rot="16200000">
                <a:off x="30467404" y="10017628"/>
                <a:ext cx="883557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Arrow Connector 213"/>
              <p:cNvCxnSpPr/>
              <p:nvPr/>
            </p:nvCxnSpPr>
            <p:spPr>
              <a:xfrm>
                <a:off x="31536000" y="9252587"/>
                <a:ext cx="0" cy="201600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Arrow Connector 214"/>
              <p:cNvCxnSpPr/>
              <p:nvPr/>
            </p:nvCxnSpPr>
            <p:spPr>
              <a:xfrm flipH="1">
                <a:off x="31295916" y="9276633"/>
                <a:ext cx="243040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Arrow Connector 215"/>
              <p:cNvCxnSpPr/>
              <p:nvPr/>
            </p:nvCxnSpPr>
            <p:spPr>
              <a:xfrm>
                <a:off x="29450511" y="11277533"/>
                <a:ext cx="2106254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Arrow Connector 216"/>
              <p:cNvCxnSpPr/>
              <p:nvPr/>
            </p:nvCxnSpPr>
            <p:spPr>
              <a:xfrm>
                <a:off x="29470338" y="11124587"/>
                <a:ext cx="0" cy="18000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8" name="TextBox 217"/>
            <p:cNvSpPr txBox="1"/>
            <p:nvPr/>
          </p:nvSpPr>
          <p:spPr>
            <a:xfrm>
              <a:off x="14503630" y="39871020"/>
              <a:ext cx="1420582" cy="13080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900" dirty="0" smtClean="0">
                  <a:latin typeface="Arial" charset="0"/>
                  <a:ea typeface="Arial" charset="0"/>
                  <a:cs typeface="Arial" charset="0"/>
                </a:rPr>
                <a:t>(e)</a:t>
              </a:r>
              <a:endParaRPr lang="en-US" sz="79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19" name="Oval 218"/>
            <p:cNvSpPr>
              <a:spLocks noChangeAspect="1"/>
            </p:cNvSpPr>
            <p:nvPr/>
          </p:nvSpPr>
          <p:spPr>
            <a:xfrm>
              <a:off x="14835817" y="29775396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/>
            <p:cNvSpPr>
              <a:spLocks noChangeAspect="1"/>
            </p:cNvSpPr>
            <p:nvPr/>
          </p:nvSpPr>
          <p:spPr>
            <a:xfrm>
              <a:off x="14835817" y="33214650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/>
            <p:cNvSpPr>
              <a:spLocks noChangeAspect="1"/>
            </p:cNvSpPr>
            <p:nvPr/>
          </p:nvSpPr>
          <p:spPr>
            <a:xfrm>
              <a:off x="13105653" y="31485139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/>
            <p:cNvSpPr>
              <a:spLocks noChangeAspect="1"/>
            </p:cNvSpPr>
            <p:nvPr/>
          </p:nvSpPr>
          <p:spPr>
            <a:xfrm>
              <a:off x="16554812" y="31485139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3" name="Straight Connector 222"/>
            <p:cNvCxnSpPr/>
            <p:nvPr/>
          </p:nvCxnSpPr>
          <p:spPr>
            <a:xfrm flipV="1">
              <a:off x="15015817" y="28366278"/>
              <a:ext cx="8835" cy="1409118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16914812" y="31665139"/>
              <a:ext cx="2429757" cy="704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>
              <a:off x="11083633" y="31645963"/>
              <a:ext cx="2021179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flipV="1">
              <a:off x="15042081" y="33569291"/>
              <a:ext cx="0" cy="174965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flipV="1">
              <a:off x="16300549" y="28199833"/>
              <a:ext cx="2741867" cy="2248731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flipV="1">
              <a:off x="10965709" y="32852923"/>
              <a:ext cx="2741867" cy="2248731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>
              <a:off x="16291117" y="32907833"/>
              <a:ext cx="2581559" cy="2234523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11095728" y="28249365"/>
              <a:ext cx="2581559" cy="2234523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TextBox 230"/>
            <p:cNvSpPr txBox="1"/>
            <p:nvPr/>
          </p:nvSpPr>
          <p:spPr>
            <a:xfrm>
              <a:off x="16914812" y="30485639"/>
              <a:ext cx="2180405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0" smtClean="0">
                  <a:latin typeface="Arial" charset="0"/>
                  <a:ea typeface="Arial" charset="0"/>
                  <a:cs typeface="Arial" charset="0"/>
                </a:rPr>
                <a:t>d=+</a:t>
              </a:r>
              <a:r>
                <a:rPr lang="en-US" sz="7000" dirty="0" smtClean="0">
                  <a:latin typeface="Arial" charset="0"/>
                  <a:ea typeface="Arial" charset="0"/>
                  <a:cs typeface="Arial" charset="0"/>
                </a:rPr>
                <a:t>x</a:t>
              </a:r>
              <a:endParaRPr lang="en-US" sz="7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11150431" y="30485639"/>
              <a:ext cx="1954381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0" smtClean="0">
                  <a:latin typeface="Arial" charset="0"/>
                  <a:ea typeface="Arial" charset="0"/>
                  <a:cs typeface="Arial" charset="0"/>
                </a:rPr>
                <a:t>d=-x</a:t>
              </a:r>
              <a:endParaRPr lang="en-US" sz="7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15115407" y="28355568"/>
              <a:ext cx="2180405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0" dirty="0" smtClean="0">
                  <a:latin typeface="Arial" charset="0"/>
                  <a:ea typeface="Arial" charset="0"/>
                  <a:cs typeface="Arial" charset="0"/>
                </a:rPr>
                <a:t>d=+y</a:t>
              </a:r>
              <a:endParaRPr lang="en-US" sz="7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15115407" y="33487519"/>
              <a:ext cx="1954381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0" dirty="0" smtClean="0">
                  <a:latin typeface="Arial" charset="0"/>
                  <a:ea typeface="Arial" charset="0"/>
                  <a:cs typeface="Arial" charset="0"/>
                </a:rPr>
                <a:t>d=-y</a:t>
              </a:r>
              <a:endParaRPr lang="en-US" sz="7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807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roup 133"/>
          <p:cNvGrpSpPr>
            <a:grpSpLocks noChangeAspect="1"/>
          </p:cNvGrpSpPr>
          <p:nvPr/>
        </p:nvGrpSpPr>
        <p:grpSpPr>
          <a:xfrm>
            <a:off x="9204487" y="8323000"/>
            <a:ext cx="11679711" cy="11679711"/>
            <a:chOff x="6136323" y="15885319"/>
            <a:chExt cx="9450000" cy="9450000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6136323" y="15912000"/>
              <a:ext cx="94500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6136323" y="25294838"/>
              <a:ext cx="94500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1411323" y="20610319"/>
              <a:ext cx="94500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10861323" y="20610319"/>
              <a:ext cx="94500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6136323" y="22286119"/>
              <a:ext cx="183954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7085013" y="22286119"/>
              <a:ext cx="890850" cy="129233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090072" y="23567284"/>
              <a:ext cx="151894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8575344" y="15891080"/>
              <a:ext cx="5291468" cy="76762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3018332" y="17180719"/>
              <a:ext cx="1690463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12044660" y="17140239"/>
              <a:ext cx="2696011" cy="391103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10316456" y="21057037"/>
              <a:ext cx="1754206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12727382" y="20066046"/>
              <a:ext cx="2116397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13419596" y="20066045"/>
              <a:ext cx="1437817" cy="208580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9587447" y="22156304"/>
              <a:ext cx="3861823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7" name="Picture 1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2131" y="8380412"/>
            <a:ext cx="11783709" cy="1176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43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597</Words>
  <Application>Microsoft Macintosh PowerPoint</Application>
  <PresentationFormat>Custom</PresentationFormat>
  <Paragraphs>440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SongPeng</dc:creator>
  <cp:lastModifiedBy>Microsoft Office User</cp:lastModifiedBy>
  <cp:revision>204</cp:revision>
  <dcterms:created xsi:type="dcterms:W3CDTF">2006-08-16T00:00:00Z</dcterms:created>
  <dcterms:modified xsi:type="dcterms:W3CDTF">2018-06-01T10:33:55Z</dcterms:modified>
</cp:coreProperties>
</file>