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2" r:id="rId3"/>
    <p:sldId id="281" r:id="rId4"/>
  </p:sldIdLst>
  <p:sldSz cx="43200638" cy="288004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4F0"/>
    <a:srgbClr val="F5C8C8"/>
    <a:srgbClr val="F5B4B4"/>
    <a:srgbClr val="F59696"/>
    <a:srgbClr val="96F596"/>
    <a:srgbClr val="F5F578"/>
    <a:srgbClr val="9696F5"/>
    <a:srgbClr val="E69696"/>
    <a:srgbClr val="E65050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57"/>
    <p:restoredTop sz="94674"/>
  </p:normalViewPr>
  <p:slideViewPr>
    <p:cSldViewPr>
      <p:cViewPr>
        <p:scale>
          <a:sx n="35" d="100"/>
          <a:sy n="35" d="100"/>
        </p:scale>
        <p:origin x="1368" y="-424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4"/>
            <a:ext cx="36720543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3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153357"/>
            <a:ext cx="9720144" cy="24573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153357"/>
            <a:ext cx="28440420" cy="24573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4"/>
            <a:ext cx="36720543" cy="5720083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3"/>
            <a:ext cx="36720543" cy="6300092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446765"/>
            <a:ext cx="19087784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9133468"/>
            <a:ext cx="19087784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8"/>
            <a:ext cx="19095282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146683"/>
            <a:ext cx="14212712" cy="4880073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1" y="1146690"/>
            <a:ext cx="24150357" cy="24580366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6026759"/>
            <a:ext cx="14212712" cy="19700293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4" y="20160299"/>
            <a:ext cx="25920383" cy="2380037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4" y="2573375"/>
            <a:ext cx="25920383" cy="1728025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4" y="22540335"/>
            <a:ext cx="25920383" cy="3380049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3" y="1153355"/>
            <a:ext cx="38880573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6720103"/>
            <a:ext cx="3888057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8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9" y="26693729"/>
            <a:ext cx="1368020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4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69" y="6896388"/>
            <a:ext cx="18826800" cy="187587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8007200" y="7008812"/>
            <a:ext cx="3962400" cy="5791200"/>
          </a:xfrm>
          <a:prstGeom prst="line">
            <a:avLst/>
          </a:prstGeom>
          <a:ln w="317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95119" y="20790909"/>
            <a:ext cx="11700000" cy="0"/>
          </a:xfrm>
          <a:prstGeom prst="line">
            <a:avLst/>
          </a:prstGeom>
          <a:ln w="317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85892" y="11901242"/>
            <a:ext cx="351250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50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25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23362" y="20675309"/>
            <a:ext cx="351250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50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25000" baseline="-25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3410848" y="10038212"/>
            <a:ext cx="5070000" cy="7410000"/>
          </a:xfrm>
          <a:prstGeom prst="line">
            <a:avLst/>
          </a:prstGeom>
          <a:ln w="1905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16290" y="13769612"/>
            <a:ext cx="9000000" cy="0"/>
          </a:xfrm>
          <a:prstGeom prst="line">
            <a:avLst/>
          </a:prstGeom>
          <a:ln w="1905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1416290" y="9286412"/>
            <a:ext cx="9000000" cy="900000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750120" y="13691013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8120848" y="976461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0100120" y="1340961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1071576" y="1340961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3031232" y="1717491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1208369" y="6896388"/>
            <a:ext cx="29207921" cy="18758798"/>
            <a:chOff x="11208369" y="6896388"/>
            <a:chExt cx="29207921" cy="1875879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8369" y="6896388"/>
              <a:ext cx="18826800" cy="1875879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8007200" y="7008812"/>
              <a:ext cx="3962400" cy="5791200"/>
            </a:xfrm>
            <a:prstGeom prst="line">
              <a:avLst/>
            </a:prstGeom>
            <a:ln w="317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095119" y="20790909"/>
              <a:ext cx="11700000" cy="0"/>
            </a:xfrm>
            <a:prstGeom prst="line">
              <a:avLst/>
            </a:prstGeom>
            <a:ln w="317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985892" y="11901242"/>
              <a:ext cx="3512500" cy="393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250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23362" y="20675309"/>
              <a:ext cx="3512500" cy="393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25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35916290" y="10038212"/>
              <a:ext cx="2564558" cy="3748200"/>
            </a:xfrm>
            <a:prstGeom prst="line">
              <a:avLst/>
            </a:prstGeom>
            <a:ln w="317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916290" y="13786412"/>
              <a:ext cx="4500000" cy="0"/>
            </a:xfrm>
            <a:prstGeom prst="line">
              <a:avLst/>
            </a:prstGeom>
            <a:ln w="317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1416290" y="9286412"/>
              <a:ext cx="9000000" cy="90000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>
              <a:spLocks noChangeAspect="1"/>
            </p:cNvSpPr>
            <p:nvPr/>
          </p:nvSpPr>
          <p:spPr>
            <a:xfrm>
              <a:off x="31416290" y="9286412"/>
              <a:ext cx="9000000" cy="9000000"/>
            </a:xfrm>
            <a:prstGeom prst="arc">
              <a:avLst>
                <a:gd name="adj1" fmla="val 18315851"/>
                <a:gd name="adj2" fmla="val 0"/>
              </a:avLst>
            </a:prstGeom>
            <a:ln w="317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5750120" y="13691013"/>
              <a:ext cx="251999" cy="25199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79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204487" y="8323000"/>
            <a:ext cx="11679712" cy="11679711"/>
            <a:chOff x="9204487" y="8323000"/>
            <a:chExt cx="11679712" cy="1167971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204487" y="8355976"/>
              <a:ext cx="11679711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204487" y="19952679"/>
              <a:ext cx="11679711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364632" y="14162856"/>
              <a:ext cx="11679711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5044343" y="14162856"/>
              <a:ext cx="11679711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3370719" y="8377171"/>
              <a:ext cx="2548762" cy="369742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3375105" y="12074597"/>
              <a:ext cx="58118" cy="499971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433223" y="17032689"/>
              <a:ext cx="745097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04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189</cp:revision>
  <dcterms:created xsi:type="dcterms:W3CDTF">2006-08-16T00:00:00Z</dcterms:created>
  <dcterms:modified xsi:type="dcterms:W3CDTF">2018-05-21T06:37:22Z</dcterms:modified>
</cp:coreProperties>
</file>