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6" r:id="rId2"/>
    <p:sldId id="285" r:id="rId3"/>
    <p:sldId id="284" r:id="rId4"/>
  </p:sldIdLst>
  <p:sldSz cx="43200638" cy="25199975"/>
  <p:notesSz cx="6858000" cy="9144000"/>
  <p:defaultTextStyle>
    <a:defPPr>
      <a:defRPr lang="en-US"/>
    </a:defPPr>
    <a:lvl1pPr marL="0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1pPr>
    <a:lvl2pPr marL="2419627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2pPr>
    <a:lvl3pPr marL="4839253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3pPr>
    <a:lvl4pPr marL="7258880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4pPr>
    <a:lvl5pPr marL="9678506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5pPr>
    <a:lvl6pPr marL="12098133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6pPr>
    <a:lvl7pPr marL="14517758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7pPr>
    <a:lvl8pPr marL="16937386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8pPr>
    <a:lvl9pPr marL="19357011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37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464"/>
    <a:srgbClr val="F5C8C8"/>
    <a:srgbClr val="F5B4B4"/>
    <a:srgbClr val="F59696"/>
    <a:srgbClr val="96F596"/>
    <a:srgbClr val="F5F578"/>
    <a:srgbClr val="9696F5"/>
    <a:srgbClr val="E69696"/>
    <a:srgbClr val="E65050"/>
    <a:srgbClr val="E4A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681"/>
  </p:normalViewPr>
  <p:slideViewPr>
    <p:cSldViewPr>
      <p:cViewPr>
        <p:scale>
          <a:sx n="44" d="100"/>
          <a:sy n="44" d="100"/>
        </p:scale>
        <p:origin x="2728" y="144"/>
      </p:cViewPr>
      <p:guideLst>
        <p:guide orient="horz" pos="7937"/>
        <p:guide pos="13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B2F55-F725-D24A-ADBD-78DAE8518667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82834-3622-2947-8037-BF1AD517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9" y="7828331"/>
            <a:ext cx="36720543" cy="54016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100" y="14279988"/>
            <a:ext cx="30240447" cy="6439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57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14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7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29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86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43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01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858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0464" y="1009172"/>
            <a:ext cx="9720144" cy="215016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033" y="1009172"/>
            <a:ext cx="28440420" cy="215016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4" y="16193321"/>
            <a:ext cx="36720543" cy="5004994"/>
          </a:xfrm>
        </p:spPr>
        <p:txBody>
          <a:bodyPr anchor="t"/>
          <a:lstStyle>
            <a:lvl1pPr algn="l">
              <a:defRPr sz="750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554" y="10680828"/>
            <a:ext cx="36720543" cy="5512494"/>
          </a:xfrm>
        </p:spPr>
        <p:txBody>
          <a:bodyPr anchor="b"/>
          <a:lstStyle>
            <a:lvl1pPr marL="0" indent="0">
              <a:buNone/>
              <a:defRPr sz="3752">
                <a:solidFill>
                  <a:schemeClr val="tx1">
                    <a:tint val="75000"/>
                  </a:schemeClr>
                </a:solidFill>
              </a:defRPr>
            </a:lvl1pPr>
            <a:lvl2pPr marL="857312" indent="0">
              <a:buNone/>
              <a:defRPr sz="3378">
                <a:solidFill>
                  <a:schemeClr val="tx1">
                    <a:tint val="75000"/>
                  </a:schemeClr>
                </a:solidFill>
              </a:defRPr>
            </a:lvl2pPr>
            <a:lvl3pPr marL="171462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71935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4pPr>
            <a:lvl5pPr marL="3429248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5pPr>
            <a:lvl6pPr marL="4286559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6pPr>
            <a:lvl7pPr marL="5143869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7pPr>
            <a:lvl8pPr marL="6001181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8pPr>
            <a:lvl9pPr marL="6858495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035" y="5879998"/>
            <a:ext cx="19080282" cy="16630819"/>
          </a:xfrm>
        </p:spPr>
        <p:txBody>
          <a:bodyPr/>
          <a:lstStyle>
            <a:lvl1pPr>
              <a:defRPr sz="5249"/>
            </a:lvl1pPr>
            <a:lvl2pPr>
              <a:defRPr sz="4500"/>
            </a:lvl2pPr>
            <a:lvl3pPr>
              <a:defRPr sz="3752"/>
            </a:lvl3pPr>
            <a:lvl4pPr>
              <a:defRPr sz="3378"/>
            </a:lvl4pPr>
            <a:lvl5pPr>
              <a:defRPr sz="3378"/>
            </a:lvl5pPr>
            <a:lvl6pPr>
              <a:defRPr sz="3378"/>
            </a:lvl6pPr>
            <a:lvl7pPr>
              <a:defRPr sz="3378"/>
            </a:lvl7pPr>
            <a:lvl8pPr>
              <a:defRPr sz="3378"/>
            </a:lvl8pPr>
            <a:lvl9pPr>
              <a:defRPr sz="33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324" y="5879998"/>
            <a:ext cx="19080282" cy="16630819"/>
          </a:xfrm>
        </p:spPr>
        <p:txBody>
          <a:bodyPr/>
          <a:lstStyle>
            <a:lvl1pPr>
              <a:defRPr sz="5249"/>
            </a:lvl1pPr>
            <a:lvl2pPr>
              <a:defRPr sz="4500"/>
            </a:lvl2pPr>
            <a:lvl3pPr>
              <a:defRPr sz="3752"/>
            </a:lvl3pPr>
            <a:lvl4pPr>
              <a:defRPr sz="3378"/>
            </a:lvl4pPr>
            <a:lvl5pPr>
              <a:defRPr sz="3378"/>
            </a:lvl5pPr>
            <a:lvl6pPr>
              <a:defRPr sz="3378"/>
            </a:lvl6pPr>
            <a:lvl7pPr>
              <a:defRPr sz="3378"/>
            </a:lvl7pPr>
            <a:lvl8pPr>
              <a:defRPr sz="3378"/>
            </a:lvl8pPr>
            <a:lvl9pPr>
              <a:defRPr sz="33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5" y="5640831"/>
            <a:ext cx="19087784" cy="2350829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312" indent="0">
              <a:buNone/>
              <a:defRPr sz="3752" b="1"/>
            </a:lvl2pPr>
            <a:lvl3pPr marL="1714622" indent="0">
              <a:buNone/>
              <a:defRPr sz="3378" b="1"/>
            </a:lvl3pPr>
            <a:lvl4pPr marL="2571935" indent="0">
              <a:buNone/>
              <a:defRPr sz="3000" b="1"/>
            </a:lvl4pPr>
            <a:lvl5pPr marL="3429248" indent="0">
              <a:buNone/>
              <a:defRPr sz="3000" b="1"/>
            </a:lvl5pPr>
            <a:lvl6pPr marL="4286559" indent="0">
              <a:buNone/>
              <a:defRPr sz="3000" b="1"/>
            </a:lvl6pPr>
            <a:lvl7pPr marL="5143869" indent="0">
              <a:buNone/>
              <a:defRPr sz="3000" b="1"/>
            </a:lvl7pPr>
            <a:lvl8pPr marL="6001181" indent="0">
              <a:buNone/>
              <a:defRPr sz="3000" b="1"/>
            </a:lvl8pPr>
            <a:lvl9pPr marL="6858495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035" y="7991659"/>
            <a:ext cx="19087784" cy="14519154"/>
          </a:xfrm>
        </p:spPr>
        <p:txBody>
          <a:bodyPr/>
          <a:lstStyle>
            <a:lvl1pPr>
              <a:defRPr sz="4500"/>
            </a:lvl1pPr>
            <a:lvl2pPr>
              <a:defRPr sz="3752"/>
            </a:lvl2pPr>
            <a:lvl3pPr>
              <a:defRPr sz="3378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5326" y="5640831"/>
            <a:ext cx="19095282" cy="2350829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312" indent="0">
              <a:buNone/>
              <a:defRPr sz="3752" b="1"/>
            </a:lvl2pPr>
            <a:lvl3pPr marL="1714622" indent="0">
              <a:buNone/>
              <a:defRPr sz="3378" b="1"/>
            </a:lvl3pPr>
            <a:lvl4pPr marL="2571935" indent="0">
              <a:buNone/>
              <a:defRPr sz="3000" b="1"/>
            </a:lvl4pPr>
            <a:lvl5pPr marL="3429248" indent="0">
              <a:buNone/>
              <a:defRPr sz="3000" b="1"/>
            </a:lvl5pPr>
            <a:lvl6pPr marL="4286559" indent="0">
              <a:buNone/>
              <a:defRPr sz="3000" b="1"/>
            </a:lvl6pPr>
            <a:lvl7pPr marL="5143869" indent="0">
              <a:buNone/>
              <a:defRPr sz="3000" b="1"/>
            </a:lvl7pPr>
            <a:lvl8pPr marL="6001181" indent="0">
              <a:buNone/>
              <a:defRPr sz="3000" b="1"/>
            </a:lvl8pPr>
            <a:lvl9pPr marL="6858495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5326" y="7991659"/>
            <a:ext cx="19095282" cy="14519154"/>
          </a:xfrm>
        </p:spPr>
        <p:txBody>
          <a:bodyPr/>
          <a:lstStyle>
            <a:lvl1pPr>
              <a:defRPr sz="4500"/>
            </a:lvl1pPr>
            <a:lvl2pPr>
              <a:defRPr sz="3752"/>
            </a:lvl2pPr>
            <a:lvl3pPr>
              <a:defRPr sz="3378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38" y="1003332"/>
            <a:ext cx="14212712" cy="4269997"/>
          </a:xfrm>
        </p:spPr>
        <p:txBody>
          <a:bodyPr anchor="b"/>
          <a:lstStyle>
            <a:lvl1pPr algn="l">
              <a:defRPr sz="375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252" y="1003338"/>
            <a:ext cx="24150357" cy="21507482"/>
          </a:xfrm>
        </p:spPr>
        <p:txBody>
          <a:bodyPr/>
          <a:lstStyle>
            <a:lvl1pPr>
              <a:defRPr sz="6002"/>
            </a:lvl1pPr>
            <a:lvl2pPr>
              <a:defRPr sz="5249"/>
            </a:lvl2pPr>
            <a:lvl3pPr>
              <a:defRPr sz="4500"/>
            </a:lvl3pPr>
            <a:lvl4pPr>
              <a:defRPr sz="3752"/>
            </a:lvl4pPr>
            <a:lvl5pPr>
              <a:defRPr sz="3752"/>
            </a:lvl5pPr>
            <a:lvl6pPr>
              <a:defRPr sz="3752"/>
            </a:lvl6pPr>
            <a:lvl7pPr>
              <a:defRPr sz="3752"/>
            </a:lvl7pPr>
            <a:lvl8pPr>
              <a:defRPr sz="3752"/>
            </a:lvl8pPr>
            <a:lvl9pPr>
              <a:defRPr sz="37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38" y="5273331"/>
            <a:ext cx="14212712" cy="17237485"/>
          </a:xfrm>
        </p:spPr>
        <p:txBody>
          <a:bodyPr/>
          <a:lstStyle>
            <a:lvl1pPr marL="0" indent="0">
              <a:buNone/>
              <a:defRPr sz="2627"/>
            </a:lvl1pPr>
            <a:lvl2pPr marL="857312" indent="0">
              <a:buNone/>
              <a:defRPr sz="2250"/>
            </a:lvl2pPr>
            <a:lvl3pPr marL="1714622" indent="0">
              <a:buNone/>
              <a:defRPr sz="1875"/>
            </a:lvl3pPr>
            <a:lvl4pPr marL="2571935" indent="0">
              <a:buNone/>
              <a:defRPr sz="1691"/>
            </a:lvl4pPr>
            <a:lvl5pPr marL="3429248" indent="0">
              <a:buNone/>
              <a:defRPr sz="1691"/>
            </a:lvl5pPr>
            <a:lvl6pPr marL="4286559" indent="0">
              <a:buNone/>
              <a:defRPr sz="1691"/>
            </a:lvl6pPr>
            <a:lvl7pPr marL="5143869" indent="0">
              <a:buNone/>
              <a:defRPr sz="1691"/>
            </a:lvl7pPr>
            <a:lvl8pPr marL="6001181" indent="0">
              <a:buNone/>
              <a:defRPr sz="1691"/>
            </a:lvl8pPr>
            <a:lvl9pPr marL="6858495" indent="0">
              <a:buNone/>
              <a:defRPr sz="16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635" y="17639984"/>
            <a:ext cx="25920383" cy="2082500"/>
          </a:xfrm>
        </p:spPr>
        <p:txBody>
          <a:bodyPr anchor="b"/>
          <a:lstStyle>
            <a:lvl1pPr algn="l">
              <a:defRPr sz="375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7635" y="2251668"/>
            <a:ext cx="25920383" cy="15119985"/>
          </a:xfrm>
        </p:spPr>
        <p:txBody>
          <a:bodyPr/>
          <a:lstStyle>
            <a:lvl1pPr marL="0" indent="0">
              <a:buNone/>
              <a:defRPr sz="6002"/>
            </a:lvl1pPr>
            <a:lvl2pPr marL="857312" indent="0">
              <a:buNone/>
              <a:defRPr sz="5249"/>
            </a:lvl2pPr>
            <a:lvl3pPr marL="1714622" indent="0">
              <a:buNone/>
              <a:defRPr sz="4500"/>
            </a:lvl3pPr>
            <a:lvl4pPr marL="2571935" indent="0">
              <a:buNone/>
              <a:defRPr sz="3752"/>
            </a:lvl4pPr>
            <a:lvl5pPr marL="3429248" indent="0">
              <a:buNone/>
              <a:defRPr sz="3752"/>
            </a:lvl5pPr>
            <a:lvl6pPr marL="4286559" indent="0">
              <a:buNone/>
              <a:defRPr sz="3752"/>
            </a:lvl6pPr>
            <a:lvl7pPr marL="5143869" indent="0">
              <a:buNone/>
              <a:defRPr sz="3752"/>
            </a:lvl7pPr>
            <a:lvl8pPr marL="6001181" indent="0">
              <a:buNone/>
              <a:defRPr sz="3752"/>
            </a:lvl8pPr>
            <a:lvl9pPr marL="6858495" indent="0">
              <a:buNone/>
              <a:defRPr sz="375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635" y="19722483"/>
            <a:ext cx="25920383" cy="2957496"/>
          </a:xfrm>
        </p:spPr>
        <p:txBody>
          <a:bodyPr/>
          <a:lstStyle>
            <a:lvl1pPr marL="0" indent="0">
              <a:buNone/>
              <a:defRPr sz="2627"/>
            </a:lvl1pPr>
            <a:lvl2pPr marL="857312" indent="0">
              <a:buNone/>
              <a:defRPr sz="2250"/>
            </a:lvl2pPr>
            <a:lvl3pPr marL="1714622" indent="0">
              <a:buNone/>
              <a:defRPr sz="1875"/>
            </a:lvl3pPr>
            <a:lvl4pPr marL="2571935" indent="0">
              <a:buNone/>
              <a:defRPr sz="1691"/>
            </a:lvl4pPr>
            <a:lvl5pPr marL="3429248" indent="0">
              <a:buNone/>
              <a:defRPr sz="1691"/>
            </a:lvl5pPr>
            <a:lvl6pPr marL="4286559" indent="0">
              <a:buNone/>
              <a:defRPr sz="1691"/>
            </a:lvl6pPr>
            <a:lvl7pPr marL="5143869" indent="0">
              <a:buNone/>
              <a:defRPr sz="1691"/>
            </a:lvl7pPr>
            <a:lvl8pPr marL="6001181" indent="0">
              <a:buNone/>
              <a:defRPr sz="1691"/>
            </a:lvl8pPr>
            <a:lvl9pPr marL="6858495" indent="0">
              <a:buNone/>
              <a:defRPr sz="16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34" y="1009170"/>
            <a:ext cx="38880573" cy="4199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4" y="5879998"/>
            <a:ext cx="38880573" cy="16630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039" y="23356646"/>
            <a:ext cx="10080149" cy="1341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0220" y="23356646"/>
            <a:ext cx="13680201" cy="1341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0465" y="23356646"/>
            <a:ext cx="10080149" cy="1341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14622" rtl="0" eaLnBrk="1" latinLnBrk="0" hangingPunct="1">
        <a:spcBef>
          <a:spcPct val="0"/>
        </a:spcBef>
        <a:buNone/>
        <a:defRPr sz="8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2986" indent="-642986" algn="l" defTabSz="1714622" rtl="0" eaLnBrk="1" latinLnBrk="0" hangingPunct="1">
        <a:spcBef>
          <a:spcPct val="20000"/>
        </a:spcBef>
        <a:buFont typeface="Arial" pitchFamily="34" charset="0"/>
        <a:buChar char="•"/>
        <a:defRPr sz="6002" kern="1200">
          <a:solidFill>
            <a:schemeClr val="tx1"/>
          </a:solidFill>
          <a:latin typeface="+mn-lt"/>
          <a:ea typeface="+mn-ea"/>
          <a:cs typeface="+mn-cs"/>
        </a:defRPr>
      </a:lvl1pPr>
      <a:lvl2pPr marL="1393133" indent="-535823" algn="l" defTabSz="1714622" rtl="0" eaLnBrk="1" latinLnBrk="0" hangingPunct="1">
        <a:spcBef>
          <a:spcPct val="20000"/>
        </a:spcBef>
        <a:buFont typeface="Arial" pitchFamily="34" charset="0"/>
        <a:buChar char="–"/>
        <a:defRPr sz="5249" kern="1200">
          <a:solidFill>
            <a:schemeClr val="tx1"/>
          </a:solidFill>
          <a:latin typeface="+mn-lt"/>
          <a:ea typeface="+mn-ea"/>
          <a:cs typeface="+mn-cs"/>
        </a:defRPr>
      </a:lvl2pPr>
      <a:lvl3pPr marL="2143281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000591" indent="-428657" algn="l" defTabSz="1714622" rtl="0" eaLnBrk="1" latinLnBrk="0" hangingPunct="1">
        <a:spcBef>
          <a:spcPct val="20000"/>
        </a:spcBef>
        <a:buFont typeface="Arial" pitchFamily="34" charset="0"/>
        <a:buChar char="–"/>
        <a:defRPr sz="3752" kern="1200">
          <a:solidFill>
            <a:schemeClr val="tx1"/>
          </a:solidFill>
          <a:latin typeface="+mn-lt"/>
          <a:ea typeface="+mn-ea"/>
          <a:cs typeface="+mn-cs"/>
        </a:defRPr>
      </a:lvl4pPr>
      <a:lvl5pPr marL="3857903" indent="-428657" algn="l" defTabSz="1714622" rtl="0" eaLnBrk="1" latinLnBrk="0" hangingPunct="1">
        <a:spcBef>
          <a:spcPct val="20000"/>
        </a:spcBef>
        <a:buFont typeface="Arial" pitchFamily="34" charset="0"/>
        <a:buChar char="»"/>
        <a:defRPr sz="3752" kern="1200">
          <a:solidFill>
            <a:schemeClr val="tx1"/>
          </a:solidFill>
          <a:latin typeface="+mn-lt"/>
          <a:ea typeface="+mn-ea"/>
          <a:cs typeface="+mn-cs"/>
        </a:defRPr>
      </a:lvl5pPr>
      <a:lvl6pPr marL="4715216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6pPr>
      <a:lvl7pPr marL="5572529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7pPr>
      <a:lvl8pPr marL="6429839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8pPr>
      <a:lvl9pPr marL="7287150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1pPr>
      <a:lvl2pPr marL="857312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2pPr>
      <a:lvl3pPr marL="1714622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3pPr>
      <a:lvl4pPr marL="2571935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4pPr>
      <a:lvl5pPr marL="3429248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5pPr>
      <a:lvl6pPr marL="4286559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6pPr>
      <a:lvl7pPr marL="5143869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7pPr>
      <a:lvl8pPr marL="6001181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8pPr>
      <a:lvl9pPr marL="6858495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71220" y="7494587"/>
            <a:ext cx="42336000" cy="9405894"/>
            <a:chOff x="471221" y="8180387"/>
            <a:chExt cx="39069027" cy="8680060"/>
          </a:xfrm>
        </p:grpSpPr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471221" y="8180387"/>
              <a:ext cx="39069027" cy="8680060"/>
              <a:chOff x="1254919" y="8180387"/>
              <a:chExt cx="36012576" cy="800100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5" r="12798" b="7001"/>
              <a:stretch/>
            </p:blipFill>
            <p:spPr>
              <a:xfrm>
                <a:off x="2626521" y="8180387"/>
                <a:ext cx="34118940" cy="7440807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6673"/>
              <a:stretch/>
            </p:blipFill>
            <p:spPr>
              <a:xfrm>
                <a:off x="1254919" y="8180387"/>
                <a:ext cx="1371600" cy="8001000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31933495" y="8561387"/>
                <a:ext cx="5334000" cy="6814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429" t="3711" b="87186"/>
              <a:stretch/>
            </p:blipFill>
            <p:spPr>
              <a:xfrm>
                <a:off x="30335637" y="8581640"/>
                <a:ext cx="6737047" cy="640985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5" t="94026" r="12009" b="-488"/>
            <a:stretch/>
          </p:blipFill>
          <p:spPr>
            <a:xfrm>
              <a:off x="2702718" y="16105187"/>
              <a:ext cx="36652201" cy="560858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709" y="7875587"/>
            <a:ext cx="2692905" cy="259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814" y="7875587"/>
            <a:ext cx="2692905" cy="25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67" y="8561387"/>
            <a:ext cx="2692905" cy="259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014" y="8561387"/>
            <a:ext cx="2692905" cy="259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719" y="9551987"/>
            <a:ext cx="2692905" cy="2592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166" y="9551987"/>
            <a:ext cx="2692905" cy="2592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519" y="10390187"/>
            <a:ext cx="2692905" cy="2592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225" y="10390187"/>
            <a:ext cx="2692905" cy="2592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214" y="11152187"/>
            <a:ext cx="2692905" cy="2592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614" y="11152187"/>
            <a:ext cx="2692905" cy="2592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6919" y="12218987"/>
            <a:ext cx="2692905" cy="2592000"/>
          </a:xfrm>
          <a:prstGeom prst="rect">
            <a:avLst/>
          </a:prstGeom>
        </p:spPr>
      </p:pic>
      <p:cxnSp>
        <p:nvCxnSpPr>
          <p:cNvPr id="33" name="Straight Connector 32"/>
          <p:cNvCxnSpPr>
            <a:stCxn id="3" idx="2"/>
          </p:cNvCxnSpPr>
          <p:nvPr/>
        </p:nvCxnSpPr>
        <p:spPr>
          <a:xfrm flipH="1">
            <a:off x="5903119" y="10467587"/>
            <a:ext cx="304043" cy="2514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2"/>
          </p:cNvCxnSpPr>
          <p:nvPr/>
        </p:nvCxnSpPr>
        <p:spPr>
          <a:xfrm flipH="1">
            <a:off x="7121562" y="10467587"/>
            <a:ext cx="1854705" cy="3656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2"/>
          </p:cNvCxnSpPr>
          <p:nvPr/>
        </p:nvCxnSpPr>
        <p:spPr>
          <a:xfrm flipH="1">
            <a:off x="12088290" y="11153387"/>
            <a:ext cx="288730" cy="30668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3313468" y="10918322"/>
            <a:ext cx="1868939" cy="39948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2"/>
          </p:cNvCxnSpPr>
          <p:nvPr/>
        </p:nvCxnSpPr>
        <p:spPr>
          <a:xfrm flipH="1">
            <a:off x="18248302" y="12143987"/>
            <a:ext cx="278870" cy="25402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0" idx="2"/>
          </p:cNvCxnSpPr>
          <p:nvPr/>
        </p:nvCxnSpPr>
        <p:spPr>
          <a:xfrm flipH="1">
            <a:off x="19573285" y="12143987"/>
            <a:ext cx="1725334" cy="33025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2"/>
          </p:cNvCxnSpPr>
          <p:nvPr/>
        </p:nvCxnSpPr>
        <p:spPr>
          <a:xfrm flipH="1">
            <a:off x="24411115" y="12982187"/>
            <a:ext cx="516857" cy="23867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5689498" y="12982187"/>
            <a:ext cx="2048179" cy="28954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5" idx="2"/>
          </p:cNvCxnSpPr>
          <p:nvPr/>
        </p:nvCxnSpPr>
        <p:spPr>
          <a:xfrm flipH="1">
            <a:off x="30623852" y="13744187"/>
            <a:ext cx="602815" cy="20201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2"/>
          </p:cNvCxnSpPr>
          <p:nvPr/>
        </p:nvCxnSpPr>
        <p:spPr>
          <a:xfrm flipH="1">
            <a:off x="31818134" y="13744187"/>
            <a:ext cx="2227933" cy="21789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0" idx="2"/>
          </p:cNvCxnSpPr>
          <p:nvPr/>
        </p:nvCxnSpPr>
        <p:spPr>
          <a:xfrm flipH="1">
            <a:off x="36884792" y="14810987"/>
            <a:ext cx="768580" cy="11121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1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71220" y="7494587"/>
            <a:ext cx="42336000" cy="9405894"/>
            <a:chOff x="471221" y="8180387"/>
            <a:chExt cx="39069027" cy="8680060"/>
          </a:xfrm>
        </p:grpSpPr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471221" y="8180387"/>
              <a:ext cx="39069027" cy="8680060"/>
              <a:chOff x="1254919" y="8180387"/>
              <a:chExt cx="36012576" cy="800100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5" r="12798" b="7001"/>
              <a:stretch/>
            </p:blipFill>
            <p:spPr>
              <a:xfrm>
                <a:off x="2626521" y="8180387"/>
                <a:ext cx="34118940" cy="744080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0319" y="8485188"/>
                <a:ext cx="2340000" cy="227022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2719" y="9551987"/>
                <a:ext cx="2340000" cy="227022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32919" y="10557498"/>
                <a:ext cx="2340000" cy="2270229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90719" y="11320358"/>
                <a:ext cx="2340000" cy="2270229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45319" y="12310958"/>
                <a:ext cx="2340000" cy="227022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97319" y="12844358"/>
                <a:ext cx="2340000" cy="2270229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6673"/>
              <a:stretch/>
            </p:blipFill>
            <p:spPr>
              <a:xfrm>
                <a:off x="1254919" y="8180387"/>
                <a:ext cx="1371600" cy="8001000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31933495" y="8561387"/>
                <a:ext cx="5334000" cy="6814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429" t="3711" b="87186"/>
              <a:stretch/>
            </p:blipFill>
            <p:spPr>
              <a:xfrm>
                <a:off x="29229921" y="8580643"/>
                <a:ext cx="7655719" cy="728399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1719" y="8485071"/>
                <a:ext cx="2340000" cy="2270229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61119" y="9567757"/>
                <a:ext cx="2340000" cy="2270229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95119" y="10558358"/>
                <a:ext cx="2340000" cy="2270229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52919" y="11311427"/>
                <a:ext cx="2340000" cy="2270229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34519" y="12234758"/>
                <a:ext cx="2340000" cy="2270229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5" t="94026" r="12009" b="-488"/>
            <a:stretch/>
          </p:blipFill>
          <p:spPr>
            <a:xfrm>
              <a:off x="2702718" y="16105187"/>
              <a:ext cx="36652201" cy="560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40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71221" y="8180387"/>
            <a:ext cx="42160298" cy="8680060"/>
            <a:chOff x="1254919" y="8180387"/>
            <a:chExt cx="38862000" cy="8001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6" r="5913" b="7001"/>
            <a:stretch/>
          </p:blipFill>
          <p:spPr>
            <a:xfrm>
              <a:off x="2626520" y="8180387"/>
              <a:ext cx="36957000" cy="744080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319" y="8485188"/>
              <a:ext cx="2340000" cy="227022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2719" y="9551987"/>
              <a:ext cx="2340000" cy="227022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2919" y="10557498"/>
              <a:ext cx="2340000" cy="227022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90719" y="11320358"/>
              <a:ext cx="2340000" cy="227022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45319" y="12310958"/>
              <a:ext cx="2340000" cy="227022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97319" y="12844358"/>
              <a:ext cx="2340000" cy="227022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6673"/>
            <a:stretch/>
          </p:blipFill>
          <p:spPr>
            <a:xfrm>
              <a:off x="1254919" y="8180387"/>
              <a:ext cx="1371600" cy="80010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782919" y="8561387"/>
              <a:ext cx="5334000" cy="681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29" t="3711" b="87186"/>
            <a:stretch/>
          </p:blipFill>
          <p:spPr>
            <a:xfrm>
              <a:off x="31506319" y="8606133"/>
              <a:ext cx="7655719" cy="72839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719" y="8485071"/>
              <a:ext cx="2340000" cy="227022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1119" y="9567757"/>
              <a:ext cx="2340000" cy="227022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5119" y="10558358"/>
              <a:ext cx="2340000" cy="227022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2919" y="11311427"/>
              <a:ext cx="2340000" cy="227022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34519" y="12234758"/>
              <a:ext cx="2340000" cy="2270229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4026" r="4682" b="-1"/>
          <a:stretch/>
        </p:blipFill>
        <p:spPr>
          <a:xfrm>
            <a:off x="3636" y="16105187"/>
            <a:ext cx="42627884" cy="51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213</cp:revision>
  <dcterms:created xsi:type="dcterms:W3CDTF">2006-08-16T00:00:00Z</dcterms:created>
  <dcterms:modified xsi:type="dcterms:W3CDTF">2018-05-30T14:51:51Z</dcterms:modified>
</cp:coreProperties>
</file>