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8C8"/>
    <a:srgbClr val="C8F5C8"/>
    <a:srgbClr val="96F596"/>
    <a:srgbClr val="F56464"/>
    <a:srgbClr val="96C8E6"/>
    <a:srgbClr val="F5B4B4"/>
    <a:srgbClr val="F59696"/>
    <a:srgbClr val="F5F578"/>
    <a:srgbClr val="9696F5"/>
    <a:srgbClr val="E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9"/>
    <p:restoredTop sz="94697"/>
  </p:normalViewPr>
  <p:slideViewPr>
    <p:cSldViewPr>
      <p:cViewPr>
        <p:scale>
          <a:sx n="28" d="100"/>
          <a:sy n="28" d="100"/>
        </p:scale>
        <p:origin x="1736" y="224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50" y="8946805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101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9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5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3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19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7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5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3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8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8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5" y="18506944"/>
            <a:ext cx="36720543" cy="5720083"/>
          </a:xfrm>
        </p:spPr>
        <p:txBody>
          <a:bodyPr anchor="t"/>
          <a:lstStyle>
            <a:lvl1pPr algn="l">
              <a:defRPr sz="857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5" y="12206853"/>
            <a:ext cx="36720543" cy="6300092"/>
          </a:xfrm>
        </p:spPr>
        <p:txBody>
          <a:bodyPr anchor="b"/>
          <a:lstStyle>
            <a:lvl1pPr marL="0" indent="0">
              <a:buNone/>
              <a:defRPr sz="4288">
                <a:solidFill>
                  <a:schemeClr val="tx1">
                    <a:tint val="75000"/>
                  </a:schemeClr>
                </a:solidFill>
              </a:defRPr>
            </a:lvl1pPr>
            <a:lvl2pPr marL="979822" indent="0">
              <a:buNone/>
              <a:defRPr sz="3861">
                <a:solidFill>
                  <a:schemeClr val="tx1">
                    <a:tint val="75000"/>
                  </a:schemeClr>
                </a:solidFill>
              </a:defRPr>
            </a:lvl2pPr>
            <a:lvl3pPr marL="1959641" indent="0">
              <a:buNone/>
              <a:defRPr sz="3429">
                <a:solidFill>
                  <a:schemeClr val="tx1">
                    <a:tint val="75000"/>
                  </a:schemeClr>
                </a:solidFill>
              </a:defRPr>
            </a:lvl3pPr>
            <a:lvl4pPr marL="2939465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4pPr>
            <a:lvl5pPr marL="3919288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5pPr>
            <a:lvl6pPr marL="4899108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6pPr>
            <a:lvl7pPr marL="5878928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7pPr>
            <a:lvl8pPr marL="6858750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8pPr>
            <a:lvl9pPr marL="7838574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4"/>
            <a:ext cx="19080282" cy="19006950"/>
          </a:xfrm>
        </p:spPr>
        <p:txBody>
          <a:bodyPr/>
          <a:lstStyle>
            <a:lvl1pPr>
              <a:defRPr sz="5999"/>
            </a:lvl1pPr>
            <a:lvl2pPr>
              <a:defRPr sz="5143"/>
            </a:lvl2pPr>
            <a:lvl3pPr>
              <a:defRPr sz="4288"/>
            </a:lvl3pPr>
            <a:lvl4pPr>
              <a:defRPr sz="3861"/>
            </a:lvl4pPr>
            <a:lvl5pPr>
              <a:defRPr sz="3861"/>
            </a:lvl5pPr>
            <a:lvl6pPr>
              <a:defRPr sz="3861"/>
            </a:lvl6pPr>
            <a:lvl7pPr>
              <a:defRPr sz="3861"/>
            </a:lvl7pPr>
            <a:lvl8pPr>
              <a:defRPr sz="3861"/>
            </a:lvl8pPr>
            <a:lvl9pPr>
              <a:defRPr sz="38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4"/>
            <a:ext cx="19080282" cy="19006950"/>
          </a:xfrm>
        </p:spPr>
        <p:txBody>
          <a:bodyPr/>
          <a:lstStyle>
            <a:lvl1pPr>
              <a:defRPr sz="5999"/>
            </a:lvl1pPr>
            <a:lvl2pPr>
              <a:defRPr sz="5143"/>
            </a:lvl2pPr>
            <a:lvl3pPr>
              <a:defRPr sz="4288"/>
            </a:lvl3pPr>
            <a:lvl4pPr>
              <a:defRPr sz="3861"/>
            </a:lvl4pPr>
            <a:lvl5pPr>
              <a:defRPr sz="3861"/>
            </a:lvl5pPr>
            <a:lvl6pPr>
              <a:defRPr sz="3861"/>
            </a:lvl6pPr>
            <a:lvl7pPr>
              <a:defRPr sz="3861"/>
            </a:lvl7pPr>
            <a:lvl8pPr>
              <a:defRPr sz="3861"/>
            </a:lvl8pPr>
            <a:lvl9pPr>
              <a:defRPr sz="38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6"/>
            <a:ext cx="19087784" cy="2686704"/>
          </a:xfrm>
        </p:spPr>
        <p:txBody>
          <a:bodyPr anchor="b"/>
          <a:lstStyle>
            <a:lvl1pPr marL="0" indent="0">
              <a:buNone/>
              <a:defRPr sz="5143" b="1"/>
            </a:lvl1pPr>
            <a:lvl2pPr marL="979822" indent="0">
              <a:buNone/>
              <a:defRPr sz="4288" b="1"/>
            </a:lvl2pPr>
            <a:lvl3pPr marL="1959641" indent="0">
              <a:buNone/>
              <a:defRPr sz="3861" b="1"/>
            </a:lvl3pPr>
            <a:lvl4pPr marL="2939465" indent="0">
              <a:buNone/>
              <a:defRPr sz="3429" b="1"/>
            </a:lvl4pPr>
            <a:lvl5pPr marL="3919288" indent="0">
              <a:buNone/>
              <a:defRPr sz="3429" b="1"/>
            </a:lvl5pPr>
            <a:lvl6pPr marL="4899108" indent="0">
              <a:buNone/>
              <a:defRPr sz="3429" b="1"/>
            </a:lvl6pPr>
            <a:lvl7pPr marL="5878928" indent="0">
              <a:buNone/>
              <a:defRPr sz="3429" b="1"/>
            </a:lvl7pPr>
            <a:lvl8pPr marL="6858750" indent="0">
              <a:buNone/>
              <a:defRPr sz="3429" b="1"/>
            </a:lvl8pPr>
            <a:lvl9pPr marL="7838574" indent="0">
              <a:buNone/>
              <a:defRPr sz="3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9"/>
            <a:ext cx="19087784" cy="16593580"/>
          </a:xfrm>
        </p:spPr>
        <p:txBody>
          <a:bodyPr/>
          <a:lstStyle>
            <a:lvl1pPr>
              <a:defRPr sz="5143"/>
            </a:lvl1pPr>
            <a:lvl2pPr>
              <a:defRPr sz="4288"/>
            </a:lvl2pPr>
            <a:lvl3pPr>
              <a:defRPr sz="3861"/>
            </a:lvl3pPr>
            <a:lvl4pPr>
              <a:defRPr sz="3429"/>
            </a:lvl4pPr>
            <a:lvl5pPr>
              <a:defRPr sz="3429"/>
            </a:lvl5pPr>
            <a:lvl6pPr>
              <a:defRPr sz="3429"/>
            </a:lvl6pPr>
            <a:lvl7pPr>
              <a:defRPr sz="3429"/>
            </a:lvl7pPr>
            <a:lvl8pPr>
              <a:defRPr sz="3429"/>
            </a:lvl8pPr>
            <a:lvl9pPr>
              <a:defRPr sz="34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6"/>
            <a:ext cx="19095282" cy="2686704"/>
          </a:xfrm>
        </p:spPr>
        <p:txBody>
          <a:bodyPr anchor="b"/>
          <a:lstStyle>
            <a:lvl1pPr marL="0" indent="0">
              <a:buNone/>
              <a:defRPr sz="5143" b="1"/>
            </a:lvl1pPr>
            <a:lvl2pPr marL="979822" indent="0">
              <a:buNone/>
              <a:defRPr sz="4288" b="1"/>
            </a:lvl2pPr>
            <a:lvl3pPr marL="1959641" indent="0">
              <a:buNone/>
              <a:defRPr sz="3861" b="1"/>
            </a:lvl3pPr>
            <a:lvl4pPr marL="2939465" indent="0">
              <a:buNone/>
              <a:defRPr sz="3429" b="1"/>
            </a:lvl4pPr>
            <a:lvl5pPr marL="3919288" indent="0">
              <a:buNone/>
              <a:defRPr sz="3429" b="1"/>
            </a:lvl5pPr>
            <a:lvl6pPr marL="4899108" indent="0">
              <a:buNone/>
              <a:defRPr sz="3429" b="1"/>
            </a:lvl6pPr>
            <a:lvl7pPr marL="5878928" indent="0">
              <a:buNone/>
              <a:defRPr sz="3429" b="1"/>
            </a:lvl7pPr>
            <a:lvl8pPr marL="6858750" indent="0">
              <a:buNone/>
              <a:defRPr sz="3429" b="1"/>
            </a:lvl8pPr>
            <a:lvl9pPr marL="7838574" indent="0">
              <a:buNone/>
              <a:defRPr sz="3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9"/>
            <a:ext cx="19095282" cy="16593580"/>
          </a:xfrm>
        </p:spPr>
        <p:txBody>
          <a:bodyPr/>
          <a:lstStyle>
            <a:lvl1pPr>
              <a:defRPr sz="5143"/>
            </a:lvl1pPr>
            <a:lvl2pPr>
              <a:defRPr sz="4288"/>
            </a:lvl2pPr>
            <a:lvl3pPr>
              <a:defRPr sz="3861"/>
            </a:lvl3pPr>
            <a:lvl4pPr>
              <a:defRPr sz="3429"/>
            </a:lvl4pPr>
            <a:lvl5pPr>
              <a:defRPr sz="3429"/>
            </a:lvl5pPr>
            <a:lvl6pPr>
              <a:defRPr sz="3429"/>
            </a:lvl6pPr>
            <a:lvl7pPr>
              <a:defRPr sz="3429"/>
            </a:lvl7pPr>
            <a:lvl8pPr>
              <a:defRPr sz="3429"/>
            </a:lvl8pPr>
            <a:lvl9pPr>
              <a:defRPr sz="34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4"/>
            <a:ext cx="14212712" cy="4880073"/>
          </a:xfrm>
        </p:spPr>
        <p:txBody>
          <a:bodyPr anchor="b"/>
          <a:lstStyle>
            <a:lvl1pPr algn="l">
              <a:defRPr sz="42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3" y="1146690"/>
            <a:ext cx="24150357" cy="24580367"/>
          </a:xfrm>
        </p:spPr>
        <p:txBody>
          <a:bodyPr/>
          <a:lstStyle>
            <a:lvl1pPr>
              <a:defRPr sz="6860"/>
            </a:lvl1pPr>
            <a:lvl2pPr>
              <a:defRPr sz="5999"/>
            </a:lvl2pPr>
            <a:lvl3pPr>
              <a:defRPr sz="5143"/>
            </a:lvl3pPr>
            <a:lvl4pPr>
              <a:defRPr sz="4288"/>
            </a:lvl4pPr>
            <a:lvl5pPr>
              <a:defRPr sz="4288"/>
            </a:lvl5pPr>
            <a:lvl6pPr>
              <a:defRPr sz="4288"/>
            </a:lvl6pPr>
            <a:lvl7pPr>
              <a:defRPr sz="4288"/>
            </a:lvl7pPr>
            <a:lvl8pPr>
              <a:defRPr sz="4288"/>
            </a:lvl8pPr>
            <a:lvl9pPr>
              <a:defRPr sz="42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60"/>
            <a:ext cx="14212712" cy="19700293"/>
          </a:xfrm>
        </p:spPr>
        <p:txBody>
          <a:bodyPr/>
          <a:lstStyle>
            <a:lvl1pPr marL="0" indent="0">
              <a:buNone/>
              <a:defRPr sz="3002"/>
            </a:lvl1pPr>
            <a:lvl2pPr marL="979822" indent="0">
              <a:buNone/>
              <a:defRPr sz="2572"/>
            </a:lvl2pPr>
            <a:lvl3pPr marL="1959641" indent="0">
              <a:buNone/>
              <a:defRPr sz="2143"/>
            </a:lvl3pPr>
            <a:lvl4pPr marL="2939465" indent="0">
              <a:buNone/>
              <a:defRPr sz="1933"/>
            </a:lvl4pPr>
            <a:lvl5pPr marL="3919288" indent="0">
              <a:buNone/>
              <a:defRPr sz="1933"/>
            </a:lvl5pPr>
            <a:lvl6pPr marL="4899108" indent="0">
              <a:buNone/>
              <a:defRPr sz="1933"/>
            </a:lvl6pPr>
            <a:lvl7pPr marL="5878928" indent="0">
              <a:buNone/>
              <a:defRPr sz="1933"/>
            </a:lvl7pPr>
            <a:lvl8pPr marL="6858750" indent="0">
              <a:buNone/>
              <a:defRPr sz="1933"/>
            </a:lvl8pPr>
            <a:lvl9pPr marL="7838574" indent="0">
              <a:buNone/>
              <a:defRPr sz="1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6" y="20160299"/>
            <a:ext cx="25920383" cy="2380037"/>
          </a:xfrm>
        </p:spPr>
        <p:txBody>
          <a:bodyPr anchor="b"/>
          <a:lstStyle>
            <a:lvl1pPr algn="l">
              <a:defRPr sz="428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6" y="2573376"/>
            <a:ext cx="25920383" cy="17280255"/>
          </a:xfrm>
        </p:spPr>
        <p:txBody>
          <a:bodyPr/>
          <a:lstStyle>
            <a:lvl1pPr marL="0" indent="0">
              <a:buNone/>
              <a:defRPr sz="6860"/>
            </a:lvl1pPr>
            <a:lvl2pPr marL="979822" indent="0">
              <a:buNone/>
              <a:defRPr sz="5999"/>
            </a:lvl2pPr>
            <a:lvl3pPr marL="1959641" indent="0">
              <a:buNone/>
              <a:defRPr sz="5143"/>
            </a:lvl3pPr>
            <a:lvl4pPr marL="2939465" indent="0">
              <a:buNone/>
              <a:defRPr sz="4288"/>
            </a:lvl4pPr>
            <a:lvl5pPr marL="3919288" indent="0">
              <a:buNone/>
              <a:defRPr sz="4288"/>
            </a:lvl5pPr>
            <a:lvl6pPr marL="4899108" indent="0">
              <a:buNone/>
              <a:defRPr sz="4288"/>
            </a:lvl6pPr>
            <a:lvl7pPr marL="5878928" indent="0">
              <a:buNone/>
              <a:defRPr sz="4288"/>
            </a:lvl7pPr>
            <a:lvl8pPr marL="6858750" indent="0">
              <a:buNone/>
              <a:defRPr sz="4288"/>
            </a:lvl8pPr>
            <a:lvl9pPr marL="7838574" indent="0">
              <a:buNone/>
              <a:defRPr sz="42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6" y="22540335"/>
            <a:ext cx="25920383" cy="3380049"/>
          </a:xfrm>
        </p:spPr>
        <p:txBody>
          <a:bodyPr/>
          <a:lstStyle>
            <a:lvl1pPr marL="0" indent="0">
              <a:buNone/>
              <a:defRPr sz="3002"/>
            </a:lvl1pPr>
            <a:lvl2pPr marL="979822" indent="0">
              <a:buNone/>
              <a:defRPr sz="2572"/>
            </a:lvl2pPr>
            <a:lvl3pPr marL="1959641" indent="0">
              <a:buNone/>
              <a:defRPr sz="2143"/>
            </a:lvl3pPr>
            <a:lvl4pPr marL="2939465" indent="0">
              <a:buNone/>
              <a:defRPr sz="1933"/>
            </a:lvl4pPr>
            <a:lvl5pPr marL="3919288" indent="0">
              <a:buNone/>
              <a:defRPr sz="1933"/>
            </a:lvl5pPr>
            <a:lvl6pPr marL="4899108" indent="0">
              <a:buNone/>
              <a:defRPr sz="1933"/>
            </a:lvl6pPr>
            <a:lvl7pPr marL="5878928" indent="0">
              <a:buNone/>
              <a:defRPr sz="1933"/>
            </a:lvl7pPr>
            <a:lvl8pPr marL="6858750" indent="0">
              <a:buNone/>
              <a:defRPr sz="1933"/>
            </a:lvl8pPr>
            <a:lvl9pPr marL="7838574" indent="0">
              <a:buNone/>
              <a:defRPr sz="1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5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720104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40" y="26693730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21" y="26693730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6" y="26693730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59641" rtl="0" eaLnBrk="1" latinLnBrk="0" hangingPunct="1">
        <a:spcBef>
          <a:spcPct val="0"/>
        </a:spcBef>
        <a:buNone/>
        <a:defRPr sz="94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4869" indent="-734869" algn="l" defTabSz="1959641" rtl="0" eaLnBrk="1" latinLnBrk="0" hangingPunct="1">
        <a:spcBef>
          <a:spcPct val="20000"/>
        </a:spcBef>
        <a:buFont typeface="Arial" pitchFamily="34" charset="0"/>
        <a:buChar char="•"/>
        <a:defRPr sz="6860" kern="1200">
          <a:solidFill>
            <a:schemeClr val="tx1"/>
          </a:solidFill>
          <a:latin typeface="+mn-lt"/>
          <a:ea typeface="+mn-ea"/>
          <a:cs typeface="+mn-cs"/>
        </a:defRPr>
      </a:lvl1pPr>
      <a:lvl2pPr marL="1592212" indent="-612392" algn="l" defTabSz="1959641" rtl="0" eaLnBrk="1" latinLnBrk="0" hangingPunct="1">
        <a:spcBef>
          <a:spcPct val="20000"/>
        </a:spcBef>
        <a:buFont typeface="Arial" pitchFamily="34" charset="0"/>
        <a:buChar char="–"/>
        <a:defRPr sz="5999" kern="1200">
          <a:solidFill>
            <a:schemeClr val="tx1"/>
          </a:solidFill>
          <a:latin typeface="+mn-lt"/>
          <a:ea typeface="+mn-ea"/>
          <a:cs typeface="+mn-cs"/>
        </a:defRPr>
      </a:lvl2pPr>
      <a:lvl3pPr marL="2449556" indent="-489912" algn="l" defTabSz="1959641" rtl="0" eaLnBrk="1" latinLnBrk="0" hangingPunct="1">
        <a:spcBef>
          <a:spcPct val="20000"/>
        </a:spcBef>
        <a:buFont typeface="Arial" pitchFamily="34" charset="0"/>
        <a:buChar char="•"/>
        <a:defRPr sz="5143" kern="1200">
          <a:solidFill>
            <a:schemeClr val="tx1"/>
          </a:solidFill>
          <a:latin typeface="+mn-lt"/>
          <a:ea typeface="+mn-ea"/>
          <a:cs typeface="+mn-cs"/>
        </a:defRPr>
      </a:lvl3pPr>
      <a:lvl4pPr marL="3429375" indent="-489912" algn="l" defTabSz="1959641" rtl="0" eaLnBrk="1" latinLnBrk="0" hangingPunct="1">
        <a:spcBef>
          <a:spcPct val="20000"/>
        </a:spcBef>
        <a:buFont typeface="Arial" pitchFamily="34" charset="0"/>
        <a:buChar char="–"/>
        <a:defRPr sz="4288" kern="1200">
          <a:solidFill>
            <a:schemeClr val="tx1"/>
          </a:solidFill>
          <a:latin typeface="+mn-lt"/>
          <a:ea typeface="+mn-ea"/>
          <a:cs typeface="+mn-cs"/>
        </a:defRPr>
      </a:lvl4pPr>
      <a:lvl5pPr marL="4409197" indent="-489912" algn="l" defTabSz="1959641" rtl="0" eaLnBrk="1" latinLnBrk="0" hangingPunct="1">
        <a:spcBef>
          <a:spcPct val="20000"/>
        </a:spcBef>
        <a:buFont typeface="Arial" pitchFamily="34" charset="0"/>
        <a:buChar char="»"/>
        <a:defRPr sz="4288" kern="1200">
          <a:solidFill>
            <a:schemeClr val="tx1"/>
          </a:solidFill>
          <a:latin typeface="+mn-lt"/>
          <a:ea typeface="+mn-ea"/>
          <a:cs typeface="+mn-cs"/>
        </a:defRPr>
      </a:lvl5pPr>
      <a:lvl6pPr marL="5389020" indent="-489912" algn="l" defTabSz="1959641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6pPr>
      <a:lvl7pPr marL="6368843" indent="-489912" algn="l" defTabSz="1959641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7pPr>
      <a:lvl8pPr marL="7348663" indent="-489912" algn="l" defTabSz="1959641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8pPr>
      <a:lvl9pPr marL="8328484" indent="-489912" algn="l" defTabSz="1959641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1pPr>
      <a:lvl2pPr marL="979822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959641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3pPr>
      <a:lvl4pPr marL="2939465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4pPr>
      <a:lvl5pPr marL="3919288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5pPr>
      <a:lvl6pPr marL="4899108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6pPr>
      <a:lvl7pPr marL="5878928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7pPr>
      <a:lvl8pPr marL="6858750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8pPr>
      <a:lvl9pPr marL="7838574" algn="l" defTabSz="1959641" rtl="0" eaLnBrk="1" latinLnBrk="0" hangingPunct="1">
        <a:defRPr sz="38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360319" y="11276012"/>
            <a:ext cx="27432000" cy="12378647"/>
            <a:chOff x="6360319" y="6399212"/>
            <a:chExt cx="27432000" cy="17255447"/>
          </a:xfrm>
        </p:grpSpPr>
        <p:sp>
          <p:nvSpPr>
            <p:cNvPr id="7" name="Rectangle 6"/>
            <p:cNvSpPr/>
            <p:nvPr/>
          </p:nvSpPr>
          <p:spPr>
            <a:xfrm>
              <a:off x="6360319" y="6399212"/>
              <a:ext cx="27432000" cy="1569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74719" y="7008812"/>
              <a:ext cx="1661380" cy="15087600"/>
            </a:xfrm>
            <a:prstGeom prst="rect">
              <a:avLst/>
            </a:prstGeom>
            <a:solidFill>
              <a:srgbClr val="C8F5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2919" y="22096412"/>
              <a:ext cx="2201244" cy="1558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N=4</a:t>
              </a:r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446919" y="22096412"/>
              <a:ext cx="2201244" cy="1558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N=5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9517" y="22096412"/>
              <a:ext cx="2201244" cy="1558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N=6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648319" y="22096412"/>
              <a:ext cx="2201244" cy="1558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N=7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915680" y="22096412"/>
              <a:ext cx="3272572" cy="1558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N=8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58349" y="13409612"/>
              <a:ext cx="1498722" cy="8654732"/>
            </a:xfrm>
            <a:prstGeom prst="rect">
              <a:avLst/>
            </a:prstGeom>
            <a:solidFill>
              <a:srgbClr val="F5C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655367" y="12266612"/>
              <a:ext cx="1661380" cy="9796144"/>
            </a:xfrm>
            <a:prstGeom prst="rect">
              <a:avLst/>
            </a:prstGeom>
            <a:solidFill>
              <a:srgbClr val="C8F5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538997" y="18819812"/>
              <a:ext cx="1498722" cy="3210875"/>
            </a:xfrm>
            <a:prstGeom prst="rect">
              <a:avLst/>
            </a:prstGeom>
            <a:solidFill>
              <a:srgbClr val="F5C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217967" y="18134012"/>
              <a:ext cx="1661380" cy="3945572"/>
            </a:xfrm>
            <a:prstGeom prst="rect">
              <a:avLst/>
            </a:prstGeom>
            <a:solidFill>
              <a:srgbClr val="C8F5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101597" y="21105812"/>
              <a:ext cx="1498722" cy="941703"/>
            </a:xfrm>
            <a:prstGeom prst="rect">
              <a:avLst/>
            </a:prstGeom>
            <a:solidFill>
              <a:srgbClr val="F5C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753994" y="20648611"/>
              <a:ext cx="1661380" cy="1446213"/>
            </a:xfrm>
            <a:prstGeom prst="rect">
              <a:avLst/>
            </a:prstGeom>
            <a:solidFill>
              <a:srgbClr val="C8F5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637624" y="21717583"/>
              <a:ext cx="1498722" cy="345173"/>
            </a:xfrm>
            <a:prstGeom prst="rect">
              <a:avLst/>
            </a:prstGeom>
            <a:solidFill>
              <a:srgbClr val="F5C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92256" y="21105812"/>
              <a:ext cx="1661380" cy="956944"/>
            </a:xfrm>
            <a:prstGeom prst="rect">
              <a:avLst/>
            </a:prstGeom>
            <a:solidFill>
              <a:srgbClr val="C8F5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075886" y="21802291"/>
              <a:ext cx="1498722" cy="228397"/>
            </a:xfrm>
            <a:prstGeom prst="rect">
              <a:avLst/>
            </a:prstGeom>
            <a:solidFill>
              <a:srgbClr val="F5C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95344" y="13246902"/>
              <a:ext cx="21737282" cy="44900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56464"/>
                  </a:solidFill>
                  <a:latin typeface="Arial" charset="0"/>
                  <a:ea typeface="Arial" charset="0"/>
                  <a:cs typeface="Arial" charset="0"/>
                </a:rPr>
                <a:t>TODO:</a:t>
              </a:r>
            </a:p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Conduct experiments on  4x4x4 Cube </a:t>
              </a:r>
            </a:p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and update the data in this histogram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1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220</cp:revision>
  <dcterms:created xsi:type="dcterms:W3CDTF">2006-08-16T00:00:00Z</dcterms:created>
  <dcterms:modified xsi:type="dcterms:W3CDTF">2018-05-30T15:58:00Z</dcterms:modified>
</cp:coreProperties>
</file>