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8" r:id="rId2"/>
    <p:sldId id="297" r:id="rId3"/>
    <p:sldId id="296" r:id="rId4"/>
    <p:sldId id="295" r:id="rId5"/>
    <p:sldId id="294" r:id="rId6"/>
  </p:sldIdLst>
  <p:sldSz cx="39600188" cy="28800425"/>
  <p:notesSz cx="6858000" cy="9144000"/>
  <p:defaultTextStyle>
    <a:defPPr>
      <a:defRPr lang="en-US"/>
    </a:defPPr>
    <a:lvl1pPr marL="0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1pPr>
    <a:lvl2pPr marL="1542673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2pPr>
    <a:lvl3pPr marL="3085346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3pPr>
    <a:lvl4pPr marL="4628018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4pPr>
    <a:lvl5pPr marL="6170692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5pPr>
    <a:lvl6pPr marL="7713364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6pPr>
    <a:lvl7pPr marL="9256037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7pPr>
    <a:lvl8pPr marL="10798710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8pPr>
    <a:lvl9pPr marL="12341383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2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464"/>
    <a:srgbClr val="C896F0"/>
    <a:srgbClr val="F0F0A0"/>
    <a:srgbClr val="A0A0F0"/>
    <a:srgbClr val="FFA0DA"/>
    <a:srgbClr val="B49687"/>
    <a:srgbClr val="DCFF8D"/>
    <a:srgbClr val="FAC090"/>
    <a:srgbClr val="95F2F2"/>
    <a:srgbClr val="DB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02"/>
    <p:restoredTop sz="94019"/>
  </p:normalViewPr>
  <p:slideViewPr>
    <p:cSldViewPr>
      <p:cViewPr>
        <p:scale>
          <a:sx n="40" d="100"/>
          <a:sy n="40" d="100"/>
        </p:scale>
        <p:origin x="2688" y="840"/>
      </p:cViewPr>
      <p:guideLst>
        <p:guide orient="horz" pos="9071"/>
        <p:guide pos="124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8100" y="1143000"/>
            <a:ext cx="424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8946801"/>
            <a:ext cx="33660160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035" y="16320243"/>
            <a:ext cx="27720132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10137" y="1153355"/>
            <a:ext cx="8910043" cy="245736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09" y="1153355"/>
            <a:ext cx="26070124" cy="245736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142" y="18506944"/>
            <a:ext cx="33660160" cy="5720083"/>
          </a:xfrm>
        </p:spPr>
        <p:txBody>
          <a:bodyPr anchor="t"/>
          <a:lstStyle>
            <a:lvl1pPr algn="l">
              <a:defRPr sz="35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8142" y="12206855"/>
            <a:ext cx="33660160" cy="630009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1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52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20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5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30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5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40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11" y="6720104"/>
            <a:ext cx="17490083" cy="19006950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30095" y="6720104"/>
            <a:ext cx="17490083" cy="19006950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09" y="6446766"/>
            <a:ext cx="17496960" cy="2686704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009" y="9133470"/>
            <a:ext cx="17496960" cy="16593580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16348" y="6446766"/>
            <a:ext cx="17503833" cy="2686704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16348" y="9133470"/>
            <a:ext cx="17503833" cy="16593580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12" y="1146683"/>
            <a:ext cx="13028189" cy="488007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2576" y="1146691"/>
            <a:ext cx="22137605" cy="24580365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1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012" y="6026762"/>
            <a:ext cx="13028189" cy="19700293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922" y="20160301"/>
            <a:ext cx="23760113" cy="238003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1922" y="2573376"/>
            <a:ext cx="23760113" cy="17280255"/>
          </a:xfrm>
        </p:spPr>
        <p:txBody>
          <a:bodyPr/>
          <a:lstStyle>
            <a:lvl1pPr marL="0" indent="0">
              <a:buNone/>
              <a:defRPr sz="2800"/>
            </a:lvl1pPr>
            <a:lvl2pPr marL="400052" indent="0">
              <a:buNone/>
              <a:defRPr sz="2450"/>
            </a:lvl2pPr>
            <a:lvl3pPr marL="800101" indent="0">
              <a:buNone/>
              <a:defRPr sz="2101"/>
            </a:lvl3pPr>
            <a:lvl4pPr marL="1200152" indent="0">
              <a:buNone/>
              <a:defRPr sz="1750"/>
            </a:lvl4pPr>
            <a:lvl5pPr marL="1600203" indent="0">
              <a:buNone/>
              <a:defRPr sz="1750"/>
            </a:lvl5pPr>
            <a:lvl6pPr marL="2000254" indent="0">
              <a:buNone/>
              <a:defRPr sz="1750"/>
            </a:lvl6pPr>
            <a:lvl7pPr marL="2400304" indent="0">
              <a:buNone/>
              <a:defRPr sz="1750"/>
            </a:lvl7pPr>
            <a:lvl8pPr marL="2800355" indent="0">
              <a:buNone/>
              <a:defRPr sz="1750"/>
            </a:lvl8pPr>
            <a:lvl9pPr marL="320040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1922" y="22540335"/>
            <a:ext cx="23760113" cy="3380049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11" y="1153354"/>
            <a:ext cx="35640169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11" y="6720104"/>
            <a:ext cx="35640169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16" y="26693731"/>
            <a:ext cx="9240044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30064" y="26693731"/>
            <a:ext cx="12540060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0141" y="26693731"/>
            <a:ext cx="9240044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10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39" indent="-300039" algn="l" defTabSz="80010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83" indent="-250032" algn="l" defTabSz="80010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8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7" indent="-200026" algn="l" defTabSz="80010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9" indent="-200026" algn="l" defTabSz="80010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9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3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38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432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1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3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5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6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Picture 4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80" y="4935456"/>
            <a:ext cx="6548740" cy="6381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95660" y="5115020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P1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0881" y="6627812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P2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6045" y="6977404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P3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6681" y="6716696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P4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6461" y="7508002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P5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4275" y="8980628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P6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0754" y="8195759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P7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2063" y="9640606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P8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216" y="7955049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P9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626537" y="9218612"/>
            <a:ext cx="2924157" cy="2538179"/>
            <a:chOff x="933211" y="5017682"/>
            <a:chExt cx="2146308" cy="186300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79919" y="6248150"/>
              <a:ext cx="646184" cy="6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87884" y="5017682"/>
              <a:ext cx="646184" cy="6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33211" y="5856635"/>
              <a:ext cx="646184" cy="6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20422570" y="13664851"/>
            <a:ext cx="6311724" cy="6114117"/>
            <a:chOff x="14898428" y="24672751"/>
            <a:chExt cx="3515642" cy="3405574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14999495" y="24794151"/>
              <a:ext cx="3309633" cy="3239002"/>
              <a:chOff x="21128791" y="6410111"/>
              <a:chExt cx="3777879" cy="3697255"/>
            </a:xfrm>
          </p:grpSpPr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22710538" y="6448675"/>
                <a:ext cx="613426" cy="613426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21744918" y="6733041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3326665" y="6733041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21128791" y="6410111"/>
                <a:ext cx="613426" cy="613426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21128791" y="9493940"/>
                <a:ext cx="613426" cy="613426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24293244" y="7999294"/>
                <a:ext cx="613426" cy="6134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24293244" y="9493940"/>
                <a:ext cx="613426" cy="613426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6" name="Straight Arrow Connector 55"/>
              <p:cNvCxnSpPr>
                <a:stCxn id="50" idx="4"/>
              </p:cNvCxnSpPr>
              <p:nvPr/>
            </p:nvCxnSpPr>
            <p:spPr>
              <a:xfrm>
                <a:off x="21435504" y="7023537"/>
                <a:ext cx="1351" cy="975759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1" idx="4"/>
              </p:cNvCxnSpPr>
              <p:nvPr/>
            </p:nvCxnSpPr>
            <p:spPr>
              <a:xfrm>
                <a:off x="21435504" y="8612720"/>
                <a:ext cx="1351" cy="881221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21744918" y="9778307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23326665" y="9778307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4" idx="4"/>
              </p:cNvCxnSpPr>
              <p:nvPr/>
            </p:nvCxnSpPr>
            <p:spPr>
              <a:xfrm>
                <a:off x="24599957" y="8612720"/>
                <a:ext cx="1351" cy="881221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24601308" y="7017407"/>
                <a:ext cx="0" cy="981888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22710538" y="7999294"/>
                <a:ext cx="613426" cy="613426"/>
              </a:xfrm>
              <a:prstGeom prst="ellipse">
                <a:avLst/>
              </a:prstGeom>
              <a:solidFill>
                <a:srgbClr val="A0F0A1"/>
              </a:solidFill>
              <a:ln w="762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22710538" y="9493940"/>
                <a:ext cx="613426" cy="613426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" name="Oval 48"/>
              <p:cNvSpPr>
                <a:spLocks/>
              </p:cNvSpPr>
              <p:nvPr/>
            </p:nvSpPr>
            <p:spPr>
              <a:xfrm>
                <a:off x="24293244" y="6448675"/>
                <a:ext cx="613426" cy="613426"/>
              </a:xfrm>
              <a:prstGeom prst="ellipse">
                <a:avLst/>
              </a:prstGeom>
              <a:solidFill>
                <a:srgbClr val="95F2F2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21128791" y="7999294"/>
                <a:ext cx="613426" cy="613426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256364" y="25733838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38353" y="25731628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98805" y="26613007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618476" y="26613007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526988" y="25011829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379102" y="25030877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599835" y="27303778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379102" y="27303778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516628" y="24672751"/>
              <a:ext cx="357329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80158" y="24672752"/>
              <a:ext cx="302864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920738" y="25253607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98428" y="25816514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932933" y="26618505"/>
              <a:ext cx="309328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911253" y="27132263"/>
              <a:ext cx="368936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514944" y="27684031"/>
              <a:ext cx="357329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66714" y="27684031"/>
              <a:ext cx="302864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920789" y="27684031"/>
              <a:ext cx="357329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04035" y="27684031"/>
              <a:ext cx="302864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45134" y="27134477"/>
              <a:ext cx="368936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074938" y="26581951"/>
              <a:ext cx="309328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45134" y="25818727"/>
              <a:ext cx="368936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074938" y="25229319"/>
              <a:ext cx="309328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455127" y="24672752"/>
              <a:ext cx="309328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51013" y="24672752"/>
              <a:ext cx="368936" cy="39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</p:grp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2689530" y="13710649"/>
            <a:ext cx="6307636" cy="6022521"/>
            <a:chOff x="6732986" y="5532170"/>
            <a:chExt cx="3523400" cy="3364136"/>
          </a:xfrm>
        </p:grpSpPr>
        <p:grpSp>
          <p:nvGrpSpPr>
            <p:cNvPr id="68" name="Group 67"/>
            <p:cNvGrpSpPr/>
            <p:nvPr/>
          </p:nvGrpSpPr>
          <p:grpSpPr>
            <a:xfrm>
              <a:off x="6732986" y="5532170"/>
              <a:ext cx="3523400" cy="3364136"/>
              <a:chOff x="14914835" y="24716702"/>
              <a:chExt cx="3523400" cy="3364136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>
              <a:xfrm>
                <a:off x="14999494" y="24794150"/>
                <a:ext cx="3311999" cy="3240537"/>
                <a:chOff x="21128791" y="6410111"/>
                <a:chExt cx="3780580" cy="3699008"/>
              </a:xfrm>
            </p:grpSpPr>
            <p:sp>
              <p:nvSpPr>
                <p:cNvPr id="98" name="Oval 97"/>
                <p:cNvSpPr>
                  <a:spLocks/>
                </p:cNvSpPr>
                <p:nvPr/>
              </p:nvSpPr>
              <p:spPr>
                <a:xfrm>
                  <a:off x="22710538" y="6448675"/>
                  <a:ext cx="616127" cy="615178"/>
                </a:xfrm>
                <a:prstGeom prst="ellipse">
                  <a:avLst/>
                </a:prstGeom>
                <a:solidFill>
                  <a:srgbClr val="C896F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21744918" y="6733041"/>
                  <a:ext cx="965620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H="1">
                  <a:off x="23326665" y="6733041"/>
                  <a:ext cx="966579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/>
                <p:cNvSpPr>
                  <a:spLocks/>
                </p:cNvSpPr>
                <p:nvPr/>
              </p:nvSpPr>
              <p:spPr>
                <a:xfrm>
                  <a:off x="21128791" y="6410111"/>
                  <a:ext cx="616127" cy="615178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4" name="Oval 103"/>
                <p:cNvSpPr>
                  <a:spLocks/>
                </p:cNvSpPr>
                <p:nvPr/>
              </p:nvSpPr>
              <p:spPr>
                <a:xfrm>
                  <a:off x="21128791" y="9493941"/>
                  <a:ext cx="616127" cy="615178"/>
                </a:xfrm>
                <a:prstGeom prst="ellipse">
                  <a:avLst/>
                </a:prstGeom>
                <a:solidFill>
                  <a:srgbClr val="FFA0DA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5" name="Oval 104"/>
                <p:cNvSpPr>
                  <a:spLocks/>
                </p:cNvSpPr>
                <p:nvPr/>
              </p:nvSpPr>
              <p:spPr>
                <a:xfrm>
                  <a:off x="22710538" y="9493941"/>
                  <a:ext cx="616127" cy="615178"/>
                </a:xfrm>
                <a:prstGeom prst="ellipse">
                  <a:avLst/>
                </a:prstGeom>
                <a:solidFill>
                  <a:srgbClr val="B49687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7" name="Oval 106"/>
                <p:cNvSpPr>
                  <a:spLocks/>
                </p:cNvSpPr>
                <p:nvPr/>
              </p:nvSpPr>
              <p:spPr>
                <a:xfrm>
                  <a:off x="24293244" y="9493941"/>
                  <a:ext cx="616127" cy="615178"/>
                </a:xfrm>
                <a:prstGeom prst="ellipse">
                  <a:avLst/>
                </a:prstGeom>
                <a:solidFill>
                  <a:srgbClr val="DBFF8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21436854" y="7025289"/>
                  <a:ext cx="1" cy="97400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21436855" y="8568027"/>
                  <a:ext cx="0" cy="925914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21744918" y="9778307"/>
                  <a:ext cx="965620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flipH="1">
                  <a:off x="23326665" y="9778307"/>
                  <a:ext cx="966579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24601308" y="8568027"/>
                  <a:ext cx="0" cy="925914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24601308" y="7017407"/>
                  <a:ext cx="0" cy="981888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23236435" y="6934118"/>
                  <a:ext cx="1147039" cy="114846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23236435" y="8484738"/>
                  <a:ext cx="1147039" cy="1092492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H="1">
                  <a:off x="21654688" y="8484738"/>
                  <a:ext cx="1146080" cy="1092492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flipH="1" flipV="1">
                  <a:off x="21654688" y="6961387"/>
                  <a:ext cx="1146080" cy="1121197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7"/>
                <p:cNvSpPr>
                  <a:spLocks/>
                </p:cNvSpPr>
                <p:nvPr/>
              </p:nvSpPr>
              <p:spPr>
                <a:xfrm>
                  <a:off x="21128791" y="7999295"/>
                  <a:ext cx="616127" cy="615178"/>
                </a:xfrm>
                <a:prstGeom prst="ellipse">
                  <a:avLst/>
                </a:prstGeom>
                <a:solidFill>
                  <a:srgbClr val="A0A0F0"/>
                </a:solidFill>
                <a:ln w="76200">
                  <a:solidFill>
                    <a:srgbClr val="F0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3" name="Oval 102"/>
                <p:cNvSpPr>
                  <a:spLocks/>
                </p:cNvSpPr>
                <p:nvPr/>
              </p:nvSpPr>
              <p:spPr>
                <a:xfrm>
                  <a:off x="22710538" y="7999295"/>
                  <a:ext cx="616127" cy="615178"/>
                </a:xfrm>
                <a:prstGeom prst="ellipse">
                  <a:avLst/>
                </a:prstGeom>
                <a:solidFill>
                  <a:srgbClr val="A0F0A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1" name="Oval 100"/>
                <p:cNvSpPr>
                  <a:spLocks/>
                </p:cNvSpPr>
                <p:nvPr/>
              </p:nvSpPr>
              <p:spPr>
                <a:xfrm>
                  <a:off x="24293244" y="6448675"/>
                  <a:ext cx="616127" cy="615178"/>
                </a:xfrm>
                <a:prstGeom prst="ellipse">
                  <a:avLst/>
                </a:prstGeom>
                <a:solidFill>
                  <a:srgbClr val="95F2F2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6" name="Oval 105"/>
                <p:cNvSpPr>
                  <a:spLocks/>
                </p:cNvSpPr>
                <p:nvPr/>
              </p:nvSpPr>
              <p:spPr>
                <a:xfrm>
                  <a:off x="24293244" y="7999295"/>
                  <a:ext cx="616127" cy="61517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9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16241985" y="25770004"/>
                <a:ext cx="375363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+y</a:t>
                </a:r>
                <a:endParaRPr lang="en-US" sz="4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6640754" y="25793158"/>
                <a:ext cx="369990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+x</a:t>
                </a:r>
                <a:endParaRPr lang="en-US" sz="4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6300236" y="26613007"/>
                <a:ext cx="369990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677544" y="26613007"/>
                <a:ext cx="303729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526988" y="25046404"/>
                <a:ext cx="318163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7437226" y="25026992"/>
                <a:ext cx="310212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564377" y="27302864"/>
                <a:ext cx="310212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364356" y="27327147"/>
                <a:ext cx="358350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+z</a:t>
                </a:r>
                <a:endParaRPr lang="en-US" sz="4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540247" y="24716702"/>
                <a:ext cx="358350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989200" y="24716702"/>
                <a:ext cx="303729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4947965" y="25259227"/>
                <a:ext cx="303729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920655" y="25812569"/>
                <a:ext cx="358350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4914835" y="26644453"/>
                <a:ext cx="369990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4944723" y="27155230"/>
                <a:ext cx="310212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34069" y="27685418"/>
                <a:ext cx="318163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6041707" y="27685418"/>
                <a:ext cx="375363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+y</a:t>
                </a:r>
                <a:endParaRPr lang="en-US" sz="40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6923021" y="27685418"/>
                <a:ext cx="303729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7449486" y="27665849"/>
                <a:ext cx="358350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064501" y="27112137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033677" y="26593919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+y</a:t>
                </a:r>
                <a:endParaRPr lang="en-US" sz="4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8050961" y="25793158"/>
                <a:ext cx="369990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080850" y="25241286"/>
                <a:ext cx="310212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7492048" y="24716702"/>
                <a:ext cx="358350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6917231" y="24716702"/>
                <a:ext cx="303729" cy="39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36432" y="7011648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054812" y="7011648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85270" y="6169809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85270" y="7764645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>
            <a:off x="11479402" y="5195508"/>
            <a:ext cx="5501292" cy="5383819"/>
            <a:chOff x="21128791" y="6410111"/>
            <a:chExt cx="3780580" cy="3699851"/>
          </a:xfrm>
        </p:grpSpPr>
        <p:sp>
          <p:nvSpPr>
            <p:cNvPr id="120" name="Oval 119"/>
            <p:cNvSpPr>
              <a:spLocks/>
            </p:cNvSpPr>
            <p:nvPr/>
          </p:nvSpPr>
          <p:spPr>
            <a:xfrm>
              <a:off x="22710538" y="6448674"/>
              <a:ext cx="616127" cy="61602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21744918" y="6733041"/>
              <a:ext cx="965620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23326665" y="6733041"/>
              <a:ext cx="966579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>
              <a:spLocks/>
            </p:cNvSpPr>
            <p:nvPr/>
          </p:nvSpPr>
          <p:spPr>
            <a:xfrm>
              <a:off x="24293244" y="6448674"/>
              <a:ext cx="616127" cy="616021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>
            <a:xfrm>
              <a:off x="21128791" y="6410111"/>
              <a:ext cx="616127" cy="61602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1128791" y="9493940"/>
              <a:ext cx="616127" cy="616021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Oval 126"/>
            <p:cNvSpPr>
              <a:spLocks/>
            </p:cNvSpPr>
            <p:nvPr/>
          </p:nvSpPr>
          <p:spPr>
            <a:xfrm>
              <a:off x="22710538" y="9493940"/>
              <a:ext cx="616127" cy="616021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>
              <a:spLocks/>
            </p:cNvSpPr>
            <p:nvPr/>
          </p:nvSpPr>
          <p:spPr>
            <a:xfrm>
              <a:off x="24293244" y="7999294"/>
              <a:ext cx="616127" cy="61602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" name="Oval 128"/>
            <p:cNvSpPr>
              <a:spLocks/>
            </p:cNvSpPr>
            <p:nvPr/>
          </p:nvSpPr>
          <p:spPr>
            <a:xfrm>
              <a:off x="24293244" y="9493941"/>
              <a:ext cx="616127" cy="616021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" name="Straight Arrow Connector 129"/>
            <p:cNvCxnSpPr>
              <a:stCxn id="124" idx="4"/>
            </p:cNvCxnSpPr>
            <p:nvPr/>
          </p:nvCxnSpPr>
          <p:spPr>
            <a:xfrm>
              <a:off x="21436854" y="7026132"/>
              <a:ext cx="1" cy="973163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21436855" y="8568027"/>
              <a:ext cx="0" cy="92591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21744918" y="9778307"/>
              <a:ext cx="965620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23326665" y="9778307"/>
              <a:ext cx="966579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4"/>
            </p:cNvCxnSpPr>
            <p:nvPr/>
          </p:nvCxnSpPr>
          <p:spPr>
            <a:xfrm>
              <a:off x="24601308" y="8615315"/>
              <a:ext cx="1" cy="878626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23" idx="4"/>
            </p:cNvCxnSpPr>
            <p:nvPr/>
          </p:nvCxnSpPr>
          <p:spPr>
            <a:xfrm>
              <a:off x="24601308" y="7064695"/>
              <a:ext cx="1" cy="93460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3" idx="3"/>
            </p:cNvCxnSpPr>
            <p:nvPr/>
          </p:nvCxnSpPr>
          <p:spPr>
            <a:xfrm flipH="1">
              <a:off x="23236435" y="6974481"/>
              <a:ext cx="1147038" cy="1108103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23236435" y="8484738"/>
              <a:ext cx="1147039" cy="1092492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21654688" y="8484738"/>
              <a:ext cx="1146080" cy="1092492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24" idx="5"/>
            </p:cNvCxnSpPr>
            <p:nvPr/>
          </p:nvCxnSpPr>
          <p:spPr>
            <a:xfrm flipH="1" flipV="1">
              <a:off x="21654688" y="6935918"/>
              <a:ext cx="1146080" cy="1146666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>
              <a:spLocks/>
            </p:cNvSpPr>
            <p:nvPr/>
          </p:nvSpPr>
          <p:spPr>
            <a:xfrm>
              <a:off x="21128791" y="7999294"/>
              <a:ext cx="616127" cy="61602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" name="Oval 124"/>
            <p:cNvSpPr>
              <a:spLocks/>
            </p:cNvSpPr>
            <p:nvPr/>
          </p:nvSpPr>
          <p:spPr>
            <a:xfrm>
              <a:off x="22710538" y="7999294"/>
              <a:ext cx="616127" cy="61602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8529415" y="4132176"/>
            <a:ext cx="7442879" cy="7536965"/>
            <a:chOff x="11625997" y="1516396"/>
            <a:chExt cx="4480913" cy="4537557"/>
          </a:xfrm>
        </p:grpSpPr>
        <p:grpSp>
          <p:nvGrpSpPr>
            <p:cNvPr id="142" name="Group 141"/>
            <p:cNvGrpSpPr>
              <a:grpSpLocks noChangeAspect="1"/>
            </p:cNvGrpSpPr>
            <p:nvPr/>
          </p:nvGrpSpPr>
          <p:grpSpPr>
            <a:xfrm>
              <a:off x="11625997" y="2203076"/>
              <a:ext cx="1925460" cy="3241276"/>
              <a:chOff x="21128791" y="6410111"/>
              <a:chExt cx="2197874" cy="3699851"/>
            </a:xfrm>
          </p:grpSpPr>
          <p:sp>
            <p:nvSpPr>
              <p:cNvPr id="174" name="Oval 173"/>
              <p:cNvSpPr>
                <a:spLocks/>
              </p:cNvSpPr>
              <p:nvPr/>
            </p:nvSpPr>
            <p:spPr>
              <a:xfrm>
                <a:off x="21128791" y="6410111"/>
                <a:ext cx="616127" cy="616021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6" name="Oval 175"/>
              <p:cNvSpPr>
                <a:spLocks/>
              </p:cNvSpPr>
              <p:nvPr/>
            </p:nvSpPr>
            <p:spPr>
              <a:xfrm>
                <a:off x="21128791" y="9493941"/>
                <a:ext cx="616127" cy="616021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77" name="Straight Arrow Connector 176"/>
              <p:cNvCxnSpPr>
                <a:stCxn id="174" idx="4"/>
              </p:cNvCxnSpPr>
              <p:nvPr/>
            </p:nvCxnSpPr>
            <p:spPr>
              <a:xfrm>
                <a:off x="21436854" y="7026132"/>
                <a:ext cx="1" cy="973163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>
                <a:off x="21436855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>
                <a:spLocks/>
              </p:cNvSpPr>
              <p:nvPr/>
            </p:nvSpPr>
            <p:spPr>
              <a:xfrm>
                <a:off x="21128791" y="7999294"/>
                <a:ext cx="616127" cy="616021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5" name="Oval 174"/>
              <p:cNvSpPr>
                <a:spLocks/>
              </p:cNvSpPr>
              <p:nvPr/>
            </p:nvSpPr>
            <p:spPr>
              <a:xfrm>
                <a:off x="22710538" y="7999294"/>
                <a:ext cx="616127" cy="616021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3" name="Group 142"/>
            <p:cNvGrpSpPr>
              <a:grpSpLocks noChangeAspect="1"/>
            </p:cNvGrpSpPr>
            <p:nvPr/>
          </p:nvGrpSpPr>
          <p:grpSpPr>
            <a:xfrm>
              <a:off x="12190419" y="1516396"/>
              <a:ext cx="3311999" cy="1931883"/>
              <a:chOff x="21128791" y="6410111"/>
              <a:chExt cx="3780580" cy="2205205"/>
            </a:xfrm>
          </p:grpSpPr>
          <p:sp>
            <p:nvSpPr>
              <p:cNvPr id="166" name="Oval 165"/>
              <p:cNvSpPr>
                <a:spLocks/>
              </p:cNvSpPr>
              <p:nvPr/>
            </p:nvSpPr>
            <p:spPr>
              <a:xfrm>
                <a:off x="22710538" y="6448675"/>
                <a:ext cx="616127" cy="616021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>
                <a:off x="21744918" y="6733041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 flipH="1">
                <a:off x="23326665" y="6733041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/>
              <p:cNvSpPr>
                <a:spLocks/>
              </p:cNvSpPr>
              <p:nvPr/>
            </p:nvSpPr>
            <p:spPr>
              <a:xfrm>
                <a:off x="21128791" y="6410111"/>
                <a:ext cx="616127" cy="616021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endCxn id="170" idx="5"/>
              </p:cNvCxnSpPr>
              <p:nvPr/>
            </p:nvCxnSpPr>
            <p:spPr>
              <a:xfrm flipH="1" flipV="1">
                <a:off x="21654689" y="6935918"/>
                <a:ext cx="1146079" cy="11466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>
                <a:spLocks/>
              </p:cNvSpPr>
              <p:nvPr/>
            </p:nvSpPr>
            <p:spPr>
              <a:xfrm>
                <a:off x="22710538" y="7999295"/>
                <a:ext cx="616127" cy="616021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9" name="Oval 168"/>
              <p:cNvSpPr>
                <a:spLocks/>
              </p:cNvSpPr>
              <p:nvPr/>
            </p:nvSpPr>
            <p:spPr>
              <a:xfrm>
                <a:off x="24293244" y="6448675"/>
                <a:ext cx="616127" cy="616021"/>
              </a:xfrm>
              <a:prstGeom prst="ellipse">
                <a:avLst/>
              </a:prstGeom>
              <a:solidFill>
                <a:srgbClr val="95F2F2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4" name="Group 143"/>
            <p:cNvGrpSpPr>
              <a:grpSpLocks noChangeAspect="1"/>
            </p:cNvGrpSpPr>
            <p:nvPr/>
          </p:nvGrpSpPr>
          <p:grpSpPr>
            <a:xfrm>
              <a:off x="14180610" y="2219968"/>
              <a:ext cx="1926300" cy="3207492"/>
              <a:chOff x="22710538" y="6448675"/>
              <a:chExt cx="2198833" cy="3661287"/>
            </a:xfrm>
          </p:grpSpPr>
          <p:sp>
            <p:nvSpPr>
              <p:cNvPr id="159" name="Oval 158"/>
              <p:cNvSpPr>
                <a:spLocks/>
              </p:cNvSpPr>
              <p:nvPr/>
            </p:nvSpPr>
            <p:spPr>
              <a:xfrm>
                <a:off x="24293244" y="7999295"/>
                <a:ext cx="616127" cy="616021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0" name="Oval 159"/>
              <p:cNvSpPr>
                <a:spLocks/>
              </p:cNvSpPr>
              <p:nvPr/>
            </p:nvSpPr>
            <p:spPr>
              <a:xfrm>
                <a:off x="24293244" y="9493941"/>
                <a:ext cx="616127" cy="616021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>
                <a:off x="24601308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24601308" y="7017407"/>
                <a:ext cx="0" cy="981888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>
                <a:spLocks/>
              </p:cNvSpPr>
              <p:nvPr/>
            </p:nvSpPr>
            <p:spPr>
              <a:xfrm>
                <a:off x="22710538" y="7999294"/>
                <a:ext cx="616127" cy="616021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Oval 157"/>
              <p:cNvSpPr>
                <a:spLocks/>
              </p:cNvSpPr>
              <p:nvPr/>
            </p:nvSpPr>
            <p:spPr>
              <a:xfrm>
                <a:off x="24293244" y="6448675"/>
                <a:ext cx="616127" cy="616021"/>
              </a:xfrm>
              <a:prstGeom prst="ellipse">
                <a:avLst/>
              </a:prstGeom>
              <a:solidFill>
                <a:srgbClr val="95F2F2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5" name="Group 144"/>
            <p:cNvGrpSpPr>
              <a:grpSpLocks noChangeAspect="1"/>
            </p:cNvGrpSpPr>
            <p:nvPr/>
          </p:nvGrpSpPr>
          <p:grpSpPr>
            <a:xfrm>
              <a:off x="12190419" y="4204890"/>
              <a:ext cx="3311999" cy="1849063"/>
              <a:chOff x="21128791" y="7999295"/>
              <a:chExt cx="3780580" cy="2110667"/>
            </a:xfrm>
          </p:grpSpPr>
          <p:sp>
            <p:nvSpPr>
              <p:cNvPr id="151" name="Oval 150"/>
              <p:cNvSpPr>
                <a:spLocks/>
              </p:cNvSpPr>
              <p:nvPr/>
            </p:nvSpPr>
            <p:spPr>
              <a:xfrm>
                <a:off x="21128791" y="9493941"/>
                <a:ext cx="616127" cy="616021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22710538" y="9493941"/>
                <a:ext cx="616127" cy="616021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24293244" y="9493941"/>
                <a:ext cx="616127" cy="616021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21744918" y="9778307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flipH="1">
                <a:off x="23326665" y="9778307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>
                <a:spLocks/>
              </p:cNvSpPr>
              <p:nvPr/>
            </p:nvSpPr>
            <p:spPr>
              <a:xfrm>
                <a:off x="22710538" y="7999295"/>
                <a:ext cx="616127" cy="616021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12214390" y="3447890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3547091" y="2089579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4911207" y="3492204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3551457" y="4801710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27567523" y="3732212"/>
            <a:ext cx="7853571" cy="7924801"/>
            <a:chOff x="34012357" y="1913905"/>
            <a:chExt cx="4728166" cy="4771049"/>
          </a:xfrm>
        </p:grpSpPr>
        <p:grpSp>
          <p:nvGrpSpPr>
            <p:cNvPr id="376" name="Group 375"/>
            <p:cNvGrpSpPr/>
            <p:nvPr/>
          </p:nvGrpSpPr>
          <p:grpSpPr>
            <a:xfrm>
              <a:off x="34012357" y="1913905"/>
              <a:ext cx="4728166" cy="4703306"/>
              <a:chOff x="27947212" y="1913905"/>
              <a:chExt cx="4728166" cy="4703306"/>
            </a:xfrm>
          </p:grpSpPr>
          <p:grpSp>
            <p:nvGrpSpPr>
              <p:cNvPr id="385" name="Group 384"/>
              <p:cNvGrpSpPr/>
              <p:nvPr/>
            </p:nvGrpSpPr>
            <p:grpSpPr>
              <a:xfrm>
                <a:off x="27947212" y="1913905"/>
                <a:ext cx="4578282" cy="4703306"/>
                <a:chOff x="22241610" y="1913905"/>
                <a:chExt cx="4578282" cy="4703306"/>
              </a:xfrm>
            </p:grpSpPr>
            <p:grpSp>
              <p:nvGrpSpPr>
                <p:cNvPr id="394" name="Group 393"/>
                <p:cNvGrpSpPr/>
                <p:nvPr/>
              </p:nvGrpSpPr>
              <p:grpSpPr>
                <a:xfrm>
                  <a:off x="22241610" y="2079653"/>
                  <a:ext cx="4578282" cy="4537558"/>
                  <a:chOff x="16913166" y="2045869"/>
                  <a:chExt cx="4578282" cy="4537558"/>
                </a:xfrm>
              </p:grpSpPr>
              <p:grpSp>
                <p:nvGrpSpPr>
                  <p:cNvPr id="403" name="Group 402"/>
                  <p:cNvGrpSpPr/>
                  <p:nvPr/>
                </p:nvGrpSpPr>
                <p:grpSpPr>
                  <a:xfrm>
                    <a:off x="17010535" y="2045869"/>
                    <a:ext cx="4480913" cy="4537558"/>
                    <a:chOff x="11625997" y="1516396"/>
                    <a:chExt cx="4480913" cy="4537558"/>
                  </a:xfrm>
                </p:grpSpPr>
                <p:grpSp>
                  <p:nvGrpSpPr>
                    <p:cNvPr id="412" name="Group 4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25997" y="2203076"/>
                      <a:ext cx="1925460" cy="3241276"/>
                      <a:chOff x="21128791" y="6410111"/>
                      <a:chExt cx="2197874" cy="3699851"/>
                    </a:xfrm>
                  </p:grpSpPr>
                  <p:sp>
                    <p:nvSpPr>
                      <p:cNvPr id="444" name="Oval 443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6410111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F0F0A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4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46" name="Oval 445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9493941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FFA0DA"/>
                      </a:solidFill>
                      <a:ln w="635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6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47" name="Straight Arrow Connector 446"/>
                      <p:cNvCxnSpPr>
                        <a:stCxn id="444" idx="4"/>
                      </p:cNvCxnSpPr>
                      <p:nvPr/>
                    </p:nvCxnSpPr>
                    <p:spPr>
                      <a:xfrm>
                        <a:off x="21436854" y="7026132"/>
                        <a:ext cx="1" cy="973163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Straight Arrow Connector 447"/>
                      <p:cNvCxnSpPr/>
                      <p:nvPr/>
                    </p:nvCxnSpPr>
                    <p:spPr>
                      <a:xfrm>
                        <a:off x="21436855" y="8568027"/>
                        <a:ext cx="0" cy="925914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9" name="Straight Arrow Connector 448"/>
                      <p:cNvCxnSpPr/>
                      <p:nvPr/>
                    </p:nvCxnSpPr>
                    <p:spPr>
                      <a:xfrm flipH="1">
                        <a:off x="21654688" y="8484738"/>
                        <a:ext cx="1146080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0" name="Straight Arrow Connector 449"/>
                      <p:cNvCxnSpPr>
                        <a:endCxn id="444" idx="5"/>
                      </p:cNvCxnSpPr>
                      <p:nvPr/>
                    </p:nvCxnSpPr>
                    <p:spPr>
                      <a:xfrm flipH="1" flipV="1">
                        <a:off x="21654688" y="6935918"/>
                        <a:ext cx="1146079" cy="1146666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1" name="Oval 450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A0F0"/>
                      </a:solidFill>
                      <a:ln w="254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5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45" name="Oval 444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4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413" name="Group 4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2190419" y="1516396"/>
                      <a:ext cx="3311999" cy="1931882"/>
                      <a:chOff x="21128791" y="6410111"/>
                      <a:chExt cx="3780580" cy="2205204"/>
                    </a:xfrm>
                  </p:grpSpPr>
                  <p:sp>
                    <p:nvSpPr>
                      <p:cNvPr id="436" name="Oval 435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6448674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C896F0"/>
                      </a:solidFill>
                      <a:ln w="635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3</a:t>
                        </a:r>
                        <a:endParaRPr lang="en-US" sz="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37" name="Straight Arrow Connector 436"/>
                      <p:cNvCxnSpPr/>
                      <p:nvPr/>
                    </p:nvCxnSpPr>
                    <p:spPr>
                      <a:xfrm>
                        <a:off x="21744918" y="6733041"/>
                        <a:ext cx="965620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8" name="Straight Arrow Connector 437"/>
                      <p:cNvCxnSpPr/>
                      <p:nvPr/>
                    </p:nvCxnSpPr>
                    <p:spPr>
                      <a:xfrm flipH="1">
                        <a:off x="23326665" y="6733041"/>
                        <a:ext cx="966579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9" name="Oval 438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6448674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95F2F2"/>
                      </a:solidFill>
                      <a:ln w="254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2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40" name="Oval 439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6410111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F0F0A0"/>
                      </a:solidFill>
                      <a:ln w="254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4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41" name="Straight Arrow Connector 440"/>
                      <p:cNvCxnSpPr>
                        <a:stCxn id="439" idx="3"/>
                      </p:cNvCxnSpPr>
                      <p:nvPr/>
                    </p:nvCxnSpPr>
                    <p:spPr>
                      <a:xfrm flipH="1">
                        <a:off x="23236436" y="6974481"/>
                        <a:ext cx="1147038" cy="110810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2" name="Straight Arrow Connector 441"/>
                      <p:cNvCxnSpPr>
                        <a:endCxn id="440" idx="5"/>
                      </p:cNvCxnSpPr>
                      <p:nvPr/>
                    </p:nvCxnSpPr>
                    <p:spPr>
                      <a:xfrm flipH="1" flipV="1">
                        <a:off x="21654689" y="6935918"/>
                        <a:ext cx="1146079" cy="1146666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3" name="Oval 442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4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414" name="Group 4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4180610" y="2219968"/>
                      <a:ext cx="1926300" cy="3207492"/>
                      <a:chOff x="22710538" y="6448675"/>
                      <a:chExt cx="2198833" cy="3661287"/>
                    </a:xfrm>
                  </p:grpSpPr>
                  <p:sp>
                    <p:nvSpPr>
                      <p:cNvPr id="428" name="Oval 427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6448675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95F2F2"/>
                      </a:solidFill>
                      <a:ln w="635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2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9" name="Oval 428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7999295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FAC09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9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30" name="Oval 429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9493941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DCFF8D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8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31" name="Straight Arrow Connector 430"/>
                      <p:cNvCxnSpPr>
                        <a:stCxn id="429" idx="4"/>
                      </p:cNvCxnSpPr>
                      <p:nvPr/>
                    </p:nvCxnSpPr>
                    <p:spPr>
                      <a:xfrm>
                        <a:off x="24601307" y="8615316"/>
                        <a:ext cx="1" cy="878625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2" name="Straight Arrow Connector 431"/>
                      <p:cNvCxnSpPr>
                        <a:stCxn id="428" idx="4"/>
                      </p:cNvCxnSpPr>
                      <p:nvPr/>
                    </p:nvCxnSpPr>
                    <p:spPr>
                      <a:xfrm>
                        <a:off x="24601307" y="7064696"/>
                        <a:ext cx="1" cy="93460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3" name="Straight Arrow Connector 432"/>
                      <p:cNvCxnSpPr/>
                      <p:nvPr/>
                    </p:nvCxnSpPr>
                    <p:spPr>
                      <a:xfrm flipH="1">
                        <a:off x="23236435" y="6934118"/>
                        <a:ext cx="1147039" cy="1148466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4" name="Straight Arrow Connector 433"/>
                      <p:cNvCxnSpPr/>
                      <p:nvPr/>
                    </p:nvCxnSpPr>
                    <p:spPr>
                      <a:xfrm flipH="1" flipV="1">
                        <a:off x="23236435" y="8484738"/>
                        <a:ext cx="1147039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5" name="Oval 434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415" name="Group 4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2190419" y="4204889"/>
                      <a:ext cx="3311999" cy="1849065"/>
                      <a:chOff x="21128791" y="7999297"/>
                      <a:chExt cx="3780580" cy="2110670"/>
                    </a:xfrm>
                  </p:grpSpPr>
                  <p:sp>
                    <p:nvSpPr>
                      <p:cNvPr id="421" name="Oval 420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9493944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FFA0DA"/>
                      </a:solidFill>
                      <a:ln w="254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6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2" name="Oval 421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9493944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B49687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7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3" name="Oval 422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9493946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DCFF8D"/>
                      </a:solidFill>
                      <a:ln w="635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 smtClean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8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24" name="Straight Arrow Connector 423"/>
                      <p:cNvCxnSpPr/>
                      <p:nvPr/>
                    </p:nvCxnSpPr>
                    <p:spPr>
                      <a:xfrm flipH="1">
                        <a:off x="21744918" y="9778307"/>
                        <a:ext cx="965620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5" name="Straight Arrow Connector 424"/>
                      <p:cNvCxnSpPr/>
                      <p:nvPr/>
                    </p:nvCxnSpPr>
                    <p:spPr>
                      <a:xfrm flipH="1">
                        <a:off x="23326665" y="9778307"/>
                        <a:ext cx="966579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6" name="Straight Arrow Connector 425"/>
                      <p:cNvCxnSpPr/>
                      <p:nvPr/>
                    </p:nvCxnSpPr>
                    <p:spPr>
                      <a:xfrm flipH="1" flipV="1">
                        <a:off x="23236435" y="8484738"/>
                        <a:ext cx="1147039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7" name="Straight Arrow Connector 426"/>
                      <p:cNvCxnSpPr/>
                      <p:nvPr/>
                    </p:nvCxnSpPr>
                    <p:spPr>
                      <a:xfrm flipH="1">
                        <a:off x="21654688" y="8484738"/>
                        <a:ext cx="1146080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0" name="Oval 419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7"/>
                        <a:ext cx="616127" cy="616021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12214390" y="3447890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7" name="TextBox 416"/>
                    <p:cNvSpPr txBox="1"/>
                    <p:nvPr/>
                  </p:nvSpPr>
                  <p:spPr>
                    <a:xfrm>
                      <a:off x="13547091" y="2089579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8" name="TextBox 417"/>
                    <p:cNvSpPr txBox="1"/>
                    <p:nvPr/>
                  </p:nvSpPr>
                  <p:spPr>
                    <a:xfrm>
                      <a:off x="14911207" y="3492204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9" name="TextBox 418"/>
                    <p:cNvSpPr txBox="1"/>
                    <p:nvPr/>
                  </p:nvSpPr>
                  <p:spPr>
                    <a:xfrm>
                      <a:off x="13551457" y="4801710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404" name="TextBox 403"/>
                  <p:cNvSpPr txBox="1"/>
                  <p:nvPr/>
                </p:nvSpPr>
                <p:spPr>
                  <a:xfrm>
                    <a:off x="18280608" y="3701843"/>
                    <a:ext cx="404558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+y</a:t>
                    </a:r>
                    <a:endParaRPr lang="en-US" sz="4000" dirty="0"/>
                  </a:p>
                </p:txBody>
              </p:sp>
              <p:sp>
                <p:nvSpPr>
                  <p:cNvPr id="405" name="TextBox 404"/>
                  <p:cNvSpPr txBox="1"/>
                  <p:nvPr/>
                </p:nvSpPr>
                <p:spPr>
                  <a:xfrm>
                    <a:off x="18307433" y="4573477"/>
                    <a:ext cx="404558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+x</a:t>
                    </a:r>
                    <a:endParaRPr lang="en-US" sz="4000" dirty="0"/>
                  </a:p>
                </p:txBody>
              </p:sp>
              <p:sp>
                <p:nvSpPr>
                  <p:cNvPr id="406" name="TextBox 405"/>
                  <p:cNvSpPr txBox="1"/>
                  <p:nvPr/>
                </p:nvSpPr>
                <p:spPr>
                  <a:xfrm>
                    <a:off x="17565152" y="2921960"/>
                    <a:ext cx="342910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-y</a:t>
                    </a:r>
                    <a:endParaRPr lang="en-US" sz="4000" dirty="0"/>
                  </a:p>
                </p:txBody>
              </p: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17536367" y="5266087"/>
                    <a:ext cx="342910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-x</a:t>
                    </a:r>
                    <a:endParaRPr lang="en-US" sz="4000" dirty="0"/>
                  </a:p>
                </p:txBody>
              </p:sp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16948874" y="3164634"/>
                    <a:ext cx="327353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-z</a:t>
                    </a:r>
                    <a:endParaRPr lang="en-US" sz="4000" dirty="0"/>
                  </a:p>
                </p:txBody>
              </p:sp>
              <p:sp>
                <p:nvSpPr>
                  <p:cNvPr id="409" name="TextBox 408"/>
                  <p:cNvSpPr txBox="1"/>
                  <p:nvPr/>
                </p:nvSpPr>
                <p:spPr>
                  <a:xfrm>
                    <a:off x="16919439" y="3623389"/>
                    <a:ext cx="386222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+z</a:t>
                    </a:r>
                    <a:endParaRPr lang="en-US" sz="4000" dirty="0"/>
                  </a:p>
                </p:txBody>
              </p:sp>
              <p:sp>
                <p:nvSpPr>
                  <p:cNvPr id="410" name="TextBox 409"/>
                  <p:cNvSpPr txBox="1"/>
                  <p:nvPr/>
                </p:nvSpPr>
                <p:spPr>
                  <a:xfrm>
                    <a:off x="16913166" y="4573477"/>
                    <a:ext cx="398768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+x</a:t>
                    </a:r>
                    <a:endParaRPr lang="en-US" sz="4000" dirty="0"/>
                  </a:p>
                </p:txBody>
              </p:sp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16945380" y="4953778"/>
                    <a:ext cx="334340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-x</a:t>
                    </a:r>
                    <a:endParaRPr lang="en-US" sz="4000" dirty="0"/>
                  </a:p>
                </p:txBody>
              </p:sp>
            </p:grpSp>
            <p:sp>
              <p:nvSpPr>
                <p:cNvPr id="395" name="TextBox 394"/>
                <p:cNvSpPr txBox="1"/>
                <p:nvPr/>
              </p:nvSpPr>
              <p:spPr>
                <a:xfrm>
                  <a:off x="23136186" y="2510286"/>
                  <a:ext cx="34291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-y</a:t>
                  </a:r>
                  <a:endParaRPr lang="en-US" sz="4000" dirty="0"/>
                </a:p>
              </p:txBody>
            </p:sp>
            <p:sp>
              <p:nvSpPr>
                <p:cNvPr id="396" name="TextBox 395"/>
                <p:cNvSpPr txBox="1"/>
                <p:nvPr/>
              </p:nvSpPr>
              <p:spPr>
                <a:xfrm>
                  <a:off x="23916067" y="3322748"/>
                  <a:ext cx="404558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+y</a:t>
                  </a:r>
                  <a:endParaRPr lang="en-US" sz="4000" dirty="0"/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>
                  <a:off x="23415894" y="1913905"/>
                  <a:ext cx="398768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+z</a:t>
                  </a:r>
                  <a:endParaRPr lang="en-US" sz="4000" dirty="0"/>
                </a:p>
              </p:txBody>
            </p:sp>
            <p:sp>
              <p:nvSpPr>
                <p:cNvPr id="398" name="TextBox 397"/>
                <p:cNvSpPr txBox="1"/>
                <p:nvPr/>
              </p:nvSpPr>
              <p:spPr>
                <a:xfrm>
                  <a:off x="23909845" y="1913905"/>
                  <a:ext cx="327353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-z</a:t>
                  </a:r>
                  <a:endParaRPr lang="en-US" sz="4000" dirty="0"/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>
                  <a:off x="24780853" y="1913905"/>
                  <a:ext cx="327353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-z</a:t>
                  </a:r>
                  <a:endParaRPr lang="en-US" sz="4000" dirty="0"/>
                </a:p>
              </p:txBody>
            </p:sp>
            <p:sp>
              <p:nvSpPr>
                <p:cNvPr id="400" name="TextBox 399"/>
                <p:cNvSpPr txBox="1"/>
                <p:nvPr/>
              </p:nvSpPr>
              <p:spPr>
                <a:xfrm>
                  <a:off x="25292333" y="1913905"/>
                  <a:ext cx="386222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+z</a:t>
                  </a:r>
                  <a:endParaRPr lang="en-US" sz="4000" dirty="0"/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24833577" y="3336045"/>
                  <a:ext cx="33434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-x</a:t>
                  </a:r>
                  <a:endParaRPr lang="en-US" sz="4000" dirty="0"/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25631185" y="2531525"/>
                  <a:ext cx="398768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+x</a:t>
                  </a:r>
                  <a:endParaRPr lang="en-US" sz="4000" dirty="0"/>
                </a:p>
              </p:txBody>
            </p:sp>
          </p:grpSp>
          <p:sp>
            <p:nvSpPr>
              <p:cNvPr id="386" name="TextBox 385"/>
              <p:cNvSpPr txBox="1"/>
              <p:nvPr/>
            </p:nvSpPr>
            <p:spPr>
              <a:xfrm>
                <a:off x="30847095" y="3703048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31620972" y="2909869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32305929" y="3230997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32273715" y="3735627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32270820" y="4561386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+y</a:t>
                </a:r>
                <a:endParaRPr lang="en-US" sz="4000" dirty="0"/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32301643" y="5066016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30854082" y="4607261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31575096" y="5295393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</p:grpSp>
        <p:sp>
          <p:nvSpPr>
            <p:cNvPr id="377" name="TextBox 376"/>
            <p:cNvSpPr txBox="1"/>
            <p:nvPr/>
          </p:nvSpPr>
          <p:spPr>
            <a:xfrm>
              <a:off x="36618436" y="4974265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37305703" y="5662397"/>
              <a:ext cx="386222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37091752" y="6258778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36547785" y="6258778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5680571" y="6258778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+y</a:t>
              </a:r>
              <a:endParaRPr lang="en-US" sz="4000" dirty="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35192633" y="6258778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4931019" y="5675693"/>
              <a:ext cx="484705" cy="426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5695135" y="4928389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</p:grpSp>
      <p:sp>
        <p:nvSpPr>
          <p:cNvPr id="452" name="Right Arrow 451"/>
          <p:cNvSpPr/>
          <p:nvPr/>
        </p:nvSpPr>
        <p:spPr>
          <a:xfrm>
            <a:off x="17451784" y="7324761"/>
            <a:ext cx="786378" cy="997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56" name="Right Arrow 455"/>
          <p:cNvSpPr/>
          <p:nvPr/>
        </p:nvSpPr>
        <p:spPr>
          <a:xfrm>
            <a:off x="26424523" y="7324761"/>
            <a:ext cx="786378" cy="997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457" name="Group 456"/>
          <p:cNvGrpSpPr>
            <a:grpSpLocks noChangeAspect="1"/>
          </p:cNvGrpSpPr>
          <p:nvPr/>
        </p:nvGrpSpPr>
        <p:grpSpPr>
          <a:xfrm>
            <a:off x="27572494" y="2417471"/>
            <a:ext cx="7596000" cy="1192470"/>
            <a:chOff x="27490371" y="16610013"/>
            <a:chExt cx="5044988" cy="791999"/>
          </a:xfrm>
        </p:grpSpPr>
        <p:sp>
          <p:nvSpPr>
            <p:cNvPr id="458" name="Oval 457"/>
            <p:cNvSpPr>
              <a:spLocks noChangeAspect="1"/>
            </p:cNvSpPr>
            <p:nvPr/>
          </p:nvSpPr>
          <p:spPr>
            <a:xfrm>
              <a:off x="27490371" y="16610013"/>
              <a:ext cx="792000" cy="79199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9" name="Oval 458"/>
            <p:cNvSpPr>
              <a:spLocks noChangeAspect="1"/>
            </p:cNvSpPr>
            <p:nvPr/>
          </p:nvSpPr>
          <p:spPr>
            <a:xfrm>
              <a:off x="28893923" y="16610013"/>
              <a:ext cx="792000" cy="79199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0" name="Oval 459"/>
            <p:cNvSpPr>
              <a:spLocks noChangeAspect="1"/>
            </p:cNvSpPr>
            <p:nvPr/>
          </p:nvSpPr>
          <p:spPr>
            <a:xfrm>
              <a:off x="30329667" y="16610013"/>
              <a:ext cx="792000" cy="79199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1" name="Oval 460"/>
            <p:cNvSpPr>
              <a:spLocks noChangeAspect="1"/>
            </p:cNvSpPr>
            <p:nvPr/>
          </p:nvSpPr>
          <p:spPr>
            <a:xfrm>
              <a:off x="31743359" y="16610013"/>
              <a:ext cx="792000" cy="79199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62" name="Straight Arrow Connector 461"/>
            <p:cNvCxnSpPr/>
            <p:nvPr/>
          </p:nvCxnSpPr>
          <p:spPr>
            <a:xfrm flipH="1">
              <a:off x="31121667" y="17006012"/>
              <a:ext cx="621692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/>
            <p:cNvCxnSpPr/>
            <p:nvPr/>
          </p:nvCxnSpPr>
          <p:spPr>
            <a:xfrm flipH="1">
              <a:off x="29685923" y="17006012"/>
              <a:ext cx="643744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/>
            <p:cNvCxnSpPr/>
            <p:nvPr/>
          </p:nvCxnSpPr>
          <p:spPr>
            <a:xfrm flipH="1">
              <a:off x="28282371" y="17006012"/>
              <a:ext cx="611552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Box 464"/>
            <p:cNvSpPr txBox="1"/>
            <p:nvPr/>
          </p:nvSpPr>
          <p:spPr>
            <a:xfrm>
              <a:off x="27588593" y="16713625"/>
              <a:ext cx="631555" cy="59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28992144" y="16713625"/>
              <a:ext cx="631555" cy="59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30427888" y="16713625"/>
              <a:ext cx="631555" cy="59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31841581" y="16713625"/>
              <a:ext cx="631555" cy="59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474" name="Straight Connector 473"/>
          <p:cNvCxnSpPr/>
          <p:nvPr/>
        </p:nvCxnSpPr>
        <p:spPr>
          <a:xfrm>
            <a:off x="19038094" y="12723812"/>
            <a:ext cx="0" cy="7916987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>
            <a:grpSpLocks noChangeAspect="1"/>
          </p:cNvGrpSpPr>
          <p:nvPr/>
        </p:nvGrpSpPr>
        <p:grpSpPr>
          <a:xfrm>
            <a:off x="27801094" y="12761909"/>
            <a:ext cx="7610117" cy="8064000"/>
            <a:chOff x="27946873" y="12761909"/>
            <a:chExt cx="7474221" cy="7920000"/>
          </a:xfrm>
        </p:grpSpPr>
        <p:pic>
          <p:nvPicPr>
            <p:cNvPr id="453" name="Picture 4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6873" y="12761909"/>
              <a:ext cx="7474221" cy="7920000"/>
            </a:xfrm>
            <a:prstGeom prst="rect">
              <a:avLst/>
            </a:prstGeom>
          </p:spPr>
        </p:pic>
        <p:sp>
          <p:nvSpPr>
            <p:cNvPr id="186" name="Oval 185"/>
            <p:cNvSpPr>
              <a:spLocks/>
            </p:cNvSpPr>
            <p:nvPr/>
          </p:nvSpPr>
          <p:spPr>
            <a:xfrm>
              <a:off x="33644392" y="16194825"/>
              <a:ext cx="997095" cy="950965"/>
            </a:xfrm>
            <a:prstGeom prst="ellipse">
              <a:avLst/>
            </a:prstGeom>
            <a:noFill/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9970294" y="12761909"/>
            <a:ext cx="7610118" cy="8064000"/>
            <a:chOff x="10046494" y="12761909"/>
            <a:chExt cx="7474222" cy="7920000"/>
          </a:xfrm>
        </p:grpSpPr>
        <p:pic>
          <p:nvPicPr>
            <p:cNvPr id="454" name="Picture 4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6494" y="12761909"/>
              <a:ext cx="7474222" cy="7920000"/>
            </a:xfrm>
            <a:prstGeom prst="rect">
              <a:avLst/>
            </a:prstGeom>
          </p:spPr>
        </p:pic>
        <p:sp>
          <p:nvSpPr>
            <p:cNvPr id="577" name="Oval 576"/>
            <p:cNvSpPr>
              <a:spLocks/>
            </p:cNvSpPr>
            <p:nvPr/>
          </p:nvSpPr>
          <p:spPr>
            <a:xfrm>
              <a:off x="10947694" y="13608127"/>
              <a:ext cx="1080000" cy="1044000"/>
            </a:xfrm>
            <a:prstGeom prst="ellipse">
              <a:avLst/>
            </a:prstGeom>
            <a:noFill/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>
              <a:spLocks/>
            </p:cNvSpPr>
            <p:nvPr/>
          </p:nvSpPr>
          <p:spPr>
            <a:xfrm>
              <a:off x="14148094" y="13790612"/>
              <a:ext cx="1080000" cy="1044000"/>
            </a:xfrm>
            <a:prstGeom prst="ellipse">
              <a:avLst/>
            </a:prstGeom>
            <a:noFill/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>
              <a:spLocks/>
            </p:cNvSpPr>
            <p:nvPr/>
          </p:nvSpPr>
          <p:spPr>
            <a:xfrm>
              <a:off x="15986605" y="13181012"/>
              <a:ext cx="1080000" cy="1044000"/>
            </a:xfrm>
            <a:prstGeom prst="ellipse">
              <a:avLst/>
            </a:prstGeom>
            <a:noFill/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>
              <a:spLocks noChangeAspect="1"/>
            </p:cNvSpPr>
            <p:nvPr/>
          </p:nvSpPr>
          <p:spPr>
            <a:xfrm>
              <a:off x="16218843" y="16351664"/>
              <a:ext cx="720000" cy="715548"/>
            </a:xfrm>
            <a:prstGeom prst="ellipse">
              <a:avLst/>
            </a:prstGeom>
            <a:noFill/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>
              <a:spLocks noChangeAspect="1"/>
            </p:cNvSpPr>
            <p:nvPr/>
          </p:nvSpPr>
          <p:spPr>
            <a:xfrm>
              <a:off x="13329094" y="16000412"/>
              <a:ext cx="756000" cy="719541"/>
            </a:xfrm>
            <a:prstGeom prst="ellipse">
              <a:avLst/>
            </a:prstGeom>
            <a:noFill/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>
              <a:spLocks noChangeAspect="1"/>
            </p:cNvSpPr>
            <p:nvPr/>
          </p:nvSpPr>
          <p:spPr>
            <a:xfrm>
              <a:off x="14008894" y="18057812"/>
              <a:ext cx="792000" cy="782500"/>
            </a:xfrm>
            <a:prstGeom prst="ellipse">
              <a:avLst/>
            </a:prstGeom>
            <a:noFill/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>
              <a:spLocks noChangeAspect="1"/>
            </p:cNvSpPr>
            <p:nvPr/>
          </p:nvSpPr>
          <p:spPr>
            <a:xfrm>
              <a:off x="10579894" y="17372012"/>
              <a:ext cx="1008000" cy="940300"/>
            </a:xfrm>
            <a:prstGeom prst="ellipse">
              <a:avLst/>
            </a:prstGeom>
            <a:noFill/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602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Picture 4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93" y="4935456"/>
            <a:ext cx="6548740" cy="6381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2473" y="5115020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P1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7694" y="6393497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P2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2858" y="6977404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P3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3494" y="6716696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P4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3274" y="7508002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P5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1088" y="8980628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P6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7567" y="8195759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P7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8876" y="9640606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P8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6029" y="7955049"/>
            <a:ext cx="906018" cy="80021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P9</a:t>
            </a:r>
            <a:endParaRPr lang="en-SG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06515" y="9031896"/>
            <a:ext cx="3216798" cy="2750554"/>
            <a:chOff x="718415" y="4786079"/>
            <a:chExt cx="2361104" cy="201888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79919" y="6172429"/>
              <a:ext cx="646184" cy="6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4964" y="4786079"/>
              <a:ext cx="646184" cy="6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8415" y="5723494"/>
              <a:ext cx="646184" cy="6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20064846" y="13710444"/>
            <a:ext cx="6322190" cy="6099126"/>
            <a:chOff x="14898428" y="24712983"/>
            <a:chExt cx="3521471" cy="3397224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14999494" y="24794150"/>
              <a:ext cx="3311999" cy="3199848"/>
              <a:chOff x="21128791" y="6410111"/>
              <a:chExt cx="3780580" cy="3652562"/>
            </a:xfrm>
          </p:grpSpPr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22710538" y="6448675"/>
                <a:ext cx="616127" cy="568732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21744918" y="6733041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3326665" y="6733041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21128791" y="7999295"/>
                <a:ext cx="616127" cy="568732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22710538" y="9493941"/>
                <a:ext cx="616127" cy="568732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24293244" y="7999295"/>
                <a:ext cx="616127" cy="568732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21436855" y="7055971"/>
                <a:ext cx="0" cy="94332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1436855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21744918" y="9778307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23326665" y="9778307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24601308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24601308" y="7017407"/>
                <a:ext cx="0" cy="981888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508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236484" y="25731628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38353" y="25731628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98805" y="26613007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618476" y="26613007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526988" y="25011829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285566" y="25030877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638913" y="27303778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340016" y="27303778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86404" y="24712983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49934" y="24712983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959150" y="25253607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98428" y="25816514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975372" y="26618505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-z</a:t>
              </a:r>
              <a:endParaRPr lang="en-US" sz="4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911253" y="27132263"/>
              <a:ext cx="386222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+z</a:t>
              </a:r>
              <a:endParaRPr lang="en-US" sz="4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514944" y="27684031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24267" y="27684031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920789" y="27684031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467347" y="27684031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33677" y="27100170"/>
              <a:ext cx="386222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033677" y="26581951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33677" y="25715806"/>
              <a:ext cx="386222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033677" y="25229319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424903" y="24712983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20789" y="24712983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</p:grp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2655094" y="13673907"/>
            <a:ext cx="6342073" cy="6172201"/>
            <a:chOff x="6713750" y="5479316"/>
            <a:chExt cx="3542636" cy="3447746"/>
          </a:xfrm>
        </p:grpSpPr>
        <p:grpSp>
          <p:nvGrpSpPr>
            <p:cNvPr id="68" name="Group 67"/>
            <p:cNvGrpSpPr/>
            <p:nvPr/>
          </p:nvGrpSpPr>
          <p:grpSpPr>
            <a:xfrm>
              <a:off x="6713750" y="5479316"/>
              <a:ext cx="3542636" cy="3447746"/>
              <a:chOff x="14895599" y="24663848"/>
              <a:chExt cx="3542636" cy="3447746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>
              <a:xfrm>
                <a:off x="14999494" y="24794150"/>
                <a:ext cx="3311999" cy="3199848"/>
                <a:chOff x="21128791" y="6410111"/>
                <a:chExt cx="3780580" cy="3652562"/>
              </a:xfrm>
            </p:grpSpPr>
            <p:sp>
              <p:nvSpPr>
                <p:cNvPr id="98" name="Oval 97"/>
                <p:cNvSpPr>
                  <a:spLocks/>
                </p:cNvSpPr>
                <p:nvPr/>
              </p:nvSpPr>
              <p:spPr>
                <a:xfrm>
                  <a:off x="22710538" y="6448675"/>
                  <a:ext cx="616127" cy="568732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9</a:t>
                  </a:r>
                  <a:endPara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21744918" y="6733041"/>
                  <a:ext cx="965620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H="1">
                  <a:off x="23326665" y="6733041"/>
                  <a:ext cx="966579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>
                  <a:spLocks/>
                </p:cNvSpPr>
                <p:nvPr/>
              </p:nvSpPr>
              <p:spPr>
                <a:xfrm>
                  <a:off x="24293244" y="6448675"/>
                  <a:ext cx="616127" cy="568732"/>
                </a:xfrm>
                <a:prstGeom prst="ellipse">
                  <a:avLst/>
                </a:prstGeom>
                <a:solidFill>
                  <a:srgbClr val="DBFF8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2" name="Oval 101"/>
                <p:cNvSpPr>
                  <a:spLocks/>
                </p:cNvSpPr>
                <p:nvPr/>
              </p:nvSpPr>
              <p:spPr>
                <a:xfrm>
                  <a:off x="21128791" y="6410111"/>
                  <a:ext cx="616127" cy="645860"/>
                </a:xfrm>
                <a:prstGeom prst="ellipse">
                  <a:avLst/>
                </a:prstGeom>
                <a:solidFill>
                  <a:srgbClr val="96F1F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3" name="Oval 102"/>
                <p:cNvSpPr>
                  <a:spLocks/>
                </p:cNvSpPr>
                <p:nvPr/>
              </p:nvSpPr>
              <p:spPr>
                <a:xfrm>
                  <a:off x="22710538" y="7999295"/>
                  <a:ext cx="616127" cy="568732"/>
                </a:xfrm>
                <a:prstGeom prst="ellipse">
                  <a:avLst/>
                </a:prstGeom>
                <a:solidFill>
                  <a:srgbClr val="A0F0A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4" name="Oval 103"/>
                <p:cNvSpPr>
                  <a:spLocks/>
                </p:cNvSpPr>
                <p:nvPr/>
              </p:nvSpPr>
              <p:spPr>
                <a:xfrm>
                  <a:off x="21128791" y="9493941"/>
                  <a:ext cx="616127" cy="568732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5" name="Oval 104"/>
                <p:cNvSpPr>
                  <a:spLocks/>
                </p:cNvSpPr>
                <p:nvPr/>
              </p:nvSpPr>
              <p:spPr>
                <a:xfrm>
                  <a:off x="22710538" y="9493941"/>
                  <a:ext cx="616127" cy="568732"/>
                </a:xfrm>
                <a:prstGeom prst="ellipse">
                  <a:avLst/>
                </a:prstGeom>
                <a:solidFill>
                  <a:srgbClr val="A0A0F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6" name="Oval 105"/>
                <p:cNvSpPr>
                  <a:spLocks/>
                </p:cNvSpPr>
                <p:nvPr/>
              </p:nvSpPr>
              <p:spPr>
                <a:xfrm>
                  <a:off x="24293244" y="7999295"/>
                  <a:ext cx="616127" cy="568732"/>
                </a:xfrm>
                <a:prstGeom prst="ellipse">
                  <a:avLst/>
                </a:prstGeom>
                <a:solidFill>
                  <a:srgbClr val="B49687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7" name="Oval 106"/>
                <p:cNvSpPr>
                  <a:spLocks/>
                </p:cNvSpPr>
                <p:nvPr/>
              </p:nvSpPr>
              <p:spPr>
                <a:xfrm>
                  <a:off x="24293244" y="9493941"/>
                  <a:ext cx="616127" cy="568732"/>
                </a:xfrm>
                <a:prstGeom prst="ellipse">
                  <a:avLst/>
                </a:prstGeom>
                <a:solidFill>
                  <a:srgbClr val="FFA0DA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21436855" y="7055971"/>
                  <a:ext cx="0" cy="943324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21436855" y="8568027"/>
                  <a:ext cx="0" cy="925914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21744918" y="9778307"/>
                  <a:ext cx="965620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flipH="1">
                  <a:off x="23326665" y="9778307"/>
                  <a:ext cx="966579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24601308" y="8568027"/>
                  <a:ext cx="0" cy="925914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24601308" y="7017407"/>
                  <a:ext cx="0" cy="981888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23236435" y="6934118"/>
                  <a:ext cx="1147039" cy="114846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23236435" y="8484738"/>
                  <a:ext cx="1147039" cy="1092492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H="1">
                  <a:off x="21654688" y="8484738"/>
                  <a:ext cx="1146080" cy="1092492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flipH="1" flipV="1">
                  <a:off x="21654688" y="6961387"/>
                  <a:ext cx="1146080" cy="1121197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7"/>
                <p:cNvSpPr>
                  <a:spLocks/>
                </p:cNvSpPr>
                <p:nvPr/>
              </p:nvSpPr>
              <p:spPr>
                <a:xfrm>
                  <a:off x="21128791" y="7999295"/>
                  <a:ext cx="616127" cy="568732"/>
                </a:xfrm>
                <a:prstGeom prst="ellipse">
                  <a:avLst/>
                </a:prstGeom>
                <a:solidFill>
                  <a:srgbClr val="C896F0"/>
                </a:solidFill>
                <a:ln w="50800">
                  <a:solidFill>
                    <a:srgbClr val="F0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16241985" y="25770004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6696482" y="25770532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6300236" y="26613007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+y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640754" y="26613007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526988" y="25046404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7361214" y="25088967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574243" y="27302864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-y</a:t>
                </a:r>
                <a:endParaRPr lang="en-US" sz="4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364356" y="27327147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540247" y="24663848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989200" y="24663848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+x</a:t>
                </a:r>
                <a:endParaRPr 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4895599" y="25259227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930672" y="25812569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4934070" y="26585078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-z</a:t>
                </a:r>
                <a:endParaRPr lang="en-US" sz="4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4902011" y="27132605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+z</a:t>
                </a:r>
                <a:endParaRPr lang="en-US" sz="4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34069" y="27685418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6041707" y="27685418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6923021" y="27685418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7498226" y="27665849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-</a:t>
                </a:r>
                <a:r>
                  <a:rPr lang="en-US" sz="4000" dirty="0" smtClean="0"/>
                  <a:t>x</a:t>
                </a:r>
                <a:endParaRPr lang="en-US" sz="4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033677" y="27100170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033677" y="26581951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+y</a:t>
                </a:r>
                <a:endParaRPr lang="en-US" sz="4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8033677" y="25715806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-</a:t>
                </a:r>
                <a:r>
                  <a:rPr lang="en-US" sz="4000" dirty="0" smtClean="0"/>
                  <a:t>z</a:t>
                </a:r>
                <a:endParaRPr lang="en-US" sz="4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033677" y="25229319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7492048" y="24663848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6917231" y="24663848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+y</a:t>
                </a:r>
                <a:endParaRPr lang="en-US" sz="40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36432" y="7011648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054812" y="7011648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85270" y="6119237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85270" y="7764645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>
            <a:off x="10457172" y="5195509"/>
            <a:ext cx="5501292" cy="5315007"/>
            <a:chOff x="21128791" y="6410111"/>
            <a:chExt cx="3780580" cy="3652562"/>
          </a:xfrm>
        </p:grpSpPr>
        <p:sp>
          <p:nvSpPr>
            <p:cNvPr id="120" name="Oval 119"/>
            <p:cNvSpPr>
              <a:spLocks/>
            </p:cNvSpPr>
            <p:nvPr/>
          </p:nvSpPr>
          <p:spPr>
            <a:xfrm>
              <a:off x="22710538" y="6448675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21744918" y="6733041"/>
              <a:ext cx="965620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23326665" y="6733041"/>
              <a:ext cx="966579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>
              <a:spLocks/>
            </p:cNvSpPr>
            <p:nvPr/>
          </p:nvSpPr>
          <p:spPr>
            <a:xfrm>
              <a:off x="24293244" y="6448675"/>
              <a:ext cx="616127" cy="568732"/>
            </a:xfrm>
            <a:prstGeom prst="ellipse">
              <a:avLst/>
            </a:prstGeom>
            <a:solidFill>
              <a:srgbClr val="DB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>
            <a:xfrm>
              <a:off x="21128791" y="6410111"/>
              <a:ext cx="616127" cy="645860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" name="Oval 124"/>
            <p:cNvSpPr>
              <a:spLocks/>
            </p:cNvSpPr>
            <p:nvPr/>
          </p:nvSpPr>
          <p:spPr>
            <a:xfrm>
              <a:off x="22710538" y="7999295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1128791" y="9493941"/>
              <a:ext cx="616127" cy="568732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Oval 126"/>
            <p:cNvSpPr>
              <a:spLocks/>
            </p:cNvSpPr>
            <p:nvPr/>
          </p:nvSpPr>
          <p:spPr>
            <a:xfrm>
              <a:off x="22710538" y="9493941"/>
              <a:ext cx="616127" cy="568732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>
              <a:spLocks/>
            </p:cNvSpPr>
            <p:nvPr/>
          </p:nvSpPr>
          <p:spPr>
            <a:xfrm>
              <a:off x="24293244" y="7999295"/>
              <a:ext cx="616127" cy="568732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" name="Oval 128"/>
            <p:cNvSpPr>
              <a:spLocks/>
            </p:cNvSpPr>
            <p:nvPr/>
          </p:nvSpPr>
          <p:spPr>
            <a:xfrm>
              <a:off x="24293244" y="9493941"/>
              <a:ext cx="616127" cy="568732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21436855" y="7055971"/>
              <a:ext cx="0" cy="94332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21436855" y="8568027"/>
              <a:ext cx="0" cy="92591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21744918" y="9778307"/>
              <a:ext cx="965620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23326665" y="9778307"/>
              <a:ext cx="966579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24601308" y="8568027"/>
              <a:ext cx="0" cy="92591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4601308" y="7017407"/>
              <a:ext cx="0" cy="981888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23236435" y="6934118"/>
              <a:ext cx="1147039" cy="1148466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23236435" y="8484738"/>
              <a:ext cx="1147039" cy="1092492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21654688" y="8484738"/>
              <a:ext cx="1146080" cy="1092492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21654688" y="6961387"/>
              <a:ext cx="1146080" cy="1121197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>
              <a:spLocks/>
            </p:cNvSpPr>
            <p:nvPr/>
          </p:nvSpPr>
          <p:spPr>
            <a:xfrm>
              <a:off x="21128791" y="7999295"/>
              <a:ext cx="616127" cy="568732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8110147" y="4132174"/>
            <a:ext cx="7442879" cy="7468153"/>
            <a:chOff x="11625997" y="1516395"/>
            <a:chExt cx="4480913" cy="4496129"/>
          </a:xfrm>
        </p:grpSpPr>
        <p:grpSp>
          <p:nvGrpSpPr>
            <p:cNvPr id="142" name="Group 141"/>
            <p:cNvGrpSpPr>
              <a:grpSpLocks noChangeAspect="1"/>
            </p:cNvGrpSpPr>
            <p:nvPr/>
          </p:nvGrpSpPr>
          <p:grpSpPr>
            <a:xfrm>
              <a:off x="11625997" y="2203076"/>
              <a:ext cx="1925460" cy="3199848"/>
              <a:chOff x="21128791" y="6410111"/>
              <a:chExt cx="2197874" cy="3652562"/>
            </a:xfrm>
          </p:grpSpPr>
          <p:sp>
            <p:nvSpPr>
              <p:cNvPr id="174" name="Oval 173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5" name="Oval 174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6" name="Oval 175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>
                <a:off x="21436855" y="7055971"/>
                <a:ext cx="0" cy="94332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>
                <a:off x="21436855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>
                <a:spLocks/>
              </p:cNvSpPr>
              <p:nvPr/>
            </p:nvSpPr>
            <p:spPr>
              <a:xfrm>
                <a:off x="21128791" y="7999295"/>
                <a:ext cx="616127" cy="568732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3" name="Group 142"/>
            <p:cNvGrpSpPr>
              <a:grpSpLocks noChangeAspect="1"/>
            </p:cNvGrpSpPr>
            <p:nvPr/>
          </p:nvGrpSpPr>
          <p:grpSpPr>
            <a:xfrm>
              <a:off x="12190419" y="1516395"/>
              <a:ext cx="3311999" cy="1890455"/>
              <a:chOff x="21128791" y="6410111"/>
              <a:chExt cx="3780580" cy="2157916"/>
            </a:xfrm>
          </p:grpSpPr>
          <p:sp>
            <p:nvSpPr>
              <p:cNvPr id="166" name="Oval 165"/>
              <p:cNvSpPr>
                <a:spLocks/>
              </p:cNvSpPr>
              <p:nvPr/>
            </p:nvSpPr>
            <p:spPr>
              <a:xfrm>
                <a:off x="22710538" y="6448675"/>
                <a:ext cx="616127" cy="568732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>
                <a:off x="21744918" y="6733041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 flipH="1">
                <a:off x="23326665" y="6733041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0" name="Oval 169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4" name="Group 143"/>
            <p:cNvGrpSpPr>
              <a:grpSpLocks noChangeAspect="1"/>
            </p:cNvGrpSpPr>
            <p:nvPr/>
          </p:nvGrpSpPr>
          <p:grpSpPr>
            <a:xfrm>
              <a:off x="14180610" y="2219968"/>
              <a:ext cx="1926300" cy="3166064"/>
              <a:chOff x="22710538" y="6448675"/>
              <a:chExt cx="2198833" cy="3613998"/>
            </a:xfrm>
          </p:grpSpPr>
          <p:sp>
            <p:nvSpPr>
              <p:cNvPr id="158" name="Oval 157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Oval 158"/>
              <p:cNvSpPr>
                <a:spLocks/>
              </p:cNvSpPr>
              <p:nvPr/>
            </p:nvSpPr>
            <p:spPr>
              <a:xfrm>
                <a:off x="24293244" y="7999295"/>
                <a:ext cx="616127" cy="568732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0" name="Oval 159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>
                <a:off x="24601308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24601308" y="7017407"/>
                <a:ext cx="0" cy="981888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5" name="Group 144"/>
            <p:cNvGrpSpPr>
              <a:grpSpLocks noChangeAspect="1"/>
            </p:cNvGrpSpPr>
            <p:nvPr/>
          </p:nvGrpSpPr>
          <p:grpSpPr>
            <a:xfrm>
              <a:off x="12190419" y="4204889"/>
              <a:ext cx="3311999" cy="1807635"/>
              <a:chOff x="21128791" y="7999295"/>
              <a:chExt cx="3780580" cy="2063378"/>
            </a:xfrm>
          </p:grpSpPr>
          <p:sp>
            <p:nvSpPr>
              <p:cNvPr id="150" name="Oval 149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1" name="Oval 150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22710538" y="9493941"/>
                <a:ext cx="616127" cy="568732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21744918" y="9778307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flipH="1">
                <a:off x="23326665" y="9778307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12214390" y="3447890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3547091" y="2089579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4911207" y="3492204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3551457" y="4801710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27485791" y="3732212"/>
            <a:ext cx="8032476" cy="7870007"/>
            <a:chOff x="33891348" y="1913905"/>
            <a:chExt cx="4835874" cy="4738061"/>
          </a:xfrm>
        </p:grpSpPr>
        <p:grpSp>
          <p:nvGrpSpPr>
            <p:cNvPr id="376" name="Group 375"/>
            <p:cNvGrpSpPr/>
            <p:nvPr/>
          </p:nvGrpSpPr>
          <p:grpSpPr>
            <a:xfrm>
              <a:off x="33891348" y="1913905"/>
              <a:ext cx="4835874" cy="4661876"/>
              <a:chOff x="27826203" y="1913905"/>
              <a:chExt cx="4835874" cy="4661876"/>
            </a:xfrm>
          </p:grpSpPr>
          <p:grpSp>
            <p:nvGrpSpPr>
              <p:cNvPr id="385" name="Group 384"/>
              <p:cNvGrpSpPr/>
              <p:nvPr/>
            </p:nvGrpSpPr>
            <p:grpSpPr>
              <a:xfrm>
                <a:off x="27826203" y="1913905"/>
                <a:ext cx="4699291" cy="4661876"/>
                <a:chOff x="22120601" y="1913905"/>
                <a:chExt cx="4699291" cy="4661876"/>
              </a:xfrm>
            </p:grpSpPr>
            <p:grpSp>
              <p:nvGrpSpPr>
                <p:cNvPr id="394" name="Group 393"/>
                <p:cNvGrpSpPr/>
                <p:nvPr/>
              </p:nvGrpSpPr>
              <p:grpSpPr>
                <a:xfrm>
                  <a:off x="22120601" y="2079652"/>
                  <a:ext cx="4699291" cy="4496129"/>
                  <a:chOff x="16792157" y="2045868"/>
                  <a:chExt cx="4699291" cy="4496129"/>
                </a:xfrm>
              </p:grpSpPr>
              <p:grpSp>
                <p:nvGrpSpPr>
                  <p:cNvPr id="403" name="Group 402"/>
                  <p:cNvGrpSpPr/>
                  <p:nvPr/>
                </p:nvGrpSpPr>
                <p:grpSpPr>
                  <a:xfrm>
                    <a:off x="17010535" y="2045868"/>
                    <a:ext cx="4480913" cy="4496129"/>
                    <a:chOff x="11625997" y="1516395"/>
                    <a:chExt cx="4480913" cy="4496129"/>
                  </a:xfrm>
                </p:grpSpPr>
                <p:grpSp>
                  <p:nvGrpSpPr>
                    <p:cNvPr id="412" name="Group 4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25997" y="2203076"/>
                      <a:ext cx="1925460" cy="3199848"/>
                      <a:chOff x="21128791" y="6410111"/>
                      <a:chExt cx="2197874" cy="3652562"/>
                    </a:xfrm>
                  </p:grpSpPr>
                  <p:sp>
                    <p:nvSpPr>
                      <p:cNvPr id="444" name="Oval 443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6410111"/>
                        <a:ext cx="616127" cy="645860"/>
                      </a:xfrm>
                      <a:prstGeom prst="ellipse">
                        <a:avLst/>
                      </a:prstGeom>
                      <a:solidFill>
                        <a:srgbClr val="96F1F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2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45" name="Oval 444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46" name="Oval 445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0F0A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4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47" name="Straight Arrow Connector 446"/>
                      <p:cNvCxnSpPr/>
                      <p:nvPr/>
                    </p:nvCxnSpPr>
                    <p:spPr>
                      <a:xfrm>
                        <a:off x="21436855" y="7055971"/>
                        <a:ext cx="0" cy="943324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Straight Arrow Connector 447"/>
                      <p:cNvCxnSpPr/>
                      <p:nvPr/>
                    </p:nvCxnSpPr>
                    <p:spPr>
                      <a:xfrm>
                        <a:off x="21436855" y="8568027"/>
                        <a:ext cx="0" cy="925914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9" name="Straight Arrow Connector 448"/>
                      <p:cNvCxnSpPr/>
                      <p:nvPr/>
                    </p:nvCxnSpPr>
                    <p:spPr>
                      <a:xfrm flipH="1">
                        <a:off x="21654688" y="8484738"/>
                        <a:ext cx="1146080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0" name="Straight Arrow Connector 449"/>
                      <p:cNvCxnSpPr/>
                      <p:nvPr/>
                    </p:nvCxnSpPr>
                    <p:spPr>
                      <a:xfrm flipH="1" flipV="1">
                        <a:off x="21654688" y="6961387"/>
                        <a:ext cx="1146080" cy="1121197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1" name="Oval 450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C896F0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3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413" name="Group 4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2190419" y="1516395"/>
                      <a:ext cx="3311999" cy="1890455"/>
                      <a:chOff x="21128791" y="6410111"/>
                      <a:chExt cx="3780580" cy="2157916"/>
                    </a:xfrm>
                  </p:grpSpPr>
                  <p:sp>
                    <p:nvSpPr>
                      <p:cNvPr id="436" name="Oval 435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644867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AC09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9</a:t>
                        </a:r>
                        <a:endParaRPr lang="en-US" sz="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37" name="Straight Arrow Connector 436"/>
                      <p:cNvCxnSpPr/>
                      <p:nvPr/>
                    </p:nvCxnSpPr>
                    <p:spPr>
                      <a:xfrm>
                        <a:off x="21744918" y="6733041"/>
                        <a:ext cx="965620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8" name="Straight Arrow Connector 437"/>
                      <p:cNvCxnSpPr/>
                      <p:nvPr/>
                    </p:nvCxnSpPr>
                    <p:spPr>
                      <a:xfrm flipH="1">
                        <a:off x="23326665" y="6733041"/>
                        <a:ext cx="966579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9" name="Oval 438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644867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DBFF8D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8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40" name="Oval 439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6410111"/>
                        <a:ext cx="616127" cy="645860"/>
                      </a:xfrm>
                      <a:prstGeom prst="ellipse">
                        <a:avLst/>
                      </a:prstGeom>
                      <a:solidFill>
                        <a:srgbClr val="96F1F1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2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41" name="Straight Arrow Connector 440"/>
                      <p:cNvCxnSpPr/>
                      <p:nvPr/>
                    </p:nvCxnSpPr>
                    <p:spPr>
                      <a:xfrm flipH="1">
                        <a:off x="23236435" y="6934118"/>
                        <a:ext cx="1147039" cy="1148466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2" name="Straight Arrow Connector 441"/>
                      <p:cNvCxnSpPr/>
                      <p:nvPr/>
                    </p:nvCxnSpPr>
                    <p:spPr>
                      <a:xfrm flipH="1" flipV="1">
                        <a:off x="21654688" y="6961387"/>
                        <a:ext cx="1146080" cy="1121197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3" name="Oval 442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414" name="Group 4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4180610" y="2219968"/>
                      <a:ext cx="1926300" cy="3166064"/>
                      <a:chOff x="22710538" y="6448675"/>
                      <a:chExt cx="2198833" cy="3613998"/>
                    </a:xfrm>
                  </p:grpSpPr>
                  <p:sp>
                    <p:nvSpPr>
                      <p:cNvPr id="428" name="Oval 427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644867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DBFF8D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8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9" name="Oval 428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B49687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7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30" name="Oval 429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FA0DA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6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31" name="Straight Arrow Connector 430"/>
                      <p:cNvCxnSpPr/>
                      <p:nvPr/>
                    </p:nvCxnSpPr>
                    <p:spPr>
                      <a:xfrm>
                        <a:off x="24601308" y="8568027"/>
                        <a:ext cx="0" cy="925914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2" name="Straight Arrow Connector 431"/>
                      <p:cNvCxnSpPr/>
                      <p:nvPr/>
                    </p:nvCxnSpPr>
                    <p:spPr>
                      <a:xfrm>
                        <a:off x="24601308" y="7017407"/>
                        <a:ext cx="0" cy="981888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3" name="Straight Arrow Connector 432"/>
                      <p:cNvCxnSpPr/>
                      <p:nvPr/>
                    </p:nvCxnSpPr>
                    <p:spPr>
                      <a:xfrm flipH="1">
                        <a:off x="23236435" y="6934118"/>
                        <a:ext cx="1147039" cy="1148466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4" name="Straight Arrow Connector 433"/>
                      <p:cNvCxnSpPr/>
                      <p:nvPr/>
                    </p:nvCxnSpPr>
                    <p:spPr>
                      <a:xfrm flipH="1" flipV="1">
                        <a:off x="23236435" y="8484738"/>
                        <a:ext cx="1147039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5" name="Oval 434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415" name="Group 4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2190419" y="4204889"/>
                      <a:ext cx="3311999" cy="1807635"/>
                      <a:chOff x="21128791" y="7999295"/>
                      <a:chExt cx="3780580" cy="2063378"/>
                    </a:xfrm>
                  </p:grpSpPr>
                  <p:sp>
                    <p:nvSpPr>
                      <p:cNvPr id="420" name="Oval 419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1" name="Oval 420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0F0A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4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2" name="Oval 421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A0F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5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3" name="Oval 422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FA0DA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6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24" name="Straight Arrow Connector 423"/>
                      <p:cNvCxnSpPr/>
                      <p:nvPr/>
                    </p:nvCxnSpPr>
                    <p:spPr>
                      <a:xfrm flipH="1">
                        <a:off x="21744918" y="9778307"/>
                        <a:ext cx="965620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5" name="Straight Arrow Connector 424"/>
                      <p:cNvCxnSpPr/>
                      <p:nvPr/>
                    </p:nvCxnSpPr>
                    <p:spPr>
                      <a:xfrm flipH="1">
                        <a:off x="23326665" y="9778307"/>
                        <a:ext cx="966579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6" name="Straight Arrow Connector 425"/>
                      <p:cNvCxnSpPr/>
                      <p:nvPr/>
                    </p:nvCxnSpPr>
                    <p:spPr>
                      <a:xfrm flipH="1" flipV="1">
                        <a:off x="23236435" y="8484738"/>
                        <a:ext cx="1147039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7" name="Straight Arrow Connector 426"/>
                      <p:cNvCxnSpPr/>
                      <p:nvPr/>
                    </p:nvCxnSpPr>
                    <p:spPr>
                      <a:xfrm flipH="1">
                        <a:off x="21654688" y="8484738"/>
                        <a:ext cx="1146080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12214390" y="3447890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7" name="TextBox 416"/>
                    <p:cNvSpPr txBox="1"/>
                    <p:nvPr/>
                  </p:nvSpPr>
                  <p:spPr>
                    <a:xfrm>
                      <a:off x="13547091" y="2089579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smtClean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8" name="TextBox 417"/>
                    <p:cNvSpPr txBox="1"/>
                    <p:nvPr/>
                  </p:nvSpPr>
                  <p:spPr>
                    <a:xfrm>
                      <a:off x="14911207" y="3492204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9" name="TextBox 418"/>
                    <p:cNvSpPr txBox="1"/>
                    <p:nvPr/>
                  </p:nvSpPr>
                  <p:spPr>
                    <a:xfrm>
                      <a:off x="13551457" y="4801710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404" name="TextBox 403"/>
                  <p:cNvSpPr txBox="1"/>
                  <p:nvPr/>
                </p:nvSpPr>
                <p:spPr>
                  <a:xfrm>
                    <a:off x="18231233" y="3620769"/>
                    <a:ext cx="398768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+x</a:t>
                    </a:r>
                    <a:endParaRPr lang="en-US" sz="4000" dirty="0"/>
                  </a:p>
                </p:txBody>
              </p:sp>
              <p:sp>
                <p:nvSpPr>
                  <p:cNvPr id="405" name="TextBox 404"/>
                  <p:cNvSpPr txBox="1"/>
                  <p:nvPr/>
                </p:nvSpPr>
                <p:spPr>
                  <a:xfrm>
                    <a:off x="18307433" y="4535169"/>
                    <a:ext cx="404558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/>
                      <a:t>+</a:t>
                    </a:r>
                    <a:r>
                      <a:rPr lang="en-US" sz="4000" smtClean="0"/>
                      <a:t>y</a:t>
                    </a:r>
                    <a:endParaRPr lang="en-US" sz="4000" dirty="0"/>
                  </a:p>
                </p:txBody>
              </p:sp>
              <p:sp>
                <p:nvSpPr>
                  <p:cNvPr id="406" name="TextBox 405"/>
                  <p:cNvSpPr txBox="1"/>
                  <p:nvPr/>
                </p:nvSpPr>
                <p:spPr>
                  <a:xfrm>
                    <a:off x="17536367" y="2858769"/>
                    <a:ext cx="334340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-x</a:t>
                    </a:r>
                    <a:endParaRPr lang="en-US" sz="4000" dirty="0"/>
                  </a:p>
                </p:txBody>
              </p: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17536367" y="5266087"/>
                    <a:ext cx="342910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/>
                      <a:t>-y</a:t>
                    </a:r>
                    <a:endParaRPr lang="en-US" sz="4000" dirty="0"/>
                  </a:p>
                </p:txBody>
              </p:sp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16792157" y="3221479"/>
                    <a:ext cx="386222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+z</a:t>
                    </a:r>
                    <a:endParaRPr lang="en-US" sz="4000" dirty="0"/>
                  </a:p>
                </p:txBody>
              </p:sp>
              <p:sp>
                <p:nvSpPr>
                  <p:cNvPr id="409" name="TextBox 408"/>
                  <p:cNvSpPr txBox="1"/>
                  <p:nvPr/>
                </p:nvSpPr>
                <p:spPr>
                  <a:xfrm>
                    <a:off x="16827231" y="3784517"/>
                    <a:ext cx="327353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-z</a:t>
                    </a:r>
                    <a:endParaRPr lang="en-US" sz="4000" dirty="0"/>
                  </a:p>
                </p:txBody>
              </p:sp>
              <p:sp>
                <p:nvSpPr>
                  <p:cNvPr id="410" name="TextBox 409"/>
                  <p:cNvSpPr txBox="1"/>
                  <p:nvPr/>
                </p:nvSpPr>
                <p:spPr>
                  <a:xfrm>
                    <a:off x="16830629" y="4535169"/>
                    <a:ext cx="327353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/>
                      <a:t>-z</a:t>
                    </a:r>
                    <a:endParaRPr lang="en-US" sz="4000" dirty="0"/>
                  </a:p>
                </p:txBody>
              </p:sp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16798569" y="5027612"/>
                    <a:ext cx="386222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/>
                      <a:t>+z</a:t>
                    </a:r>
                    <a:endParaRPr lang="en-US" sz="4000" dirty="0"/>
                  </a:p>
                </p:txBody>
              </p:sp>
            </p:grpSp>
            <p:sp>
              <p:nvSpPr>
                <p:cNvPr id="395" name="TextBox 394"/>
                <p:cNvSpPr txBox="1"/>
                <p:nvPr/>
              </p:nvSpPr>
              <p:spPr>
                <a:xfrm>
                  <a:off x="23198431" y="2536610"/>
                  <a:ext cx="33434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-x</a:t>
                  </a:r>
                  <a:endParaRPr lang="en-US" sz="4000" dirty="0"/>
                </a:p>
              </p:txBody>
            </p:sp>
            <p:sp>
              <p:nvSpPr>
                <p:cNvPr id="396" name="TextBox 395"/>
                <p:cNvSpPr txBox="1"/>
                <p:nvPr/>
              </p:nvSpPr>
              <p:spPr>
                <a:xfrm>
                  <a:off x="23832913" y="3273985"/>
                  <a:ext cx="33434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-x</a:t>
                  </a:r>
                  <a:endParaRPr lang="en-US" sz="4000" dirty="0"/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>
                  <a:off x="23415894" y="1913905"/>
                  <a:ext cx="33434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-x</a:t>
                  </a:r>
                  <a:endParaRPr lang="en-US" sz="4000" dirty="0"/>
                </a:p>
              </p:txBody>
            </p:sp>
            <p:sp>
              <p:nvSpPr>
                <p:cNvPr id="398" name="TextBox 397"/>
                <p:cNvSpPr txBox="1"/>
                <p:nvPr/>
              </p:nvSpPr>
              <p:spPr>
                <a:xfrm>
                  <a:off x="23838694" y="1913905"/>
                  <a:ext cx="398768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+x</a:t>
                  </a:r>
                  <a:endParaRPr lang="en-US" sz="4000" dirty="0"/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>
                  <a:off x="24780853" y="1913905"/>
                  <a:ext cx="404558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+y</a:t>
                  </a:r>
                  <a:endParaRPr lang="en-US" sz="4000" dirty="0"/>
                </a:p>
              </p:txBody>
            </p:sp>
            <p:sp>
              <p:nvSpPr>
                <p:cNvPr id="400" name="TextBox 399"/>
                <p:cNvSpPr txBox="1"/>
                <p:nvPr/>
              </p:nvSpPr>
              <p:spPr>
                <a:xfrm>
                  <a:off x="25308767" y="1913905"/>
                  <a:ext cx="34291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-y</a:t>
                  </a:r>
                  <a:endParaRPr lang="en-US" sz="4000" dirty="0"/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24746491" y="3273984"/>
                  <a:ext cx="327353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-z</a:t>
                  </a:r>
                  <a:endParaRPr lang="en-US" sz="4000" dirty="0"/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25571764" y="2477769"/>
                  <a:ext cx="386222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+z</a:t>
                  </a:r>
                  <a:endParaRPr lang="en-US" sz="4000" dirty="0"/>
                </a:p>
              </p:txBody>
            </p:sp>
          </p:grpSp>
          <p:sp>
            <p:nvSpPr>
              <p:cNvPr id="386" name="TextBox 385"/>
              <p:cNvSpPr txBox="1"/>
              <p:nvPr/>
            </p:nvSpPr>
            <p:spPr>
              <a:xfrm>
                <a:off x="30813203" y="3687387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-z</a:t>
                </a:r>
                <a:endParaRPr lang="en-US" sz="4000" dirty="0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31561048" y="2877693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+z</a:t>
                </a:r>
                <a:endParaRPr lang="en-US" sz="4000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32247891" y="3146980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32259190" y="3677776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/>
                  <a:t>-</a:t>
                </a:r>
                <a:r>
                  <a:rPr lang="en-US" sz="4000" smtClean="0"/>
                  <a:t>z</a:t>
                </a:r>
                <a:endParaRPr lang="en-US" sz="4000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32243164" y="4511764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+y</a:t>
                </a:r>
                <a:endParaRPr lang="en-US" sz="4000" dirty="0"/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32319167" y="5027612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30831479" y="4540097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+x</a:t>
                </a:r>
                <a:endParaRPr lang="en-US" sz="4000" dirty="0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31534894" y="5180012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-x</a:t>
                </a:r>
                <a:endParaRPr lang="en-US" sz="4000" dirty="0"/>
              </a:p>
            </p:txBody>
          </p:sp>
        </p:grpSp>
        <p:sp>
          <p:nvSpPr>
            <p:cNvPr id="377" name="TextBox 376"/>
            <p:cNvSpPr txBox="1"/>
            <p:nvPr/>
          </p:nvSpPr>
          <p:spPr>
            <a:xfrm>
              <a:off x="36540212" y="4876053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37305703" y="5595160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37091752" y="6225790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36547785" y="6225790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5680571" y="6225790"/>
              <a:ext cx="386222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+z</a:t>
              </a:r>
              <a:endParaRPr lang="en-US" sz="4000" dirty="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35192633" y="6225790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</a:t>
              </a:r>
              <a:r>
                <a:rPr lang="en-US" sz="4000" dirty="0" smtClean="0"/>
                <a:t>z</a:t>
              </a:r>
              <a:endParaRPr lang="en-US" sz="40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4931019" y="5573014"/>
              <a:ext cx="484705" cy="426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5598681" y="4930779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/>
                <a:t>+</a:t>
              </a:r>
              <a:r>
                <a:rPr lang="en-US" sz="4000" smtClean="0"/>
                <a:t>y</a:t>
              </a:r>
              <a:endParaRPr lang="en-US" sz="4000" dirty="0"/>
            </a:p>
          </p:txBody>
        </p:sp>
      </p:grpSp>
      <p:sp>
        <p:nvSpPr>
          <p:cNvPr id="452" name="Right Arrow 451"/>
          <p:cNvSpPr/>
          <p:nvPr/>
        </p:nvSpPr>
        <p:spPr>
          <a:xfrm>
            <a:off x="16778229" y="7324761"/>
            <a:ext cx="786378" cy="997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56" name="Right Arrow 455"/>
          <p:cNvSpPr/>
          <p:nvPr/>
        </p:nvSpPr>
        <p:spPr>
          <a:xfrm>
            <a:off x="26353294" y="7324761"/>
            <a:ext cx="786378" cy="997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457" name="Group 456"/>
          <p:cNvGrpSpPr>
            <a:grpSpLocks noChangeAspect="1"/>
          </p:cNvGrpSpPr>
          <p:nvPr/>
        </p:nvGrpSpPr>
        <p:grpSpPr>
          <a:xfrm>
            <a:off x="27909363" y="2417471"/>
            <a:ext cx="7596000" cy="1192470"/>
            <a:chOff x="27490371" y="16610013"/>
            <a:chExt cx="5044988" cy="791999"/>
          </a:xfrm>
        </p:grpSpPr>
        <p:sp>
          <p:nvSpPr>
            <p:cNvPr id="458" name="Oval 457"/>
            <p:cNvSpPr>
              <a:spLocks noChangeAspect="1"/>
            </p:cNvSpPr>
            <p:nvPr/>
          </p:nvSpPr>
          <p:spPr>
            <a:xfrm>
              <a:off x="27490371" y="16610013"/>
              <a:ext cx="792000" cy="79199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9" name="Oval 458"/>
            <p:cNvSpPr>
              <a:spLocks noChangeAspect="1"/>
            </p:cNvSpPr>
            <p:nvPr/>
          </p:nvSpPr>
          <p:spPr>
            <a:xfrm>
              <a:off x="28893923" y="16610013"/>
              <a:ext cx="792000" cy="79199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0" name="Oval 459"/>
            <p:cNvSpPr>
              <a:spLocks noChangeAspect="1"/>
            </p:cNvSpPr>
            <p:nvPr/>
          </p:nvSpPr>
          <p:spPr>
            <a:xfrm>
              <a:off x="30329667" y="16610013"/>
              <a:ext cx="792000" cy="79199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1" name="Oval 460"/>
            <p:cNvSpPr>
              <a:spLocks noChangeAspect="1"/>
            </p:cNvSpPr>
            <p:nvPr/>
          </p:nvSpPr>
          <p:spPr>
            <a:xfrm>
              <a:off x="31743359" y="16610013"/>
              <a:ext cx="792000" cy="79199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62" name="Straight Arrow Connector 461"/>
            <p:cNvCxnSpPr/>
            <p:nvPr/>
          </p:nvCxnSpPr>
          <p:spPr>
            <a:xfrm flipH="1">
              <a:off x="31121667" y="17006012"/>
              <a:ext cx="621692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/>
            <p:cNvCxnSpPr/>
            <p:nvPr/>
          </p:nvCxnSpPr>
          <p:spPr>
            <a:xfrm flipH="1">
              <a:off x="29685923" y="17006012"/>
              <a:ext cx="643744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/>
            <p:cNvCxnSpPr/>
            <p:nvPr/>
          </p:nvCxnSpPr>
          <p:spPr>
            <a:xfrm flipH="1">
              <a:off x="28282371" y="17006012"/>
              <a:ext cx="611552" cy="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Box 464"/>
            <p:cNvSpPr txBox="1"/>
            <p:nvPr/>
          </p:nvSpPr>
          <p:spPr>
            <a:xfrm>
              <a:off x="27588593" y="16713625"/>
              <a:ext cx="631555" cy="59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28992144" y="16713625"/>
              <a:ext cx="631555" cy="59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30427888" y="16713625"/>
              <a:ext cx="631555" cy="59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31841581" y="16713625"/>
              <a:ext cx="631555" cy="59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453" name="Picture 4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894" y="12800007"/>
            <a:ext cx="7474221" cy="7920000"/>
          </a:xfrm>
          <a:prstGeom prst="rect">
            <a:avLst/>
          </a:prstGeom>
        </p:spPr>
      </p:pic>
      <p:pic>
        <p:nvPicPr>
          <p:cNvPr id="454" name="Picture 4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94" y="12800007"/>
            <a:ext cx="7474222" cy="7920000"/>
          </a:xfrm>
          <a:prstGeom prst="rect">
            <a:avLst/>
          </a:prstGeom>
        </p:spPr>
      </p:pic>
      <p:cxnSp>
        <p:nvCxnSpPr>
          <p:cNvPr id="474" name="Straight Connector 473"/>
          <p:cNvCxnSpPr/>
          <p:nvPr/>
        </p:nvCxnSpPr>
        <p:spPr>
          <a:xfrm>
            <a:off x="18875403" y="12723812"/>
            <a:ext cx="0" cy="7625974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1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2925780" y="4750700"/>
            <a:ext cx="6577633" cy="5507931"/>
            <a:chOff x="8811951" y="2864991"/>
            <a:chExt cx="3600000" cy="30145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1951" y="2864991"/>
              <a:ext cx="3600000" cy="301454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503715" y="2908643"/>
              <a:ext cx="495872" cy="43796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P1</a:t>
              </a:r>
              <a:endParaRPr lang="en-SG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835502" y="4112721"/>
              <a:ext cx="495872" cy="43796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P2</a:t>
              </a:r>
              <a:endParaRPr lang="en-SG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35912" y="3839189"/>
              <a:ext cx="495872" cy="43796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P3</a:t>
              </a:r>
              <a:endParaRPr lang="en-SG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77076" y="3999577"/>
              <a:ext cx="495872" cy="43796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P4</a:t>
              </a:r>
              <a:endParaRPr lang="en-SG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17039" y="4583086"/>
              <a:ext cx="495872" cy="43796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P5</a:t>
              </a:r>
              <a:endParaRPr lang="en-SG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4962" y="4702217"/>
              <a:ext cx="495872" cy="43796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P6</a:t>
              </a:r>
              <a:endParaRPr lang="en-SG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97132" y="4155988"/>
              <a:ext cx="495872" cy="43796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P7</a:t>
              </a:r>
              <a:endParaRPr lang="en-SG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71542" y="4622628"/>
              <a:ext cx="495872" cy="43796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P8</a:t>
              </a:r>
              <a:endParaRPr lang="en-SG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715" y="3979066"/>
              <a:ext cx="495872" cy="43796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5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P9</a:t>
              </a:r>
              <a:endParaRPr lang="en-SG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114696" y="7847012"/>
            <a:ext cx="3216798" cy="2750554"/>
            <a:chOff x="718415" y="4786079"/>
            <a:chExt cx="2361104" cy="201888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79919" y="6172429"/>
              <a:ext cx="646184" cy="6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4964" y="4786079"/>
              <a:ext cx="646184" cy="6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8415" y="5723494"/>
              <a:ext cx="646184" cy="6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20064846" y="14397090"/>
            <a:ext cx="6322190" cy="6099126"/>
            <a:chOff x="14898428" y="24712983"/>
            <a:chExt cx="3521471" cy="3397224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14999494" y="24794150"/>
              <a:ext cx="3311999" cy="3199848"/>
              <a:chOff x="21128791" y="6410111"/>
              <a:chExt cx="3780580" cy="3652562"/>
            </a:xfrm>
          </p:grpSpPr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22710538" y="6448675"/>
                <a:ext cx="616127" cy="568732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21744918" y="6733041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3326665" y="6733041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21128791" y="7999295"/>
                <a:ext cx="616127" cy="568732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22710538" y="9493941"/>
                <a:ext cx="616127" cy="568732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24293244" y="7999295"/>
                <a:ext cx="616127" cy="568732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21436855" y="7055971"/>
                <a:ext cx="0" cy="94332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1436855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21744918" y="9778307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23326665" y="9778307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24601308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24601308" y="7017407"/>
                <a:ext cx="0" cy="981888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508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236484" y="25731628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38353" y="25731628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98805" y="26613007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618476" y="26613007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526988" y="25011829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285566" y="25030877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-y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638913" y="27303778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340016" y="27303778"/>
              <a:ext cx="34291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86404" y="24712983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49934" y="24712983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959150" y="25253607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98428" y="25816514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975372" y="26618505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-z</a:t>
              </a:r>
              <a:endParaRPr lang="en-US" sz="4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911253" y="27132263"/>
              <a:ext cx="386222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+z</a:t>
              </a:r>
              <a:endParaRPr lang="en-US" sz="4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514944" y="27684031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-x</a:t>
              </a:r>
              <a:endParaRPr lang="en-US" sz="4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24267" y="27684031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920789" y="27684031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467347" y="27684031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33677" y="27100170"/>
              <a:ext cx="386222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033677" y="26581951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33677" y="25715806"/>
              <a:ext cx="386222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+z</a:t>
              </a:r>
              <a:endParaRPr lang="en-US" sz="4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033677" y="25229319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-z</a:t>
              </a:r>
              <a:endParaRPr lang="en-US" sz="4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424903" y="24712983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+x</a:t>
              </a:r>
              <a:endParaRPr lang="en-US" sz="4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20789" y="24712983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</p:grp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2655094" y="13562010"/>
            <a:ext cx="6342073" cy="6172201"/>
            <a:chOff x="6713750" y="5479316"/>
            <a:chExt cx="3542636" cy="3447746"/>
          </a:xfrm>
        </p:grpSpPr>
        <p:grpSp>
          <p:nvGrpSpPr>
            <p:cNvPr id="68" name="Group 67"/>
            <p:cNvGrpSpPr/>
            <p:nvPr/>
          </p:nvGrpSpPr>
          <p:grpSpPr>
            <a:xfrm>
              <a:off x="6713750" y="5479316"/>
              <a:ext cx="3542636" cy="3447746"/>
              <a:chOff x="14895599" y="24663848"/>
              <a:chExt cx="3542636" cy="3447746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>
              <a:xfrm>
                <a:off x="14999494" y="24794150"/>
                <a:ext cx="3311999" cy="3199848"/>
                <a:chOff x="21128791" y="6410111"/>
                <a:chExt cx="3780580" cy="3652562"/>
              </a:xfrm>
            </p:grpSpPr>
            <p:sp>
              <p:nvSpPr>
                <p:cNvPr id="98" name="Oval 97"/>
                <p:cNvSpPr>
                  <a:spLocks/>
                </p:cNvSpPr>
                <p:nvPr/>
              </p:nvSpPr>
              <p:spPr>
                <a:xfrm>
                  <a:off x="22710538" y="6448675"/>
                  <a:ext cx="616127" cy="568732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9</a:t>
                  </a:r>
                  <a:endParaRPr lang="en-US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21744918" y="6733041"/>
                  <a:ext cx="965620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H="1">
                  <a:off x="23326665" y="6733041"/>
                  <a:ext cx="966579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>
                  <a:spLocks/>
                </p:cNvSpPr>
                <p:nvPr/>
              </p:nvSpPr>
              <p:spPr>
                <a:xfrm>
                  <a:off x="24293244" y="6448675"/>
                  <a:ext cx="616127" cy="568732"/>
                </a:xfrm>
                <a:prstGeom prst="ellipse">
                  <a:avLst/>
                </a:prstGeom>
                <a:solidFill>
                  <a:srgbClr val="DBFF8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2" name="Oval 101"/>
                <p:cNvSpPr>
                  <a:spLocks/>
                </p:cNvSpPr>
                <p:nvPr/>
              </p:nvSpPr>
              <p:spPr>
                <a:xfrm>
                  <a:off x="21128791" y="6410111"/>
                  <a:ext cx="616127" cy="645860"/>
                </a:xfrm>
                <a:prstGeom prst="ellipse">
                  <a:avLst/>
                </a:prstGeom>
                <a:solidFill>
                  <a:srgbClr val="96F1F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3" name="Oval 102"/>
                <p:cNvSpPr>
                  <a:spLocks/>
                </p:cNvSpPr>
                <p:nvPr/>
              </p:nvSpPr>
              <p:spPr>
                <a:xfrm>
                  <a:off x="22710538" y="7999295"/>
                  <a:ext cx="616127" cy="568732"/>
                </a:xfrm>
                <a:prstGeom prst="ellipse">
                  <a:avLst/>
                </a:prstGeom>
                <a:solidFill>
                  <a:srgbClr val="A0F0A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4" name="Oval 103"/>
                <p:cNvSpPr>
                  <a:spLocks/>
                </p:cNvSpPr>
                <p:nvPr/>
              </p:nvSpPr>
              <p:spPr>
                <a:xfrm>
                  <a:off x="21128791" y="9493941"/>
                  <a:ext cx="616127" cy="568732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5" name="Oval 104"/>
                <p:cNvSpPr>
                  <a:spLocks/>
                </p:cNvSpPr>
                <p:nvPr/>
              </p:nvSpPr>
              <p:spPr>
                <a:xfrm>
                  <a:off x="22710538" y="9493941"/>
                  <a:ext cx="616127" cy="568732"/>
                </a:xfrm>
                <a:prstGeom prst="ellipse">
                  <a:avLst/>
                </a:prstGeom>
                <a:solidFill>
                  <a:srgbClr val="A0A0F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6" name="Oval 105"/>
                <p:cNvSpPr>
                  <a:spLocks/>
                </p:cNvSpPr>
                <p:nvPr/>
              </p:nvSpPr>
              <p:spPr>
                <a:xfrm>
                  <a:off x="24293244" y="7999295"/>
                  <a:ext cx="616127" cy="568732"/>
                </a:xfrm>
                <a:prstGeom prst="ellipse">
                  <a:avLst/>
                </a:prstGeom>
                <a:solidFill>
                  <a:srgbClr val="B49687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7" name="Oval 106"/>
                <p:cNvSpPr>
                  <a:spLocks/>
                </p:cNvSpPr>
                <p:nvPr/>
              </p:nvSpPr>
              <p:spPr>
                <a:xfrm>
                  <a:off x="24293244" y="9493941"/>
                  <a:ext cx="616127" cy="568732"/>
                </a:xfrm>
                <a:prstGeom prst="ellipse">
                  <a:avLst/>
                </a:prstGeom>
                <a:solidFill>
                  <a:srgbClr val="FFA0DA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21436855" y="7055971"/>
                  <a:ext cx="0" cy="943324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21436855" y="8568027"/>
                  <a:ext cx="0" cy="925914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21744918" y="9778307"/>
                  <a:ext cx="965620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flipH="1">
                  <a:off x="23326665" y="9778307"/>
                  <a:ext cx="966579" cy="0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24601308" y="8568027"/>
                  <a:ext cx="0" cy="925914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24601308" y="7017407"/>
                  <a:ext cx="0" cy="981888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23236435" y="6934118"/>
                  <a:ext cx="1147039" cy="1148466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23236435" y="8484738"/>
                  <a:ext cx="1147039" cy="1092492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H="1">
                  <a:off x="21654688" y="8484738"/>
                  <a:ext cx="1146080" cy="1092492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flipH="1" flipV="1">
                  <a:off x="21654688" y="6961387"/>
                  <a:ext cx="1146080" cy="1121197"/>
                </a:xfrm>
                <a:prstGeom prst="straightConnector1">
                  <a:avLst/>
                </a:prstGeom>
                <a:ln w="889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7"/>
                <p:cNvSpPr>
                  <a:spLocks/>
                </p:cNvSpPr>
                <p:nvPr/>
              </p:nvSpPr>
              <p:spPr>
                <a:xfrm>
                  <a:off x="21128791" y="7999295"/>
                  <a:ext cx="616127" cy="568732"/>
                </a:xfrm>
                <a:prstGeom prst="ellipse">
                  <a:avLst/>
                </a:prstGeom>
                <a:solidFill>
                  <a:srgbClr val="C896F0"/>
                </a:solidFill>
                <a:ln w="50800">
                  <a:solidFill>
                    <a:srgbClr val="F0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5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16241985" y="25770004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6696482" y="25770532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6300236" y="26613007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+y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640754" y="26613007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526988" y="25046404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7361214" y="25088967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574243" y="27302864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-y</a:t>
                </a:r>
                <a:endParaRPr lang="en-US" sz="4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364356" y="27327147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540247" y="24663848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-x</a:t>
                </a:r>
                <a:endParaRPr lang="en-US" sz="4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989200" y="24663848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+x</a:t>
                </a:r>
                <a:endParaRPr 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4895599" y="25259227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930672" y="25812569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4934070" y="26585078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-z</a:t>
                </a:r>
                <a:endParaRPr lang="en-US" sz="4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4902011" y="27132605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+z</a:t>
                </a:r>
                <a:endParaRPr lang="en-US" sz="4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34069" y="27685418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-z</a:t>
                </a:r>
                <a:endParaRPr lang="en-US" sz="4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6041707" y="27685418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6923021" y="27685418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+x</a:t>
                </a:r>
                <a:endParaRPr lang="en-US" sz="4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7498226" y="27665849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-</a:t>
                </a:r>
                <a:r>
                  <a:rPr lang="en-US" sz="4000" dirty="0" smtClean="0"/>
                  <a:t>x</a:t>
                </a:r>
                <a:endParaRPr lang="en-US" sz="4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033677" y="27100170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033677" y="26581951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+y</a:t>
                </a:r>
                <a:endParaRPr lang="en-US" sz="4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8033677" y="25715806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-</a:t>
                </a:r>
                <a:r>
                  <a:rPr lang="en-US" sz="4000" dirty="0" smtClean="0"/>
                  <a:t>z</a:t>
                </a:r>
                <a:endParaRPr lang="en-US" sz="4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033677" y="25229319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7492048" y="24663848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6917231" y="24663848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+y</a:t>
                </a:r>
                <a:endParaRPr lang="en-US" sz="40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36432" y="7011648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054812" y="7011648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85270" y="6119237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85270" y="7764645"/>
              <a:ext cx="514154" cy="48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>
            <a:off x="10457172" y="5195509"/>
            <a:ext cx="5501292" cy="5315007"/>
            <a:chOff x="21128791" y="6410111"/>
            <a:chExt cx="3780580" cy="3652562"/>
          </a:xfrm>
        </p:grpSpPr>
        <p:sp>
          <p:nvSpPr>
            <p:cNvPr id="120" name="Oval 119"/>
            <p:cNvSpPr>
              <a:spLocks/>
            </p:cNvSpPr>
            <p:nvPr/>
          </p:nvSpPr>
          <p:spPr>
            <a:xfrm>
              <a:off x="22710538" y="6448675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21744918" y="6733041"/>
              <a:ext cx="965620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23326665" y="6733041"/>
              <a:ext cx="966579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>
              <a:spLocks/>
            </p:cNvSpPr>
            <p:nvPr/>
          </p:nvSpPr>
          <p:spPr>
            <a:xfrm>
              <a:off x="24293244" y="6448675"/>
              <a:ext cx="616127" cy="568732"/>
            </a:xfrm>
            <a:prstGeom prst="ellipse">
              <a:avLst/>
            </a:prstGeom>
            <a:solidFill>
              <a:srgbClr val="DB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>
            <a:xfrm>
              <a:off x="21128791" y="6410111"/>
              <a:ext cx="616127" cy="645860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" name="Oval 124"/>
            <p:cNvSpPr>
              <a:spLocks/>
            </p:cNvSpPr>
            <p:nvPr/>
          </p:nvSpPr>
          <p:spPr>
            <a:xfrm>
              <a:off x="22710538" y="7999295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1128791" y="9493941"/>
              <a:ext cx="616127" cy="568732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Oval 126"/>
            <p:cNvSpPr>
              <a:spLocks/>
            </p:cNvSpPr>
            <p:nvPr/>
          </p:nvSpPr>
          <p:spPr>
            <a:xfrm>
              <a:off x="22710538" y="9493941"/>
              <a:ext cx="616127" cy="568732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>
              <a:spLocks/>
            </p:cNvSpPr>
            <p:nvPr/>
          </p:nvSpPr>
          <p:spPr>
            <a:xfrm>
              <a:off x="24293244" y="7999295"/>
              <a:ext cx="616127" cy="568732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" name="Oval 128"/>
            <p:cNvSpPr>
              <a:spLocks/>
            </p:cNvSpPr>
            <p:nvPr/>
          </p:nvSpPr>
          <p:spPr>
            <a:xfrm>
              <a:off x="24293244" y="9493941"/>
              <a:ext cx="616127" cy="568732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21436855" y="7055971"/>
              <a:ext cx="0" cy="94332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21436855" y="8568027"/>
              <a:ext cx="0" cy="92591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21744918" y="9778307"/>
              <a:ext cx="965620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23326665" y="9778307"/>
              <a:ext cx="966579" cy="0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24601308" y="8568027"/>
              <a:ext cx="0" cy="92591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4601308" y="7017407"/>
              <a:ext cx="0" cy="981888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23236435" y="6934118"/>
              <a:ext cx="1147039" cy="1148466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23236435" y="8484738"/>
              <a:ext cx="1147039" cy="1092492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21654688" y="8484738"/>
              <a:ext cx="1146080" cy="1092492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21654688" y="6961387"/>
              <a:ext cx="1146080" cy="1121197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>
              <a:spLocks/>
            </p:cNvSpPr>
            <p:nvPr/>
          </p:nvSpPr>
          <p:spPr>
            <a:xfrm>
              <a:off x="21128791" y="7999295"/>
              <a:ext cx="616127" cy="568732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8110147" y="4132174"/>
            <a:ext cx="7442879" cy="7468153"/>
            <a:chOff x="11625997" y="1516395"/>
            <a:chExt cx="4480913" cy="4496129"/>
          </a:xfrm>
        </p:grpSpPr>
        <p:grpSp>
          <p:nvGrpSpPr>
            <p:cNvPr id="142" name="Group 141"/>
            <p:cNvGrpSpPr>
              <a:grpSpLocks noChangeAspect="1"/>
            </p:cNvGrpSpPr>
            <p:nvPr/>
          </p:nvGrpSpPr>
          <p:grpSpPr>
            <a:xfrm>
              <a:off x="11625997" y="2203076"/>
              <a:ext cx="1925460" cy="3199848"/>
              <a:chOff x="21128791" y="6410111"/>
              <a:chExt cx="2197874" cy="3652562"/>
            </a:xfrm>
          </p:grpSpPr>
          <p:sp>
            <p:nvSpPr>
              <p:cNvPr id="174" name="Oval 173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5" name="Oval 174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6" name="Oval 175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>
                <a:off x="21436855" y="7055971"/>
                <a:ext cx="0" cy="94332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>
                <a:off x="21436855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>
                <a:spLocks/>
              </p:cNvSpPr>
              <p:nvPr/>
            </p:nvSpPr>
            <p:spPr>
              <a:xfrm>
                <a:off x="21128791" y="7999295"/>
                <a:ext cx="616127" cy="568732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3" name="Group 142"/>
            <p:cNvGrpSpPr>
              <a:grpSpLocks noChangeAspect="1"/>
            </p:cNvGrpSpPr>
            <p:nvPr/>
          </p:nvGrpSpPr>
          <p:grpSpPr>
            <a:xfrm>
              <a:off x="12190419" y="1516395"/>
              <a:ext cx="3311999" cy="1890455"/>
              <a:chOff x="21128791" y="6410111"/>
              <a:chExt cx="3780580" cy="2157916"/>
            </a:xfrm>
          </p:grpSpPr>
          <p:sp>
            <p:nvSpPr>
              <p:cNvPr id="166" name="Oval 165"/>
              <p:cNvSpPr>
                <a:spLocks/>
              </p:cNvSpPr>
              <p:nvPr/>
            </p:nvSpPr>
            <p:spPr>
              <a:xfrm>
                <a:off x="22710538" y="6448675"/>
                <a:ext cx="616127" cy="568732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>
                <a:off x="21744918" y="6733041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 flipH="1">
                <a:off x="23326665" y="6733041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0" name="Oval 169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4" name="Group 143"/>
            <p:cNvGrpSpPr>
              <a:grpSpLocks noChangeAspect="1"/>
            </p:cNvGrpSpPr>
            <p:nvPr/>
          </p:nvGrpSpPr>
          <p:grpSpPr>
            <a:xfrm>
              <a:off x="14180610" y="2219968"/>
              <a:ext cx="1926300" cy="3166064"/>
              <a:chOff x="22710538" y="6448675"/>
              <a:chExt cx="2198833" cy="3613998"/>
            </a:xfrm>
          </p:grpSpPr>
          <p:sp>
            <p:nvSpPr>
              <p:cNvPr id="158" name="Oval 157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Oval 158"/>
              <p:cNvSpPr>
                <a:spLocks/>
              </p:cNvSpPr>
              <p:nvPr/>
            </p:nvSpPr>
            <p:spPr>
              <a:xfrm>
                <a:off x="24293244" y="7999295"/>
                <a:ext cx="616127" cy="568732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0" name="Oval 159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>
                <a:off x="24601308" y="8568027"/>
                <a:ext cx="0" cy="925914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24601308" y="7017407"/>
                <a:ext cx="0" cy="981888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5" name="Group 144"/>
            <p:cNvGrpSpPr>
              <a:grpSpLocks noChangeAspect="1"/>
            </p:cNvGrpSpPr>
            <p:nvPr/>
          </p:nvGrpSpPr>
          <p:grpSpPr>
            <a:xfrm>
              <a:off x="12190419" y="4204889"/>
              <a:ext cx="3311999" cy="1807635"/>
              <a:chOff x="21128791" y="7999295"/>
              <a:chExt cx="3780580" cy="2063378"/>
            </a:xfrm>
          </p:grpSpPr>
          <p:sp>
            <p:nvSpPr>
              <p:cNvPr id="150" name="Oval 149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1" name="Oval 150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22710538" y="9493941"/>
                <a:ext cx="616127" cy="568732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5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21744918" y="9778307"/>
                <a:ext cx="965620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flipH="1">
                <a:off x="23326665" y="9778307"/>
                <a:ext cx="966579" cy="0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889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12214390" y="3447890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3547091" y="2089579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4911207" y="3492204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3551457" y="4801710"/>
              <a:ext cx="554145" cy="518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27485791" y="3732212"/>
            <a:ext cx="8032476" cy="7870007"/>
            <a:chOff x="33891348" y="1913905"/>
            <a:chExt cx="4835874" cy="4738061"/>
          </a:xfrm>
        </p:grpSpPr>
        <p:grpSp>
          <p:nvGrpSpPr>
            <p:cNvPr id="376" name="Group 375"/>
            <p:cNvGrpSpPr/>
            <p:nvPr/>
          </p:nvGrpSpPr>
          <p:grpSpPr>
            <a:xfrm>
              <a:off x="33891348" y="1913905"/>
              <a:ext cx="4835874" cy="4661876"/>
              <a:chOff x="27826203" y="1913905"/>
              <a:chExt cx="4835874" cy="4661876"/>
            </a:xfrm>
          </p:grpSpPr>
          <p:grpSp>
            <p:nvGrpSpPr>
              <p:cNvPr id="385" name="Group 384"/>
              <p:cNvGrpSpPr/>
              <p:nvPr/>
            </p:nvGrpSpPr>
            <p:grpSpPr>
              <a:xfrm>
                <a:off x="27826203" y="1913905"/>
                <a:ext cx="4699291" cy="4661876"/>
                <a:chOff x="22120601" y="1913905"/>
                <a:chExt cx="4699291" cy="4661876"/>
              </a:xfrm>
            </p:grpSpPr>
            <p:grpSp>
              <p:nvGrpSpPr>
                <p:cNvPr id="394" name="Group 393"/>
                <p:cNvGrpSpPr/>
                <p:nvPr/>
              </p:nvGrpSpPr>
              <p:grpSpPr>
                <a:xfrm>
                  <a:off x="22120601" y="2079652"/>
                  <a:ext cx="4699291" cy="4496129"/>
                  <a:chOff x="16792157" y="2045868"/>
                  <a:chExt cx="4699291" cy="4496129"/>
                </a:xfrm>
              </p:grpSpPr>
              <p:grpSp>
                <p:nvGrpSpPr>
                  <p:cNvPr id="403" name="Group 402"/>
                  <p:cNvGrpSpPr/>
                  <p:nvPr/>
                </p:nvGrpSpPr>
                <p:grpSpPr>
                  <a:xfrm>
                    <a:off x="17010535" y="2045868"/>
                    <a:ext cx="4480913" cy="4496129"/>
                    <a:chOff x="11625997" y="1516395"/>
                    <a:chExt cx="4480913" cy="4496129"/>
                  </a:xfrm>
                </p:grpSpPr>
                <p:grpSp>
                  <p:nvGrpSpPr>
                    <p:cNvPr id="412" name="Group 4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25997" y="2203076"/>
                      <a:ext cx="1925460" cy="3199848"/>
                      <a:chOff x="21128791" y="6410111"/>
                      <a:chExt cx="2197874" cy="3652562"/>
                    </a:xfrm>
                  </p:grpSpPr>
                  <p:sp>
                    <p:nvSpPr>
                      <p:cNvPr id="444" name="Oval 443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6410111"/>
                        <a:ext cx="616127" cy="645860"/>
                      </a:xfrm>
                      <a:prstGeom prst="ellipse">
                        <a:avLst/>
                      </a:prstGeom>
                      <a:solidFill>
                        <a:srgbClr val="96F1F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2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45" name="Oval 444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46" name="Oval 445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0F0A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4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47" name="Straight Arrow Connector 446"/>
                      <p:cNvCxnSpPr/>
                      <p:nvPr/>
                    </p:nvCxnSpPr>
                    <p:spPr>
                      <a:xfrm>
                        <a:off x="21436855" y="7055971"/>
                        <a:ext cx="0" cy="943324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Straight Arrow Connector 447"/>
                      <p:cNvCxnSpPr/>
                      <p:nvPr/>
                    </p:nvCxnSpPr>
                    <p:spPr>
                      <a:xfrm>
                        <a:off x="21436855" y="8568027"/>
                        <a:ext cx="0" cy="925914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9" name="Straight Arrow Connector 448"/>
                      <p:cNvCxnSpPr/>
                      <p:nvPr/>
                    </p:nvCxnSpPr>
                    <p:spPr>
                      <a:xfrm flipH="1">
                        <a:off x="21654688" y="8484738"/>
                        <a:ext cx="1146080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0" name="Straight Arrow Connector 449"/>
                      <p:cNvCxnSpPr/>
                      <p:nvPr/>
                    </p:nvCxnSpPr>
                    <p:spPr>
                      <a:xfrm flipH="1" flipV="1">
                        <a:off x="21654688" y="6961387"/>
                        <a:ext cx="1146080" cy="1121197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1" name="Oval 450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C896F0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3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413" name="Group 4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2190419" y="1516395"/>
                      <a:ext cx="3311999" cy="1890455"/>
                      <a:chOff x="21128791" y="6410111"/>
                      <a:chExt cx="3780580" cy="2157916"/>
                    </a:xfrm>
                  </p:grpSpPr>
                  <p:sp>
                    <p:nvSpPr>
                      <p:cNvPr id="436" name="Oval 435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644867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AC09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9</a:t>
                        </a:r>
                        <a:endParaRPr lang="en-US" sz="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37" name="Straight Arrow Connector 436"/>
                      <p:cNvCxnSpPr/>
                      <p:nvPr/>
                    </p:nvCxnSpPr>
                    <p:spPr>
                      <a:xfrm>
                        <a:off x="21744918" y="6733041"/>
                        <a:ext cx="965620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8" name="Straight Arrow Connector 437"/>
                      <p:cNvCxnSpPr/>
                      <p:nvPr/>
                    </p:nvCxnSpPr>
                    <p:spPr>
                      <a:xfrm flipH="1">
                        <a:off x="23326665" y="6733041"/>
                        <a:ext cx="966579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9" name="Oval 438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644867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DBFF8D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8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40" name="Oval 439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6410111"/>
                        <a:ext cx="616127" cy="645860"/>
                      </a:xfrm>
                      <a:prstGeom prst="ellipse">
                        <a:avLst/>
                      </a:prstGeom>
                      <a:solidFill>
                        <a:srgbClr val="96F1F1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2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41" name="Straight Arrow Connector 440"/>
                      <p:cNvCxnSpPr/>
                      <p:nvPr/>
                    </p:nvCxnSpPr>
                    <p:spPr>
                      <a:xfrm flipH="1">
                        <a:off x="23236435" y="6934118"/>
                        <a:ext cx="1147039" cy="1148466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2" name="Straight Arrow Connector 441"/>
                      <p:cNvCxnSpPr/>
                      <p:nvPr/>
                    </p:nvCxnSpPr>
                    <p:spPr>
                      <a:xfrm flipH="1" flipV="1">
                        <a:off x="21654688" y="6961387"/>
                        <a:ext cx="1146080" cy="1121197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3" name="Oval 442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414" name="Group 4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4180610" y="2219968"/>
                      <a:ext cx="1926300" cy="3166064"/>
                      <a:chOff x="22710538" y="6448675"/>
                      <a:chExt cx="2198833" cy="3613998"/>
                    </a:xfrm>
                  </p:grpSpPr>
                  <p:sp>
                    <p:nvSpPr>
                      <p:cNvPr id="428" name="Oval 427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644867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DBFF8D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8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9" name="Oval 428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B49687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7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30" name="Oval 429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FA0DA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6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31" name="Straight Arrow Connector 430"/>
                      <p:cNvCxnSpPr/>
                      <p:nvPr/>
                    </p:nvCxnSpPr>
                    <p:spPr>
                      <a:xfrm>
                        <a:off x="24601308" y="8568027"/>
                        <a:ext cx="0" cy="925914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2" name="Straight Arrow Connector 431"/>
                      <p:cNvCxnSpPr/>
                      <p:nvPr/>
                    </p:nvCxnSpPr>
                    <p:spPr>
                      <a:xfrm>
                        <a:off x="24601308" y="7017407"/>
                        <a:ext cx="0" cy="981888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3" name="Straight Arrow Connector 432"/>
                      <p:cNvCxnSpPr/>
                      <p:nvPr/>
                    </p:nvCxnSpPr>
                    <p:spPr>
                      <a:xfrm flipH="1">
                        <a:off x="23236435" y="6934118"/>
                        <a:ext cx="1147039" cy="1148466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4" name="Straight Arrow Connector 433"/>
                      <p:cNvCxnSpPr/>
                      <p:nvPr/>
                    </p:nvCxnSpPr>
                    <p:spPr>
                      <a:xfrm flipH="1" flipV="1">
                        <a:off x="23236435" y="8484738"/>
                        <a:ext cx="1147039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5" name="Oval 434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415" name="Group 4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2190419" y="4204889"/>
                      <a:ext cx="3311999" cy="1807635"/>
                      <a:chOff x="21128791" y="7999295"/>
                      <a:chExt cx="3780580" cy="2063378"/>
                    </a:xfrm>
                  </p:grpSpPr>
                  <p:sp>
                    <p:nvSpPr>
                      <p:cNvPr id="420" name="Oval 419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1" name="Oval 420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0F0A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4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2" name="Oval 421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A0F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5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23" name="Oval 422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FA0DA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50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6</a:t>
                        </a:r>
                        <a:endParaRPr lang="en-US" sz="50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24" name="Straight Arrow Connector 423"/>
                      <p:cNvCxnSpPr/>
                      <p:nvPr/>
                    </p:nvCxnSpPr>
                    <p:spPr>
                      <a:xfrm flipH="1">
                        <a:off x="21744918" y="9778307"/>
                        <a:ext cx="965620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5" name="Straight Arrow Connector 424"/>
                      <p:cNvCxnSpPr/>
                      <p:nvPr/>
                    </p:nvCxnSpPr>
                    <p:spPr>
                      <a:xfrm flipH="1">
                        <a:off x="23326665" y="9778307"/>
                        <a:ext cx="966579" cy="0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6" name="Straight Arrow Connector 425"/>
                      <p:cNvCxnSpPr/>
                      <p:nvPr/>
                    </p:nvCxnSpPr>
                    <p:spPr>
                      <a:xfrm flipH="1" flipV="1">
                        <a:off x="23236435" y="8484738"/>
                        <a:ext cx="1147039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7" name="Straight Arrow Connector 426"/>
                      <p:cNvCxnSpPr/>
                      <p:nvPr/>
                    </p:nvCxnSpPr>
                    <p:spPr>
                      <a:xfrm flipH="1">
                        <a:off x="21654688" y="8484738"/>
                        <a:ext cx="1146080" cy="1092492"/>
                      </a:xfrm>
                      <a:prstGeom prst="straightConnector1">
                        <a:avLst/>
                      </a:prstGeom>
                      <a:ln w="889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12214390" y="3447890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7" name="TextBox 416"/>
                    <p:cNvSpPr txBox="1"/>
                    <p:nvPr/>
                  </p:nvSpPr>
                  <p:spPr>
                    <a:xfrm>
                      <a:off x="13547091" y="2089579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smtClean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8" name="TextBox 417"/>
                    <p:cNvSpPr txBox="1"/>
                    <p:nvPr/>
                  </p:nvSpPr>
                  <p:spPr>
                    <a:xfrm>
                      <a:off x="14911207" y="3492204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9" name="TextBox 418"/>
                    <p:cNvSpPr txBox="1"/>
                    <p:nvPr/>
                  </p:nvSpPr>
                  <p:spPr>
                    <a:xfrm>
                      <a:off x="13551457" y="4801710"/>
                      <a:ext cx="554145" cy="518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50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sz="50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404" name="TextBox 403"/>
                  <p:cNvSpPr txBox="1"/>
                  <p:nvPr/>
                </p:nvSpPr>
                <p:spPr>
                  <a:xfrm>
                    <a:off x="18231233" y="3620769"/>
                    <a:ext cx="398768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+x</a:t>
                    </a:r>
                    <a:endParaRPr lang="en-US" sz="4000" dirty="0"/>
                  </a:p>
                </p:txBody>
              </p:sp>
              <p:sp>
                <p:nvSpPr>
                  <p:cNvPr id="405" name="TextBox 404"/>
                  <p:cNvSpPr txBox="1"/>
                  <p:nvPr/>
                </p:nvSpPr>
                <p:spPr>
                  <a:xfrm>
                    <a:off x="18307433" y="4535169"/>
                    <a:ext cx="404558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/>
                      <a:t>+</a:t>
                    </a:r>
                    <a:r>
                      <a:rPr lang="en-US" sz="4000" smtClean="0"/>
                      <a:t>y</a:t>
                    </a:r>
                    <a:endParaRPr lang="en-US" sz="4000" dirty="0"/>
                  </a:p>
                </p:txBody>
              </p:sp>
              <p:sp>
                <p:nvSpPr>
                  <p:cNvPr id="406" name="TextBox 405"/>
                  <p:cNvSpPr txBox="1"/>
                  <p:nvPr/>
                </p:nvSpPr>
                <p:spPr>
                  <a:xfrm>
                    <a:off x="17536367" y="2858769"/>
                    <a:ext cx="334340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-x</a:t>
                    </a:r>
                    <a:endParaRPr lang="en-US" sz="4000" dirty="0"/>
                  </a:p>
                </p:txBody>
              </p: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17536367" y="5266087"/>
                    <a:ext cx="342910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/>
                      <a:t>-y</a:t>
                    </a:r>
                    <a:endParaRPr lang="en-US" sz="4000" dirty="0"/>
                  </a:p>
                </p:txBody>
              </p:sp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16792157" y="3221479"/>
                    <a:ext cx="386222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+z</a:t>
                    </a:r>
                    <a:endParaRPr lang="en-US" sz="4000" dirty="0"/>
                  </a:p>
                </p:txBody>
              </p:sp>
              <p:sp>
                <p:nvSpPr>
                  <p:cNvPr id="409" name="TextBox 408"/>
                  <p:cNvSpPr txBox="1"/>
                  <p:nvPr/>
                </p:nvSpPr>
                <p:spPr>
                  <a:xfrm>
                    <a:off x="16827231" y="3784517"/>
                    <a:ext cx="327353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-z</a:t>
                    </a:r>
                    <a:endParaRPr lang="en-US" sz="4000" dirty="0"/>
                  </a:p>
                </p:txBody>
              </p:sp>
              <p:sp>
                <p:nvSpPr>
                  <p:cNvPr id="410" name="TextBox 409"/>
                  <p:cNvSpPr txBox="1"/>
                  <p:nvPr/>
                </p:nvSpPr>
                <p:spPr>
                  <a:xfrm>
                    <a:off x="16830629" y="4535169"/>
                    <a:ext cx="327353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/>
                      <a:t>-z</a:t>
                    </a:r>
                    <a:endParaRPr lang="en-US" sz="4000" dirty="0"/>
                  </a:p>
                </p:txBody>
              </p:sp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16798569" y="5027612"/>
                    <a:ext cx="386222" cy="426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/>
                      <a:t>+z</a:t>
                    </a:r>
                    <a:endParaRPr lang="en-US" sz="4000" dirty="0"/>
                  </a:p>
                </p:txBody>
              </p:sp>
            </p:grpSp>
            <p:sp>
              <p:nvSpPr>
                <p:cNvPr id="395" name="TextBox 394"/>
                <p:cNvSpPr txBox="1"/>
                <p:nvPr/>
              </p:nvSpPr>
              <p:spPr>
                <a:xfrm>
                  <a:off x="23198431" y="2536610"/>
                  <a:ext cx="33434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-x</a:t>
                  </a:r>
                  <a:endParaRPr lang="en-US" sz="4000" dirty="0"/>
                </a:p>
              </p:txBody>
            </p:sp>
            <p:sp>
              <p:nvSpPr>
                <p:cNvPr id="396" name="TextBox 395"/>
                <p:cNvSpPr txBox="1"/>
                <p:nvPr/>
              </p:nvSpPr>
              <p:spPr>
                <a:xfrm>
                  <a:off x="23832913" y="3273985"/>
                  <a:ext cx="33434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-x</a:t>
                  </a:r>
                  <a:endParaRPr lang="en-US" sz="4000" dirty="0"/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>
                  <a:off x="23415894" y="1913905"/>
                  <a:ext cx="33434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-x</a:t>
                  </a:r>
                  <a:endParaRPr lang="en-US" sz="4000" dirty="0"/>
                </a:p>
              </p:txBody>
            </p:sp>
            <p:sp>
              <p:nvSpPr>
                <p:cNvPr id="398" name="TextBox 397"/>
                <p:cNvSpPr txBox="1"/>
                <p:nvPr/>
              </p:nvSpPr>
              <p:spPr>
                <a:xfrm>
                  <a:off x="23838694" y="1913905"/>
                  <a:ext cx="398768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+x</a:t>
                  </a:r>
                  <a:endParaRPr lang="en-US" sz="4000" dirty="0"/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>
                  <a:off x="24780853" y="1913905"/>
                  <a:ext cx="404558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+y</a:t>
                  </a:r>
                  <a:endParaRPr lang="en-US" sz="4000" dirty="0"/>
                </a:p>
              </p:txBody>
            </p:sp>
            <p:sp>
              <p:nvSpPr>
                <p:cNvPr id="400" name="TextBox 399"/>
                <p:cNvSpPr txBox="1"/>
                <p:nvPr/>
              </p:nvSpPr>
              <p:spPr>
                <a:xfrm>
                  <a:off x="25308767" y="1913905"/>
                  <a:ext cx="342910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-y</a:t>
                  </a:r>
                  <a:endParaRPr lang="en-US" sz="4000" dirty="0"/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24746491" y="3273984"/>
                  <a:ext cx="327353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-z</a:t>
                  </a:r>
                  <a:endParaRPr lang="en-US" sz="4000" dirty="0"/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25571764" y="2477769"/>
                  <a:ext cx="386222" cy="426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/>
                    <a:t>+z</a:t>
                  </a:r>
                  <a:endParaRPr lang="en-US" sz="4000" dirty="0"/>
                </a:p>
              </p:txBody>
            </p:sp>
          </p:grpSp>
          <p:sp>
            <p:nvSpPr>
              <p:cNvPr id="386" name="TextBox 385"/>
              <p:cNvSpPr txBox="1"/>
              <p:nvPr/>
            </p:nvSpPr>
            <p:spPr>
              <a:xfrm>
                <a:off x="30813203" y="3687387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-z</a:t>
                </a:r>
                <a:endParaRPr lang="en-US" sz="4000" dirty="0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31561048" y="2877693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+z</a:t>
                </a:r>
                <a:endParaRPr lang="en-US" sz="4000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32247891" y="3146980"/>
                <a:ext cx="386222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+z</a:t>
                </a:r>
                <a:endParaRPr lang="en-US" sz="4000" dirty="0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32259190" y="3677776"/>
                <a:ext cx="327353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/>
                  <a:t>-</a:t>
                </a:r>
                <a:r>
                  <a:rPr lang="en-US" sz="4000" smtClean="0"/>
                  <a:t>z</a:t>
                </a:r>
                <a:endParaRPr lang="en-US" sz="4000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32243164" y="4511764"/>
                <a:ext cx="40455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+y</a:t>
                </a:r>
                <a:endParaRPr lang="en-US" sz="4000" dirty="0"/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32319167" y="5027612"/>
                <a:ext cx="34291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-y</a:t>
                </a:r>
                <a:endParaRPr lang="en-US" sz="4000" dirty="0"/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30831479" y="4540097"/>
                <a:ext cx="398768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+x</a:t>
                </a:r>
                <a:endParaRPr lang="en-US" sz="4000" dirty="0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31534894" y="5180012"/>
                <a:ext cx="334340" cy="426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smtClean="0"/>
                  <a:t>-x</a:t>
                </a:r>
                <a:endParaRPr lang="en-US" sz="4000" dirty="0"/>
              </a:p>
            </p:txBody>
          </p:sp>
        </p:grpSp>
        <p:sp>
          <p:nvSpPr>
            <p:cNvPr id="377" name="TextBox 376"/>
            <p:cNvSpPr txBox="1"/>
            <p:nvPr/>
          </p:nvSpPr>
          <p:spPr>
            <a:xfrm>
              <a:off x="36540212" y="4876053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37305703" y="5595160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37091752" y="6225790"/>
              <a:ext cx="334340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-x</a:t>
              </a:r>
              <a:endParaRPr lang="en-US" sz="4000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36547785" y="6225790"/>
              <a:ext cx="39876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+x</a:t>
              </a:r>
              <a:endParaRPr lang="en-US" sz="4000" dirty="0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5680571" y="6225790"/>
              <a:ext cx="386222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/>
                <a:t>+z</a:t>
              </a:r>
              <a:endParaRPr lang="en-US" sz="4000" dirty="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35192633" y="6225790"/>
              <a:ext cx="327353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</a:t>
              </a:r>
              <a:r>
                <a:rPr lang="en-US" sz="4000" dirty="0" smtClean="0"/>
                <a:t>z</a:t>
              </a:r>
              <a:endParaRPr lang="en-US" sz="40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4931019" y="5573014"/>
              <a:ext cx="484705" cy="426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mtClean="0"/>
                <a:t>-y</a:t>
              </a:r>
              <a:endParaRPr lang="en-US" sz="4000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5598681" y="4930779"/>
              <a:ext cx="404558" cy="42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/>
                <a:t>+</a:t>
              </a:r>
              <a:r>
                <a:rPr lang="en-US" sz="4000" smtClean="0"/>
                <a:t>y</a:t>
              </a:r>
              <a:endParaRPr lang="en-US" sz="4000" dirty="0"/>
            </a:p>
          </p:txBody>
        </p:sp>
      </p:grpSp>
      <p:sp>
        <p:nvSpPr>
          <p:cNvPr id="452" name="Right Arrow 451"/>
          <p:cNvSpPr/>
          <p:nvPr/>
        </p:nvSpPr>
        <p:spPr>
          <a:xfrm>
            <a:off x="16778229" y="7324761"/>
            <a:ext cx="786378" cy="997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456" name="Right Arrow 455"/>
          <p:cNvSpPr/>
          <p:nvPr/>
        </p:nvSpPr>
        <p:spPr>
          <a:xfrm>
            <a:off x="26590311" y="7324761"/>
            <a:ext cx="786378" cy="997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457" name="Group 456"/>
          <p:cNvGrpSpPr/>
          <p:nvPr/>
        </p:nvGrpSpPr>
        <p:grpSpPr>
          <a:xfrm>
            <a:off x="27346076" y="11782838"/>
            <a:ext cx="8379818" cy="1315525"/>
            <a:chOff x="27490371" y="16610013"/>
            <a:chExt cx="5044988" cy="791999"/>
          </a:xfrm>
        </p:grpSpPr>
        <p:sp>
          <p:nvSpPr>
            <p:cNvPr id="458" name="Oval 457"/>
            <p:cNvSpPr>
              <a:spLocks noChangeAspect="1"/>
            </p:cNvSpPr>
            <p:nvPr/>
          </p:nvSpPr>
          <p:spPr>
            <a:xfrm>
              <a:off x="27490371" y="16610013"/>
              <a:ext cx="792000" cy="791999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9" name="Oval 458"/>
            <p:cNvSpPr>
              <a:spLocks noChangeAspect="1"/>
            </p:cNvSpPr>
            <p:nvPr/>
          </p:nvSpPr>
          <p:spPr>
            <a:xfrm>
              <a:off x="28893923" y="16610013"/>
              <a:ext cx="792000" cy="791999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0" name="Oval 459"/>
            <p:cNvSpPr>
              <a:spLocks noChangeAspect="1"/>
            </p:cNvSpPr>
            <p:nvPr/>
          </p:nvSpPr>
          <p:spPr>
            <a:xfrm>
              <a:off x="30329667" y="16610013"/>
              <a:ext cx="792000" cy="791999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1" name="Oval 460"/>
            <p:cNvSpPr>
              <a:spLocks noChangeAspect="1"/>
            </p:cNvSpPr>
            <p:nvPr/>
          </p:nvSpPr>
          <p:spPr>
            <a:xfrm>
              <a:off x="31743359" y="16610013"/>
              <a:ext cx="792000" cy="791999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62" name="Straight Arrow Connector 461"/>
            <p:cNvCxnSpPr/>
            <p:nvPr/>
          </p:nvCxnSpPr>
          <p:spPr>
            <a:xfrm flipH="1">
              <a:off x="31121667" y="17006012"/>
              <a:ext cx="62169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/>
            <p:cNvCxnSpPr/>
            <p:nvPr/>
          </p:nvCxnSpPr>
          <p:spPr>
            <a:xfrm flipH="1">
              <a:off x="29685923" y="17006012"/>
              <a:ext cx="64374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/>
            <p:cNvCxnSpPr/>
            <p:nvPr/>
          </p:nvCxnSpPr>
          <p:spPr>
            <a:xfrm flipH="1">
              <a:off x="28282371" y="17006012"/>
              <a:ext cx="6115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Box 464"/>
            <p:cNvSpPr txBox="1"/>
            <p:nvPr/>
          </p:nvSpPr>
          <p:spPr>
            <a:xfrm>
              <a:off x="27605101" y="16713625"/>
              <a:ext cx="598538" cy="56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5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29008653" y="16713625"/>
              <a:ext cx="598538" cy="56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5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5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30444397" y="16713625"/>
              <a:ext cx="598538" cy="56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5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5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31858090" y="16713625"/>
              <a:ext cx="598538" cy="56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5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55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471" name="Picture 4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541" y="13861767"/>
            <a:ext cx="7770512" cy="6577633"/>
          </a:xfrm>
          <a:prstGeom prst="rect">
            <a:avLst/>
          </a:prstGeom>
        </p:spPr>
      </p:pic>
      <p:pic>
        <p:nvPicPr>
          <p:cNvPr id="472" name="Picture 4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57" y="13861767"/>
            <a:ext cx="7770512" cy="657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2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>
            <a:grpSpLocks noChangeAspect="1"/>
          </p:cNvGrpSpPr>
          <p:nvPr/>
        </p:nvGrpSpPr>
        <p:grpSpPr>
          <a:xfrm>
            <a:off x="1590694" y="2440383"/>
            <a:ext cx="3960000" cy="3315996"/>
            <a:chOff x="8811951" y="2864991"/>
            <a:chExt cx="3600000" cy="30145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1951" y="2864991"/>
              <a:ext cx="3600000" cy="301454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76808" y="2908643"/>
              <a:ext cx="549685" cy="531614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P1</a:t>
              </a:r>
              <a:endPara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08594" y="4112721"/>
              <a:ext cx="549685" cy="531614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P2</a:t>
              </a:r>
              <a:endPara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09006" y="3839189"/>
              <a:ext cx="549685" cy="531614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P3</a:t>
              </a:r>
              <a:endPara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50169" y="3999577"/>
              <a:ext cx="549685" cy="531614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P4</a:t>
              </a:r>
              <a:endPara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90132" y="4583086"/>
              <a:ext cx="549685" cy="531614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P5</a:t>
              </a:r>
              <a:endPara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68055" y="4702217"/>
              <a:ext cx="549685" cy="531614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P6</a:t>
              </a:r>
              <a:endPara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70225" y="4155988"/>
              <a:ext cx="549685" cy="531614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P7</a:t>
              </a:r>
              <a:endPara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44635" y="4622628"/>
              <a:ext cx="549685" cy="531614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P8</a:t>
              </a:r>
              <a:endPara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76808" y="3979066"/>
              <a:ext cx="549685" cy="531614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schemeClr val="bg1">
                  <a:alpha val="40000"/>
                </a:schemeClr>
              </a:outerShdw>
              <a:softEdge rad="46990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P9</a:t>
              </a:r>
              <a:endPara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464345" y="4411119"/>
            <a:ext cx="2016000" cy="1753614"/>
            <a:chOff x="718415" y="4786079"/>
            <a:chExt cx="2457855" cy="213796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79919" y="6172429"/>
              <a:ext cx="796351" cy="7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4964" y="4786079"/>
              <a:ext cx="796351" cy="75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8415" y="5723494"/>
              <a:ext cx="796351" cy="7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64077" y="11172313"/>
            <a:ext cx="3718798" cy="3532699"/>
            <a:chOff x="14810528" y="24612474"/>
            <a:chExt cx="3718798" cy="3532699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14999494" y="24794150"/>
              <a:ext cx="3311999" cy="3199848"/>
              <a:chOff x="21128791" y="6410111"/>
              <a:chExt cx="3780580" cy="3652562"/>
            </a:xfrm>
          </p:grpSpPr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22710538" y="6448675"/>
                <a:ext cx="616127" cy="568732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21744918" y="6733041"/>
                <a:ext cx="96562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23326665" y="6733041"/>
                <a:ext cx="966579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21128791" y="7999295"/>
                <a:ext cx="616127" cy="568732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22710538" y="9493941"/>
                <a:ext cx="616127" cy="568732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24293244" y="7999295"/>
                <a:ext cx="616127" cy="568732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Oval 56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21436855" y="7055971"/>
                <a:ext cx="0" cy="94332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21436855" y="8568027"/>
                <a:ext cx="0" cy="92591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21744918" y="9778307"/>
                <a:ext cx="96562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23326665" y="9778307"/>
                <a:ext cx="966579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24601308" y="8568027"/>
                <a:ext cx="0" cy="92591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24601308" y="7017407"/>
                <a:ext cx="0" cy="98188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508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6196493" y="25653251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+y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76029" y="25669890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+y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227832" y="26613007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+y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99762" y="26613007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+y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526988" y="24967451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-y</a:t>
              </a:r>
              <a:endParaRPr lang="en-US" sz="2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285566" y="25030877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-y</a:t>
              </a:r>
              <a:endParaRPr lang="en-US" sz="2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26878" y="27264788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-y</a:t>
              </a:r>
              <a:endParaRPr lang="en-US" sz="2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278796" y="27260171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-y</a:t>
              </a:r>
              <a:endParaRPr lang="en-US" sz="2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86404" y="24612474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989200" y="24612474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71250" y="25220180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810528" y="25717371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887473" y="26585078"/>
              <a:ext cx="4187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-z</a:t>
              </a:r>
              <a:endParaRPr lang="en-US" sz="2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823353" y="27013949"/>
              <a:ext cx="482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+z</a:t>
              </a:r>
              <a:endParaRPr lang="en-US" sz="2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460209" y="27652730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951645" y="27652730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860065" y="27652730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-x</a:t>
              </a:r>
              <a:endParaRPr lang="en-US" sz="2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361694" y="27652730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033677" y="27100170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+z</a:t>
              </a:r>
              <a:endParaRPr lang="en-US" sz="2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33677" y="26581951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-z</a:t>
              </a:r>
              <a:endParaRPr lang="en-US" sz="2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033677" y="25715806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+z</a:t>
              </a:r>
              <a:endParaRPr lang="en-US" sz="2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033677" y="25229319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-z</a:t>
              </a:r>
              <a:endParaRPr lang="en-US" sz="2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344413" y="24612474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+x</a:t>
              </a:r>
              <a:endParaRPr lang="en-US" sz="2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858150" y="24612474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-x</a:t>
              </a:r>
              <a:endParaRPr lang="en-US" sz="2600" dirty="0"/>
            </a:p>
          </p:txBody>
        </p:sp>
      </p:grpSp>
      <p:grpSp>
        <p:nvGrpSpPr>
          <p:cNvPr id="486" name="Group 485"/>
          <p:cNvGrpSpPr/>
          <p:nvPr/>
        </p:nvGrpSpPr>
        <p:grpSpPr>
          <a:xfrm>
            <a:off x="1464885" y="7139208"/>
            <a:ext cx="3717183" cy="3532699"/>
            <a:chOff x="6636706" y="5427942"/>
            <a:chExt cx="3717183" cy="3532699"/>
          </a:xfrm>
        </p:grpSpPr>
        <p:grpSp>
          <p:nvGrpSpPr>
            <p:cNvPr id="241" name="Group 240"/>
            <p:cNvGrpSpPr/>
            <p:nvPr/>
          </p:nvGrpSpPr>
          <p:grpSpPr>
            <a:xfrm>
              <a:off x="6636706" y="5427942"/>
              <a:ext cx="3717183" cy="3532699"/>
              <a:chOff x="14818555" y="24612474"/>
              <a:chExt cx="3717183" cy="3532699"/>
            </a:xfrm>
          </p:grpSpPr>
          <p:grpSp>
            <p:nvGrpSpPr>
              <p:cNvPr id="242" name="Group 241"/>
              <p:cNvGrpSpPr>
                <a:grpSpLocks noChangeAspect="1"/>
              </p:cNvGrpSpPr>
              <p:nvPr/>
            </p:nvGrpSpPr>
            <p:grpSpPr>
              <a:xfrm>
                <a:off x="14999494" y="24794150"/>
                <a:ext cx="3311999" cy="3199848"/>
                <a:chOff x="21128791" y="6410111"/>
                <a:chExt cx="3780580" cy="3652562"/>
              </a:xfrm>
            </p:grpSpPr>
            <p:sp>
              <p:nvSpPr>
                <p:cNvPr id="267" name="Oval 266"/>
                <p:cNvSpPr>
                  <a:spLocks/>
                </p:cNvSpPr>
                <p:nvPr/>
              </p:nvSpPr>
              <p:spPr>
                <a:xfrm>
                  <a:off x="22710538" y="6448675"/>
                  <a:ext cx="616127" cy="568732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9</a:t>
                  </a:r>
                  <a:endParaRPr lang="en-US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21744918" y="6733041"/>
                  <a:ext cx="965620" cy="0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 flipH="1">
                  <a:off x="23326665" y="6733041"/>
                  <a:ext cx="966579" cy="0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Oval 269"/>
                <p:cNvSpPr>
                  <a:spLocks/>
                </p:cNvSpPr>
                <p:nvPr/>
              </p:nvSpPr>
              <p:spPr>
                <a:xfrm>
                  <a:off x="24293244" y="6448675"/>
                  <a:ext cx="616127" cy="568732"/>
                </a:xfrm>
                <a:prstGeom prst="ellipse">
                  <a:avLst/>
                </a:prstGeom>
                <a:solidFill>
                  <a:srgbClr val="DBFF8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1" name="Oval 270"/>
                <p:cNvSpPr>
                  <a:spLocks/>
                </p:cNvSpPr>
                <p:nvPr/>
              </p:nvSpPr>
              <p:spPr>
                <a:xfrm>
                  <a:off x="21128791" y="6410111"/>
                  <a:ext cx="616127" cy="645860"/>
                </a:xfrm>
                <a:prstGeom prst="ellipse">
                  <a:avLst/>
                </a:prstGeom>
                <a:solidFill>
                  <a:srgbClr val="96F1F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3" name="Oval 272"/>
                <p:cNvSpPr>
                  <a:spLocks/>
                </p:cNvSpPr>
                <p:nvPr/>
              </p:nvSpPr>
              <p:spPr>
                <a:xfrm>
                  <a:off x="22710538" y="7999295"/>
                  <a:ext cx="616127" cy="568732"/>
                </a:xfrm>
                <a:prstGeom prst="ellipse">
                  <a:avLst/>
                </a:prstGeom>
                <a:solidFill>
                  <a:srgbClr val="A0F0A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4" name="Oval 273"/>
                <p:cNvSpPr>
                  <a:spLocks/>
                </p:cNvSpPr>
                <p:nvPr/>
              </p:nvSpPr>
              <p:spPr>
                <a:xfrm>
                  <a:off x="21128791" y="9493941"/>
                  <a:ext cx="616127" cy="568732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5" name="Oval 274"/>
                <p:cNvSpPr>
                  <a:spLocks/>
                </p:cNvSpPr>
                <p:nvPr/>
              </p:nvSpPr>
              <p:spPr>
                <a:xfrm>
                  <a:off x="22710538" y="9493941"/>
                  <a:ext cx="616127" cy="568732"/>
                </a:xfrm>
                <a:prstGeom prst="ellipse">
                  <a:avLst/>
                </a:prstGeom>
                <a:solidFill>
                  <a:srgbClr val="A0A0F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6" name="Oval 275"/>
                <p:cNvSpPr>
                  <a:spLocks/>
                </p:cNvSpPr>
                <p:nvPr/>
              </p:nvSpPr>
              <p:spPr>
                <a:xfrm>
                  <a:off x="24293244" y="7999295"/>
                  <a:ext cx="616127" cy="568732"/>
                </a:xfrm>
                <a:prstGeom prst="ellipse">
                  <a:avLst/>
                </a:prstGeom>
                <a:solidFill>
                  <a:srgbClr val="B49687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7" name="Oval 276"/>
                <p:cNvSpPr>
                  <a:spLocks/>
                </p:cNvSpPr>
                <p:nvPr/>
              </p:nvSpPr>
              <p:spPr>
                <a:xfrm>
                  <a:off x="24293244" y="9493941"/>
                  <a:ext cx="616127" cy="568732"/>
                </a:xfrm>
                <a:prstGeom prst="ellipse">
                  <a:avLst/>
                </a:prstGeom>
                <a:solidFill>
                  <a:srgbClr val="FFA0DA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21436855" y="7055971"/>
                  <a:ext cx="0" cy="943324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Arrow Connector 278"/>
                <p:cNvCxnSpPr/>
                <p:nvPr/>
              </p:nvCxnSpPr>
              <p:spPr>
                <a:xfrm>
                  <a:off x="21436855" y="8568027"/>
                  <a:ext cx="0" cy="925914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Arrow Connector 279"/>
                <p:cNvCxnSpPr/>
                <p:nvPr/>
              </p:nvCxnSpPr>
              <p:spPr>
                <a:xfrm flipH="1">
                  <a:off x="21744918" y="9778307"/>
                  <a:ext cx="965620" cy="0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/>
                <p:cNvCxnSpPr/>
                <p:nvPr/>
              </p:nvCxnSpPr>
              <p:spPr>
                <a:xfrm flipH="1">
                  <a:off x="23326665" y="9778307"/>
                  <a:ext cx="966579" cy="0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/>
                <p:cNvCxnSpPr/>
                <p:nvPr/>
              </p:nvCxnSpPr>
              <p:spPr>
                <a:xfrm>
                  <a:off x="24601308" y="8568027"/>
                  <a:ext cx="0" cy="925914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Arrow Connector 282"/>
                <p:cNvCxnSpPr/>
                <p:nvPr/>
              </p:nvCxnSpPr>
              <p:spPr>
                <a:xfrm>
                  <a:off x="24601308" y="7017407"/>
                  <a:ext cx="0" cy="981888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/>
                <p:cNvCxnSpPr/>
                <p:nvPr/>
              </p:nvCxnSpPr>
              <p:spPr>
                <a:xfrm flipH="1">
                  <a:off x="23236435" y="6934118"/>
                  <a:ext cx="1147039" cy="1148466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/>
                <p:nvPr/>
              </p:nvCxnSpPr>
              <p:spPr>
                <a:xfrm flipH="1" flipV="1">
                  <a:off x="23236435" y="8484738"/>
                  <a:ext cx="1147039" cy="1092492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/>
                <p:cNvCxnSpPr/>
                <p:nvPr/>
              </p:nvCxnSpPr>
              <p:spPr>
                <a:xfrm flipH="1">
                  <a:off x="21654688" y="8484738"/>
                  <a:ext cx="1146080" cy="1092492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 flipV="1">
                  <a:off x="21654688" y="6961387"/>
                  <a:ext cx="1146080" cy="1121197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Oval 271"/>
                <p:cNvSpPr>
                  <a:spLocks/>
                </p:cNvSpPr>
                <p:nvPr/>
              </p:nvSpPr>
              <p:spPr>
                <a:xfrm>
                  <a:off x="21128791" y="7999295"/>
                  <a:ext cx="616127" cy="568732"/>
                </a:xfrm>
                <a:prstGeom prst="ellipse">
                  <a:avLst/>
                </a:prstGeom>
                <a:solidFill>
                  <a:srgbClr val="C896F0"/>
                </a:solidFill>
                <a:ln w="50800">
                  <a:solidFill>
                    <a:srgbClr val="F0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43" name="TextBox 242"/>
              <p:cNvSpPr txBox="1"/>
              <p:nvPr/>
            </p:nvSpPr>
            <p:spPr>
              <a:xfrm>
                <a:off x="16196493" y="25700901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+x</a:t>
                </a:r>
                <a:endParaRPr lang="en-US" sz="2600" dirty="0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6576029" y="25700901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-z</a:t>
                </a:r>
                <a:endParaRPr lang="en-US" sz="26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6227832" y="26613007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+y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6599762" y="26613007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+x</a:t>
                </a:r>
                <a:endParaRPr lang="en-US" sz="2600" dirty="0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5526988" y="24967451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-x</a:t>
                </a:r>
                <a:endParaRPr lang="en-US" sz="2600" dirty="0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17285566" y="25030877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+z</a:t>
                </a:r>
                <a:endParaRPr lang="en-US" sz="2600" dirty="0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5526878" y="27264788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-y</a:t>
                </a:r>
                <a:endParaRPr lang="en-US" sz="26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7358503" y="27327147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-x</a:t>
                </a:r>
                <a:endParaRPr lang="en-US" sz="2600" dirty="0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5486404" y="24612474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-x</a:t>
                </a:r>
                <a:endParaRPr lang="en-US" sz="2600" dirty="0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15989200" y="24612474"/>
                <a:ext cx="4956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+x</a:t>
                </a:r>
                <a:endParaRPr lang="en-US" sz="2600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4818555" y="25220180"/>
                <a:ext cx="4956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+z</a:t>
                </a:r>
                <a:endParaRPr lang="en-US" sz="26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4853629" y="25783218"/>
                <a:ext cx="42550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-z</a:t>
                </a:r>
                <a:endParaRPr lang="en-US" sz="26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14857027" y="26585078"/>
                <a:ext cx="41870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-z</a:t>
                </a:r>
                <a:endParaRPr lang="en-US" sz="2600" dirty="0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14824967" y="27078618"/>
                <a:ext cx="4828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+z</a:t>
                </a:r>
                <a:endParaRPr lang="en-US" sz="2600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15460209" y="27652730"/>
                <a:ext cx="42550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-z</a:t>
                </a:r>
                <a:endParaRPr lang="en-US" sz="26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5951645" y="27652730"/>
                <a:ext cx="4956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+z</a:t>
                </a:r>
                <a:endParaRPr lang="en-US" sz="2600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6860065" y="27652730"/>
                <a:ext cx="4956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+x</a:t>
                </a:r>
                <a:endParaRPr lang="en-US" sz="2600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17414296" y="27633161"/>
                <a:ext cx="42550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-</a:t>
                </a:r>
                <a:r>
                  <a:rPr lang="en-US" sz="2600" dirty="0" smtClean="0"/>
                  <a:t>x</a:t>
                </a:r>
                <a:endParaRPr lang="en-US" sz="2600" dirty="0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8033677" y="27100170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-y</a:t>
                </a:r>
                <a:endParaRPr lang="en-US" sz="2600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8033677" y="26581951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+y</a:t>
                </a:r>
                <a:endParaRPr lang="en-US" sz="2600" dirty="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8033677" y="25715806"/>
                <a:ext cx="41870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-</a:t>
                </a:r>
                <a:r>
                  <a:rPr lang="en-US" sz="2600" dirty="0" smtClean="0"/>
                  <a:t>z</a:t>
                </a:r>
                <a:endParaRPr lang="en-US" sz="2600" dirty="0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18033677" y="25229319"/>
                <a:ext cx="4828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+z</a:t>
                </a:r>
                <a:endParaRPr lang="en-US" sz="2600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17371604" y="24612474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-y</a:t>
                </a:r>
                <a:endParaRPr lang="en-US" sz="2600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6858150" y="24612474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+y</a:t>
                </a:r>
                <a:endParaRPr lang="en-US" sz="2600" dirty="0"/>
              </a:p>
            </p:txBody>
          </p:sp>
        </p:grpSp>
        <p:sp>
          <p:nvSpPr>
            <p:cNvPr id="288" name="TextBox 287"/>
            <p:cNvSpPr txBox="1"/>
            <p:nvPr/>
          </p:nvSpPr>
          <p:spPr>
            <a:xfrm>
              <a:off x="7436432" y="6913233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8931319" y="6913233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8176879" y="6119237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8176879" y="7730640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0" name="Group 339"/>
          <p:cNvGrpSpPr>
            <a:grpSpLocks noChangeAspect="1"/>
          </p:cNvGrpSpPr>
          <p:nvPr/>
        </p:nvGrpSpPr>
        <p:grpSpPr>
          <a:xfrm>
            <a:off x="6124895" y="2708176"/>
            <a:ext cx="3311999" cy="3199848"/>
            <a:chOff x="21128791" y="6410111"/>
            <a:chExt cx="3780580" cy="3652562"/>
          </a:xfrm>
        </p:grpSpPr>
        <p:sp>
          <p:nvSpPr>
            <p:cNvPr id="365" name="Oval 364"/>
            <p:cNvSpPr>
              <a:spLocks/>
            </p:cNvSpPr>
            <p:nvPr/>
          </p:nvSpPr>
          <p:spPr>
            <a:xfrm>
              <a:off x="22710538" y="6448675"/>
              <a:ext cx="616127" cy="568732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6" name="Straight Arrow Connector 365"/>
            <p:cNvCxnSpPr/>
            <p:nvPr/>
          </p:nvCxnSpPr>
          <p:spPr>
            <a:xfrm>
              <a:off x="21744918" y="6733041"/>
              <a:ext cx="96562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 flipH="1">
              <a:off x="23326665" y="6733041"/>
              <a:ext cx="96657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Oval 367"/>
            <p:cNvSpPr>
              <a:spLocks/>
            </p:cNvSpPr>
            <p:nvPr/>
          </p:nvSpPr>
          <p:spPr>
            <a:xfrm>
              <a:off x="24293244" y="6448675"/>
              <a:ext cx="616127" cy="568732"/>
            </a:xfrm>
            <a:prstGeom prst="ellipse">
              <a:avLst/>
            </a:prstGeom>
            <a:solidFill>
              <a:srgbClr val="DB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9" name="Oval 368"/>
            <p:cNvSpPr>
              <a:spLocks/>
            </p:cNvSpPr>
            <p:nvPr/>
          </p:nvSpPr>
          <p:spPr>
            <a:xfrm>
              <a:off x="21128791" y="6410111"/>
              <a:ext cx="616127" cy="645860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0" name="Oval 369"/>
            <p:cNvSpPr>
              <a:spLocks/>
            </p:cNvSpPr>
            <p:nvPr/>
          </p:nvSpPr>
          <p:spPr>
            <a:xfrm>
              <a:off x="22710538" y="7999295"/>
              <a:ext cx="616127" cy="56873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1" name="Oval 370"/>
            <p:cNvSpPr>
              <a:spLocks/>
            </p:cNvSpPr>
            <p:nvPr/>
          </p:nvSpPr>
          <p:spPr>
            <a:xfrm>
              <a:off x="21128791" y="9493941"/>
              <a:ext cx="616127" cy="568732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2" name="Oval 371"/>
            <p:cNvSpPr>
              <a:spLocks/>
            </p:cNvSpPr>
            <p:nvPr/>
          </p:nvSpPr>
          <p:spPr>
            <a:xfrm>
              <a:off x="22710538" y="9493941"/>
              <a:ext cx="616127" cy="568732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3" name="Oval 372"/>
            <p:cNvSpPr>
              <a:spLocks/>
            </p:cNvSpPr>
            <p:nvPr/>
          </p:nvSpPr>
          <p:spPr>
            <a:xfrm>
              <a:off x="24293244" y="7999295"/>
              <a:ext cx="616127" cy="568732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4" name="Oval 373"/>
            <p:cNvSpPr>
              <a:spLocks/>
            </p:cNvSpPr>
            <p:nvPr/>
          </p:nvSpPr>
          <p:spPr>
            <a:xfrm>
              <a:off x="24293244" y="9493941"/>
              <a:ext cx="616127" cy="568732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75" name="Straight Arrow Connector 374"/>
            <p:cNvCxnSpPr/>
            <p:nvPr/>
          </p:nvCxnSpPr>
          <p:spPr>
            <a:xfrm>
              <a:off x="21436855" y="7055971"/>
              <a:ext cx="0" cy="9433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>
              <a:off x="21436855" y="8568027"/>
              <a:ext cx="0" cy="92591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>
              <a:off x="21744918" y="9778307"/>
              <a:ext cx="96562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H="1">
              <a:off x="23326665" y="9778307"/>
              <a:ext cx="966579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24601308" y="8568027"/>
              <a:ext cx="0" cy="92591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/>
            <p:nvPr/>
          </p:nvCxnSpPr>
          <p:spPr>
            <a:xfrm>
              <a:off x="24601308" y="7017407"/>
              <a:ext cx="0" cy="9818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H="1">
              <a:off x="23236435" y="6934118"/>
              <a:ext cx="1147039" cy="114846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/>
            <p:nvPr/>
          </p:nvCxnSpPr>
          <p:spPr>
            <a:xfrm flipH="1" flipV="1">
              <a:off x="23236435" y="8484738"/>
              <a:ext cx="1147039" cy="10924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>
              <a:off x="21654688" y="8484738"/>
              <a:ext cx="1146080" cy="10924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 flipH="1" flipV="1">
              <a:off x="21654688" y="6961387"/>
              <a:ext cx="1146080" cy="112119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Oval 384"/>
            <p:cNvSpPr>
              <a:spLocks/>
            </p:cNvSpPr>
            <p:nvPr/>
          </p:nvSpPr>
          <p:spPr>
            <a:xfrm>
              <a:off x="21128791" y="7999295"/>
              <a:ext cx="616127" cy="568732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0732294" y="2068005"/>
            <a:ext cx="4480913" cy="4496129"/>
            <a:chOff x="11625997" y="1516395"/>
            <a:chExt cx="4480913" cy="4496129"/>
          </a:xfrm>
        </p:grpSpPr>
        <p:grpSp>
          <p:nvGrpSpPr>
            <p:cNvPr id="390" name="Group 389"/>
            <p:cNvGrpSpPr>
              <a:grpSpLocks noChangeAspect="1"/>
            </p:cNvGrpSpPr>
            <p:nvPr/>
          </p:nvGrpSpPr>
          <p:grpSpPr>
            <a:xfrm>
              <a:off x="11625997" y="2203076"/>
              <a:ext cx="1925460" cy="3199848"/>
              <a:chOff x="21128791" y="6410111"/>
              <a:chExt cx="2197874" cy="3652562"/>
            </a:xfrm>
          </p:grpSpPr>
          <p:sp>
            <p:nvSpPr>
              <p:cNvPr id="395" name="Oval 394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6" name="Oval 395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7" name="Oval 396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01" name="Straight Arrow Connector 400"/>
              <p:cNvCxnSpPr/>
              <p:nvPr/>
            </p:nvCxnSpPr>
            <p:spPr>
              <a:xfrm>
                <a:off x="21436855" y="7055971"/>
                <a:ext cx="0" cy="94332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/>
              <p:cNvCxnSpPr/>
              <p:nvPr/>
            </p:nvCxnSpPr>
            <p:spPr>
              <a:xfrm>
                <a:off x="21436855" y="8568027"/>
                <a:ext cx="0" cy="92591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Oval 410"/>
              <p:cNvSpPr>
                <a:spLocks/>
              </p:cNvSpPr>
              <p:nvPr/>
            </p:nvSpPr>
            <p:spPr>
              <a:xfrm>
                <a:off x="21128791" y="7999295"/>
                <a:ext cx="616127" cy="568732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6" name="Group 415"/>
            <p:cNvGrpSpPr>
              <a:grpSpLocks noChangeAspect="1"/>
            </p:cNvGrpSpPr>
            <p:nvPr/>
          </p:nvGrpSpPr>
          <p:grpSpPr>
            <a:xfrm>
              <a:off x="12190419" y="1516395"/>
              <a:ext cx="3311999" cy="1890455"/>
              <a:chOff x="21128791" y="6410111"/>
              <a:chExt cx="3780580" cy="2157916"/>
            </a:xfrm>
          </p:grpSpPr>
          <p:sp>
            <p:nvSpPr>
              <p:cNvPr id="417" name="Oval 416"/>
              <p:cNvSpPr>
                <a:spLocks/>
              </p:cNvSpPr>
              <p:nvPr/>
            </p:nvSpPr>
            <p:spPr>
              <a:xfrm>
                <a:off x="22710538" y="6448675"/>
                <a:ext cx="616127" cy="568732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18" name="Straight Arrow Connector 417"/>
              <p:cNvCxnSpPr/>
              <p:nvPr/>
            </p:nvCxnSpPr>
            <p:spPr>
              <a:xfrm>
                <a:off x="21744918" y="6733041"/>
                <a:ext cx="96562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/>
              <p:cNvCxnSpPr/>
              <p:nvPr/>
            </p:nvCxnSpPr>
            <p:spPr>
              <a:xfrm flipH="1">
                <a:off x="23326665" y="6733041"/>
                <a:ext cx="966579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Oval 419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1" name="Oval 420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33" name="Straight Arrow Connector 432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Oval 421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8" name="Group 437"/>
            <p:cNvGrpSpPr>
              <a:grpSpLocks noChangeAspect="1"/>
            </p:cNvGrpSpPr>
            <p:nvPr/>
          </p:nvGrpSpPr>
          <p:grpSpPr>
            <a:xfrm>
              <a:off x="14180610" y="2219968"/>
              <a:ext cx="1926300" cy="3166064"/>
              <a:chOff x="22710538" y="6448675"/>
              <a:chExt cx="2198833" cy="3613998"/>
            </a:xfrm>
          </p:grpSpPr>
          <p:sp>
            <p:nvSpPr>
              <p:cNvPr id="442" name="Oval 441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47" name="Oval 446"/>
              <p:cNvSpPr>
                <a:spLocks/>
              </p:cNvSpPr>
              <p:nvPr/>
            </p:nvSpPr>
            <p:spPr>
              <a:xfrm>
                <a:off x="24293244" y="7999295"/>
                <a:ext cx="616127" cy="568732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48" name="Oval 447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53" name="Straight Arrow Connector 452"/>
              <p:cNvCxnSpPr/>
              <p:nvPr/>
            </p:nvCxnSpPr>
            <p:spPr>
              <a:xfrm>
                <a:off x="24601308" y="8568027"/>
                <a:ext cx="0" cy="92591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Arrow Connector 453"/>
              <p:cNvCxnSpPr/>
              <p:nvPr/>
            </p:nvCxnSpPr>
            <p:spPr>
              <a:xfrm>
                <a:off x="24601308" y="7017407"/>
                <a:ext cx="0" cy="98188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/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Oval 443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60" name="Group 459"/>
            <p:cNvGrpSpPr>
              <a:grpSpLocks noChangeAspect="1"/>
            </p:cNvGrpSpPr>
            <p:nvPr/>
          </p:nvGrpSpPr>
          <p:grpSpPr>
            <a:xfrm>
              <a:off x="12190419" y="4204889"/>
              <a:ext cx="3311999" cy="1807635"/>
              <a:chOff x="21128791" y="7999295"/>
              <a:chExt cx="3780580" cy="2063378"/>
            </a:xfrm>
          </p:grpSpPr>
          <p:sp>
            <p:nvSpPr>
              <p:cNvPr id="466" name="Oval 465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7" name="Oval 466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8" name="Oval 467"/>
              <p:cNvSpPr>
                <a:spLocks/>
              </p:cNvSpPr>
              <p:nvPr/>
            </p:nvSpPr>
            <p:spPr>
              <a:xfrm>
                <a:off x="22710538" y="9493941"/>
                <a:ext cx="616127" cy="568732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0" name="Oval 469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73" name="Straight Arrow Connector 472"/>
              <p:cNvCxnSpPr/>
              <p:nvPr/>
            </p:nvCxnSpPr>
            <p:spPr>
              <a:xfrm flipH="1">
                <a:off x="21744918" y="9778307"/>
                <a:ext cx="96562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 flipH="1">
                <a:off x="23326665" y="9778307"/>
                <a:ext cx="966579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2" name="TextBox 481"/>
            <p:cNvSpPr txBox="1"/>
            <p:nvPr/>
          </p:nvSpPr>
          <p:spPr>
            <a:xfrm>
              <a:off x="12214390" y="3447890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13547091" y="2089579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14911207" y="3492204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13551457" y="4801710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524" name="Picture 5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52" y="11809412"/>
            <a:ext cx="3240000" cy="2742616"/>
          </a:xfrm>
          <a:prstGeom prst="rect">
            <a:avLst/>
          </a:prstGeom>
        </p:spPr>
      </p:pic>
      <p:pic>
        <p:nvPicPr>
          <p:cNvPr id="525" name="Picture 5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294" y="11809412"/>
            <a:ext cx="3240000" cy="2742616"/>
          </a:xfrm>
          <a:prstGeom prst="rect">
            <a:avLst/>
          </a:prstGeom>
        </p:spPr>
      </p:pic>
      <p:pic>
        <p:nvPicPr>
          <p:cNvPr id="526" name="Picture 5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054" y="11809412"/>
            <a:ext cx="3240000" cy="2742616"/>
          </a:xfrm>
          <a:prstGeom prst="rect">
            <a:avLst/>
          </a:prstGeom>
        </p:spPr>
      </p:pic>
      <p:pic>
        <p:nvPicPr>
          <p:cNvPr id="527" name="Picture 5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694" y="11809412"/>
            <a:ext cx="3240000" cy="2742616"/>
          </a:xfrm>
          <a:prstGeom prst="rect">
            <a:avLst/>
          </a:prstGeom>
        </p:spPr>
      </p:pic>
      <p:pic>
        <p:nvPicPr>
          <p:cNvPr id="528" name="Picture 5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694" y="11809412"/>
            <a:ext cx="3240000" cy="2742616"/>
          </a:xfrm>
          <a:prstGeom prst="rect">
            <a:avLst/>
          </a:prstGeom>
        </p:spPr>
      </p:pic>
      <p:pic>
        <p:nvPicPr>
          <p:cNvPr id="529" name="Picture 5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894" y="11809412"/>
            <a:ext cx="3240000" cy="2742616"/>
          </a:xfrm>
          <a:prstGeom prst="rect">
            <a:avLst/>
          </a:prstGeom>
        </p:spPr>
      </p:pic>
      <p:pic>
        <p:nvPicPr>
          <p:cNvPr id="530" name="Picture 5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694" y="11809412"/>
            <a:ext cx="3240000" cy="2742616"/>
          </a:xfrm>
          <a:prstGeom prst="rect">
            <a:avLst/>
          </a:prstGeom>
        </p:spPr>
      </p:pic>
      <p:pic>
        <p:nvPicPr>
          <p:cNvPr id="531" name="Picture 5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294" y="11809412"/>
            <a:ext cx="3240000" cy="2742616"/>
          </a:xfrm>
          <a:prstGeom prst="rect">
            <a:avLst/>
          </a:prstGeom>
        </p:spPr>
      </p:pic>
      <p:pic>
        <p:nvPicPr>
          <p:cNvPr id="533" name="Picture 5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52" y="7929291"/>
            <a:ext cx="3240000" cy="2742616"/>
          </a:xfrm>
          <a:prstGeom prst="rect">
            <a:avLst/>
          </a:prstGeom>
        </p:spPr>
      </p:pic>
      <p:pic>
        <p:nvPicPr>
          <p:cNvPr id="534" name="Picture 5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294" y="7929291"/>
            <a:ext cx="3240000" cy="2742616"/>
          </a:xfrm>
          <a:prstGeom prst="rect">
            <a:avLst/>
          </a:prstGeom>
        </p:spPr>
      </p:pic>
      <p:pic>
        <p:nvPicPr>
          <p:cNvPr id="535" name="Picture 5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054" y="7929291"/>
            <a:ext cx="3240000" cy="2742616"/>
          </a:xfrm>
          <a:prstGeom prst="rect">
            <a:avLst/>
          </a:prstGeom>
        </p:spPr>
      </p:pic>
      <p:pic>
        <p:nvPicPr>
          <p:cNvPr id="536" name="Picture 5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694" y="7929291"/>
            <a:ext cx="3240000" cy="2742616"/>
          </a:xfrm>
          <a:prstGeom prst="rect">
            <a:avLst/>
          </a:prstGeom>
        </p:spPr>
      </p:pic>
      <p:pic>
        <p:nvPicPr>
          <p:cNvPr id="537" name="Picture 5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694" y="7929291"/>
            <a:ext cx="3240000" cy="2742616"/>
          </a:xfrm>
          <a:prstGeom prst="rect">
            <a:avLst/>
          </a:prstGeom>
        </p:spPr>
      </p:pic>
      <p:pic>
        <p:nvPicPr>
          <p:cNvPr id="538" name="Picture 5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894" y="7929291"/>
            <a:ext cx="3240000" cy="2742616"/>
          </a:xfrm>
          <a:prstGeom prst="rect">
            <a:avLst/>
          </a:prstGeom>
        </p:spPr>
      </p:pic>
      <p:pic>
        <p:nvPicPr>
          <p:cNvPr id="539" name="Picture 5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694" y="7929291"/>
            <a:ext cx="3240000" cy="2742616"/>
          </a:xfrm>
          <a:prstGeom prst="rect">
            <a:avLst/>
          </a:prstGeom>
        </p:spPr>
      </p:pic>
      <p:pic>
        <p:nvPicPr>
          <p:cNvPr id="540" name="Picture 5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294" y="7929291"/>
            <a:ext cx="3240000" cy="2742616"/>
          </a:xfrm>
          <a:prstGeom prst="rect">
            <a:avLst/>
          </a:prstGeom>
        </p:spPr>
      </p:pic>
      <p:grpSp>
        <p:nvGrpSpPr>
          <p:cNvPr id="590" name="Group 589"/>
          <p:cNvGrpSpPr/>
          <p:nvPr/>
        </p:nvGrpSpPr>
        <p:grpSpPr>
          <a:xfrm>
            <a:off x="16371094" y="2068005"/>
            <a:ext cx="4699291" cy="4496129"/>
            <a:chOff x="16792157" y="2045868"/>
            <a:chExt cx="4699291" cy="4496129"/>
          </a:xfrm>
        </p:grpSpPr>
        <p:grpSp>
          <p:nvGrpSpPr>
            <p:cNvPr id="541" name="Group 540"/>
            <p:cNvGrpSpPr/>
            <p:nvPr/>
          </p:nvGrpSpPr>
          <p:grpSpPr>
            <a:xfrm>
              <a:off x="17010535" y="2045868"/>
              <a:ext cx="4480913" cy="4496129"/>
              <a:chOff x="11625997" y="1516395"/>
              <a:chExt cx="4480913" cy="4496129"/>
            </a:xfrm>
          </p:grpSpPr>
          <p:grpSp>
            <p:nvGrpSpPr>
              <p:cNvPr id="542" name="Group 541"/>
              <p:cNvGrpSpPr>
                <a:grpSpLocks noChangeAspect="1"/>
              </p:cNvGrpSpPr>
              <p:nvPr/>
            </p:nvGrpSpPr>
            <p:grpSpPr>
              <a:xfrm>
                <a:off x="11625997" y="2203076"/>
                <a:ext cx="1925460" cy="3199848"/>
                <a:chOff x="21128791" y="6410111"/>
                <a:chExt cx="2197874" cy="3652562"/>
              </a:xfrm>
            </p:grpSpPr>
            <p:sp>
              <p:nvSpPr>
                <p:cNvPr id="574" name="Oval 573"/>
                <p:cNvSpPr>
                  <a:spLocks/>
                </p:cNvSpPr>
                <p:nvPr/>
              </p:nvSpPr>
              <p:spPr>
                <a:xfrm>
                  <a:off x="21128791" y="6410111"/>
                  <a:ext cx="616127" cy="645860"/>
                </a:xfrm>
                <a:prstGeom prst="ellipse">
                  <a:avLst/>
                </a:prstGeom>
                <a:solidFill>
                  <a:srgbClr val="96F1F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75" name="Oval 574"/>
                <p:cNvSpPr>
                  <a:spLocks/>
                </p:cNvSpPr>
                <p:nvPr/>
              </p:nvSpPr>
              <p:spPr>
                <a:xfrm>
                  <a:off x="22710538" y="7999295"/>
                  <a:ext cx="616127" cy="568732"/>
                </a:xfrm>
                <a:prstGeom prst="ellipse">
                  <a:avLst/>
                </a:prstGeom>
                <a:solidFill>
                  <a:srgbClr val="A0F0A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76" name="Oval 575"/>
                <p:cNvSpPr>
                  <a:spLocks/>
                </p:cNvSpPr>
                <p:nvPr/>
              </p:nvSpPr>
              <p:spPr>
                <a:xfrm>
                  <a:off x="21128791" y="9493941"/>
                  <a:ext cx="616127" cy="568732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77" name="Straight Arrow Connector 576"/>
                <p:cNvCxnSpPr/>
                <p:nvPr/>
              </p:nvCxnSpPr>
              <p:spPr>
                <a:xfrm>
                  <a:off x="21436855" y="7055971"/>
                  <a:ext cx="0" cy="943324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Arrow Connector 577"/>
                <p:cNvCxnSpPr/>
                <p:nvPr/>
              </p:nvCxnSpPr>
              <p:spPr>
                <a:xfrm>
                  <a:off x="21436855" y="8568027"/>
                  <a:ext cx="0" cy="925914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Arrow Connector 578"/>
                <p:cNvCxnSpPr/>
                <p:nvPr/>
              </p:nvCxnSpPr>
              <p:spPr>
                <a:xfrm flipH="1">
                  <a:off x="21654688" y="8484738"/>
                  <a:ext cx="1146080" cy="1092492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Arrow Connector 579"/>
                <p:cNvCxnSpPr/>
                <p:nvPr/>
              </p:nvCxnSpPr>
              <p:spPr>
                <a:xfrm flipH="1" flipV="1">
                  <a:off x="21654688" y="6961387"/>
                  <a:ext cx="1146080" cy="1121197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1" name="Oval 580"/>
                <p:cNvSpPr>
                  <a:spLocks/>
                </p:cNvSpPr>
                <p:nvPr/>
              </p:nvSpPr>
              <p:spPr>
                <a:xfrm>
                  <a:off x="21128791" y="7999295"/>
                  <a:ext cx="616127" cy="568732"/>
                </a:xfrm>
                <a:prstGeom prst="ellipse">
                  <a:avLst/>
                </a:prstGeom>
                <a:solidFill>
                  <a:srgbClr val="C896F0"/>
                </a:solidFill>
                <a:ln w="50800">
                  <a:solidFill>
                    <a:srgbClr val="F0646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543" name="Group 542"/>
              <p:cNvGrpSpPr>
                <a:grpSpLocks noChangeAspect="1"/>
              </p:cNvGrpSpPr>
              <p:nvPr/>
            </p:nvGrpSpPr>
            <p:grpSpPr>
              <a:xfrm>
                <a:off x="12190419" y="1516395"/>
                <a:ext cx="3311999" cy="1890455"/>
                <a:chOff x="21128791" y="6410111"/>
                <a:chExt cx="3780580" cy="2157916"/>
              </a:xfrm>
            </p:grpSpPr>
            <p:sp>
              <p:nvSpPr>
                <p:cNvPr id="566" name="Oval 565"/>
                <p:cNvSpPr>
                  <a:spLocks/>
                </p:cNvSpPr>
                <p:nvPr/>
              </p:nvSpPr>
              <p:spPr>
                <a:xfrm>
                  <a:off x="22710538" y="6448675"/>
                  <a:ext cx="616127" cy="568732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9</a:t>
                  </a:r>
                  <a:endParaRPr lang="en-US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67" name="Straight Arrow Connector 566"/>
                <p:cNvCxnSpPr/>
                <p:nvPr/>
              </p:nvCxnSpPr>
              <p:spPr>
                <a:xfrm>
                  <a:off x="21744918" y="6733041"/>
                  <a:ext cx="965620" cy="0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Arrow Connector 567"/>
                <p:cNvCxnSpPr/>
                <p:nvPr/>
              </p:nvCxnSpPr>
              <p:spPr>
                <a:xfrm flipH="1">
                  <a:off x="23326665" y="6733041"/>
                  <a:ext cx="966579" cy="0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9" name="Oval 568"/>
                <p:cNvSpPr>
                  <a:spLocks/>
                </p:cNvSpPr>
                <p:nvPr/>
              </p:nvSpPr>
              <p:spPr>
                <a:xfrm>
                  <a:off x="24293244" y="6448675"/>
                  <a:ext cx="616127" cy="568732"/>
                </a:xfrm>
                <a:prstGeom prst="ellipse">
                  <a:avLst/>
                </a:prstGeom>
                <a:solidFill>
                  <a:srgbClr val="DBFF8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70" name="Oval 569"/>
                <p:cNvSpPr>
                  <a:spLocks/>
                </p:cNvSpPr>
                <p:nvPr/>
              </p:nvSpPr>
              <p:spPr>
                <a:xfrm>
                  <a:off x="21128791" y="6410111"/>
                  <a:ext cx="616127" cy="645860"/>
                </a:xfrm>
                <a:prstGeom prst="ellipse">
                  <a:avLst/>
                </a:prstGeom>
                <a:solidFill>
                  <a:srgbClr val="96F1F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71" name="Straight Arrow Connector 570"/>
                <p:cNvCxnSpPr/>
                <p:nvPr/>
              </p:nvCxnSpPr>
              <p:spPr>
                <a:xfrm flipH="1">
                  <a:off x="23236435" y="6934118"/>
                  <a:ext cx="1147039" cy="1148466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Arrow Connector 571"/>
                <p:cNvCxnSpPr/>
                <p:nvPr/>
              </p:nvCxnSpPr>
              <p:spPr>
                <a:xfrm flipH="1" flipV="1">
                  <a:off x="21654688" y="6961387"/>
                  <a:ext cx="1146080" cy="1121197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3" name="Oval 572"/>
                <p:cNvSpPr>
                  <a:spLocks/>
                </p:cNvSpPr>
                <p:nvPr/>
              </p:nvSpPr>
              <p:spPr>
                <a:xfrm>
                  <a:off x="22710538" y="7999295"/>
                  <a:ext cx="616127" cy="568732"/>
                </a:xfrm>
                <a:prstGeom prst="ellipse">
                  <a:avLst/>
                </a:prstGeom>
                <a:solidFill>
                  <a:srgbClr val="A0F0A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544" name="Group 543"/>
              <p:cNvGrpSpPr>
                <a:grpSpLocks noChangeAspect="1"/>
              </p:cNvGrpSpPr>
              <p:nvPr/>
            </p:nvGrpSpPr>
            <p:grpSpPr>
              <a:xfrm>
                <a:off x="14180610" y="2219968"/>
                <a:ext cx="1926300" cy="3166064"/>
                <a:chOff x="22710538" y="6448675"/>
                <a:chExt cx="2198833" cy="3613998"/>
              </a:xfrm>
            </p:grpSpPr>
            <p:sp>
              <p:nvSpPr>
                <p:cNvPr id="558" name="Oval 557"/>
                <p:cNvSpPr>
                  <a:spLocks/>
                </p:cNvSpPr>
                <p:nvPr/>
              </p:nvSpPr>
              <p:spPr>
                <a:xfrm>
                  <a:off x="24293244" y="6448675"/>
                  <a:ext cx="616127" cy="568732"/>
                </a:xfrm>
                <a:prstGeom prst="ellipse">
                  <a:avLst/>
                </a:prstGeom>
                <a:solidFill>
                  <a:srgbClr val="DBFF8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59" name="Oval 558"/>
                <p:cNvSpPr>
                  <a:spLocks/>
                </p:cNvSpPr>
                <p:nvPr/>
              </p:nvSpPr>
              <p:spPr>
                <a:xfrm>
                  <a:off x="24293244" y="7999295"/>
                  <a:ext cx="616127" cy="568732"/>
                </a:xfrm>
                <a:prstGeom prst="ellipse">
                  <a:avLst/>
                </a:prstGeom>
                <a:solidFill>
                  <a:srgbClr val="B49687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60" name="Oval 559"/>
                <p:cNvSpPr>
                  <a:spLocks/>
                </p:cNvSpPr>
                <p:nvPr/>
              </p:nvSpPr>
              <p:spPr>
                <a:xfrm>
                  <a:off x="24293244" y="9493941"/>
                  <a:ext cx="616127" cy="568732"/>
                </a:xfrm>
                <a:prstGeom prst="ellipse">
                  <a:avLst/>
                </a:prstGeom>
                <a:solidFill>
                  <a:srgbClr val="FFA0DA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61" name="Straight Arrow Connector 560"/>
                <p:cNvCxnSpPr/>
                <p:nvPr/>
              </p:nvCxnSpPr>
              <p:spPr>
                <a:xfrm>
                  <a:off x="24601308" y="8568027"/>
                  <a:ext cx="0" cy="925914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Arrow Connector 561"/>
                <p:cNvCxnSpPr/>
                <p:nvPr/>
              </p:nvCxnSpPr>
              <p:spPr>
                <a:xfrm>
                  <a:off x="24601308" y="7017407"/>
                  <a:ext cx="0" cy="981888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Arrow Connector 562"/>
                <p:cNvCxnSpPr/>
                <p:nvPr/>
              </p:nvCxnSpPr>
              <p:spPr>
                <a:xfrm flipH="1">
                  <a:off x="23236435" y="6934118"/>
                  <a:ext cx="1147039" cy="1148466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Arrow Connector 563"/>
                <p:cNvCxnSpPr/>
                <p:nvPr/>
              </p:nvCxnSpPr>
              <p:spPr>
                <a:xfrm flipH="1" flipV="1">
                  <a:off x="23236435" y="8484738"/>
                  <a:ext cx="1147039" cy="1092492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5" name="Oval 564"/>
                <p:cNvSpPr>
                  <a:spLocks/>
                </p:cNvSpPr>
                <p:nvPr/>
              </p:nvSpPr>
              <p:spPr>
                <a:xfrm>
                  <a:off x="22710538" y="7999295"/>
                  <a:ext cx="616127" cy="568732"/>
                </a:xfrm>
                <a:prstGeom prst="ellipse">
                  <a:avLst/>
                </a:prstGeom>
                <a:solidFill>
                  <a:srgbClr val="A0F0A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545" name="Group 544"/>
              <p:cNvGrpSpPr>
                <a:grpSpLocks noChangeAspect="1"/>
              </p:cNvGrpSpPr>
              <p:nvPr/>
            </p:nvGrpSpPr>
            <p:grpSpPr>
              <a:xfrm>
                <a:off x="12190419" y="4204889"/>
                <a:ext cx="3311999" cy="1807635"/>
                <a:chOff x="21128791" y="7999295"/>
                <a:chExt cx="3780580" cy="2063378"/>
              </a:xfrm>
            </p:grpSpPr>
            <p:sp>
              <p:nvSpPr>
                <p:cNvPr id="550" name="Oval 549"/>
                <p:cNvSpPr>
                  <a:spLocks/>
                </p:cNvSpPr>
                <p:nvPr/>
              </p:nvSpPr>
              <p:spPr>
                <a:xfrm>
                  <a:off x="22710538" y="7999295"/>
                  <a:ext cx="616127" cy="568732"/>
                </a:xfrm>
                <a:prstGeom prst="ellipse">
                  <a:avLst/>
                </a:prstGeom>
                <a:solidFill>
                  <a:srgbClr val="A0F0A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51" name="Oval 550"/>
                <p:cNvSpPr>
                  <a:spLocks/>
                </p:cNvSpPr>
                <p:nvPr/>
              </p:nvSpPr>
              <p:spPr>
                <a:xfrm>
                  <a:off x="21128791" y="9493941"/>
                  <a:ext cx="616127" cy="568732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52" name="Oval 551"/>
                <p:cNvSpPr>
                  <a:spLocks/>
                </p:cNvSpPr>
                <p:nvPr/>
              </p:nvSpPr>
              <p:spPr>
                <a:xfrm>
                  <a:off x="22710538" y="9493941"/>
                  <a:ext cx="616127" cy="568732"/>
                </a:xfrm>
                <a:prstGeom prst="ellipse">
                  <a:avLst/>
                </a:prstGeom>
                <a:solidFill>
                  <a:srgbClr val="A0A0F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53" name="Oval 552"/>
                <p:cNvSpPr>
                  <a:spLocks/>
                </p:cNvSpPr>
                <p:nvPr/>
              </p:nvSpPr>
              <p:spPr>
                <a:xfrm>
                  <a:off x="24293244" y="9493941"/>
                  <a:ext cx="616127" cy="568732"/>
                </a:xfrm>
                <a:prstGeom prst="ellipse">
                  <a:avLst/>
                </a:prstGeom>
                <a:solidFill>
                  <a:srgbClr val="FFA0DA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26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54" name="Straight Arrow Connector 553"/>
                <p:cNvCxnSpPr/>
                <p:nvPr/>
              </p:nvCxnSpPr>
              <p:spPr>
                <a:xfrm flipH="1">
                  <a:off x="21744918" y="9778307"/>
                  <a:ext cx="965620" cy="0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Arrow Connector 554"/>
                <p:cNvCxnSpPr/>
                <p:nvPr/>
              </p:nvCxnSpPr>
              <p:spPr>
                <a:xfrm flipH="1">
                  <a:off x="23326665" y="9778307"/>
                  <a:ext cx="966579" cy="0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Arrow Connector 555"/>
                <p:cNvCxnSpPr/>
                <p:nvPr/>
              </p:nvCxnSpPr>
              <p:spPr>
                <a:xfrm flipH="1" flipV="1">
                  <a:off x="23236435" y="8484738"/>
                  <a:ext cx="1147039" cy="1092492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Arrow Connector 556"/>
                <p:cNvCxnSpPr/>
                <p:nvPr/>
              </p:nvCxnSpPr>
              <p:spPr>
                <a:xfrm flipH="1">
                  <a:off x="21654688" y="8484738"/>
                  <a:ext cx="1146080" cy="1092492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75000"/>
                    </a:schemeClr>
                  </a:solidFill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6" name="TextBox 545"/>
              <p:cNvSpPr txBox="1"/>
              <p:nvPr/>
            </p:nvSpPr>
            <p:spPr>
              <a:xfrm>
                <a:off x="12214390" y="3447890"/>
                <a:ext cx="655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3200" baseline="-2500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32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7" name="TextBox 546"/>
              <p:cNvSpPr txBox="1"/>
              <p:nvPr/>
            </p:nvSpPr>
            <p:spPr>
              <a:xfrm>
                <a:off x="13547091" y="2089579"/>
                <a:ext cx="655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3200" baseline="-2500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2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8" name="TextBox 547"/>
              <p:cNvSpPr txBox="1"/>
              <p:nvPr/>
            </p:nvSpPr>
            <p:spPr>
              <a:xfrm>
                <a:off x="14911207" y="3492204"/>
                <a:ext cx="655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3200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32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9" name="TextBox 548"/>
              <p:cNvSpPr txBox="1"/>
              <p:nvPr/>
            </p:nvSpPr>
            <p:spPr>
              <a:xfrm>
                <a:off x="13551457" y="4801710"/>
                <a:ext cx="655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3200" baseline="-250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32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82" name="TextBox 581"/>
            <p:cNvSpPr txBox="1"/>
            <p:nvPr/>
          </p:nvSpPr>
          <p:spPr>
            <a:xfrm>
              <a:off x="18231233" y="3620769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+x</a:t>
              </a:r>
              <a:endParaRPr lang="en-US" sz="2600" dirty="0"/>
            </a:p>
          </p:txBody>
        </p:sp>
        <p:sp>
          <p:nvSpPr>
            <p:cNvPr id="583" name="TextBox 582"/>
            <p:cNvSpPr txBox="1"/>
            <p:nvPr/>
          </p:nvSpPr>
          <p:spPr>
            <a:xfrm>
              <a:off x="18307433" y="4535169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/>
                <a:t>+</a:t>
              </a:r>
              <a:r>
                <a:rPr lang="en-US" sz="2600" smtClean="0"/>
                <a:t>y</a:t>
              </a:r>
              <a:endParaRPr lang="en-US" sz="2600" dirty="0"/>
            </a:p>
          </p:txBody>
        </p:sp>
        <p:sp>
          <p:nvSpPr>
            <p:cNvPr id="584" name="TextBox 583"/>
            <p:cNvSpPr txBox="1"/>
            <p:nvPr/>
          </p:nvSpPr>
          <p:spPr>
            <a:xfrm>
              <a:off x="17536367" y="2858769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585" name="TextBox 584"/>
            <p:cNvSpPr txBox="1"/>
            <p:nvPr/>
          </p:nvSpPr>
          <p:spPr>
            <a:xfrm>
              <a:off x="17536367" y="5266087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-y</a:t>
              </a:r>
              <a:endParaRPr lang="en-US" sz="2600" dirty="0"/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16792157" y="3221479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+z</a:t>
              </a:r>
              <a:endParaRPr lang="en-US" sz="2600" dirty="0"/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16827231" y="3784517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-z</a:t>
              </a:r>
              <a:endParaRPr lang="en-US" sz="2600" dirty="0"/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16830629" y="4535169"/>
              <a:ext cx="4187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-z</a:t>
              </a:r>
              <a:endParaRPr lang="en-US" sz="2600" dirty="0"/>
            </a:p>
          </p:txBody>
        </p:sp>
        <p:sp>
          <p:nvSpPr>
            <p:cNvPr id="589" name="TextBox 588"/>
            <p:cNvSpPr txBox="1"/>
            <p:nvPr/>
          </p:nvSpPr>
          <p:spPr>
            <a:xfrm>
              <a:off x="16798569" y="5027612"/>
              <a:ext cx="482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+z</a:t>
              </a:r>
              <a:endParaRPr lang="en-US" sz="2600" dirty="0"/>
            </a:p>
          </p:txBody>
        </p:sp>
      </p:grpSp>
      <p:grpSp>
        <p:nvGrpSpPr>
          <p:cNvPr id="701" name="Group 700"/>
          <p:cNvGrpSpPr/>
          <p:nvPr/>
        </p:nvGrpSpPr>
        <p:grpSpPr>
          <a:xfrm>
            <a:off x="22111203" y="1898438"/>
            <a:ext cx="4699291" cy="4661876"/>
            <a:chOff x="22120601" y="1913905"/>
            <a:chExt cx="4699291" cy="4661876"/>
          </a:xfrm>
        </p:grpSpPr>
        <p:grpSp>
          <p:nvGrpSpPr>
            <p:cNvPr id="591" name="Group 590"/>
            <p:cNvGrpSpPr/>
            <p:nvPr/>
          </p:nvGrpSpPr>
          <p:grpSpPr>
            <a:xfrm>
              <a:off x="22120601" y="2079652"/>
              <a:ext cx="4699291" cy="4496129"/>
              <a:chOff x="16792157" y="2045868"/>
              <a:chExt cx="4699291" cy="4496129"/>
            </a:xfrm>
          </p:grpSpPr>
          <p:grpSp>
            <p:nvGrpSpPr>
              <p:cNvPr id="592" name="Group 591"/>
              <p:cNvGrpSpPr/>
              <p:nvPr/>
            </p:nvGrpSpPr>
            <p:grpSpPr>
              <a:xfrm>
                <a:off x="17010535" y="2045868"/>
                <a:ext cx="4480913" cy="4496129"/>
                <a:chOff x="11625997" y="1516395"/>
                <a:chExt cx="4480913" cy="4496129"/>
              </a:xfrm>
            </p:grpSpPr>
            <p:grpSp>
              <p:nvGrpSpPr>
                <p:cNvPr id="601" name="Group 600"/>
                <p:cNvGrpSpPr>
                  <a:grpSpLocks noChangeAspect="1"/>
                </p:cNvGrpSpPr>
                <p:nvPr/>
              </p:nvGrpSpPr>
              <p:grpSpPr>
                <a:xfrm>
                  <a:off x="11625997" y="2203076"/>
                  <a:ext cx="1925460" cy="3199848"/>
                  <a:chOff x="21128791" y="6410111"/>
                  <a:chExt cx="2197874" cy="3652562"/>
                </a:xfrm>
              </p:grpSpPr>
              <p:sp>
                <p:nvSpPr>
                  <p:cNvPr id="633" name="Oval 632"/>
                  <p:cNvSpPr>
                    <a:spLocks/>
                  </p:cNvSpPr>
                  <p:nvPr/>
                </p:nvSpPr>
                <p:spPr>
                  <a:xfrm>
                    <a:off x="21128791" y="6410111"/>
                    <a:ext cx="616127" cy="645860"/>
                  </a:xfrm>
                  <a:prstGeom prst="ellipse">
                    <a:avLst/>
                  </a:prstGeom>
                  <a:solidFill>
                    <a:srgbClr val="96F1F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2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34" name="Oval 633"/>
                  <p:cNvSpPr>
                    <a:spLocks/>
                  </p:cNvSpPr>
                  <p:nvPr/>
                </p:nvSpPr>
                <p:spPr>
                  <a:xfrm>
                    <a:off x="22710538" y="7999295"/>
                    <a:ext cx="616127" cy="568732"/>
                  </a:xfrm>
                  <a:prstGeom prst="ellipse">
                    <a:avLst/>
                  </a:prstGeom>
                  <a:solidFill>
                    <a:srgbClr val="A0F0A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1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35" name="Oval 634"/>
                  <p:cNvSpPr>
                    <a:spLocks/>
                  </p:cNvSpPr>
                  <p:nvPr/>
                </p:nvSpPr>
                <p:spPr>
                  <a:xfrm>
                    <a:off x="21128791" y="9493941"/>
                    <a:ext cx="616127" cy="568732"/>
                  </a:xfrm>
                  <a:prstGeom prst="ellipse">
                    <a:avLst/>
                  </a:prstGeom>
                  <a:solidFill>
                    <a:srgbClr val="F0F0A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4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cxnSp>
                <p:nvCxnSpPr>
                  <p:cNvPr id="636" name="Straight Arrow Connector 635"/>
                  <p:cNvCxnSpPr/>
                  <p:nvPr/>
                </p:nvCxnSpPr>
                <p:spPr>
                  <a:xfrm>
                    <a:off x="21436855" y="7055971"/>
                    <a:ext cx="0" cy="943324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Arrow Connector 636"/>
                  <p:cNvCxnSpPr/>
                  <p:nvPr/>
                </p:nvCxnSpPr>
                <p:spPr>
                  <a:xfrm>
                    <a:off x="21436855" y="8568027"/>
                    <a:ext cx="0" cy="925914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Arrow Connector 637"/>
                  <p:cNvCxnSpPr/>
                  <p:nvPr/>
                </p:nvCxnSpPr>
                <p:spPr>
                  <a:xfrm flipH="1">
                    <a:off x="21654688" y="8484738"/>
                    <a:ext cx="1146080" cy="1092492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Arrow Connector 638"/>
                  <p:cNvCxnSpPr/>
                  <p:nvPr/>
                </p:nvCxnSpPr>
                <p:spPr>
                  <a:xfrm flipH="1" flipV="1">
                    <a:off x="21654688" y="6961387"/>
                    <a:ext cx="1146080" cy="1121197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0" name="Oval 639"/>
                  <p:cNvSpPr>
                    <a:spLocks/>
                  </p:cNvSpPr>
                  <p:nvPr/>
                </p:nvSpPr>
                <p:spPr>
                  <a:xfrm>
                    <a:off x="21128791" y="7999295"/>
                    <a:ext cx="616127" cy="568732"/>
                  </a:xfrm>
                  <a:prstGeom prst="ellipse">
                    <a:avLst/>
                  </a:prstGeom>
                  <a:solidFill>
                    <a:srgbClr val="C896F0"/>
                  </a:solidFill>
                  <a:ln w="50800">
                    <a:solidFill>
                      <a:srgbClr val="F06464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3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602" name="Group 601"/>
                <p:cNvGrpSpPr>
                  <a:grpSpLocks noChangeAspect="1"/>
                </p:cNvGrpSpPr>
                <p:nvPr/>
              </p:nvGrpSpPr>
              <p:grpSpPr>
                <a:xfrm>
                  <a:off x="12190419" y="1516395"/>
                  <a:ext cx="3311999" cy="1890455"/>
                  <a:chOff x="21128791" y="6410111"/>
                  <a:chExt cx="3780580" cy="2157916"/>
                </a:xfrm>
              </p:grpSpPr>
              <p:sp>
                <p:nvSpPr>
                  <p:cNvPr id="625" name="Oval 624"/>
                  <p:cNvSpPr>
                    <a:spLocks/>
                  </p:cNvSpPr>
                  <p:nvPr/>
                </p:nvSpPr>
                <p:spPr>
                  <a:xfrm>
                    <a:off x="22710538" y="6448675"/>
                    <a:ext cx="616127" cy="568732"/>
                  </a:xfrm>
                  <a:prstGeom prst="ellipse">
                    <a:avLst/>
                  </a:prstGeom>
                  <a:solidFill>
                    <a:srgbClr val="FAC09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9</a:t>
                    </a:r>
                    <a:endParaRPr lang="en-US" sz="2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cxnSp>
                <p:nvCxnSpPr>
                  <p:cNvPr id="626" name="Straight Arrow Connector 625"/>
                  <p:cNvCxnSpPr/>
                  <p:nvPr/>
                </p:nvCxnSpPr>
                <p:spPr>
                  <a:xfrm>
                    <a:off x="21744918" y="6733041"/>
                    <a:ext cx="965620" cy="0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Arrow Connector 626"/>
                  <p:cNvCxnSpPr/>
                  <p:nvPr/>
                </p:nvCxnSpPr>
                <p:spPr>
                  <a:xfrm flipH="1">
                    <a:off x="23326665" y="6733041"/>
                    <a:ext cx="966579" cy="0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8" name="Oval 627"/>
                  <p:cNvSpPr>
                    <a:spLocks/>
                  </p:cNvSpPr>
                  <p:nvPr/>
                </p:nvSpPr>
                <p:spPr>
                  <a:xfrm>
                    <a:off x="24293244" y="6448675"/>
                    <a:ext cx="616127" cy="568732"/>
                  </a:xfrm>
                  <a:prstGeom prst="ellipse">
                    <a:avLst/>
                  </a:prstGeom>
                  <a:solidFill>
                    <a:srgbClr val="DBFF8D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8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29" name="Oval 628"/>
                  <p:cNvSpPr>
                    <a:spLocks/>
                  </p:cNvSpPr>
                  <p:nvPr/>
                </p:nvSpPr>
                <p:spPr>
                  <a:xfrm>
                    <a:off x="21128791" y="6410111"/>
                    <a:ext cx="616127" cy="645860"/>
                  </a:xfrm>
                  <a:prstGeom prst="ellipse">
                    <a:avLst/>
                  </a:prstGeom>
                  <a:solidFill>
                    <a:srgbClr val="96F1F1"/>
                  </a:solidFill>
                  <a:ln w="50800">
                    <a:solidFill>
                      <a:srgbClr val="F06464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2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cxnSp>
                <p:nvCxnSpPr>
                  <p:cNvPr id="630" name="Straight Arrow Connector 629"/>
                  <p:cNvCxnSpPr/>
                  <p:nvPr/>
                </p:nvCxnSpPr>
                <p:spPr>
                  <a:xfrm flipH="1">
                    <a:off x="23236435" y="6934118"/>
                    <a:ext cx="1147039" cy="1148466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Straight Arrow Connector 630"/>
                  <p:cNvCxnSpPr/>
                  <p:nvPr/>
                </p:nvCxnSpPr>
                <p:spPr>
                  <a:xfrm flipH="1" flipV="1">
                    <a:off x="21654688" y="6961387"/>
                    <a:ext cx="1146080" cy="1121197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2" name="Oval 631"/>
                  <p:cNvSpPr>
                    <a:spLocks/>
                  </p:cNvSpPr>
                  <p:nvPr/>
                </p:nvSpPr>
                <p:spPr>
                  <a:xfrm>
                    <a:off x="22710538" y="7999295"/>
                    <a:ext cx="616127" cy="568732"/>
                  </a:xfrm>
                  <a:prstGeom prst="ellipse">
                    <a:avLst/>
                  </a:prstGeom>
                  <a:solidFill>
                    <a:srgbClr val="A0F0A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1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603" name="Group 602"/>
                <p:cNvGrpSpPr>
                  <a:grpSpLocks noChangeAspect="1"/>
                </p:cNvGrpSpPr>
                <p:nvPr/>
              </p:nvGrpSpPr>
              <p:grpSpPr>
                <a:xfrm>
                  <a:off x="14180610" y="2219968"/>
                  <a:ext cx="1926300" cy="3166064"/>
                  <a:chOff x="22710538" y="6448675"/>
                  <a:chExt cx="2198833" cy="3613998"/>
                </a:xfrm>
              </p:grpSpPr>
              <p:sp>
                <p:nvSpPr>
                  <p:cNvPr id="617" name="Oval 616"/>
                  <p:cNvSpPr>
                    <a:spLocks/>
                  </p:cNvSpPr>
                  <p:nvPr/>
                </p:nvSpPr>
                <p:spPr>
                  <a:xfrm>
                    <a:off x="24293244" y="6448675"/>
                    <a:ext cx="616127" cy="568732"/>
                  </a:xfrm>
                  <a:prstGeom prst="ellipse">
                    <a:avLst/>
                  </a:prstGeom>
                  <a:solidFill>
                    <a:srgbClr val="DBFF8D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8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18" name="Oval 617"/>
                  <p:cNvSpPr>
                    <a:spLocks/>
                  </p:cNvSpPr>
                  <p:nvPr/>
                </p:nvSpPr>
                <p:spPr>
                  <a:xfrm>
                    <a:off x="24293244" y="7999295"/>
                    <a:ext cx="616127" cy="568732"/>
                  </a:xfrm>
                  <a:prstGeom prst="ellipse">
                    <a:avLst/>
                  </a:prstGeom>
                  <a:solidFill>
                    <a:srgbClr val="B49687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7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19" name="Oval 618"/>
                  <p:cNvSpPr>
                    <a:spLocks/>
                  </p:cNvSpPr>
                  <p:nvPr/>
                </p:nvSpPr>
                <p:spPr>
                  <a:xfrm>
                    <a:off x="24293244" y="9493941"/>
                    <a:ext cx="616127" cy="568732"/>
                  </a:xfrm>
                  <a:prstGeom prst="ellipse">
                    <a:avLst/>
                  </a:prstGeom>
                  <a:solidFill>
                    <a:srgbClr val="FFA0DA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6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cxnSp>
                <p:nvCxnSpPr>
                  <p:cNvPr id="620" name="Straight Arrow Connector 619"/>
                  <p:cNvCxnSpPr/>
                  <p:nvPr/>
                </p:nvCxnSpPr>
                <p:spPr>
                  <a:xfrm>
                    <a:off x="24601308" y="8568027"/>
                    <a:ext cx="0" cy="925914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Arrow Connector 620"/>
                  <p:cNvCxnSpPr/>
                  <p:nvPr/>
                </p:nvCxnSpPr>
                <p:spPr>
                  <a:xfrm>
                    <a:off x="24601308" y="7017407"/>
                    <a:ext cx="0" cy="981888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Arrow Connector 621"/>
                  <p:cNvCxnSpPr/>
                  <p:nvPr/>
                </p:nvCxnSpPr>
                <p:spPr>
                  <a:xfrm flipH="1">
                    <a:off x="23236435" y="6934118"/>
                    <a:ext cx="1147039" cy="1148466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3" name="Straight Arrow Connector 622"/>
                  <p:cNvCxnSpPr/>
                  <p:nvPr/>
                </p:nvCxnSpPr>
                <p:spPr>
                  <a:xfrm flipH="1" flipV="1">
                    <a:off x="23236435" y="8484738"/>
                    <a:ext cx="1147039" cy="1092492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4" name="Oval 623"/>
                  <p:cNvSpPr>
                    <a:spLocks/>
                  </p:cNvSpPr>
                  <p:nvPr/>
                </p:nvSpPr>
                <p:spPr>
                  <a:xfrm>
                    <a:off x="22710538" y="7999295"/>
                    <a:ext cx="616127" cy="568732"/>
                  </a:xfrm>
                  <a:prstGeom prst="ellipse">
                    <a:avLst/>
                  </a:prstGeom>
                  <a:solidFill>
                    <a:srgbClr val="A0F0A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1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604" name="Group 603"/>
                <p:cNvGrpSpPr>
                  <a:grpSpLocks noChangeAspect="1"/>
                </p:cNvGrpSpPr>
                <p:nvPr/>
              </p:nvGrpSpPr>
              <p:grpSpPr>
                <a:xfrm>
                  <a:off x="12190419" y="4204889"/>
                  <a:ext cx="3311999" cy="1807635"/>
                  <a:chOff x="21128791" y="7999295"/>
                  <a:chExt cx="3780580" cy="2063378"/>
                </a:xfrm>
              </p:grpSpPr>
              <p:sp>
                <p:nvSpPr>
                  <p:cNvPr id="609" name="Oval 608"/>
                  <p:cNvSpPr>
                    <a:spLocks/>
                  </p:cNvSpPr>
                  <p:nvPr/>
                </p:nvSpPr>
                <p:spPr>
                  <a:xfrm>
                    <a:off x="22710538" y="7999295"/>
                    <a:ext cx="616127" cy="568732"/>
                  </a:xfrm>
                  <a:prstGeom prst="ellipse">
                    <a:avLst/>
                  </a:prstGeom>
                  <a:solidFill>
                    <a:srgbClr val="A0F0A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1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10" name="Oval 609"/>
                  <p:cNvSpPr>
                    <a:spLocks/>
                  </p:cNvSpPr>
                  <p:nvPr/>
                </p:nvSpPr>
                <p:spPr>
                  <a:xfrm>
                    <a:off x="21128791" y="9493941"/>
                    <a:ext cx="616127" cy="568732"/>
                  </a:xfrm>
                  <a:prstGeom prst="ellipse">
                    <a:avLst/>
                  </a:prstGeom>
                  <a:solidFill>
                    <a:srgbClr val="F0F0A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4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11" name="Oval 610"/>
                  <p:cNvSpPr>
                    <a:spLocks/>
                  </p:cNvSpPr>
                  <p:nvPr/>
                </p:nvSpPr>
                <p:spPr>
                  <a:xfrm>
                    <a:off x="22710538" y="9493941"/>
                    <a:ext cx="616127" cy="568732"/>
                  </a:xfrm>
                  <a:prstGeom prst="ellipse">
                    <a:avLst/>
                  </a:prstGeom>
                  <a:solidFill>
                    <a:srgbClr val="A0A0F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5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12" name="Oval 611"/>
                  <p:cNvSpPr>
                    <a:spLocks/>
                  </p:cNvSpPr>
                  <p:nvPr/>
                </p:nvSpPr>
                <p:spPr>
                  <a:xfrm>
                    <a:off x="24293244" y="9493941"/>
                    <a:ext cx="616127" cy="568732"/>
                  </a:xfrm>
                  <a:prstGeom prst="ellipse">
                    <a:avLst/>
                  </a:prstGeom>
                  <a:solidFill>
                    <a:srgbClr val="FFA0DA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6</a:t>
                    </a:r>
                    <a:endParaRPr lang="en-US" sz="26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cxnSp>
                <p:nvCxnSpPr>
                  <p:cNvPr id="613" name="Straight Arrow Connector 612"/>
                  <p:cNvCxnSpPr/>
                  <p:nvPr/>
                </p:nvCxnSpPr>
                <p:spPr>
                  <a:xfrm flipH="1">
                    <a:off x="21744918" y="9778307"/>
                    <a:ext cx="965620" cy="0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Arrow Connector 613"/>
                  <p:cNvCxnSpPr/>
                  <p:nvPr/>
                </p:nvCxnSpPr>
                <p:spPr>
                  <a:xfrm flipH="1">
                    <a:off x="23326665" y="9778307"/>
                    <a:ext cx="966579" cy="0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Straight Arrow Connector 614"/>
                  <p:cNvCxnSpPr/>
                  <p:nvPr/>
                </p:nvCxnSpPr>
                <p:spPr>
                  <a:xfrm flipH="1" flipV="1">
                    <a:off x="23236435" y="8484738"/>
                    <a:ext cx="1147039" cy="1092492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Straight Arrow Connector 615"/>
                  <p:cNvCxnSpPr/>
                  <p:nvPr/>
                </p:nvCxnSpPr>
                <p:spPr>
                  <a:xfrm flipH="1">
                    <a:off x="21654688" y="8484738"/>
                    <a:ext cx="1146080" cy="1092492"/>
                  </a:xfrm>
                  <a:prstGeom prst="straightConnector1">
                    <a:avLst/>
                  </a:prstGeom>
                  <a:ln w="50800">
                    <a:solidFill>
                      <a:schemeClr val="bg1">
                        <a:lumMod val="75000"/>
                      </a:schemeClr>
                    </a:solidFill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5" name="TextBox 604"/>
                <p:cNvSpPr txBox="1"/>
                <p:nvPr/>
              </p:nvSpPr>
              <p:spPr>
                <a:xfrm>
                  <a:off x="12214390" y="3447890"/>
                  <a:ext cx="6559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smtClean="0">
                      <a:latin typeface="Arial" charset="0"/>
                      <a:ea typeface="Arial" charset="0"/>
                      <a:cs typeface="Arial" charset="0"/>
                    </a:rPr>
                    <a:t>G</a:t>
                  </a:r>
                  <a:r>
                    <a:rPr lang="en-US" sz="3200" baseline="-2500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3200" baseline="-25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06" name="TextBox 605"/>
                <p:cNvSpPr txBox="1"/>
                <p:nvPr/>
              </p:nvSpPr>
              <p:spPr>
                <a:xfrm>
                  <a:off x="13547091" y="2089579"/>
                  <a:ext cx="6559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smtClean="0">
                      <a:latin typeface="Arial" charset="0"/>
                      <a:ea typeface="Arial" charset="0"/>
                      <a:cs typeface="Arial" charset="0"/>
                    </a:rPr>
                    <a:t>G</a:t>
                  </a:r>
                  <a:r>
                    <a:rPr lang="en-US" sz="3200" baseline="-2500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3200" baseline="-25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07" name="TextBox 606"/>
                <p:cNvSpPr txBox="1"/>
                <p:nvPr/>
              </p:nvSpPr>
              <p:spPr>
                <a:xfrm>
                  <a:off x="14911207" y="3492204"/>
                  <a:ext cx="6559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Arial" charset="0"/>
                      <a:ea typeface="Arial" charset="0"/>
                      <a:cs typeface="Arial" charset="0"/>
                    </a:rPr>
                    <a:t>G</a:t>
                  </a:r>
                  <a:r>
                    <a:rPr lang="en-US" sz="3200" baseline="-250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3200" baseline="-25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08" name="TextBox 607"/>
                <p:cNvSpPr txBox="1"/>
                <p:nvPr/>
              </p:nvSpPr>
              <p:spPr>
                <a:xfrm>
                  <a:off x="13551457" y="4801710"/>
                  <a:ext cx="6559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Arial" charset="0"/>
                      <a:ea typeface="Arial" charset="0"/>
                      <a:cs typeface="Arial" charset="0"/>
                    </a:rPr>
                    <a:t>G</a:t>
                  </a:r>
                  <a:r>
                    <a:rPr lang="en-US" sz="3200" baseline="-250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3200" baseline="-25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93" name="TextBox 592"/>
              <p:cNvSpPr txBox="1"/>
              <p:nvPr/>
            </p:nvSpPr>
            <p:spPr>
              <a:xfrm>
                <a:off x="18231233" y="3620769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+x</a:t>
                </a:r>
                <a:endParaRPr lang="en-US" sz="2600" dirty="0"/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18307433" y="4535169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/>
                  <a:t>+</a:t>
                </a:r>
                <a:r>
                  <a:rPr lang="en-US" sz="2600" smtClean="0"/>
                  <a:t>y</a:t>
                </a:r>
                <a:endParaRPr lang="en-US" sz="2600" dirty="0"/>
              </a:p>
            </p:txBody>
          </p:sp>
          <p:sp>
            <p:nvSpPr>
              <p:cNvPr id="595" name="TextBox 594"/>
              <p:cNvSpPr txBox="1"/>
              <p:nvPr/>
            </p:nvSpPr>
            <p:spPr>
              <a:xfrm>
                <a:off x="17536367" y="2858769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-x</a:t>
                </a:r>
                <a:endParaRPr lang="en-US" sz="2600" dirty="0"/>
              </a:p>
            </p:txBody>
          </p:sp>
          <p:sp>
            <p:nvSpPr>
              <p:cNvPr id="596" name="TextBox 595"/>
              <p:cNvSpPr txBox="1"/>
              <p:nvPr/>
            </p:nvSpPr>
            <p:spPr>
              <a:xfrm>
                <a:off x="17536367" y="5266087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-y</a:t>
                </a:r>
                <a:endParaRPr lang="en-US" sz="2600" dirty="0"/>
              </a:p>
            </p:txBody>
          </p:sp>
          <p:sp>
            <p:nvSpPr>
              <p:cNvPr id="597" name="TextBox 596"/>
              <p:cNvSpPr txBox="1"/>
              <p:nvPr/>
            </p:nvSpPr>
            <p:spPr>
              <a:xfrm>
                <a:off x="16792157" y="3221479"/>
                <a:ext cx="4956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+z</a:t>
                </a:r>
                <a:endParaRPr lang="en-US" sz="2600" dirty="0"/>
              </a:p>
            </p:txBody>
          </p:sp>
          <p:sp>
            <p:nvSpPr>
              <p:cNvPr id="598" name="TextBox 597"/>
              <p:cNvSpPr txBox="1"/>
              <p:nvPr/>
            </p:nvSpPr>
            <p:spPr>
              <a:xfrm>
                <a:off x="16827231" y="3784517"/>
                <a:ext cx="42550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-z</a:t>
                </a:r>
                <a:endParaRPr lang="en-US" sz="2600" dirty="0"/>
              </a:p>
            </p:txBody>
          </p:sp>
          <p:sp>
            <p:nvSpPr>
              <p:cNvPr id="599" name="TextBox 598"/>
              <p:cNvSpPr txBox="1"/>
              <p:nvPr/>
            </p:nvSpPr>
            <p:spPr>
              <a:xfrm>
                <a:off x="16830629" y="4535169"/>
                <a:ext cx="41870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-z</a:t>
                </a:r>
                <a:endParaRPr lang="en-US" sz="2600" dirty="0"/>
              </a:p>
            </p:txBody>
          </p:sp>
          <p:sp>
            <p:nvSpPr>
              <p:cNvPr id="600" name="TextBox 599"/>
              <p:cNvSpPr txBox="1"/>
              <p:nvPr/>
            </p:nvSpPr>
            <p:spPr>
              <a:xfrm>
                <a:off x="16798569" y="5027612"/>
                <a:ext cx="4828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+z</a:t>
                </a:r>
                <a:endParaRPr lang="en-US" sz="2600" dirty="0"/>
              </a:p>
            </p:txBody>
          </p:sp>
        </p:grpSp>
        <p:sp>
          <p:nvSpPr>
            <p:cNvPr id="641" name="TextBox 640"/>
            <p:cNvSpPr txBox="1"/>
            <p:nvPr/>
          </p:nvSpPr>
          <p:spPr>
            <a:xfrm>
              <a:off x="23198431" y="2536610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694" name="TextBox 693"/>
            <p:cNvSpPr txBox="1"/>
            <p:nvPr/>
          </p:nvSpPr>
          <p:spPr>
            <a:xfrm>
              <a:off x="23832913" y="3273985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695" name="TextBox 694"/>
            <p:cNvSpPr txBox="1"/>
            <p:nvPr/>
          </p:nvSpPr>
          <p:spPr>
            <a:xfrm>
              <a:off x="23415894" y="1913905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696" name="TextBox 695"/>
            <p:cNvSpPr txBox="1"/>
            <p:nvPr/>
          </p:nvSpPr>
          <p:spPr>
            <a:xfrm>
              <a:off x="23838694" y="1913905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697" name="TextBox 696"/>
            <p:cNvSpPr txBox="1"/>
            <p:nvPr/>
          </p:nvSpPr>
          <p:spPr>
            <a:xfrm>
              <a:off x="24780853" y="1913905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+y</a:t>
              </a:r>
              <a:endParaRPr lang="en-US" sz="2600" dirty="0"/>
            </a:p>
          </p:txBody>
        </p:sp>
        <p:sp>
          <p:nvSpPr>
            <p:cNvPr id="698" name="TextBox 697"/>
            <p:cNvSpPr txBox="1"/>
            <p:nvPr/>
          </p:nvSpPr>
          <p:spPr>
            <a:xfrm>
              <a:off x="25308767" y="1913905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-y</a:t>
              </a:r>
              <a:endParaRPr lang="en-US" sz="2600" dirty="0"/>
            </a:p>
          </p:txBody>
        </p:sp>
        <p:sp>
          <p:nvSpPr>
            <p:cNvPr id="699" name="TextBox 698"/>
            <p:cNvSpPr txBox="1"/>
            <p:nvPr/>
          </p:nvSpPr>
          <p:spPr>
            <a:xfrm>
              <a:off x="24746491" y="3273984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-z</a:t>
              </a:r>
              <a:endParaRPr lang="en-US" sz="2600" dirty="0"/>
            </a:p>
          </p:txBody>
        </p:sp>
        <p:sp>
          <p:nvSpPr>
            <p:cNvPr id="700" name="TextBox 699"/>
            <p:cNvSpPr txBox="1"/>
            <p:nvPr/>
          </p:nvSpPr>
          <p:spPr>
            <a:xfrm>
              <a:off x="25571764" y="2477769"/>
              <a:ext cx="482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+z</a:t>
              </a:r>
              <a:endParaRPr lang="en-US" sz="2600" dirty="0"/>
            </a:p>
          </p:txBody>
        </p:sp>
      </p:grpSp>
      <p:grpSp>
        <p:nvGrpSpPr>
          <p:cNvPr id="769" name="Group 768"/>
          <p:cNvGrpSpPr/>
          <p:nvPr/>
        </p:nvGrpSpPr>
        <p:grpSpPr>
          <a:xfrm>
            <a:off x="27750003" y="1898438"/>
            <a:ext cx="4927891" cy="4661876"/>
            <a:chOff x="27826203" y="1913905"/>
            <a:chExt cx="4927891" cy="4661876"/>
          </a:xfrm>
        </p:grpSpPr>
        <p:grpSp>
          <p:nvGrpSpPr>
            <p:cNvPr id="702" name="Group 701"/>
            <p:cNvGrpSpPr/>
            <p:nvPr/>
          </p:nvGrpSpPr>
          <p:grpSpPr>
            <a:xfrm>
              <a:off x="27826203" y="1913905"/>
              <a:ext cx="4699291" cy="4661876"/>
              <a:chOff x="22120601" y="1913905"/>
              <a:chExt cx="4699291" cy="4661876"/>
            </a:xfrm>
          </p:grpSpPr>
          <p:grpSp>
            <p:nvGrpSpPr>
              <p:cNvPr id="703" name="Group 702"/>
              <p:cNvGrpSpPr/>
              <p:nvPr/>
            </p:nvGrpSpPr>
            <p:grpSpPr>
              <a:xfrm>
                <a:off x="22120601" y="2079652"/>
                <a:ext cx="4699291" cy="4496129"/>
                <a:chOff x="16792157" y="2045868"/>
                <a:chExt cx="4699291" cy="4496129"/>
              </a:xfrm>
            </p:grpSpPr>
            <p:grpSp>
              <p:nvGrpSpPr>
                <p:cNvPr id="712" name="Group 711"/>
                <p:cNvGrpSpPr/>
                <p:nvPr/>
              </p:nvGrpSpPr>
              <p:grpSpPr>
                <a:xfrm>
                  <a:off x="17010535" y="2045868"/>
                  <a:ext cx="4480913" cy="4496129"/>
                  <a:chOff x="11625997" y="1516395"/>
                  <a:chExt cx="4480913" cy="4496129"/>
                </a:xfrm>
              </p:grpSpPr>
              <p:grpSp>
                <p:nvGrpSpPr>
                  <p:cNvPr id="721" name="Group 720"/>
                  <p:cNvGrpSpPr>
                    <a:grpSpLocks noChangeAspect="1"/>
                  </p:cNvGrpSpPr>
                  <p:nvPr/>
                </p:nvGrpSpPr>
                <p:grpSpPr>
                  <a:xfrm>
                    <a:off x="11625997" y="2203076"/>
                    <a:ext cx="1925460" cy="3199848"/>
                    <a:chOff x="21128791" y="6410111"/>
                    <a:chExt cx="2197874" cy="3652562"/>
                  </a:xfrm>
                </p:grpSpPr>
                <p:sp>
                  <p:nvSpPr>
                    <p:cNvPr id="753" name="Oval 752"/>
                    <p:cNvSpPr>
                      <a:spLocks/>
                    </p:cNvSpPr>
                    <p:nvPr/>
                  </p:nvSpPr>
                  <p:spPr>
                    <a:xfrm>
                      <a:off x="21128791" y="6410111"/>
                      <a:ext cx="616127" cy="645860"/>
                    </a:xfrm>
                    <a:prstGeom prst="ellipse">
                      <a:avLst/>
                    </a:prstGeom>
                    <a:solidFill>
                      <a:srgbClr val="96F1F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54" name="Oval 753"/>
                    <p:cNvSpPr>
                      <a:spLocks/>
                    </p:cNvSpPr>
                    <p:nvPr/>
                  </p:nvSpPr>
                  <p:spPr>
                    <a:xfrm>
                      <a:off x="22710538" y="7999295"/>
                      <a:ext cx="616127" cy="568732"/>
                    </a:xfrm>
                    <a:prstGeom prst="ellipse">
                      <a:avLst/>
                    </a:prstGeom>
                    <a:solidFill>
                      <a:srgbClr val="A0F0A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55" name="Oval 754"/>
                    <p:cNvSpPr>
                      <a:spLocks/>
                    </p:cNvSpPr>
                    <p:nvPr/>
                  </p:nvSpPr>
                  <p:spPr>
                    <a:xfrm>
                      <a:off x="21128791" y="9493941"/>
                      <a:ext cx="616127" cy="568732"/>
                    </a:xfrm>
                    <a:prstGeom prst="ellipse">
                      <a:avLst/>
                    </a:prstGeom>
                    <a:solidFill>
                      <a:srgbClr val="F0F0A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756" name="Straight Arrow Connector 755"/>
                    <p:cNvCxnSpPr/>
                    <p:nvPr/>
                  </p:nvCxnSpPr>
                  <p:spPr>
                    <a:xfrm>
                      <a:off x="21436855" y="7055971"/>
                      <a:ext cx="0" cy="943324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7" name="Straight Arrow Connector 756"/>
                    <p:cNvCxnSpPr/>
                    <p:nvPr/>
                  </p:nvCxnSpPr>
                  <p:spPr>
                    <a:xfrm>
                      <a:off x="21436855" y="8568027"/>
                      <a:ext cx="0" cy="925914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8" name="Straight Arrow Connector 757"/>
                    <p:cNvCxnSpPr/>
                    <p:nvPr/>
                  </p:nvCxnSpPr>
                  <p:spPr>
                    <a:xfrm flipH="1">
                      <a:off x="21654688" y="8484738"/>
                      <a:ext cx="1146080" cy="1092492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9" name="Straight Arrow Connector 758"/>
                    <p:cNvCxnSpPr/>
                    <p:nvPr/>
                  </p:nvCxnSpPr>
                  <p:spPr>
                    <a:xfrm flipH="1" flipV="1">
                      <a:off x="21654688" y="6961387"/>
                      <a:ext cx="1146080" cy="1121197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0" name="Oval 759"/>
                    <p:cNvSpPr>
                      <a:spLocks/>
                    </p:cNvSpPr>
                    <p:nvPr/>
                  </p:nvSpPr>
                  <p:spPr>
                    <a:xfrm>
                      <a:off x="21128791" y="7999295"/>
                      <a:ext cx="616127" cy="568732"/>
                    </a:xfrm>
                    <a:prstGeom prst="ellipse">
                      <a:avLst/>
                    </a:prstGeom>
                    <a:solidFill>
                      <a:srgbClr val="C896F0"/>
                    </a:solidFill>
                    <a:ln w="50800">
                      <a:solidFill>
                        <a:srgbClr val="F06464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722" name="Group 721"/>
                  <p:cNvGrpSpPr>
                    <a:grpSpLocks noChangeAspect="1"/>
                  </p:cNvGrpSpPr>
                  <p:nvPr/>
                </p:nvGrpSpPr>
                <p:grpSpPr>
                  <a:xfrm>
                    <a:off x="12190419" y="1516395"/>
                    <a:ext cx="3311999" cy="1890455"/>
                    <a:chOff x="21128791" y="6410111"/>
                    <a:chExt cx="3780580" cy="2157916"/>
                  </a:xfrm>
                </p:grpSpPr>
                <p:sp>
                  <p:nvSpPr>
                    <p:cNvPr id="745" name="Oval 744"/>
                    <p:cNvSpPr>
                      <a:spLocks/>
                    </p:cNvSpPr>
                    <p:nvPr/>
                  </p:nvSpPr>
                  <p:spPr>
                    <a:xfrm>
                      <a:off x="22710538" y="6448675"/>
                      <a:ext cx="616127" cy="568732"/>
                    </a:xfrm>
                    <a:prstGeom prst="ellipse">
                      <a:avLst/>
                    </a:prstGeom>
                    <a:solidFill>
                      <a:srgbClr val="FAC09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9</a:t>
                      </a:r>
                      <a:endParaRPr lang="en-US" sz="2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746" name="Straight Arrow Connector 745"/>
                    <p:cNvCxnSpPr/>
                    <p:nvPr/>
                  </p:nvCxnSpPr>
                  <p:spPr>
                    <a:xfrm>
                      <a:off x="21744918" y="6733041"/>
                      <a:ext cx="965620" cy="0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7" name="Straight Arrow Connector 746"/>
                    <p:cNvCxnSpPr/>
                    <p:nvPr/>
                  </p:nvCxnSpPr>
                  <p:spPr>
                    <a:xfrm flipH="1">
                      <a:off x="23326665" y="6733041"/>
                      <a:ext cx="966579" cy="0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8" name="Oval 747"/>
                    <p:cNvSpPr>
                      <a:spLocks/>
                    </p:cNvSpPr>
                    <p:nvPr/>
                  </p:nvSpPr>
                  <p:spPr>
                    <a:xfrm>
                      <a:off x="24293244" y="6448675"/>
                      <a:ext cx="616127" cy="568732"/>
                    </a:xfrm>
                    <a:prstGeom prst="ellipse">
                      <a:avLst/>
                    </a:prstGeom>
                    <a:solidFill>
                      <a:srgbClr val="DBFF8D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49" name="Oval 748"/>
                    <p:cNvSpPr>
                      <a:spLocks/>
                    </p:cNvSpPr>
                    <p:nvPr/>
                  </p:nvSpPr>
                  <p:spPr>
                    <a:xfrm>
                      <a:off x="21128791" y="6410111"/>
                      <a:ext cx="616127" cy="645860"/>
                    </a:xfrm>
                    <a:prstGeom prst="ellipse">
                      <a:avLst/>
                    </a:prstGeom>
                    <a:solidFill>
                      <a:srgbClr val="96F1F1"/>
                    </a:solidFill>
                    <a:ln w="50800">
                      <a:solidFill>
                        <a:srgbClr val="F06464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750" name="Straight Arrow Connector 749"/>
                    <p:cNvCxnSpPr/>
                    <p:nvPr/>
                  </p:nvCxnSpPr>
                  <p:spPr>
                    <a:xfrm flipH="1">
                      <a:off x="23236435" y="6934118"/>
                      <a:ext cx="1147039" cy="1148466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1" name="Straight Arrow Connector 750"/>
                    <p:cNvCxnSpPr/>
                    <p:nvPr/>
                  </p:nvCxnSpPr>
                  <p:spPr>
                    <a:xfrm flipH="1" flipV="1">
                      <a:off x="21654688" y="6961387"/>
                      <a:ext cx="1146080" cy="1121197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2" name="Oval 751"/>
                    <p:cNvSpPr>
                      <a:spLocks/>
                    </p:cNvSpPr>
                    <p:nvPr/>
                  </p:nvSpPr>
                  <p:spPr>
                    <a:xfrm>
                      <a:off x="22710538" y="7999295"/>
                      <a:ext cx="616127" cy="568732"/>
                    </a:xfrm>
                    <a:prstGeom prst="ellipse">
                      <a:avLst/>
                    </a:prstGeom>
                    <a:solidFill>
                      <a:srgbClr val="A0F0A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723" name="Group 722"/>
                  <p:cNvGrpSpPr>
                    <a:grpSpLocks noChangeAspect="1"/>
                  </p:cNvGrpSpPr>
                  <p:nvPr/>
                </p:nvGrpSpPr>
                <p:grpSpPr>
                  <a:xfrm>
                    <a:off x="14180610" y="2219968"/>
                    <a:ext cx="1926300" cy="3166064"/>
                    <a:chOff x="22710538" y="6448675"/>
                    <a:chExt cx="2198833" cy="3613998"/>
                  </a:xfrm>
                </p:grpSpPr>
                <p:sp>
                  <p:nvSpPr>
                    <p:cNvPr id="737" name="Oval 736"/>
                    <p:cNvSpPr>
                      <a:spLocks/>
                    </p:cNvSpPr>
                    <p:nvPr/>
                  </p:nvSpPr>
                  <p:spPr>
                    <a:xfrm>
                      <a:off x="24293244" y="6448675"/>
                      <a:ext cx="616127" cy="568732"/>
                    </a:xfrm>
                    <a:prstGeom prst="ellipse">
                      <a:avLst/>
                    </a:prstGeom>
                    <a:solidFill>
                      <a:srgbClr val="DBFF8D"/>
                    </a:solidFill>
                    <a:ln w="50800">
                      <a:solidFill>
                        <a:srgbClr val="F06464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38" name="Oval 737"/>
                    <p:cNvSpPr>
                      <a:spLocks/>
                    </p:cNvSpPr>
                    <p:nvPr/>
                  </p:nvSpPr>
                  <p:spPr>
                    <a:xfrm>
                      <a:off x="24293244" y="7999295"/>
                      <a:ext cx="616127" cy="568732"/>
                    </a:xfrm>
                    <a:prstGeom prst="ellipse">
                      <a:avLst/>
                    </a:prstGeom>
                    <a:solidFill>
                      <a:srgbClr val="B49687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39" name="Oval 738"/>
                    <p:cNvSpPr>
                      <a:spLocks/>
                    </p:cNvSpPr>
                    <p:nvPr/>
                  </p:nvSpPr>
                  <p:spPr>
                    <a:xfrm>
                      <a:off x="24293244" y="9493941"/>
                      <a:ext cx="616127" cy="568732"/>
                    </a:xfrm>
                    <a:prstGeom prst="ellipse">
                      <a:avLst/>
                    </a:prstGeom>
                    <a:solidFill>
                      <a:srgbClr val="FFA0DA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740" name="Straight Arrow Connector 739"/>
                    <p:cNvCxnSpPr/>
                    <p:nvPr/>
                  </p:nvCxnSpPr>
                  <p:spPr>
                    <a:xfrm>
                      <a:off x="24601308" y="8568027"/>
                      <a:ext cx="0" cy="925914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1" name="Straight Arrow Connector 740"/>
                    <p:cNvCxnSpPr/>
                    <p:nvPr/>
                  </p:nvCxnSpPr>
                  <p:spPr>
                    <a:xfrm>
                      <a:off x="24601308" y="7017407"/>
                      <a:ext cx="0" cy="981888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Arrow Connector 741"/>
                    <p:cNvCxnSpPr/>
                    <p:nvPr/>
                  </p:nvCxnSpPr>
                  <p:spPr>
                    <a:xfrm flipH="1">
                      <a:off x="23236435" y="6934118"/>
                      <a:ext cx="1147039" cy="1148466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3" name="Straight Arrow Connector 742"/>
                    <p:cNvCxnSpPr/>
                    <p:nvPr/>
                  </p:nvCxnSpPr>
                  <p:spPr>
                    <a:xfrm flipH="1" flipV="1">
                      <a:off x="23236435" y="8484738"/>
                      <a:ext cx="1147039" cy="1092492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4" name="Oval 743"/>
                    <p:cNvSpPr>
                      <a:spLocks/>
                    </p:cNvSpPr>
                    <p:nvPr/>
                  </p:nvSpPr>
                  <p:spPr>
                    <a:xfrm>
                      <a:off x="22710538" y="7999295"/>
                      <a:ext cx="616127" cy="568732"/>
                    </a:xfrm>
                    <a:prstGeom prst="ellipse">
                      <a:avLst/>
                    </a:prstGeom>
                    <a:solidFill>
                      <a:srgbClr val="A0F0A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724" name="Group 723"/>
                  <p:cNvGrpSpPr>
                    <a:grpSpLocks noChangeAspect="1"/>
                  </p:cNvGrpSpPr>
                  <p:nvPr/>
                </p:nvGrpSpPr>
                <p:grpSpPr>
                  <a:xfrm>
                    <a:off x="12190419" y="4204889"/>
                    <a:ext cx="3311999" cy="1807635"/>
                    <a:chOff x="21128791" y="7999295"/>
                    <a:chExt cx="3780580" cy="2063378"/>
                  </a:xfrm>
                </p:grpSpPr>
                <p:sp>
                  <p:nvSpPr>
                    <p:cNvPr id="729" name="Oval 728"/>
                    <p:cNvSpPr>
                      <a:spLocks/>
                    </p:cNvSpPr>
                    <p:nvPr/>
                  </p:nvSpPr>
                  <p:spPr>
                    <a:xfrm>
                      <a:off x="22710538" y="7999295"/>
                      <a:ext cx="616127" cy="568732"/>
                    </a:xfrm>
                    <a:prstGeom prst="ellipse">
                      <a:avLst/>
                    </a:prstGeom>
                    <a:solidFill>
                      <a:srgbClr val="A0F0A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30" name="Oval 729"/>
                    <p:cNvSpPr>
                      <a:spLocks/>
                    </p:cNvSpPr>
                    <p:nvPr/>
                  </p:nvSpPr>
                  <p:spPr>
                    <a:xfrm>
                      <a:off x="21128791" y="9493941"/>
                      <a:ext cx="616127" cy="568732"/>
                    </a:xfrm>
                    <a:prstGeom prst="ellipse">
                      <a:avLst/>
                    </a:prstGeom>
                    <a:solidFill>
                      <a:srgbClr val="F0F0A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31" name="Oval 730"/>
                    <p:cNvSpPr>
                      <a:spLocks/>
                    </p:cNvSpPr>
                    <p:nvPr/>
                  </p:nvSpPr>
                  <p:spPr>
                    <a:xfrm>
                      <a:off x="22710538" y="9493941"/>
                      <a:ext cx="616127" cy="568732"/>
                    </a:xfrm>
                    <a:prstGeom prst="ellipse">
                      <a:avLst/>
                    </a:prstGeom>
                    <a:solidFill>
                      <a:srgbClr val="A0A0F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32" name="Oval 731"/>
                    <p:cNvSpPr>
                      <a:spLocks/>
                    </p:cNvSpPr>
                    <p:nvPr/>
                  </p:nvSpPr>
                  <p:spPr>
                    <a:xfrm>
                      <a:off x="24293244" y="9493941"/>
                      <a:ext cx="616127" cy="568732"/>
                    </a:xfrm>
                    <a:prstGeom prst="ellipse">
                      <a:avLst/>
                    </a:prstGeom>
                    <a:solidFill>
                      <a:srgbClr val="FFA0DA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endParaRPr lang="en-US" sz="26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733" name="Straight Arrow Connector 732"/>
                    <p:cNvCxnSpPr/>
                    <p:nvPr/>
                  </p:nvCxnSpPr>
                  <p:spPr>
                    <a:xfrm flipH="1">
                      <a:off x="21744918" y="9778307"/>
                      <a:ext cx="965620" cy="0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Straight Arrow Connector 733"/>
                    <p:cNvCxnSpPr/>
                    <p:nvPr/>
                  </p:nvCxnSpPr>
                  <p:spPr>
                    <a:xfrm flipH="1">
                      <a:off x="23326665" y="9778307"/>
                      <a:ext cx="966579" cy="0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Straight Arrow Connector 734"/>
                    <p:cNvCxnSpPr/>
                    <p:nvPr/>
                  </p:nvCxnSpPr>
                  <p:spPr>
                    <a:xfrm flipH="1" flipV="1">
                      <a:off x="23236435" y="8484738"/>
                      <a:ext cx="1147039" cy="1092492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6" name="Straight Arrow Connector 735"/>
                    <p:cNvCxnSpPr/>
                    <p:nvPr/>
                  </p:nvCxnSpPr>
                  <p:spPr>
                    <a:xfrm flipH="1">
                      <a:off x="21654688" y="8484738"/>
                      <a:ext cx="1146080" cy="1092492"/>
                    </a:xfrm>
                    <a:prstGeom prst="straightConnector1">
                      <a:avLst/>
                    </a:prstGeom>
                    <a:ln w="50800">
                      <a:solidFill>
                        <a:schemeClr val="bg1">
                          <a:lumMod val="75000"/>
                        </a:schemeClr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5" name="TextBox 724"/>
                  <p:cNvSpPr txBox="1"/>
                  <p:nvPr/>
                </p:nvSpPr>
                <p:spPr>
                  <a:xfrm>
                    <a:off x="12214390" y="3447890"/>
                    <a:ext cx="65594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smtClean="0">
                        <a:latin typeface="Arial" charset="0"/>
                        <a:ea typeface="Arial" charset="0"/>
                        <a:cs typeface="Arial" charset="0"/>
                      </a:rPr>
                      <a:t>G</a:t>
                    </a:r>
                    <a:r>
                      <a:rPr lang="en-US" sz="3200" baseline="-25000" smtClean="0">
                        <a:latin typeface="Arial" charset="0"/>
                        <a:ea typeface="Arial" charset="0"/>
                        <a:cs typeface="Arial" charset="0"/>
                      </a:rPr>
                      <a:t>1</a:t>
                    </a:r>
                    <a:endParaRPr lang="en-US" sz="3200" baseline="-250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726" name="TextBox 725"/>
                  <p:cNvSpPr txBox="1"/>
                  <p:nvPr/>
                </p:nvSpPr>
                <p:spPr>
                  <a:xfrm>
                    <a:off x="13547091" y="2089579"/>
                    <a:ext cx="65594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smtClean="0">
                        <a:latin typeface="Arial" charset="0"/>
                        <a:ea typeface="Arial" charset="0"/>
                        <a:cs typeface="Arial" charset="0"/>
                      </a:rPr>
                      <a:t>G</a:t>
                    </a:r>
                    <a:r>
                      <a:rPr lang="en-US" sz="3200" baseline="-25000" smtClean="0">
                        <a:latin typeface="Arial" charset="0"/>
                        <a:ea typeface="Arial" charset="0"/>
                        <a:cs typeface="Arial" charset="0"/>
                      </a:rPr>
                      <a:t>2</a:t>
                    </a:r>
                    <a:endParaRPr lang="en-US" sz="3200" baseline="-250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727" name="TextBox 726"/>
                  <p:cNvSpPr txBox="1"/>
                  <p:nvPr/>
                </p:nvSpPr>
                <p:spPr>
                  <a:xfrm>
                    <a:off x="14911207" y="3492204"/>
                    <a:ext cx="65594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Arial" charset="0"/>
                        <a:ea typeface="Arial" charset="0"/>
                        <a:cs typeface="Arial" charset="0"/>
                      </a:rPr>
                      <a:t>G</a:t>
                    </a:r>
                    <a:r>
                      <a:rPr lang="en-US" sz="3200" baseline="-25000" dirty="0" smtClean="0">
                        <a:latin typeface="Arial" charset="0"/>
                        <a:ea typeface="Arial" charset="0"/>
                        <a:cs typeface="Arial" charset="0"/>
                      </a:rPr>
                      <a:t>3</a:t>
                    </a:r>
                    <a:endParaRPr lang="en-US" sz="3200" baseline="-250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728" name="TextBox 727"/>
                  <p:cNvSpPr txBox="1"/>
                  <p:nvPr/>
                </p:nvSpPr>
                <p:spPr>
                  <a:xfrm>
                    <a:off x="13551457" y="4801710"/>
                    <a:ext cx="65594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Arial" charset="0"/>
                        <a:ea typeface="Arial" charset="0"/>
                        <a:cs typeface="Arial" charset="0"/>
                      </a:rPr>
                      <a:t>G</a:t>
                    </a:r>
                    <a:r>
                      <a:rPr lang="en-US" sz="3200" baseline="-25000" dirty="0" smtClean="0">
                        <a:latin typeface="Arial" charset="0"/>
                        <a:ea typeface="Arial" charset="0"/>
                        <a:cs typeface="Arial" charset="0"/>
                      </a:rPr>
                      <a:t>4</a:t>
                    </a:r>
                    <a:endParaRPr lang="en-US" sz="3200" baseline="-250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713" name="TextBox 712"/>
                <p:cNvSpPr txBox="1"/>
                <p:nvPr/>
              </p:nvSpPr>
              <p:spPr>
                <a:xfrm>
                  <a:off x="18231233" y="3620769"/>
                  <a:ext cx="50206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+x</a:t>
                  </a:r>
                  <a:endParaRPr lang="en-US" sz="2600" dirty="0"/>
                </a:p>
              </p:txBody>
            </p:sp>
            <p:sp>
              <p:nvSpPr>
                <p:cNvPr id="714" name="TextBox 713"/>
                <p:cNvSpPr txBox="1"/>
                <p:nvPr/>
              </p:nvSpPr>
              <p:spPr>
                <a:xfrm>
                  <a:off x="18307433" y="4535169"/>
                  <a:ext cx="50206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/>
                    <a:t>+</a:t>
                  </a:r>
                  <a:r>
                    <a:rPr lang="en-US" sz="2600" smtClean="0"/>
                    <a:t>y</a:t>
                  </a:r>
                  <a:endParaRPr lang="en-US" sz="2600" dirty="0"/>
                </a:p>
              </p:txBody>
            </p:sp>
            <p:sp>
              <p:nvSpPr>
                <p:cNvPr id="715" name="TextBox 714"/>
                <p:cNvSpPr txBox="1"/>
                <p:nvPr/>
              </p:nvSpPr>
              <p:spPr>
                <a:xfrm>
                  <a:off x="17536367" y="2858769"/>
                  <a:ext cx="434927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-x</a:t>
                  </a:r>
                  <a:endParaRPr lang="en-US" sz="2600" dirty="0"/>
                </a:p>
              </p:txBody>
            </p:sp>
            <p:sp>
              <p:nvSpPr>
                <p:cNvPr id="716" name="TextBox 715"/>
                <p:cNvSpPr txBox="1"/>
                <p:nvPr/>
              </p:nvSpPr>
              <p:spPr>
                <a:xfrm>
                  <a:off x="17536367" y="5266087"/>
                  <a:ext cx="434927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smtClean="0"/>
                    <a:t>-y</a:t>
                  </a:r>
                  <a:endParaRPr lang="en-US" sz="2600" dirty="0"/>
                </a:p>
              </p:txBody>
            </p:sp>
            <p:sp>
              <p:nvSpPr>
                <p:cNvPr id="717" name="TextBox 716"/>
                <p:cNvSpPr txBox="1"/>
                <p:nvPr/>
              </p:nvSpPr>
              <p:spPr>
                <a:xfrm>
                  <a:off x="16792157" y="3221479"/>
                  <a:ext cx="49564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+z</a:t>
                  </a:r>
                  <a:endParaRPr lang="en-US" sz="2600" dirty="0"/>
                </a:p>
              </p:txBody>
            </p:sp>
            <p:sp>
              <p:nvSpPr>
                <p:cNvPr id="718" name="TextBox 717"/>
                <p:cNvSpPr txBox="1"/>
                <p:nvPr/>
              </p:nvSpPr>
              <p:spPr>
                <a:xfrm>
                  <a:off x="16827231" y="3784517"/>
                  <a:ext cx="42550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-z</a:t>
                  </a:r>
                  <a:endParaRPr lang="en-US" sz="2600" dirty="0"/>
                </a:p>
              </p:txBody>
            </p:sp>
            <p:sp>
              <p:nvSpPr>
                <p:cNvPr id="719" name="TextBox 718"/>
                <p:cNvSpPr txBox="1"/>
                <p:nvPr/>
              </p:nvSpPr>
              <p:spPr>
                <a:xfrm>
                  <a:off x="16830629" y="4535169"/>
                  <a:ext cx="418704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smtClean="0"/>
                    <a:t>-z</a:t>
                  </a:r>
                  <a:endParaRPr lang="en-US" sz="2600" dirty="0"/>
                </a:p>
              </p:txBody>
            </p:sp>
            <p:sp>
              <p:nvSpPr>
                <p:cNvPr id="720" name="TextBox 719"/>
                <p:cNvSpPr txBox="1"/>
                <p:nvPr/>
              </p:nvSpPr>
              <p:spPr>
                <a:xfrm>
                  <a:off x="16798569" y="5027612"/>
                  <a:ext cx="482824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smtClean="0"/>
                    <a:t>+z</a:t>
                  </a:r>
                  <a:endParaRPr lang="en-US" sz="2600" dirty="0"/>
                </a:p>
              </p:txBody>
            </p:sp>
          </p:grpSp>
          <p:sp>
            <p:nvSpPr>
              <p:cNvPr id="704" name="TextBox 703"/>
              <p:cNvSpPr txBox="1"/>
              <p:nvPr/>
            </p:nvSpPr>
            <p:spPr>
              <a:xfrm>
                <a:off x="23198431" y="2536610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-x</a:t>
                </a:r>
                <a:endParaRPr lang="en-US" sz="2600" dirty="0"/>
              </a:p>
            </p:txBody>
          </p:sp>
          <p:sp>
            <p:nvSpPr>
              <p:cNvPr id="705" name="TextBox 704"/>
              <p:cNvSpPr txBox="1"/>
              <p:nvPr/>
            </p:nvSpPr>
            <p:spPr>
              <a:xfrm>
                <a:off x="23832913" y="3273985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-x</a:t>
                </a:r>
                <a:endParaRPr lang="en-US" sz="2600" dirty="0"/>
              </a:p>
            </p:txBody>
          </p:sp>
          <p:sp>
            <p:nvSpPr>
              <p:cNvPr id="706" name="TextBox 705"/>
              <p:cNvSpPr txBox="1"/>
              <p:nvPr/>
            </p:nvSpPr>
            <p:spPr>
              <a:xfrm>
                <a:off x="23415894" y="1913905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-x</a:t>
                </a:r>
                <a:endParaRPr lang="en-US" sz="2600" dirty="0"/>
              </a:p>
            </p:txBody>
          </p:sp>
          <p:sp>
            <p:nvSpPr>
              <p:cNvPr id="707" name="TextBox 706"/>
              <p:cNvSpPr txBox="1"/>
              <p:nvPr/>
            </p:nvSpPr>
            <p:spPr>
              <a:xfrm>
                <a:off x="23838694" y="1913905"/>
                <a:ext cx="4956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+x</a:t>
                </a:r>
                <a:endParaRPr lang="en-US" sz="2600" dirty="0"/>
              </a:p>
            </p:txBody>
          </p:sp>
          <p:sp>
            <p:nvSpPr>
              <p:cNvPr id="708" name="TextBox 707"/>
              <p:cNvSpPr txBox="1"/>
              <p:nvPr/>
            </p:nvSpPr>
            <p:spPr>
              <a:xfrm>
                <a:off x="24780853" y="1913905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+y</a:t>
                </a:r>
                <a:endParaRPr lang="en-US" sz="2600" dirty="0"/>
              </a:p>
            </p:txBody>
          </p:sp>
          <p:sp>
            <p:nvSpPr>
              <p:cNvPr id="709" name="TextBox 708"/>
              <p:cNvSpPr txBox="1"/>
              <p:nvPr/>
            </p:nvSpPr>
            <p:spPr>
              <a:xfrm>
                <a:off x="25308767" y="1913905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-y</a:t>
                </a:r>
                <a:endParaRPr lang="en-US" sz="2600" dirty="0"/>
              </a:p>
            </p:txBody>
          </p:sp>
          <p:sp>
            <p:nvSpPr>
              <p:cNvPr id="710" name="TextBox 709"/>
              <p:cNvSpPr txBox="1"/>
              <p:nvPr/>
            </p:nvSpPr>
            <p:spPr>
              <a:xfrm>
                <a:off x="24746491" y="3273984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-z</a:t>
                </a:r>
                <a:endParaRPr lang="en-US" sz="2600" dirty="0"/>
              </a:p>
            </p:txBody>
          </p:sp>
          <p:sp>
            <p:nvSpPr>
              <p:cNvPr id="711" name="TextBox 710"/>
              <p:cNvSpPr txBox="1"/>
              <p:nvPr/>
            </p:nvSpPr>
            <p:spPr>
              <a:xfrm>
                <a:off x="25571764" y="2477769"/>
                <a:ext cx="4828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+z</a:t>
                </a:r>
                <a:endParaRPr lang="en-US" sz="2600" dirty="0"/>
              </a:p>
            </p:txBody>
          </p:sp>
        </p:grpSp>
        <p:sp>
          <p:nvSpPr>
            <p:cNvPr id="761" name="TextBox 760"/>
            <p:cNvSpPr txBox="1"/>
            <p:nvPr/>
          </p:nvSpPr>
          <p:spPr>
            <a:xfrm>
              <a:off x="30813203" y="3687387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-z</a:t>
              </a:r>
              <a:endParaRPr lang="en-US" sz="2600" dirty="0"/>
            </a:p>
          </p:txBody>
        </p:sp>
        <p:sp>
          <p:nvSpPr>
            <p:cNvPr id="762" name="TextBox 761"/>
            <p:cNvSpPr txBox="1"/>
            <p:nvPr/>
          </p:nvSpPr>
          <p:spPr>
            <a:xfrm>
              <a:off x="31561048" y="2877693"/>
              <a:ext cx="482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+z</a:t>
              </a:r>
              <a:endParaRPr lang="en-US" sz="2600" dirty="0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32247891" y="3146980"/>
              <a:ext cx="482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+z</a:t>
              </a:r>
              <a:endParaRPr lang="en-US" sz="2600" dirty="0"/>
            </a:p>
          </p:txBody>
        </p:sp>
        <p:sp>
          <p:nvSpPr>
            <p:cNvPr id="764" name="TextBox 763"/>
            <p:cNvSpPr txBox="1"/>
            <p:nvPr/>
          </p:nvSpPr>
          <p:spPr>
            <a:xfrm>
              <a:off x="32259190" y="3677776"/>
              <a:ext cx="4187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/>
                <a:t>-</a:t>
              </a:r>
              <a:r>
                <a:rPr lang="en-US" sz="2600" smtClean="0"/>
                <a:t>z</a:t>
              </a:r>
              <a:endParaRPr lang="en-US" sz="2600" dirty="0"/>
            </a:p>
          </p:txBody>
        </p:sp>
        <p:sp>
          <p:nvSpPr>
            <p:cNvPr id="765" name="TextBox 764"/>
            <p:cNvSpPr txBox="1"/>
            <p:nvPr/>
          </p:nvSpPr>
          <p:spPr>
            <a:xfrm>
              <a:off x="32243164" y="4511764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+y</a:t>
              </a:r>
              <a:endParaRPr lang="en-US" sz="2600" dirty="0"/>
            </a:p>
          </p:txBody>
        </p:sp>
        <p:sp>
          <p:nvSpPr>
            <p:cNvPr id="766" name="TextBox 765"/>
            <p:cNvSpPr txBox="1"/>
            <p:nvPr/>
          </p:nvSpPr>
          <p:spPr>
            <a:xfrm>
              <a:off x="32319167" y="5027612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-y</a:t>
              </a:r>
              <a:endParaRPr lang="en-US" sz="2600" dirty="0"/>
            </a:p>
          </p:txBody>
        </p:sp>
        <p:sp>
          <p:nvSpPr>
            <p:cNvPr id="767" name="TextBox 766"/>
            <p:cNvSpPr txBox="1"/>
            <p:nvPr/>
          </p:nvSpPr>
          <p:spPr>
            <a:xfrm>
              <a:off x="30831479" y="4540097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768" name="TextBox 767"/>
            <p:cNvSpPr txBox="1"/>
            <p:nvPr/>
          </p:nvSpPr>
          <p:spPr>
            <a:xfrm>
              <a:off x="31534894" y="5180012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-x</a:t>
              </a:r>
              <a:endParaRPr lang="en-US" sz="2600" dirty="0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33439894" y="1827212"/>
            <a:ext cx="4927891" cy="4804328"/>
            <a:chOff x="33891348" y="1913905"/>
            <a:chExt cx="4927891" cy="4804328"/>
          </a:xfrm>
        </p:grpSpPr>
        <p:grpSp>
          <p:nvGrpSpPr>
            <p:cNvPr id="770" name="Group 769"/>
            <p:cNvGrpSpPr/>
            <p:nvPr/>
          </p:nvGrpSpPr>
          <p:grpSpPr>
            <a:xfrm>
              <a:off x="33891348" y="1913905"/>
              <a:ext cx="4927891" cy="4661876"/>
              <a:chOff x="27826203" y="1913905"/>
              <a:chExt cx="4927891" cy="4661876"/>
            </a:xfrm>
          </p:grpSpPr>
          <p:grpSp>
            <p:nvGrpSpPr>
              <p:cNvPr id="771" name="Group 770"/>
              <p:cNvGrpSpPr/>
              <p:nvPr/>
            </p:nvGrpSpPr>
            <p:grpSpPr>
              <a:xfrm>
                <a:off x="27826203" y="1913905"/>
                <a:ext cx="4699291" cy="4661876"/>
                <a:chOff x="22120601" y="1913905"/>
                <a:chExt cx="4699291" cy="4661876"/>
              </a:xfrm>
            </p:grpSpPr>
            <p:grpSp>
              <p:nvGrpSpPr>
                <p:cNvPr id="780" name="Group 779"/>
                <p:cNvGrpSpPr/>
                <p:nvPr/>
              </p:nvGrpSpPr>
              <p:grpSpPr>
                <a:xfrm>
                  <a:off x="22120601" y="2079652"/>
                  <a:ext cx="4699291" cy="4496129"/>
                  <a:chOff x="16792157" y="2045868"/>
                  <a:chExt cx="4699291" cy="4496129"/>
                </a:xfrm>
              </p:grpSpPr>
              <p:grpSp>
                <p:nvGrpSpPr>
                  <p:cNvPr id="789" name="Group 788"/>
                  <p:cNvGrpSpPr/>
                  <p:nvPr/>
                </p:nvGrpSpPr>
                <p:grpSpPr>
                  <a:xfrm>
                    <a:off x="17010535" y="2045868"/>
                    <a:ext cx="4480913" cy="4496129"/>
                    <a:chOff x="11625997" y="1516395"/>
                    <a:chExt cx="4480913" cy="4496129"/>
                  </a:xfrm>
                </p:grpSpPr>
                <p:grpSp>
                  <p:nvGrpSpPr>
                    <p:cNvPr id="798" name="Group 79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25997" y="2203076"/>
                      <a:ext cx="1925460" cy="3199848"/>
                      <a:chOff x="21128791" y="6410111"/>
                      <a:chExt cx="2197874" cy="3652562"/>
                    </a:xfrm>
                  </p:grpSpPr>
                  <p:sp>
                    <p:nvSpPr>
                      <p:cNvPr id="830" name="Oval 829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6410111"/>
                        <a:ext cx="616127" cy="645860"/>
                      </a:xfrm>
                      <a:prstGeom prst="ellipse">
                        <a:avLst/>
                      </a:prstGeom>
                      <a:solidFill>
                        <a:srgbClr val="96F1F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2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831" name="Oval 830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832" name="Oval 831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0F0A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4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833" name="Straight Arrow Connector 832"/>
                      <p:cNvCxnSpPr/>
                      <p:nvPr/>
                    </p:nvCxnSpPr>
                    <p:spPr>
                      <a:xfrm>
                        <a:off x="21436855" y="7055971"/>
                        <a:ext cx="0" cy="943324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4" name="Straight Arrow Connector 833"/>
                      <p:cNvCxnSpPr/>
                      <p:nvPr/>
                    </p:nvCxnSpPr>
                    <p:spPr>
                      <a:xfrm>
                        <a:off x="21436855" y="8568027"/>
                        <a:ext cx="0" cy="925914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5" name="Straight Arrow Connector 834"/>
                      <p:cNvCxnSpPr/>
                      <p:nvPr/>
                    </p:nvCxnSpPr>
                    <p:spPr>
                      <a:xfrm flipH="1">
                        <a:off x="21654688" y="8484738"/>
                        <a:ext cx="1146080" cy="1092492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6" name="Straight Arrow Connector 835"/>
                      <p:cNvCxnSpPr/>
                      <p:nvPr/>
                    </p:nvCxnSpPr>
                    <p:spPr>
                      <a:xfrm flipH="1" flipV="1">
                        <a:off x="21654688" y="6961387"/>
                        <a:ext cx="1146080" cy="1121197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7" name="Oval 836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C896F0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3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799" name="Group 79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2190419" y="1516395"/>
                      <a:ext cx="3311999" cy="1890455"/>
                      <a:chOff x="21128791" y="6410111"/>
                      <a:chExt cx="3780580" cy="2157916"/>
                    </a:xfrm>
                  </p:grpSpPr>
                  <p:sp>
                    <p:nvSpPr>
                      <p:cNvPr id="822" name="Oval 821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644867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AC09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9</a:t>
                        </a:r>
                        <a:endParaRPr lang="en-US" sz="26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823" name="Straight Arrow Connector 822"/>
                      <p:cNvCxnSpPr/>
                      <p:nvPr/>
                    </p:nvCxnSpPr>
                    <p:spPr>
                      <a:xfrm>
                        <a:off x="21744918" y="6733041"/>
                        <a:ext cx="965620" cy="0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4" name="Straight Arrow Connector 823"/>
                      <p:cNvCxnSpPr/>
                      <p:nvPr/>
                    </p:nvCxnSpPr>
                    <p:spPr>
                      <a:xfrm flipH="1">
                        <a:off x="23326665" y="6733041"/>
                        <a:ext cx="966579" cy="0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5" name="Oval 824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644867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DBFF8D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8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826" name="Oval 825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6410111"/>
                        <a:ext cx="616127" cy="645860"/>
                      </a:xfrm>
                      <a:prstGeom prst="ellipse">
                        <a:avLst/>
                      </a:prstGeom>
                      <a:solidFill>
                        <a:srgbClr val="96F1F1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2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827" name="Straight Arrow Connector 826"/>
                      <p:cNvCxnSpPr/>
                      <p:nvPr/>
                    </p:nvCxnSpPr>
                    <p:spPr>
                      <a:xfrm flipH="1">
                        <a:off x="23236435" y="6934118"/>
                        <a:ext cx="1147039" cy="1148466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8" name="Straight Arrow Connector 827"/>
                      <p:cNvCxnSpPr/>
                      <p:nvPr/>
                    </p:nvCxnSpPr>
                    <p:spPr>
                      <a:xfrm flipH="1" flipV="1">
                        <a:off x="21654688" y="6961387"/>
                        <a:ext cx="1146080" cy="1121197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9" name="Oval 828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800" name="Group 7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4180610" y="2219968"/>
                      <a:ext cx="1926300" cy="3166064"/>
                      <a:chOff x="22710538" y="6448675"/>
                      <a:chExt cx="2198833" cy="3613998"/>
                    </a:xfrm>
                  </p:grpSpPr>
                  <p:sp>
                    <p:nvSpPr>
                      <p:cNvPr id="814" name="Oval 813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644867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DBFF8D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8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815" name="Oval 814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B49687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7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816" name="Oval 815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FA0DA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6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817" name="Straight Arrow Connector 816"/>
                      <p:cNvCxnSpPr/>
                      <p:nvPr/>
                    </p:nvCxnSpPr>
                    <p:spPr>
                      <a:xfrm>
                        <a:off x="24601308" y="8568027"/>
                        <a:ext cx="0" cy="925914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8" name="Straight Arrow Connector 817"/>
                      <p:cNvCxnSpPr/>
                      <p:nvPr/>
                    </p:nvCxnSpPr>
                    <p:spPr>
                      <a:xfrm>
                        <a:off x="24601308" y="7017407"/>
                        <a:ext cx="0" cy="981888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9" name="Straight Arrow Connector 818"/>
                      <p:cNvCxnSpPr/>
                      <p:nvPr/>
                    </p:nvCxnSpPr>
                    <p:spPr>
                      <a:xfrm flipH="1">
                        <a:off x="23236435" y="6934118"/>
                        <a:ext cx="1147039" cy="1148466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0" name="Straight Arrow Connector 819"/>
                      <p:cNvCxnSpPr/>
                      <p:nvPr/>
                    </p:nvCxnSpPr>
                    <p:spPr>
                      <a:xfrm flipH="1" flipV="1">
                        <a:off x="23236435" y="8484738"/>
                        <a:ext cx="1147039" cy="1092492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1" name="Oval 820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801" name="Group 8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2190419" y="4204889"/>
                      <a:ext cx="3311999" cy="1807635"/>
                      <a:chOff x="21128791" y="7999295"/>
                      <a:chExt cx="3780580" cy="2063378"/>
                    </a:xfrm>
                  </p:grpSpPr>
                  <p:sp>
                    <p:nvSpPr>
                      <p:cNvPr id="806" name="Oval 805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7999295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F0A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1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807" name="Oval 806"/>
                      <p:cNvSpPr>
                        <a:spLocks/>
                      </p:cNvSpPr>
                      <p:nvPr/>
                    </p:nvSpPr>
                    <p:spPr>
                      <a:xfrm>
                        <a:off x="21128791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0F0A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4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808" name="Oval 807"/>
                      <p:cNvSpPr>
                        <a:spLocks/>
                      </p:cNvSpPr>
                      <p:nvPr/>
                    </p:nvSpPr>
                    <p:spPr>
                      <a:xfrm>
                        <a:off x="22710538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A0A0F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5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809" name="Oval 808"/>
                      <p:cNvSpPr>
                        <a:spLocks/>
                      </p:cNvSpPr>
                      <p:nvPr/>
                    </p:nvSpPr>
                    <p:spPr>
                      <a:xfrm>
                        <a:off x="24293244" y="9493941"/>
                        <a:ext cx="616127" cy="568732"/>
                      </a:xfrm>
                      <a:prstGeom prst="ellipse">
                        <a:avLst/>
                      </a:prstGeom>
                      <a:solidFill>
                        <a:srgbClr val="FFA0DA"/>
                      </a:solidFill>
                      <a:ln w="50800">
                        <a:solidFill>
                          <a:srgbClr val="F06464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600" dirty="0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a:t>6</a:t>
                        </a:r>
                        <a:endParaRPr lang="en-US" sz="2600" baseline="-25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810" name="Straight Arrow Connector 809"/>
                      <p:cNvCxnSpPr/>
                      <p:nvPr/>
                    </p:nvCxnSpPr>
                    <p:spPr>
                      <a:xfrm flipH="1">
                        <a:off x="21744918" y="9778307"/>
                        <a:ext cx="965620" cy="0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1" name="Straight Arrow Connector 810"/>
                      <p:cNvCxnSpPr/>
                      <p:nvPr/>
                    </p:nvCxnSpPr>
                    <p:spPr>
                      <a:xfrm flipH="1">
                        <a:off x="23326665" y="9778307"/>
                        <a:ext cx="966579" cy="0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2" name="Straight Arrow Connector 811"/>
                      <p:cNvCxnSpPr/>
                      <p:nvPr/>
                    </p:nvCxnSpPr>
                    <p:spPr>
                      <a:xfrm flipH="1" flipV="1">
                        <a:off x="23236435" y="8484738"/>
                        <a:ext cx="1147039" cy="1092492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3" name="Straight Arrow Connector 812"/>
                      <p:cNvCxnSpPr/>
                      <p:nvPr/>
                    </p:nvCxnSpPr>
                    <p:spPr>
                      <a:xfrm flipH="1">
                        <a:off x="21654688" y="8484738"/>
                        <a:ext cx="1146080" cy="1092492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bg1">
                            <a:lumMod val="75000"/>
                          </a:schemeClr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2" name="TextBox 801"/>
                    <p:cNvSpPr txBox="1"/>
                    <p:nvPr/>
                  </p:nvSpPr>
                  <p:spPr>
                    <a:xfrm>
                      <a:off x="12214390" y="3447890"/>
                      <a:ext cx="65594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3200" baseline="-2500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32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803" name="TextBox 802"/>
                    <p:cNvSpPr txBox="1"/>
                    <p:nvPr/>
                  </p:nvSpPr>
                  <p:spPr>
                    <a:xfrm>
                      <a:off x="13547091" y="2089579"/>
                      <a:ext cx="65594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3200" baseline="-25000" smtClean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32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804" name="TextBox 803"/>
                    <p:cNvSpPr txBox="1"/>
                    <p:nvPr/>
                  </p:nvSpPr>
                  <p:spPr>
                    <a:xfrm>
                      <a:off x="14911207" y="3492204"/>
                      <a:ext cx="65594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32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sz="32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805" name="TextBox 804"/>
                    <p:cNvSpPr txBox="1"/>
                    <p:nvPr/>
                  </p:nvSpPr>
                  <p:spPr>
                    <a:xfrm>
                      <a:off x="13551457" y="4801710"/>
                      <a:ext cx="65594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</a:t>
                      </a:r>
                      <a:r>
                        <a:rPr lang="en-US" sz="3200" baseline="-25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sz="3200" baseline="-25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790" name="TextBox 789"/>
                  <p:cNvSpPr txBox="1"/>
                  <p:nvPr/>
                </p:nvSpPr>
                <p:spPr>
                  <a:xfrm>
                    <a:off x="18231233" y="3620769"/>
                    <a:ext cx="502061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600" dirty="0" smtClean="0"/>
                      <a:t>+x</a:t>
                    </a:r>
                    <a:endParaRPr lang="en-US" sz="2600" dirty="0"/>
                  </a:p>
                </p:txBody>
              </p:sp>
              <p:sp>
                <p:nvSpPr>
                  <p:cNvPr id="791" name="TextBox 790"/>
                  <p:cNvSpPr txBox="1"/>
                  <p:nvPr/>
                </p:nvSpPr>
                <p:spPr>
                  <a:xfrm>
                    <a:off x="18307433" y="4535169"/>
                    <a:ext cx="502061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600"/>
                      <a:t>+</a:t>
                    </a:r>
                    <a:r>
                      <a:rPr lang="en-US" sz="2600" smtClean="0"/>
                      <a:t>y</a:t>
                    </a:r>
                    <a:endParaRPr lang="en-US" sz="2600" dirty="0"/>
                  </a:p>
                </p:txBody>
              </p:sp>
              <p:sp>
                <p:nvSpPr>
                  <p:cNvPr id="792" name="TextBox 791"/>
                  <p:cNvSpPr txBox="1"/>
                  <p:nvPr/>
                </p:nvSpPr>
                <p:spPr>
                  <a:xfrm>
                    <a:off x="17536367" y="2858769"/>
                    <a:ext cx="434927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600" dirty="0" smtClean="0"/>
                      <a:t>-x</a:t>
                    </a:r>
                    <a:endParaRPr lang="en-US" sz="2600" dirty="0"/>
                  </a:p>
                </p:txBody>
              </p:sp>
              <p:sp>
                <p:nvSpPr>
                  <p:cNvPr id="793" name="TextBox 792"/>
                  <p:cNvSpPr txBox="1"/>
                  <p:nvPr/>
                </p:nvSpPr>
                <p:spPr>
                  <a:xfrm>
                    <a:off x="17536367" y="5266087"/>
                    <a:ext cx="434927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600" smtClean="0"/>
                      <a:t>-y</a:t>
                    </a:r>
                    <a:endParaRPr lang="en-US" sz="2600" dirty="0"/>
                  </a:p>
                </p:txBody>
              </p:sp>
              <p:sp>
                <p:nvSpPr>
                  <p:cNvPr id="794" name="TextBox 793"/>
                  <p:cNvSpPr txBox="1"/>
                  <p:nvPr/>
                </p:nvSpPr>
                <p:spPr>
                  <a:xfrm>
                    <a:off x="16792157" y="3221479"/>
                    <a:ext cx="495649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600" dirty="0" smtClean="0"/>
                      <a:t>+z</a:t>
                    </a:r>
                    <a:endParaRPr lang="en-US" sz="2600" dirty="0"/>
                  </a:p>
                </p:txBody>
              </p:sp>
              <p:sp>
                <p:nvSpPr>
                  <p:cNvPr id="795" name="TextBox 794"/>
                  <p:cNvSpPr txBox="1"/>
                  <p:nvPr/>
                </p:nvSpPr>
                <p:spPr>
                  <a:xfrm>
                    <a:off x="16827231" y="3784517"/>
                    <a:ext cx="425501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600" dirty="0" smtClean="0"/>
                      <a:t>-z</a:t>
                    </a:r>
                    <a:endParaRPr lang="en-US" sz="2600" dirty="0"/>
                  </a:p>
                </p:txBody>
              </p:sp>
              <p:sp>
                <p:nvSpPr>
                  <p:cNvPr id="796" name="TextBox 795"/>
                  <p:cNvSpPr txBox="1"/>
                  <p:nvPr/>
                </p:nvSpPr>
                <p:spPr>
                  <a:xfrm>
                    <a:off x="16830629" y="4535169"/>
                    <a:ext cx="418704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600" smtClean="0"/>
                      <a:t>-z</a:t>
                    </a:r>
                    <a:endParaRPr lang="en-US" sz="2600" dirty="0"/>
                  </a:p>
                </p:txBody>
              </p:sp>
              <p:sp>
                <p:nvSpPr>
                  <p:cNvPr id="797" name="TextBox 796"/>
                  <p:cNvSpPr txBox="1"/>
                  <p:nvPr/>
                </p:nvSpPr>
                <p:spPr>
                  <a:xfrm>
                    <a:off x="16798569" y="5027612"/>
                    <a:ext cx="482824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600" smtClean="0"/>
                      <a:t>+z</a:t>
                    </a:r>
                    <a:endParaRPr lang="en-US" sz="2600" dirty="0"/>
                  </a:p>
                </p:txBody>
              </p:sp>
            </p:grpSp>
            <p:sp>
              <p:nvSpPr>
                <p:cNvPr id="781" name="TextBox 780"/>
                <p:cNvSpPr txBox="1"/>
                <p:nvPr/>
              </p:nvSpPr>
              <p:spPr>
                <a:xfrm>
                  <a:off x="23198431" y="2536610"/>
                  <a:ext cx="434927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-x</a:t>
                  </a:r>
                  <a:endParaRPr lang="en-US" sz="2600" dirty="0"/>
                </a:p>
              </p:txBody>
            </p:sp>
            <p:sp>
              <p:nvSpPr>
                <p:cNvPr id="782" name="TextBox 781"/>
                <p:cNvSpPr txBox="1"/>
                <p:nvPr/>
              </p:nvSpPr>
              <p:spPr>
                <a:xfrm>
                  <a:off x="23832913" y="3273985"/>
                  <a:ext cx="434927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-x</a:t>
                  </a:r>
                  <a:endParaRPr lang="en-US" sz="2600" dirty="0"/>
                </a:p>
              </p:txBody>
            </p:sp>
            <p:sp>
              <p:nvSpPr>
                <p:cNvPr id="783" name="TextBox 782"/>
                <p:cNvSpPr txBox="1"/>
                <p:nvPr/>
              </p:nvSpPr>
              <p:spPr>
                <a:xfrm>
                  <a:off x="23415894" y="1913905"/>
                  <a:ext cx="434927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-x</a:t>
                  </a:r>
                  <a:endParaRPr lang="en-US" sz="2600" dirty="0"/>
                </a:p>
              </p:txBody>
            </p:sp>
            <p:sp>
              <p:nvSpPr>
                <p:cNvPr id="784" name="TextBox 783"/>
                <p:cNvSpPr txBox="1"/>
                <p:nvPr/>
              </p:nvSpPr>
              <p:spPr>
                <a:xfrm>
                  <a:off x="23838694" y="1913905"/>
                  <a:ext cx="49564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smtClean="0"/>
                    <a:t>+x</a:t>
                  </a:r>
                  <a:endParaRPr lang="en-US" sz="2600" dirty="0"/>
                </a:p>
              </p:txBody>
            </p:sp>
            <p:sp>
              <p:nvSpPr>
                <p:cNvPr id="785" name="TextBox 784"/>
                <p:cNvSpPr txBox="1"/>
                <p:nvPr/>
              </p:nvSpPr>
              <p:spPr>
                <a:xfrm>
                  <a:off x="24780853" y="1913905"/>
                  <a:ext cx="50206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smtClean="0"/>
                    <a:t>+y</a:t>
                  </a:r>
                  <a:endParaRPr lang="en-US" sz="2600" dirty="0"/>
                </a:p>
              </p:txBody>
            </p:sp>
            <p:sp>
              <p:nvSpPr>
                <p:cNvPr id="786" name="TextBox 785"/>
                <p:cNvSpPr txBox="1"/>
                <p:nvPr/>
              </p:nvSpPr>
              <p:spPr>
                <a:xfrm>
                  <a:off x="25308767" y="1913905"/>
                  <a:ext cx="434927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-y</a:t>
                  </a:r>
                  <a:endParaRPr lang="en-US" sz="2600" dirty="0"/>
                </a:p>
              </p:txBody>
            </p:sp>
            <p:sp>
              <p:nvSpPr>
                <p:cNvPr id="787" name="TextBox 786"/>
                <p:cNvSpPr txBox="1"/>
                <p:nvPr/>
              </p:nvSpPr>
              <p:spPr>
                <a:xfrm>
                  <a:off x="24746491" y="3273984"/>
                  <a:ext cx="434927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smtClean="0"/>
                    <a:t>-z</a:t>
                  </a:r>
                  <a:endParaRPr lang="en-US" sz="2600" dirty="0"/>
                </a:p>
              </p:txBody>
            </p:sp>
            <p:sp>
              <p:nvSpPr>
                <p:cNvPr id="788" name="TextBox 787"/>
                <p:cNvSpPr txBox="1"/>
                <p:nvPr/>
              </p:nvSpPr>
              <p:spPr>
                <a:xfrm>
                  <a:off x="25571764" y="2477769"/>
                  <a:ext cx="482824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smtClean="0"/>
                    <a:t>+z</a:t>
                  </a:r>
                  <a:endParaRPr lang="en-US" sz="2600" dirty="0"/>
                </a:p>
              </p:txBody>
            </p:sp>
          </p:grpSp>
          <p:sp>
            <p:nvSpPr>
              <p:cNvPr id="772" name="TextBox 771"/>
              <p:cNvSpPr txBox="1"/>
              <p:nvPr/>
            </p:nvSpPr>
            <p:spPr>
              <a:xfrm>
                <a:off x="30813203" y="3687387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-z</a:t>
                </a:r>
                <a:endParaRPr lang="en-US" sz="2600" dirty="0"/>
              </a:p>
            </p:txBody>
          </p:sp>
          <p:sp>
            <p:nvSpPr>
              <p:cNvPr id="773" name="TextBox 772"/>
              <p:cNvSpPr txBox="1"/>
              <p:nvPr/>
            </p:nvSpPr>
            <p:spPr>
              <a:xfrm>
                <a:off x="31561048" y="2877693"/>
                <a:ext cx="4828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+z</a:t>
                </a:r>
                <a:endParaRPr lang="en-US" sz="2600" dirty="0"/>
              </a:p>
            </p:txBody>
          </p:sp>
          <p:sp>
            <p:nvSpPr>
              <p:cNvPr id="774" name="TextBox 773"/>
              <p:cNvSpPr txBox="1"/>
              <p:nvPr/>
            </p:nvSpPr>
            <p:spPr>
              <a:xfrm>
                <a:off x="32247891" y="3146980"/>
                <a:ext cx="4828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+z</a:t>
                </a:r>
                <a:endParaRPr lang="en-US" sz="2600" dirty="0"/>
              </a:p>
            </p:txBody>
          </p:sp>
          <p:sp>
            <p:nvSpPr>
              <p:cNvPr id="775" name="TextBox 774"/>
              <p:cNvSpPr txBox="1"/>
              <p:nvPr/>
            </p:nvSpPr>
            <p:spPr>
              <a:xfrm>
                <a:off x="32259190" y="3677776"/>
                <a:ext cx="41870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/>
                  <a:t>-</a:t>
                </a:r>
                <a:r>
                  <a:rPr lang="en-US" sz="2600" smtClean="0"/>
                  <a:t>z</a:t>
                </a:r>
                <a:endParaRPr lang="en-US" sz="2600" dirty="0"/>
              </a:p>
            </p:txBody>
          </p:sp>
          <p:sp>
            <p:nvSpPr>
              <p:cNvPr id="776" name="TextBox 775"/>
              <p:cNvSpPr txBox="1"/>
              <p:nvPr/>
            </p:nvSpPr>
            <p:spPr>
              <a:xfrm>
                <a:off x="32243164" y="4511764"/>
                <a:ext cx="50206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+y</a:t>
                </a:r>
                <a:endParaRPr lang="en-US" sz="2600" dirty="0"/>
              </a:p>
            </p:txBody>
          </p:sp>
          <p:sp>
            <p:nvSpPr>
              <p:cNvPr id="777" name="TextBox 776"/>
              <p:cNvSpPr txBox="1"/>
              <p:nvPr/>
            </p:nvSpPr>
            <p:spPr>
              <a:xfrm>
                <a:off x="32319167" y="5027612"/>
                <a:ext cx="43492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-y</a:t>
                </a:r>
                <a:endParaRPr lang="en-US" sz="2600" dirty="0"/>
              </a:p>
            </p:txBody>
          </p:sp>
          <p:sp>
            <p:nvSpPr>
              <p:cNvPr id="778" name="TextBox 777"/>
              <p:cNvSpPr txBox="1"/>
              <p:nvPr/>
            </p:nvSpPr>
            <p:spPr>
              <a:xfrm>
                <a:off x="30831479" y="4540097"/>
                <a:ext cx="4956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+x</a:t>
                </a:r>
                <a:endParaRPr lang="en-US" sz="2600" dirty="0"/>
              </a:p>
            </p:txBody>
          </p:sp>
          <p:sp>
            <p:nvSpPr>
              <p:cNvPr id="779" name="TextBox 778"/>
              <p:cNvSpPr txBox="1"/>
              <p:nvPr/>
            </p:nvSpPr>
            <p:spPr>
              <a:xfrm>
                <a:off x="31534894" y="5180012"/>
                <a:ext cx="42550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smtClean="0"/>
                  <a:t>-x</a:t>
                </a:r>
                <a:endParaRPr lang="en-US" sz="2600" dirty="0"/>
              </a:p>
            </p:txBody>
          </p:sp>
        </p:grpSp>
        <p:sp>
          <p:nvSpPr>
            <p:cNvPr id="838" name="TextBox 837"/>
            <p:cNvSpPr txBox="1"/>
            <p:nvPr/>
          </p:nvSpPr>
          <p:spPr>
            <a:xfrm>
              <a:off x="36540212" y="4876053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839" name="TextBox 838"/>
            <p:cNvSpPr txBox="1"/>
            <p:nvPr/>
          </p:nvSpPr>
          <p:spPr>
            <a:xfrm>
              <a:off x="37305703" y="5595160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-x</a:t>
              </a:r>
              <a:endParaRPr lang="en-US" sz="2600" dirty="0"/>
            </a:p>
          </p:txBody>
        </p:sp>
        <p:sp>
          <p:nvSpPr>
            <p:cNvPr id="840" name="TextBox 839"/>
            <p:cNvSpPr txBox="1"/>
            <p:nvPr/>
          </p:nvSpPr>
          <p:spPr>
            <a:xfrm>
              <a:off x="37091752" y="6225790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-x</a:t>
              </a:r>
              <a:endParaRPr lang="en-US" sz="2600" dirty="0"/>
            </a:p>
          </p:txBody>
        </p:sp>
        <p:sp>
          <p:nvSpPr>
            <p:cNvPr id="841" name="TextBox 840"/>
            <p:cNvSpPr txBox="1"/>
            <p:nvPr/>
          </p:nvSpPr>
          <p:spPr>
            <a:xfrm>
              <a:off x="36547785" y="6225790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842" name="TextBox 841"/>
            <p:cNvSpPr txBox="1"/>
            <p:nvPr/>
          </p:nvSpPr>
          <p:spPr>
            <a:xfrm>
              <a:off x="35680571" y="6225790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+z</a:t>
              </a:r>
              <a:endParaRPr lang="en-US" sz="2600" dirty="0"/>
            </a:p>
          </p:txBody>
        </p:sp>
        <p:sp>
          <p:nvSpPr>
            <p:cNvPr id="843" name="TextBox 842"/>
            <p:cNvSpPr txBox="1"/>
            <p:nvPr/>
          </p:nvSpPr>
          <p:spPr>
            <a:xfrm>
              <a:off x="35192633" y="6225790"/>
              <a:ext cx="4187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-</a:t>
              </a:r>
              <a:r>
                <a:rPr lang="en-US" sz="2600" dirty="0" smtClean="0"/>
                <a:t>z</a:t>
              </a:r>
              <a:endParaRPr lang="en-US" sz="2600" dirty="0"/>
            </a:p>
          </p:txBody>
        </p:sp>
        <p:sp>
          <p:nvSpPr>
            <p:cNvPr id="844" name="TextBox 843"/>
            <p:cNvSpPr txBox="1"/>
            <p:nvPr/>
          </p:nvSpPr>
          <p:spPr>
            <a:xfrm>
              <a:off x="34931019" y="5573014"/>
              <a:ext cx="4847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smtClean="0"/>
                <a:t>-y</a:t>
              </a:r>
              <a:endParaRPr lang="en-US" sz="2600" dirty="0"/>
            </a:p>
          </p:txBody>
        </p:sp>
        <p:sp>
          <p:nvSpPr>
            <p:cNvPr id="845" name="TextBox 844"/>
            <p:cNvSpPr txBox="1"/>
            <p:nvPr/>
          </p:nvSpPr>
          <p:spPr>
            <a:xfrm>
              <a:off x="35598681" y="4930779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/>
                <a:t>+</a:t>
              </a:r>
              <a:r>
                <a:rPr lang="en-US" sz="2600" smtClean="0"/>
                <a:t>y</a:t>
              </a:r>
              <a:endParaRPr lang="en-US" sz="2600" dirty="0"/>
            </a:p>
          </p:txBody>
        </p:sp>
      </p:grpSp>
      <p:sp>
        <p:nvSpPr>
          <p:cNvPr id="850" name="Right Arrow 849"/>
          <p:cNvSpPr/>
          <p:nvPr/>
        </p:nvSpPr>
        <p:spPr>
          <a:xfrm>
            <a:off x="9930426" y="399007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1" name="Right Arrow 850"/>
          <p:cNvSpPr/>
          <p:nvPr/>
        </p:nvSpPr>
        <p:spPr>
          <a:xfrm>
            <a:off x="15540753" y="399007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2" name="Right Arrow 851"/>
          <p:cNvSpPr/>
          <p:nvPr/>
        </p:nvSpPr>
        <p:spPr>
          <a:xfrm>
            <a:off x="21372207" y="399007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3" name="Right Arrow 852"/>
          <p:cNvSpPr/>
          <p:nvPr/>
        </p:nvSpPr>
        <p:spPr>
          <a:xfrm>
            <a:off x="27122651" y="399007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4" name="Right Arrow 853"/>
          <p:cNvSpPr/>
          <p:nvPr/>
        </p:nvSpPr>
        <p:spPr>
          <a:xfrm>
            <a:off x="32900779" y="399007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93" name="Group 92"/>
          <p:cNvGrpSpPr/>
          <p:nvPr/>
        </p:nvGrpSpPr>
        <p:grpSpPr>
          <a:xfrm>
            <a:off x="33355780" y="6674013"/>
            <a:ext cx="5044988" cy="791999"/>
            <a:chOff x="27490371" y="16610013"/>
            <a:chExt cx="5044988" cy="791999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27490371" y="16610013"/>
              <a:ext cx="792000" cy="79199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2" name="Oval 461"/>
            <p:cNvSpPr>
              <a:spLocks noChangeAspect="1"/>
            </p:cNvSpPr>
            <p:nvPr/>
          </p:nvSpPr>
          <p:spPr>
            <a:xfrm>
              <a:off x="28893923" y="16610013"/>
              <a:ext cx="792000" cy="79199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3" name="Oval 462"/>
            <p:cNvSpPr>
              <a:spLocks noChangeAspect="1"/>
            </p:cNvSpPr>
            <p:nvPr/>
          </p:nvSpPr>
          <p:spPr>
            <a:xfrm>
              <a:off x="30329667" y="16610013"/>
              <a:ext cx="792000" cy="79199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4" name="Oval 463"/>
            <p:cNvSpPr>
              <a:spLocks noChangeAspect="1"/>
            </p:cNvSpPr>
            <p:nvPr/>
          </p:nvSpPr>
          <p:spPr>
            <a:xfrm>
              <a:off x="31743359" y="16610013"/>
              <a:ext cx="792000" cy="79199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31121667" y="17006012"/>
              <a:ext cx="62169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 flipH="1">
              <a:off x="29685923" y="17006012"/>
              <a:ext cx="64374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 flipH="1">
              <a:off x="28282371" y="17006012"/>
              <a:ext cx="6115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7576396" y="16713625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8979948" y="16713625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30415692" y="16713625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31829384" y="16713625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32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 rot="-5400000">
            <a:off x="-428777" y="12547623"/>
            <a:ext cx="27767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Our result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7" name="TextBox 496"/>
          <p:cNvSpPr txBox="1"/>
          <p:nvPr/>
        </p:nvSpPr>
        <p:spPr>
          <a:xfrm rot="-5400000">
            <a:off x="-1101236" y="8212323"/>
            <a:ext cx="41216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[Fu et al. 2015]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Picture 7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85" y="24812053"/>
            <a:ext cx="3600000" cy="3014546"/>
          </a:xfrm>
          <a:prstGeom prst="rect">
            <a:avLst/>
          </a:prstGeom>
        </p:spPr>
      </p:pic>
      <p:sp>
        <p:nvSpPr>
          <p:cNvPr id="659" name="TextBox 658"/>
          <p:cNvSpPr txBox="1"/>
          <p:nvPr/>
        </p:nvSpPr>
        <p:spPr>
          <a:xfrm>
            <a:off x="521494" y="5452523"/>
            <a:ext cx="157607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DBGs</a:t>
            </a:r>
          </a:p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3900" dirty="0">
                <a:latin typeface="Arial" charset="0"/>
                <a:ea typeface="Arial" charset="0"/>
                <a:cs typeface="Arial" charset="0"/>
              </a:rPr>
              <a:t>d = +x</a:t>
            </a:r>
          </a:p>
        </p:txBody>
      </p:sp>
      <p:sp>
        <p:nvSpPr>
          <p:cNvPr id="660" name="TextBox 659"/>
          <p:cNvSpPr txBox="1"/>
          <p:nvPr/>
        </p:nvSpPr>
        <p:spPr>
          <a:xfrm>
            <a:off x="521494" y="10297727"/>
            <a:ext cx="157607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DBGs</a:t>
            </a:r>
          </a:p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3900" dirty="0">
                <a:latin typeface="Arial" charset="0"/>
                <a:ea typeface="Arial" charset="0"/>
                <a:cs typeface="Arial" charset="0"/>
              </a:rPr>
              <a:t>d = +y</a:t>
            </a:r>
          </a:p>
        </p:txBody>
      </p:sp>
      <p:sp>
        <p:nvSpPr>
          <p:cNvPr id="662" name="TextBox 661"/>
          <p:cNvSpPr txBox="1"/>
          <p:nvPr/>
        </p:nvSpPr>
        <p:spPr>
          <a:xfrm>
            <a:off x="521494" y="15165358"/>
            <a:ext cx="157607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DBGs</a:t>
            </a:r>
          </a:p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3900" dirty="0">
                <a:latin typeface="Arial" charset="0"/>
                <a:ea typeface="Arial" charset="0"/>
                <a:cs typeface="Arial" charset="0"/>
              </a:rPr>
              <a:t>d = +z</a:t>
            </a:r>
          </a:p>
        </p:txBody>
      </p:sp>
      <p:sp>
        <p:nvSpPr>
          <p:cNvPr id="1044" name="TextBox 1043"/>
          <p:cNvSpPr txBox="1"/>
          <p:nvPr/>
        </p:nvSpPr>
        <p:spPr>
          <a:xfrm>
            <a:off x="11581406" y="24855705"/>
            <a:ext cx="5533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06" name="Group 705"/>
          <p:cNvGrpSpPr/>
          <p:nvPr/>
        </p:nvGrpSpPr>
        <p:grpSpPr>
          <a:xfrm>
            <a:off x="29233983" y="23225503"/>
            <a:ext cx="3966785" cy="3499113"/>
            <a:chOff x="35087719" y="5674519"/>
            <a:chExt cx="3966785" cy="3499113"/>
          </a:xfrm>
        </p:grpSpPr>
        <p:grpSp>
          <p:nvGrpSpPr>
            <p:cNvPr id="920" name="Group 919"/>
            <p:cNvGrpSpPr/>
            <p:nvPr/>
          </p:nvGrpSpPr>
          <p:grpSpPr>
            <a:xfrm>
              <a:off x="35316319" y="5744632"/>
              <a:ext cx="3733800" cy="3429000"/>
              <a:chOff x="2362446" y="10172684"/>
              <a:chExt cx="3733800" cy="3429000"/>
            </a:xfrm>
          </p:grpSpPr>
          <p:sp>
            <p:nvSpPr>
              <p:cNvPr id="937" name="Oval 936"/>
              <p:cNvSpPr>
                <a:spLocks/>
              </p:cNvSpPr>
              <p:nvPr/>
            </p:nvSpPr>
            <p:spPr>
              <a:xfrm>
                <a:off x="2362446" y="11478884"/>
                <a:ext cx="616127" cy="568732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8" name="Oval 937"/>
              <p:cNvSpPr>
                <a:spLocks/>
              </p:cNvSpPr>
              <p:nvPr/>
            </p:nvSpPr>
            <p:spPr>
              <a:xfrm>
                <a:off x="3915392" y="11478884"/>
                <a:ext cx="616127" cy="568732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9" name="Oval 938"/>
              <p:cNvSpPr>
                <a:spLocks/>
              </p:cNvSpPr>
              <p:nvPr/>
            </p:nvSpPr>
            <p:spPr>
              <a:xfrm>
                <a:off x="5480119" y="11478884"/>
                <a:ext cx="616127" cy="568732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40" name="Oval 939"/>
              <p:cNvSpPr>
                <a:spLocks/>
              </p:cNvSpPr>
              <p:nvPr/>
            </p:nvSpPr>
            <p:spPr>
              <a:xfrm>
                <a:off x="2362446" y="13032952"/>
                <a:ext cx="616127" cy="568732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41" name="Oval 940"/>
              <p:cNvSpPr>
                <a:spLocks/>
              </p:cNvSpPr>
              <p:nvPr/>
            </p:nvSpPr>
            <p:spPr>
              <a:xfrm>
                <a:off x="3915392" y="13032952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942" name="Straight Arrow Connector 941"/>
              <p:cNvCxnSpPr/>
              <p:nvPr/>
            </p:nvCxnSpPr>
            <p:spPr>
              <a:xfrm>
                <a:off x="4531519" y="10457050"/>
                <a:ext cx="1256664" cy="102183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Arrow Connector 942"/>
              <p:cNvCxnSpPr/>
              <p:nvPr/>
            </p:nvCxnSpPr>
            <p:spPr>
              <a:xfrm flipH="1">
                <a:off x="2888343" y="10457050"/>
                <a:ext cx="1027049" cy="110512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Arrow Connector 943"/>
              <p:cNvCxnSpPr/>
              <p:nvPr/>
            </p:nvCxnSpPr>
            <p:spPr>
              <a:xfrm flipH="1">
                <a:off x="4531519" y="11763250"/>
                <a:ext cx="94860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Arrow Connector 944"/>
              <p:cNvCxnSpPr/>
              <p:nvPr/>
            </p:nvCxnSpPr>
            <p:spPr>
              <a:xfrm flipH="1">
                <a:off x="2978573" y="11763250"/>
                <a:ext cx="936819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Arrow Connector 945"/>
              <p:cNvCxnSpPr/>
              <p:nvPr/>
            </p:nvCxnSpPr>
            <p:spPr>
              <a:xfrm flipH="1">
                <a:off x="2978573" y="13317318"/>
                <a:ext cx="936819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Arrow Connector 946"/>
              <p:cNvCxnSpPr/>
              <p:nvPr/>
            </p:nvCxnSpPr>
            <p:spPr>
              <a:xfrm>
                <a:off x="2670510" y="12047616"/>
                <a:ext cx="0" cy="9853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Arrow Connector 948"/>
              <p:cNvCxnSpPr/>
              <p:nvPr/>
            </p:nvCxnSpPr>
            <p:spPr>
              <a:xfrm flipV="1">
                <a:off x="4441289" y="12047616"/>
                <a:ext cx="1346894" cy="106862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0" name="Oval 949"/>
              <p:cNvSpPr>
                <a:spLocks/>
              </p:cNvSpPr>
              <p:nvPr/>
            </p:nvSpPr>
            <p:spPr>
              <a:xfrm>
                <a:off x="3915392" y="10172684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508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921" name="TextBox 920"/>
            <p:cNvSpPr txBox="1"/>
            <p:nvPr/>
          </p:nvSpPr>
          <p:spPr>
            <a:xfrm>
              <a:off x="36306919" y="5674519"/>
              <a:ext cx="55175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+y</a:t>
              </a:r>
            </a:p>
          </p:txBody>
        </p:sp>
        <p:sp>
          <p:nvSpPr>
            <p:cNvPr id="922" name="TextBox 921"/>
            <p:cNvSpPr txBox="1"/>
            <p:nvPr/>
          </p:nvSpPr>
          <p:spPr>
            <a:xfrm>
              <a:off x="35562078" y="6519238"/>
              <a:ext cx="4729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/>
                <a:t>-y</a:t>
              </a:r>
              <a:endParaRPr lang="en-US" sz="3000" dirty="0"/>
            </a:p>
          </p:txBody>
        </p:sp>
        <p:sp>
          <p:nvSpPr>
            <p:cNvPr id="923" name="TextBox 922"/>
            <p:cNvSpPr txBox="1"/>
            <p:nvPr/>
          </p:nvSpPr>
          <p:spPr>
            <a:xfrm>
              <a:off x="37507765" y="5674519"/>
              <a:ext cx="55175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+y</a:t>
              </a:r>
            </a:p>
          </p:txBody>
        </p:sp>
        <p:sp>
          <p:nvSpPr>
            <p:cNvPr id="924" name="TextBox 923"/>
            <p:cNvSpPr txBox="1"/>
            <p:nvPr/>
          </p:nvSpPr>
          <p:spPr>
            <a:xfrm>
              <a:off x="38577169" y="6519238"/>
              <a:ext cx="4729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/>
                <a:t>-y</a:t>
              </a:r>
              <a:endParaRPr lang="en-US" sz="3000" dirty="0"/>
            </a:p>
          </p:txBody>
        </p:sp>
        <p:sp>
          <p:nvSpPr>
            <p:cNvPr id="925" name="TextBox 924"/>
            <p:cNvSpPr txBox="1"/>
            <p:nvPr/>
          </p:nvSpPr>
          <p:spPr>
            <a:xfrm>
              <a:off x="37449919" y="6832314"/>
              <a:ext cx="4539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-z</a:t>
              </a:r>
            </a:p>
          </p:txBody>
        </p:sp>
        <p:sp>
          <p:nvSpPr>
            <p:cNvPr id="926" name="TextBox 925"/>
            <p:cNvSpPr txBox="1"/>
            <p:nvPr/>
          </p:nvSpPr>
          <p:spPr>
            <a:xfrm>
              <a:off x="37907438" y="6832314"/>
              <a:ext cx="5293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/>
                <a:t>+z</a:t>
              </a:r>
              <a:endParaRPr lang="en-US" sz="3000" dirty="0"/>
            </a:p>
          </p:txBody>
        </p:sp>
        <p:sp>
          <p:nvSpPr>
            <p:cNvPr id="927" name="TextBox 926"/>
            <p:cNvSpPr txBox="1"/>
            <p:nvPr/>
          </p:nvSpPr>
          <p:spPr>
            <a:xfrm>
              <a:off x="37467089" y="8397566"/>
              <a:ext cx="4539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-z</a:t>
              </a:r>
            </a:p>
          </p:txBody>
        </p:sp>
        <p:sp>
          <p:nvSpPr>
            <p:cNvPr id="928" name="TextBox 927"/>
            <p:cNvSpPr txBox="1"/>
            <p:nvPr/>
          </p:nvSpPr>
          <p:spPr>
            <a:xfrm>
              <a:off x="38525192" y="7537330"/>
              <a:ext cx="5293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+z</a:t>
              </a:r>
            </a:p>
          </p:txBody>
        </p:sp>
        <p:sp>
          <p:nvSpPr>
            <p:cNvPr id="931" name="TextBox 930"/>
            <p:cNvSpPr txBox="1"/>
            <p:nvPr/>
          </p:nvSpPr>
          <p:spPr>
            <a:xfrm>
              <a:off x="35169985" y="7431089"/>
              <a:ext cx="46147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/>
                <a:t>-x</a:t>
              </a:r>
              <a:endParaRPr lang="en-US" sz="3000" dirty="0"/>
            </a:p>
          </p:txBody>
        </p:sp>
        <p:sp>
          <p:nvSpPr>
            <p:cNvPr id="932" name="TextBox 931"/>
            <p:cNvSpPr txBox="1"/>
            <p:nvPr/>
          </p:nvSpPr>
          <p:spPr>
            <a:xfrm>
              <a:off x="35087719" y="8147202"/>
              <a:ext cx="54373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/>
                <a:t>+x</a:t>
              </a:r>
              <a:endParaRPr lang="en-US" sz="3000" dirty="0"/>
            </a:p>
          </p:txBody>
        </p:sp>
        <p:sp>
          <p:nvSpPr>
            <p:cNvPr id="933" name="TextBox 932"/>
            <p:cNvSpPr txBox="1"/>
            <p:nvPr/>
          </p:nvSpPr>
          <p:spPr>
            <a:xfrm>
              <a:off x="35906994" y="8341519"/>
              <a:ext cx="4729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-y</a:t>
              </a:r>
            </a:p>
          </p:txBody>
        </p:sp>
        <p:sp>
          <p:nvSpPr>
            <p:cNvPr id="934" name="TextBox 933"/>
            <p:cNvSpPr txBox="1"/>
            <p:nvPr/>
          </p:nvSpPr>
          <p:spPr>
            <a:xfrm>
              <a:off x="36399950" y="8341519"/>
              <a:ext cx="55175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+y</a:t>
              </a:r>
            </a:p>
          </p:txBody>
        </p:sp>
        <p:sp>
          <p:nvSpPr>
            <p:cNvPr id="935" name="TextBox 934"/>
            <p:cNvSpPr txBox="1"/>
            <p:nvPr/>
          </p:nvSpPr>
          <p:spPr>
            <a:xfrm>
              <a:off x="35933407" y="6832314"/>
              <a:ext cx="46147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-x</a:t>
              </a:r>
            </a:p>
          </p:txBody>
        </p:sp>
        <p:sp>
          <p:nvSpPr>
            <p:cNvPr id="936" name="TextBox 935"/>
            <p:cNvSpPr txBox="1"/>
            <p:nvPr/>
          </p:nvSpPr>
          <p:spPr>
            <a:xfrm>
              <a:off x="36388125" y="6832314"/>
              <a:ext cx="54373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+x</a:t>
              </a:r>
            </a:p>
          </p:txBody>
        </p:sp>
      </p:grpSp>
      <p:cxnSp>
        <p:nvCxnSpPr>
          <p:cNvPr id="423" name="Straight Arrow Connector 422"/>
          <p:cNvCxnSpPr>
            <a:stCxn id="937" idx="5"/>
            <a:endCxn id="941" idx="1"/>
          </p:cNvCxnSpPr>
          <p:nvPr/>
        </p:nvCxnSpPr>
        <p:spPr>
          <a:xfrm>
            <a:off x="29988480" y="25087259"/>
            <a:ext cx="1117279" cy="115191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3874048" y="23227979"/>
            <a:ext cx="3960000" cy="3636735"/>
            <a:chOff x="29807681" y="5369719"/>
            <a:chExt cx="3960000" cy="3636735"/>
          </a:xfrm>
        </p:grpSpPr>
        <p:sp>
          <p:nvSpPr>
            <p:cNvPr id="957" name="Oval 956"/>
            <p:cNvSpPr>
              <a:spLocks/>
            </p:cNvSpPr>
            <p:nvPr/>
          </p:nvSpPr>
          <p:spPr>
            <a:xfrm>
              <a:off x="31454707" y="5369719"/>
              <a:ext cx="653453" cy="603187"/>
            </a:xfrm>
            <a:prstGeom prst="ellipse">
              <a:avLst/>
            </a:prstGeom>
            <a:solidFill>
              <a:srgbClr val="A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58" name="Oval 957"/>
            <p:cNvSpPr>
              <a:spLocks/>
            </p:cNvSpPr>
            <p:nvPr/>
          </p:nvSpPr>
          <p:spPr>
            <a:xfrm>
              <a:off x="29807681" y="6755051"/>
              <a:ext cx="653453" cy="603187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59" name="Oval 958"/>
            <p:cNvSpPr>
              <a:spLocks/>
            </p:cNvSpPr>
            <p:nvPr/>
          </p:nvSpPr>
          <p:spPr>
            <a:xfrm>
              <a:off x="31454707" y="6755051"/>
              <a:ext cx="653453" cy="603187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0" name="Oval 959"/>
            <p:cNvSpPr>
              <a:spLocks/>
            </p:cNvSpPr>
            <p:nvPr/>
          </p:nvSpPr>
          <p:spPr>
            <a:xfrm>
              <a:off x="33114228" y="6755051"/>
              <a:ext cx="653453" cy="603187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1" name="Oval 960"/>
            <p:cNvSpPr>
              <a:spLocks/>
            </p:cNvSpPr>
            <p:nvPr/>
          </p:nvSpPr>
          <p:spPr>
            <a:xfrm>
              <a:off x="29807681" y="8403267"/>
              <a:ext cx="653453" cy="603187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2" name="Oval 961"/>
            <p:cNvSpPr>
              <a:spLocks/>
            </p:cNvSpPr>
            <p:nvPr/>
          </p:nvSpPr>
          <p:spPr>
            <a:xfrm>
              <a:off x="31454707" y="8403267"/>
              <a:ext cx="653453" cy="603187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63" name="Straight Arrow Connector 962"/>
            <p:cNvCxnSpPr/>
            <p:nvPr/>
          </p:nvCxnSpPr>
          <p:spPr>
            <a:xfrm>
              <a:off x="32005378" y="5906489"/>
              <a:ext cx="1197460" cy="97205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Arrow Connector 963"/>
            <p:cNvCxnSpPr/>
            <p:nvPr/>
          </p:nvCxnSpPr>
          <p:spPr>
            <a:xfrm flipH="1">
              <a:off x="30405421" y="5880099"/>
              <a:ext cx="1149401" cy="9847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Arrow Connector 964"/>
            <p:cNvCxnSpPr/>
            <p:nvPr/>
          </p:nvCxnSpPr>
          <p:spPr>
            <a:xfrm flipH="1">
              <a:off x="32110472" y="6961193"/>
              <a:ext cx="10060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Arrow Connector 965"/>
            <p:cNvCxnSpPr/>
            <p:nvPr/>
          </p:nvCxnSpPr>
          <p:spPr>
            <a:xfrm flipH="1">
              <a:off x="30461134" y="7056644"/>
              <a:ext cx="993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Arrow Connector 966"/>
            <p:cNvCxnSpPr/>
            <p:nvPr/>
          </p:nvCxnSpPr>
          <p:spPr>
            <a:xfrm flipH="1">
              <a:off x="30461134" y="8685623"/>
              <a:ext cx="993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Arrow Connector 967"/>
            <p:cNvCxnSpPr/>
            <p:nvPr/>
          </p:nvCxnSpPr>
          <p:spPr>
            <a:xfrm>
              <a:off x="30134408" y="7358238"/>
              <a:ext cx="0" cy="10450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Arrow Connector 969"/>
            <p:cNvCxnSpPr/>
            <p:nvPr/>
          </p:nvCxnSpPr>
          <p:spPr>
            <a:xfrm flipH="1">
              <a:off x="30242688" y="5710022"/>
              <a:ext cx="1224514" cy="10440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Arrow Connector 970"/>
            <p:cNvCxnSpPr/>
            <p:nvPr/>
          </p:nvCxnSpPr>
          <p:spPr>
            <a:xfrm>
              <a:off x="32104906" y="5754262"/>
              <a:ext cx="1243606" cy="10112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Arrow Connector 971"/>
            <p:cNvCxnSpPr/>
            <p:nvPr/>
          </p:nvCxnSpPr>
          <p:spPr>
            <a:xfrm flipH="1">
              <a:off x="32099018" y="7138960"/>
              <a:ext cx="10308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Arrow Connector 972"/>
            <p:cNvCxnSpPr/>
            <p:nvPr/>
          </p:nvCxnSpPr>
          <p:spPr>
            <a:xfrm flipH="1">
              <a:off x="30439496" y="8839934"/>
              <a:ext cx="10308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Arrow Connector 974"/>
            <p:cNvCxnSpPr/>
            <p:nvPr/>
          </p:nvCxnSpPr>
          <p:spPr>
            <a:xfrm flipV="1">
              <a:off x="32027800" y="7278777"/>
              <a:ext cx="1197460" cy="12217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Arrow Connector 975"/>
            <p:cNvCxnSpPr/>
            <p:nvPr/>
          </p:nvCxnSpPr>
          <p:spPr>
            <a:xfrm flipV="1">
              <a:off x="32125467" y="7367112"/>
              <a:ext cx="1263157" cy="131599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>
              <a:off x="30262286" y="7358743"/>
              <a:ext cx="1242467" cy="11770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173" y="24038822"/>
            <a:ext cx="3600000" cy="3014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17" y="1205849"/>
            <a:ext cx="3600000" cy="3014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74" y="1205849"/>
            <a:ext cx="3600000" cy="3014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382" y="1205849"/>
            <a:ext cx="3600000" cy="3014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094" y="1205849"/>
            <a:ext cx="3600000" cy="3014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625" y="1205849"/>
            <a:ext cx="3600000" cy="3014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494" y="1205849"/>
            <a:ext cx="3600000" cy="3014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832" y="1437771"/>
            <a:ext cx="3600000" cy="30145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432" y="1356107"/>
            <a:ext cx="3600000" cy="3014546"/>
          </a:xfrm>
          <a:prstGeom prst="rect">
            <a:avLst/>
          </a:prstGeom>
        </p:spPr>
      </p:pic>
      <p:grpSp>
        <p:nvGrpSpPr>
          <p:cNvPr id="705" name="Group 704"/>
          <p:cNvGrpSpPr/>
          <p:nvPr/>
        </p:nvGrpSpPr>
        <p:grpSpPr>
          <a:xfrm>
            <a:off x="591535" y="2512038"/>
            <a:ext cx="2596959" cy="2134574"/>
            <a:chOff x="718415" y="4815600"/>
            <a:chExt cx="2596959" cy="2134574"/>
          </a:xfrm>
        </p:grpSpPr>
        <p:cxnSp>
          <p:nvCxnSpPr>
            <p:cNvPr id="951" name="Straight Arrow Connector 950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Arrow Connector 951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3" name="TextBox 952"/>
            <p:cNvSpPr txBox="1"/>
            <p:nvPr/>
          </p:nvSpPr>
          <p:spPr>
            <a:xfrm>
              <a:off x="2547215" y="6211510"/>
              <a:ext cx="7681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54" name="TextBox 953"/>
            <p:cNvSpPr txBox="1"/>
            <p:nvPr/>
          </p:nvSpPr>
          <p:spPr>
            <a:xfrm>
              <a:off x="1144964" y="4815600"/>
              <a:ext cx="7681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55" name="Straight Arrow Connector 954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6" name="TextBox 955"/>
            <p:cNvSpPr txBox="1"/>
            <p:nvPr/>
          </p:nvSpPr>
          <p:spPr>
            <a:xfrm>
              <a:off x="718415" y="5883374"/>
              <a:ext cx="7681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2709618" y="4799012"/>
            <a:ext cx="3311999" cy="3199848"/>
            <a:chOff x="2807494" y="7145735"/>
            <a:chExt cx="3311999" cy="3199848"/>
          </a:xfrm>
        </p:grpSpPr>
        <p:sp>
          <p:nvSpPr>
            <p:cNvPr id="554" name="Oval 553"/>
            <p:cNvSpPr>
              <a:spLocks/>
            </p:cNvSpPr>
            <p:nvPr/>
          </p:nvSpPr>
          <p:spPr>
            <a:xfrm>
              <a:off x="4193193" y="717951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55" name="Straight Arrow Connector 554"/>
            <p:cNvCxnSpPr/>
            <p:nvPr/>
          </p:nvCxnSpPr>
          <p:spPr>
            <a:xfrm>
              <a:off x="3347256" y="7428640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/>
            <p:cNvCxnSpPr/>
            <p:nvPr/>
          </p:nvCxnSpPr>
          <p:spPr>
            <a:xfrm flipH="1">
              <a:off x="4732954" y="7428640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Oval 556"/>
            <p:cNvSpPr>
              <a:spLocks/>
            </p:cNvSpPr>
            <p:nvPr/>
          </p:nvSpPr>
          <p:spPr>
            <a:xfrm>
              <a:off x="5579731" y="717951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8" name="Oval 557"/>
            <p:cNvSpPr>
              <a:spLocks/>
            </p:cNvSpPr>
            <p:nvPr/>
          </p:nvSpPr>
          <p:spPr>
            <a:xfrm>
              <a:off x="2807494" y="7145735"/>
              <a:ext cx="539762" cy="56580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9" name="Oval 558"/>
            <p:cNvSpPr>
              <a:spLocks/>
            </p:cNvSpPr>
            <p:nvPr/>
          </p:nvSpPr>
          <p:spPr>
            <a:xfrm>
              <a:off x="2807494" y="853794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0" name="Oval 559"/>
            <p:cNvSpPr>
              <a:spLocks/>
            </p:cNvSpPr>
            <p:nvPr/>
          </p:nvSpPr>
          <p:spPr>
            <a:xfrm>
              <a:off x="4193193" y="853794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1" name="Oval 560"/>
            <p:cNvSpPr>
              <a:spLocks/>
            </p:cNvSpPr>
            <p:nvPr/>
          </p:nvSpPr>
          <p:spPr>
            <a:xfrm>
              <a:off x="2807494" y="984734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2" name="Oval 561"/>
            <p:cNvSpPr>
              <a:spLocks/>
            </p:cNvSpPr>
            <p:nvPr/>
          </p:nvSpPr>
          <p:spPr>
            <a:xfrm>
              <a:off x="4193193" y="984734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3" name="Oval 562"/>
            <p:cNvSpPr>
              <a:spLocks/>
            </p:cNvSpPr>
            <p:nvPr/>
          </p:nvSpPr>
          <p:spPr>
            <a:xfrm>
              <a:off x="5579731" y="853794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7" name="Oval 566"/>
            <p:cNvSpPr>
              <a:spLocks/>
            </p:cNvSpPr>
            <p:nvPr/>
          </p:nvSpPr>
          <p:spPr>
            <a:xfrm>
              <a:off x="5579731" y="984734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68" name="Straight Arrow Connector 567"/>
            <p:cNvCxnSpPr/>
            <p:nvPr/>
          </p:nvCxnSpPr>
          <p:spPr>
            <a:xfrm>
              <a:off x="3077375" y="7711544"/>
              <a:ext cx="0" cy="8264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/>
            <p:cNvCxnSpPr/>
            <p:nvPr/>
          </p:nvCxnSpPr>
          <p:spPr>
            <a:xfrm>
              <a:off x="3077375" y="903619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/>
            <p:cNvCxnSpPr/>
            <p:nvPr/>
          </p:nvCxnSpPr>
          <p:spPr>
            <a:xfrm flipH="1">
              <a:off x="3347256" y="10096463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/>
            <p:cNvCxnSpPr/>
            <p:nvPr/>
          </p:nvCxnSpPr>
          <p:spPr>
            <a:xfrm flipH="1">
              <a:off x="4732954" y="10096463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/>
            <p:cNvCxnSpPr/>
            <p:nvPr/>
          </p:nvCxnSpPr>
          <p:spPr>
            <a:xfrm>
              <a:off x="5849613" y="903619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Arrow Connector 588"/>
            <p:cNvCxnSpPr/>
            <p:nvPr/>
          </p:nvCxnSpPr>
          <p:spPr>
            <a:xfrm>
              <a:off x="5849613" y="7677760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 flipV="1">
              <a:off x="4598020" y="7573774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/>
            <p:cNvCxnSpPr/>
            <p:nvPr/>
          </p:nvCxnSpPr>
          <p:spPr>
            <a:xfrm flipV="1">
              <a:off x="4703661" y="7675869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Arrow Connector 626"/>
            <p:cNvCxnSpPr/>
            <p:nvPr/>
          </p:nvCxnSpPr>
          <p:spPr>
            <a:xfrm flipV="1">
              <a:off x="3338110" y="9022445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/>
            <p:nvPr/>
          </p:nvCxnSpPr>
          <p:spPr>
            <a:xfrm flipV="1">
              <a:off x="3232894" y="8905511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/>
            <p:cNvCxnSpPr/>
            <p:nvPr/>
          </p:nvCxnSpPr>
          <p:spPr>
            <a:xfrm flipH="1" flipV="1">
              <a:off x="3185266" y="7681031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/>
            <p:cNvCxnSpPr/>
            <p:nvPr/>
          </p:nvCxnSpPr>
          <p:spPr>
            <a:xfrm flipH="1" flipV="1">
              <a:off x="3324111" y="7574241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/>
            <p:nvPr/>
          </p:nvCxnSpPr>
          <p:spPr>
            <a:xfrm flipH="1" flipV="1">
              <a:off x="4580846" y="9025714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Arrow Connector 634"/>
            <p:cNvCxnSpPr/>
            <p:nvPr/>
          </p:nvCxnSpPr>
          <p:spPr>
            <a:xfrm flipH="1" flipV="1">
              <a:off x="4721802" y="8910962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6" name="Group 635"/>
          <p:cNvGrpSpPr/>
          <p:nvPr/>
        </p:nvGrpSpPr>
        <p:grpSpPr>
          <a:xfrm>
            <a:off x="2709618" y="9644216"/>
            <a:ext cx="3311999" cy="3199848"/>
            <a:chOff x="2807494" y="7145735"/>
            <a:chExt cx="3311999" cy="3199848"/>
          </a:xfrm>
        </p:grpSpPr>
        <p:sp>
          <p:nvSpPr>
            <p:cNvPr id="637" name="Oval 636"/>
            <p:cNvSpPr>
              <a:spLocks/>
            </p:cNvSpPr>
            <p:nvPr/>
          </p:nvSpPr>
          <p:spPr>
            <a:xfrm>
              <a:off x="4193193" y="717951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38" name="Straight Arrow Connector 637"/>
            <p:cNvCxnSpPr/>
            <p:nvPr/>
          </p:nvCxnSpPr>
          <p:spPr>
            <a:xfrm>
              <a:off x="3347256" y="7428640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/>
            <p:cNvCxnSpPr/>
            <p:nvPr/>
          </p:nvCxnSpPr>
          <p:spPr>
            <a:xfrm flipH="1">
              <a:off x="4732954" y="7428640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Oval 639"/>
            <p:cNvSpPr>
              <a:spLocks/>
            </p:cNvSpPr>
            <p:nvPr/>
          </p:nvSpPr>
          <p:spPr>
            <a:xfrm>
              <a:off x="5579731" y="717951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1" name="Oval 640"/>
            <p:cNvSpPr>
              <a:spLocks/>
            </p:cNvSpPr>
            <p:nvPr/>
          </p:nvSpPr>
          <p:spPr>
            <a:xfrm>
              <a:off x="2807494" y="7145735"/>
              <a:ext cx="539762" cy="56580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2" name="Oval 641"/>
            <p:cNvSpPr>
              <a:spLocks/>
            </p:cNvSpPr>
            <p:nvPr/>
          </p:nvSpPr>
          <p:spPr>
            <a:xfrm>
              <a:off x="2807494" y="853794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3" name="Oval 642"/>
            <p:cNvSpPr>
              <a:spLocks/>
            </p:cNvSpPr>
            <p:nvPr/>
          </p:nvSpPr>
          <p:spPr>
            <a:xfrm>
              <a:off x="4193193" y="853794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4" name="Oval 643"/>
            <p:cNvSpPr>
              <a:spLocks/>
            </p:cNvSpPr>
            <p:nvPr/>
          </p:nvSpPr>
          <p:spPr>
            <a:xfrm>
              <a:off x="2807494" y="984734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5" name="Oval 644"/>
            <p:cNvSpPr>
              <a:spLocks/>
            </p:cNvSpPr>
            <p:nvPr/>
          </p:nvSpPr>
          <p:spPr>
            <a:xfrm>
              <a:off x="4193193" y="984734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6" name="Oval 645"/>
            <p:cNvSpPr>
              <a:spLocks/>
            </p:cNvSpPr>
            <p:nvPr/>
          </p:nvSpPr>
          <p:spPr>
            <a:xfrm>
              <a:off x="5579731" y="853794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7" name="Oval 646"/>
            <p:cNvSpPr>
              <a:spLocks/>
            </p:cNvSpPr>
            <p:nvPr/>
          </p:nvSpPr>
          <p:spPr>
            <a:xfrm>
              <a:off x="5579731" y="984734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48" name="Straight Arrow Connector 647"/>
            <p:cNvCxnSpPr/>
            <p:nvPr/>
          </p:nvCxnSpPr>
          <p:spPr>
            <a:xfrm>
              <a:off x="3077375" y="7711544"/>
              <a:ext cx="0" cy="8264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Arrow Connector 648"/>
            <p:cNvCxnSpPr/>
            <p:nvPr/>
          </p:nvCxnSpPr>
          <p:spPr>
            <a:xfrm>
              <a:off x="3077375" y="903619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Arrow Connector 649"/>
            <p:cNvCxnSpPr/>
            <p:nvPr/>
          </p:nvCxnSpPr>
          <p:spPr>
            <a:xfrm flipH="1">
              <a:off x="3347256" y="10096463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 flipH="1">
              <a:off x="4732954" y="10096463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Arrow Connector 651"/>
            <p:cNvCxnSpPr/>
            <p:nvPr/>
          </p:nvCxnSpPr>
          <p:spPr>
            <a:xfrm>
              <a:off x="5849613" y="903619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Arrow Connector 652"/>
            <p:cNvCxnSpPr/>
            <p:nvPr/>
          </p:nvCxnSpPr>
          <p:spPr>
            <a:xfrm>
              <a:off x="5849613" y="7677760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>
              <a:stCxn id="643" idx="7"/>
              <a:endCxn id="640" idx="3"/>
            </p:cNvCxnSpPr>
            <p:nvPr/>
          </p:nvCxnSpPr>
          <p:spPr>
            <a:xfrm flipV="1">
              <a:off x="4653909" y="7604794"/>
              <a:ext cx="1004868" cy="1006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Arrow Connector 656"/>
            <p:cNvCxnSpPr>
              <a:stCxn id="644" idx="7"/>
              <a:endCxn id="643" idx="3"/>
            </p:cNvCxnSpPr>
            <p:nvPr/>
          </p:nvCxnSpPr>
          <p:spPr>
            <a:xfrm flipV="1">
              <a:off x="3268210" y="8963224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/>
            <p:cNvCxnSpPr/>
            <p:nvPr/>
          </p:nvCxnSpPr>
          <p:spPr>
            <a:xfrm flipH="1" flipV="1">
              <a:off x="3324111" y="7574241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>
              <a:stCxn id="647" idx="1"/>
              <a:endCxn id="643" idx="5"/>
            </p:cNvCxnSpPr>
            <p:nvPr/>
          </p:nvCxnSpPr>
          <p:spPr>
            <a:xfrm flipH="1" flipV="1">
              <a:off x="4653909" y="8963224"/>
              <a:ext cx="1004868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3" name="Group 672"/>
          <p:cNvGrpSpPr/>
          <p:nvPr/>
        </p:nvGrpSpPr>
        <p:grpSpPr>
          <a:xfrm>
            <a:off x="2709618" y="14511847"/>
            <a:ext cx="3311999" cy="3199848"/>
            <a:chOff x="2807494" y="7145735"/>
            <a:chExt cx="3311999" cy="3199848"/>
          </a:xfrm>
        </p:grpSpPr>
        <p:sp>
          <p:nvSpPr>
            <p:cNvPr id="674" name="Oval 673"/>
            <p:cNvSpPr>
              <a:spLocks/>
            </p:cNvSpPr>
            <p:nvPr/>
          </p:nvSpPr>
          <p:spPr>
            <a:xfrm>
              <a:off x="4193193" y="717951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75" name="Straight Arrow Connector 674"/>
            <p:cNvCxnSpPr/>
            <p:nvPr/>
          </p:nvCxnSpPr>
          <p:spPr>
            <a:xfrm>
              <a:off x="3347256" y="7428640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Arrow Connector 675"/>
            <p:cNvCxnSpPr/>
            <p:nvPr/>
          </p:nvCxnSpPr>
          <p:spPr>
            <a:xfrm flipH="1">
              <a:off x="4732954" y="7428640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" name="Oval 676"/>
            <p:cNvSpPr>
              <a:spLocks/>
            </p:cNvSpPr>
            <p:nvPr/>
          </p:nvSpPr>
          <p:spPr>
            <a:xfrm>
              <a:off x="5579731" y="717951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8" name="Oval 677"/>
            <p:cNvSpPr>
              <a:spLocks/>
            </p:cNvSpPr>
            <p:nvPr/>
          </p:nvSpPr>
          <p:spPr>
            <a:xfrm>
              <a:off x="2807494" y="7145735"/>
              <a:ext cx="539762" cy="56580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9" name="Oval 678"/>
            <p:cNvSpPr>
              <a:spLocks/>
            </p:cNvSpPr>
            <p:nvPr/>
          </p:nvSpPr>
          <p:spPr>
            <a:xfrm>
              <a:off x="2807494" y="853794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0" name="Oval 679"/>
            <p:cNvSpPr>
              <a:spLocks/>
            </p:cNvSpPr>
            <p:nvPr/>
          </p:nvSpPr>
          <p:spPr>
            <a:xfrm>
              <a:off x="4193193" y="853794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1" name="Oval 680"/>
            <p:cNvSpPr>
              <a:spLocks/>
            </p:cNvSpPr>
            <p:nvPr/>
          </p:nvSpPr>
          <p:spPr>
            <a:xfrm>
              <a:off x="2807494" y="984734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2" name="Oval 681"/>
            <p:cNvSpPr>
              <a:spLocks/>
            </p:cNvSpPr>
            <p:nvPr/>
          </p:nvSpPr>
          <p:spPr>
            <a:xfrm>
              <a:off x="4193193" y="984734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3" name="Oval 682"/>
            <p:cNvSpPr>
              <a:spLocks/>
            </p:cNvSpPr>
            <p:nvPr/>
          </p:nvSpPr>
          <p:spPr>
            <a:xfrm>
              <a:off x="5579731" y="853794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4" name="Oval 683"/>
            <p:cNvSpPr>
              <a:spLocks/>
            </p:cNvSpPr>
            <p:nvPr/>
          </p:nvSpPr>
          <p:spPr>
            <a:xfrm>
              <a:off x="5579731" y="984734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85" name="Straight Arrow Connector 684"/>
            <p:cNvCxnSpPr/>
            <p:nvPr/>
          </p:nvCxnSpPr>
          <p:spPr>
            <a:xfrm>
              <a:off x="3077375" y="7711544"/>
              <a:ext cx="0" cy="8264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Arrow Connector 685"/>
            <p:cNvCxnSpPr/>
            <p:nvPr/>
          </p:nvCxnSpPr>
          <p:spPr>
            <a:xfrm>
              <a:off x="3077375" y="903619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/>
            <p:cNvCxnSpPr/>
            <p:nvPr/>
          </p:nvCxnSpPr>
          <p:spPr>
            <a:xfrm flipH="1">
              <a:off x="3347256" y="10096463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Arrow Connector 687"/>
            <p:cNvCxnSpPr/>
            <p:nvPr/>
          </p:nvCxnSpPr>
          <p:spPr>
            <a:xfrm flipH="1">
              <a:off x="4732954" y="10096463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>
              <a:off x="5849613" y="903619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>
              <a:off x="5849613" y="7677760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Arrow Connector 690"/>
            <p:cNvCxnSpPr/>
            <p:nvPr/>
          </p:nvCxnSpPr>
          <p:spPr>
            <a:xfrm flipV="1">
              <a:off x="4598020" y="7573774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Arrow Connector 691"/>
            <p:cNvCxnSpPr/>
            <p:nvPr/>
          </p:nvCxnSpPr>
          <p:spPr>
            <a:xfrm flipV="1">
              <a:off x="4703661" y="7675869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 flipV="1">
              <a:off x="3338110" y="9022445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 flipV="1">
              <a:off x="3232894" y="8905511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/>
            <p:cNvCxnSpPr/>
            <p:nvPr/>
          </p:nvCxnSpPr>
          <p:spPr>
            <a:xfrm flipH="1" flipV="1">
              <a:off x="3185266" y="7681031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flipH="1" flipV="1">
              <a:off x="3324111" y="7574241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Arrow Connector 698"/>
            <p:cNvCxnSpPr/>
            <p:nvPr/>
          </p:nvCxnSpPr>
          <p:spPr>
            <a:xfrm flipH="1" flipV="1">
              <a:off x="4580846" y="9025714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Arrow Connector 699"/>
            <p:cNvCxnSpPr/>
            <p:nvPr/>
          </p:nvCxnSpPr>
          <p:spPr>
            <a:xfrm flipH="1" flipV="1">
              <a:off x="4721802" y="8910962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4" name="TextBox 713"/>
          <p:cNvSpPr txBox="1"/>
          <p:nvPr/>
        </p:nvSpPr>
        <p:spPr>
          <a:xfrm>
            <a:off x="10913191" y="26059783"/>
            <a:ext cx="5533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5" name="TextBox 714"/>
          <p:cNvSpPr txBox="1"/>
          <p:nvPr/>
        </p:nvSpPr>
        <p:spPr>
          <a:xfrm>
            <a:off x="10613603" y="25786251"/>
            <a:ext cx="5533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0054767" y="25946639"/>
            <a:ext cx="5533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P4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" name="TextBox 716"/>
          <p:cNvSpPr txBox="1"/>
          <p:nvPr/>
        </p:nvSpPr>
        <p:spPr>
          <a:xfrm>
            <a:off x="11094730" y="26530148"/>
            <a:ext cx="5533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P5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12272652" y="26649279"/>
            <a:ext cx="5533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P6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12774822" y="26103050"/>
            <a:ext cx="5533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P7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12949232" y="26569690"/>
            <a:ext cx="5533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P8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11581406" y="25926128"/>
            <a:ext cx="5533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4699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P9</a:t>
            </a:r>
            <a:endParaRPr lang="en-S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24" name="Group 723"/>
          <p:cNvGrpSpPr/>
          <p:nvPr/>
        </p:nvGrpSpPr>
        <p:grpSpPr>
          <a:xfrm>
            <a:off x="5859583" y="25515716"/>
            <a:ext cx="2596959" cy="2134574"/>
            <a:chOff x="718415" y="4815600"/>
            <a:chExt cx="2596959" cy="2134574"/>
          </a:xfrm>
        </p:grpSpPr>
        <p:cxnSp>
          <p:nvCxnSpPr>
            <p:cNvPr id="725" name="Straight Arrow Connector 724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/>
            <p:cNvSpPr txBox="1"/>
            <p:nvPr/>
          </p:nvSpPr>
          <p:spPr>
            <a:xfrm>
              <a:off x="2547215" y="6211510"/>
              <a:ext cx="7681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1144964" y="4815600"/>
              <a:ext cx="7681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29" name="Straight Arrow Connector 728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TextBox 729"/>
            <p:cNvSpPr txBox="1"/>
            <p:nvPr/>
          </p:nvSpPr>
          <p:spPr>
            <a:xfrm>
              <a:off x="718415" y="5883374"/>
              <a:ext cx="7681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48" name="Group 1747"/>
          <p:cNvGrpSpPr/>
          <p:nvPr/>
        </p:nvGrpSpPr>
        <p:grpSpPr>
          <a:xfrm>
            <a:off x="14810528" y="24612474"/>
            <a:ext cx="3718798" cy="3532699"/>
            <a:chOff x="14810528" y="24612474"/>
            <a:chExt cx="3718798" cy="3532699"/>
          </a:xfrm>
        </p:grpSpPr>
        <p:grpSp>
          <p:nvGrpSpPr>
            <p:cNvPr id="262" name="Group 261"/>
            <p:cNvGrpSpPr>
              <a:grpSpLocks noChangeAspect="1"/>
            </p:cNvGrpSpPr>
            <p:nvPr/>
          </p:nvGrpSpPr>
          <p:grpSpPr>
            <a:xfrm>
              <a:off x="14999494" y="24794150"/>
              <a:ext cx="3311999" cy="3199848"/>
              <a:chOff x="21128791" y="6410111"/>
              <a:chExt cx="3780580" cy="3652562"/>
            </a:xfrm>
          </p:grpSpPr>
          <p:sp>
            <p:nvSpPr>
              <p:cNvPr id="1017" name="Oval 1016"/>
              <p:cNvSpPr>
                <a:spLocks/>
              </p:cNvSpPr>
              <p:nvPr/>
            </p:nvSpPr>
            <p:spPr>
              <a:xfrm>
                <a:off x="22710538" y="6448675"/>
                <a:ext cx="616127" cy="568732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24" name="Straight Arrow Connector 1023"/>
              <p:cNvCxnSpPr>
                <a:stCxn id="439" idx="6"/>
                <a:endCxn id="1017" idx="2"/>
              </p:cNvCxnSpPr>
              <p:nvPr/>
            </p:nvCxnSpPr>
            <p:spPr>
              <a:xfrm>
                <a:off x="21744918" y="6733041"/>
                <a:ext cx="96562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Arrow Connector 1025"/>
              <p:cNvCxnSpPr>
                <a:stCxn id="428" idx="2"/>
                <a:endCxn id="1017" idx="6"/>
              </p:cNvCxnSpPr>
              <p:nvPr/>
            </p:nvCxnSpPr>
            <p:spPr>
              <a:xfrm flipH="1">
                <a:off x="23326665" y="6733041"/>
                <a:ext cx="966579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Oval 427"/>
              <p:cNvSpPr>
                <a:spLocks/>
              </p:cNvSpPr>
              <p:nvPr/>
            </p:nvSpPr>
            <p:spPr>
              <a:xfrm>
                <a:off x="24293244" y="6448675"/>
                <a:ext cx="616127" cy="568732"/>
              </a:xfrm>
              <a:prstGeom prst="ellipse">
                <a:avLst/>
              </a:prstGeom>
              <a:solidFill>
                <a:srgbClr val="DB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9" name="Oval 438"/>
              <p:cNvSpPr>
                <a:spLocks/>
              </p:cNvSpPr>
              <p:nvPr/>
            </p:nvSpPr>
            <p:spPr>
              <a:xfrm>
                <a:off x="21128791" y="6410111"/>
                <a:ext cx="616127" cy="645860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18" name="Oval 1017"/>
              <p:cNvSpPr>
                <a:spLocks/>
              </p:cNvSpPr>
              <p:nvPr/>
            </p:nvSpPr>
            <p:spPr>
              <a:xfrm>
                <a:off x="21128791" y="7999295"/>
                <a:ext cx="616127" cy="568732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19" name="Oval 1018"/>
              <p:cNvSpPr>
                <a:spLocks/>
              </p:cNvSpPr>
              <p:nvPr/>
            </p:nvSpPr>
            <p:spPr>
              <a:xfrm>
                <a:off x="22710538" y="7999295"/>
                <a:ext cx="616127" cy="56873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21" name="Oval 1020"/>
              <p:cNvSpPr>
                <a:spLocks/>
              </p:cNvSpPr>
              <p:nvPr/>
            </p:nvSpPr>
            <p:spPr>
              <a:xfrm>
                <a:off x="21128791" y="9493941"/>
                <a:ext cx="616127" cy="568732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23" name="Oval 1022"/>
              <p:cNvSpPr>
                <a:spLocks/>
              </p:cNvSpPr>
              <p:nvPr/>
            </p:nvSpPr>
            <p:spPr>
              <a:xfrm>
                <a:off x="22710538" y="9493941"/>
                <a:ext cx="616127" cy="568732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20" name="Oval 1019"/>
              <p:cNvSpPr>
                <a:spLocks/>
              </p:cNvSpPr>
              <p:nvPr/>
            </p:nvSpPr>
            <p:spPr>
              <a:xfrm>
                <a:off x="24293244" y="7999295"/>
                <a:ext cx="616127" cy="568732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3" name="Oval 432"/>
              <p:cNvSpPr>
                <a:spLocks/>
              </p:cNvSpPr>
              <p:nvPr/>
            </p:nvSpPr>
            <p:spPr>
              <a:xfrm>
                <a:off x="24293244" y="9493941"/>
                <a:ext cx="616127" cy="568732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6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52" name="Straight Arrow Connector 451"/>
              <p:cNvCxnSpPr>
                <a:stCxn id="439" idx="4"/>
                <a:endCxn id="1018" idx="0"/>
              </p:cNvCxnSpPr>
              <p:nvPr/>
            </p:nvCxnSpPr>
            <p:spPr>
              <a:xfrm>
                <a:off x="21436855" y="7055971"/>
                <a:ext cx="0" cy="94332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/>
              <p:cNvCxnSpPr>
                <a:stCxn id="1018" idx="4"/>
                <a:endCxn id="1021" idx="0"/>
              </p:cNvCxnSpPr>
              <p:nvPr/>
            </p:nvCxnSpPr>
            <p:spPr>
              <a:xfrm>
                <a:off x="21436855" y="8568027"/>
                <a:ext cx="0" cy="92591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>
                <a:stCxn id="1023" idx="2"/>
                <a:endCxn id="1021" idx="6"/>
              </p:cNvCxnSpPr>
              <p:nvPr/>
            </p:nvCxnSpPr>
            <p:spPr>
              <a:xfrm flipH="1">
                <a:off x="21744918" y="9778307"/>
                <a:ext cx="96562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>
                <a:stCxn id="433" idx="2"/>
                <a:endCxn id="1023" idx="6"/>
              </p:cNvCxnSpPr>
              <p:nvPr/>
            </p:nvCxnSpPr>
            <p:spPr>
              <a:xfrm flipH="1">
                <a:off x="23326665" y="9778307"/>
                <a:ext cx="966579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Arrow Connector 456"/>
              <p:cNvCxnSpPr>
                <a:stCxn id="1020" idx="4"/>
                <a:endCxn id="433" idx="0"/>
              </p:cNvCxnSpPr>
              <p:nvPr/>
            </p:nvCxnSpPr>
            <p:spPr>
              <a:xfrm>
                <a:off x="24601308" y="8568027"/>
                <a:ext cx="0" cy="92591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>
                <a:stCxn id="428" idx="4"/>
                <a:endCxn id="1020" idx="0"/>
              </p:cNvCxnSpPr>
              <p:nvPr/>
            </p:nvCxnSpPr>
            <p:spPr>
              <a:xfrm>
                <a:off x="24601308" y="7017407"/>
                <a:ext cx="0" cy="98188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>
                <a:stCxn id="428" idx="3"/>
                <a:endCxn id="1019" idx="7"/>
              </p:cNvCxnSpPr>
              <p:nvPr/>
            </p:nvCxnSpPr>
            <p:spPr>
              <a:xfrm flipH="1">
                <a:off x="23236435" y="6934118"/>
                <a:ext cx="1147039" cy="114846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>
                <a:stCxn id="433" idx="1"/>
                <a:endCxn id="1019" idx="5"/>
              </p:cNvCxnSpPr>
              <p:nvPr/>
            </p:nvCxnSpPr>
            <p:spPr>
              <a:xfrm flipH="1" flipV="1">
                <a:off x="23236435" y="8484738"/>
                <a:ext cx="1147039" cy="10924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>
                <a:stCxn id="1019" idx="3"/>
                <a:endCxn id="1021" idx="7"/>
              </p:cNvCxnSpPr>
              <p:nvPr/>
            </p:nvCxnSpPr>
            <p:spPr>
              <a:xfrm flipH="1">
                <a:off x="21654688" y="8484738"/>
                <a:ext cx="1146080" cy="10924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>
                <a:stCxn id="1019" idx="1"/>
                <a:endCxn id="439" idx="5"/>
              </p:cNvCxnSpPr>
              <p:nvPr/>
            </p:nvCxnSpPr>
            <p:spPr>
              <a:xfrm flipH="1" flipV="1">
                <a:off x="21654688" y="6961387"/>
                <a:ext cx="1146080" cy="112119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1" name="TextBox 700"/>
            <p:cNvSpPr txBox="1"/>
            <p:nvPr/>
          </p:nvSpPr>
          <p:spPr>
            <a:xfrm>
              <a:off x="16196493" y="25653251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+y</a:t>
              </a: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16576029" y="25669890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+y</a:t>
              </a:r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16227832" y="26613007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+y</a:t>
              </a: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16599762" y="26613007"/>
              <a:ext cx="5020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+y</a:t>
              </a: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15526988" y="24967451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-y</a:t>
              </a:r>
              <a:endParaRPr lang="en-US" sz="2600" dirty="0"/>
            </a:p>
          </p:txBody>
        </p:sp>
        <p:sp>
          <p:nvSpPr>
            <p:cNvPr id="708" name="TextBox 707"/>
            <p:cNvSpPr txBox="1"/>
            <p:nvPr/>
          </p:nvSpPr>
          <p:spPr>
            <a:xfrm>
              <a:off x="17285566" y="25030877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-y</a:t>
              </a:r>
              <a:endParaRPr lang="en-US" sz="2600" dirty="0"/>
            </a:p>
          </p:txBody>
        </p:sp>
        <p:sp>
          <p:nvSpPr>
            <p:cNvPr id="709" name="TextBox 708"/>
            <p:cNvSpPr txBox="1"/>
            <p:nvPr/>
          </p:nvSpPr>
          <p:spPr>
            <a:xfrm>
              <a:off x="15526878" y="27264788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-y</a:t>
              </a:r>
              <a:endParaRPr lang="en-US" sz="2600" dirty="0"/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17278796" y="27260171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-y</a:t>
              </a:r>
              <a:endParaRPr lang="en-US" sz="2600" dirty="0"/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15486404" y="24612474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15989200" y="24612474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731" name="TextBox 730"/>
            <p:cNvSpPr txBox="1"/>
            <p:nvPr/>
          </p:nvSpPr>
          <p:spPr>
            <a:xfrm>
              <a:off x="14871250" y="25220180"/>
              <a:ext cx="4349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732" name="TextBox 731"/>
            <p:cNvSpPr txBox="1"/>
            <p:nvPr/>
          </p:nvSpPr>
          <p:spPr>
            <a:xfrm>
              <a:off x="14810528" y="25717371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733" name="TextBox 732"/>
            <p:cNvSpPr txBox="1"/>
            <p:nvPr/>
          </p:nvSpPr>
          <p:spPr>
            <a:xfrm>
              <a:off x="14887473" y="26585078"/>
              <a:ext cx="4187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-z</a:t>
              </a:r>
              <a:endParaRPr lang="en-US" sz="2600" dirty="0"/>
            </a:p>
          </p:txBody>
        </p:sp>
        <p:sp>
          <p:nvSpPr>
            <p:cNvPr id="734" name="TextBox 733"/>
            <p:cNvSpPr txBox="1"/>
            <p:nvPr/>
          </p:nvSpPr>
          <p:spPr>
            <a:xfrm>
              <a:off x="14823353" y="27013949"/>
              <a:ext cx="482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+z</a:t>
              </a:r>
              <a:endParaRPr lang="en-US" sz="2600" dirty="0"/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15460209" y="27652730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-x</a:t>
              </a:r>
              <a:endParaRPr lang="en-US" sz="2600" dirty="0"/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15951645" y="27652730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16860065" y="27652730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-x</a:t>
              </a:r>
              <a:endParaRPr lang="en-US" sz="2600" dirty="0"/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17361694" y="27652730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+x</a:t>
              </a:r>
              <a:endParaRPr lang="en-US" sz="2600" dirty="0"/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18033677" y="27100170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+z</a:t>
              </a:r>
              <a:endParaRPr lang="en-US" sz="2600" dirty="0"/>
            </a:p>
          </p:txBody>
        </p:sp>
        <p:sp>
          <p:nvSpPr>
            <p:cNvPr id="740" name="TextBox 739"/>
            <p:cNvSpPr txBox="1"/>
            <p:nvPr/>
          </p:nvSpPr>
          <p:spPr>
            <a:xfrm>
              <a:off x="18033677" y="26581951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-z</a:t>
              </a:r>
              <a:endParaRPr lang="en-US" sz="2600" dirty="0"/>
            </a:p>
          </p:txBody>
        </p:sp>
        <p:sp>
          <p:nvSpPr>
            <p:cNvPr id="741" name="TextBox 740"/>
            <p:cNvSpPr txBox="1"/>
            <p:nvPr/>
          </p:nvSpPr>
          <p:spPr>
            <a:xfrm>
              <a:off x="18033677" y="25715806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+z</a:t>
              </a:r>
              <a:endParaRPr lang="en-US" sz="2600" dirty="0"/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18033677" y="25229319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-z</a:t>
              </a:r>
              <a:endParaRPr lang="en-US" sz="2600" dirty="0"/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17260762" y="24612474"/>
              <a:ext cx="4956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+x</a:t>
              </a:r>
              <a:endParaRPr lang="en-US" sz="2600" dirty="0"/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16858150" y="24612474"/>
              <a:ext cx="4255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/>
                <a:t>-x</a:t>
              </a:r>
              <a:endParaRPr lang="en-US" sz="2600" dirty="0"/>
            </a:p>
          </p:txBody>
        </p:sp>
      </p:grpSp>
      <p:grpSp>
        <p:nvGrpSpPr>
          <p:cNvPr id="1746" name="Group 1745"/>
          <p:cNvGrpSpPr/>
          <p:nvPr/>
        </p:nvGrpSpPr>
        <p:grpSpPr>
          <a:xfrm>
            <a:off x="7468175" y="4799012"/>
            <a:ext cx="3311999" cy="3199848"/>
            <a:chOff x="7523589" y="8945960"/>
            <a:chExt cx="3311999" cy="3199848"/>
          </a:xfrm>
        </p:grpSpPr>
        <p:sp>
          <p:nvSpPr>
            <p:cNvPr id="795" name="Oval 794"/>
            <p:cNvSpPr>
              <a:spLocks/>
            </p:cNvSpPr>
            <p:nvPr/>
          </p:nvSpPr>
          <p:spPr>
            <a:xfrm>
              <a:off x="8909288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96" name="Straight Arrow Connector 795"/>
            <p:cNvCxnSpPr/>
            <p:nvPr/>
          </p:nvCxnSpPr>
          <p:spPr>
            <a:xfrm>
              <a:off x="8063351" y="9228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/>
            <p:cNvCxnSpPr/>
            <p:nvPr/>
          </p:nvCxnSpPr>
          <p:spPr>
            <a:xfrm flipH="1">
              <a:off x="9449049" y="9228865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" name="Oval 797"/>
            <p:cNvSpPr>
              <a:spLocks/>
            </p:cNvSpPr>
            <p:nvPr/>
          </p:nvSpPr>
          <p:spPr>
            <a:xfrm>
              <a:off x="10295826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9" name="Oval 798"/>
            <p:cNvSpPr>
              <a:spLocks/>
            </p:cNvSpPr>
            <p:nvPr/>
          </p:nvSpPr>
          <p:spPr>
            <a:xfrm>
              <a:off x="7523589" y="8945960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0" name="Oval 799"/>
            <p:cNvSpPr>
              <a:spLocks/>
            </p:cNvSpPr>
            <p:nvPr/>
          </p:nvSpPr>
          <p:spPr>
            <a:xfrm>
              <a:off x="7523589" y="1033817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1" name="Oval 800"/>
            <p:cNvSpPr>
              <a:spLocks/>
            </p:cNvSpPr>
            <p:nvPr/>
          </p:nvSpPr>
          <p:spPr>
            <a:xfrm>
              <a:off x="8909288" y="10338174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2" name="Oval 801"/>
            <p:cNvSpPr>
              <a:spLocks/>
            </p:cNvSpPr>
            <p:nvPr/>
          </p:nvSpPr>
          <p:spPr>
            <a:xfrm>
              <a:off x="7523589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3" name="Oval 802"/>
            <p:cNvSpPr>
              <a:spLocks/>
            </p:cNvSpPr>
            <p:nvPr/>
          </p:nvSpPr>
          <p:spPr>
            <a:xfrm>
              <a:off x="8909288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4" name="Oval 803"/>
            <p:cNvSpPr>
              <a:spLocks/>
            </p:cNvSpPr>
            <p:nvPr/>
          </p:nvSpPr>
          <p:spPr>
            <a:xfrm>
              <a:off x="10295826" y="1033817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5" name="Oval 804"/>
            <p:cNvSpPr>
              <a:spLocks/>
            </p:cNvSpPr>
            <p:nvPr/>
          </p:nvSpPr>
          <p:spPr>
            <a:xfrm>
              <a:off x="10295826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06" name="Straight Arrow Connector 805"/>
            <p:cNvCxnSpPr/>
            <p:nvPr/>
          </p:nvCxnSpPr>
          <p:spPr>
            <a:xfrm>
              <a:off x="7793470" y="9511769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Arrow Connector 806"/>
            <p:cNvCxnSpPr/>
            <p:nvPr/>
          </p:nvCxnSpPr>
          <p:spPr>
            <a:xfrm>
              <a:off x="7793470" y="10836415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Arrow Connector 807"/>
            <p:cNvCxnSpPr/>
            <p:nvPr/>
          </p:nvCxnSpPr>
          <p:spPr>
            <a:xfrm flipH="1">
              <a:off x="8063351" y="11896688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/>
            <p:nvPr/>
          </p:nvCxnSpPr>
          <p:spPr>
            <a:xfrm flipH="1">
              <a:off x="9449049" y="11896688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Arrow Connector 809"/>
            <p:cNvCxnSpPr/>
            <p:nvPr/>
          </p:nvCxnSpPr>
          <p:spPr>
            <a:xfrm>
              <a:off x="10565708" y="10836415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Arrow Connector 810"/>
            <p:cNvCxnSpPr/>
            <p:nvPr/>
          </p:nvCxnSpPr>
          <p:spPr>
            <a:xfrm>
              <a:off x="10565708" y="9477985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Arrow Connector 811"/>
            <p:cNvCxnSpPr/>
            <p:nvPr/>
          </p:nvCxnSpPr>
          <p:spPr>
            <a:xfrm flipV="1">
              <a:off x="9314115" y="9373999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V="1">
              <a:off x="9419756" y="9476094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 flipV="1">
              <a:off x="8054205" y="10822670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Arrow Connector 814"/>
            <p:cNvCxnSpPr/>
            <p:nvPr/>
          </p:nvCxnSpPr>
          <p:spPr>
            <a:xfrm flipV="1">
              <a:off x="7948989" y="10705736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Arrow Connector 815"/>
            <p:cNvCxnSpPr/>
            <p:nvPr/>
          </p:nvCxnSpPr>
          <p:spPr>
            <a:xfrm flipH="1" flipV="1">
              <a:off x="7901361" y="9481256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 flipV="1">
              <a:off x="8040206" y="9374466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 flipH="1" flipV="1">
              <a:off x="9296941" y="10825939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Arrow Connector 818"/>
            <p:cNvCxnSpPr/>
            <p:nvPr/>
          </p:nvCxnSpPr>
          <p:spPr>
            <a:xfrm flipH="1" flipV="1">
              <a:off x="9437897" y="10711187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7468175" y="9644216"/>
            <a:ext cx="3311999" cy="3199848"/>
            <a:chOff x="7523589" y="13714964"/>
            <a:chExt cx="3311999" cy="3199848"/>
          </a:xfrm>
        </p:grpSpPr>
        <p:sp>
          <p:nvSpPr>
            <p:cNvPr id="774" name="Oval 773"/>
            <p:cNvSpPr>
              <a:spLocks/>
            </p:cNvSpPr>
            <p:nvPr/>
          </p:nvSpPr>
          <p:spPr>
            <a:xfrm>
              <a:off x="8909288" y="137487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76" name="Straight Arrow Connector 775"/>
            <p:cNvCxnSpPr/>
            <p:nvPr/>
          </p:nvCxnSpPr>
          <p:spPr>
            <a:xfrm flipH="1">
              <a:off x="9449049" y="13997869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" name="Oval 776"/>
            <p:cNvSpPr>
              <a:spLocks/>
            </p:cNvSpPr>
            <p:nvPr/>
          </p:nvSpPr>
          <p:spPr>
            <a:xfrm>
              <a:off x="10295826" y="137487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8" name="Oval 777"/>
            <p:cNvSpPr>
              <a:spLocks/>
            </p:cNvSpPr>
            <p:nvPr/>
          </p:nvSpPr>
          <p:spPr>
            <a:xfrm>
              <a:off x="7523589" y="13714964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9" name="Oval 778"/>
            <p:cNvSpPr>
              <a:spLocks/>
            </p:cNvSpPr>
            <p:nvPr/>
          </p:nvSpPr>
          <p:spPr>
            <a:xfrm>
              <a:off x="7523589" y="1510717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0" name="Oval 779"/>
            <p:cNvSpPr>
              <a:spLocks/>
            </p:cNvSpPr>
            <p:nvPr/>
          </p:nvSpPr>
          <p:spPr>
            <a:xfrm>
              <a:off x="8909288" y="15107178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1" name="Oval 780"/>
            <p:cNvSpPr>
              <a:spLocks/>
            </p:cNvSpPr>
            <p:nvPr/>
          </p:nvSpPr>
          <p:spPr>
            <a:xfrm>
              <a:off x="7523589" y="164165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2" name="Oval 781"/>
            <p:cNvSpPr>
              <a:spLocks/>
            </p:cNvSpPr>
            <p:nvPr/>
          </p:nvSpPr>
          <p:spPr>
            <a:xfrm>
              <a:off x="8909288" y="164165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3" name="Oval 782"/>
            <p:cNvSpPr>
              <a:spLocks/>
            </p:cNvSpPr>
            <p:nvPr/>
          </p:nvSpPr>
          <p:spPr>
            <a:xfrm>
              <a:off x="10295826" y="1510717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4" name="Oval 783"/>
            <p:cNvSpPr>
              <a:spLocks/>
            </p:cNvSpPr>
            <p:nvPr/>
          </p:nvSpPr>
          <p:spPr>
            <a:xfrm>
              <a:off x="10295826" y="164165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86" name="Straight Arrow Connector 785"/>
            <p:cNvCxnSpPr/>
            <p:nvPr/>
          </p:nvCxnSpPr>
          <p:spPr>
            <a:xfrm>
              <a:off x="7793470" y="15605419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86"/>
            <p:cNvCxnSpPr/>
            <p:nvPr/>
          </p:nvCxnSpPr>
          <p:spPr>
            <a:xfrm flipH="1">
              <a:off x="8063351" y="16665692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/>
            <p:cNvCxnSpPr/>
            <p:nvPr/>
          </p:nvCxnSpPr>
          <p:spPr>
            <a:xfrm flipH="1">
              <a:off x="9449049" y="16665692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Arrow Connector 788"/>
            <p:cNvCxnSpPr/>
            <p:nvPr/>
          </p:nvCxnSpPr>
          <p:spPr>
            <a:xfrm>
              <a:off x="10565708" y="15605419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Arrow Connector 789"/>
            <p:cNvCxnSpPr/>
            <p:nvPr/>
          </p:nvCxnSpPr>
          <p:spPr>
            <a:xfrm>
              <a:off x="10565708" y="14246989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Arrow Connector 790"/>
            <p:cNvCxnSpPr/>
            <p:nvPr/>
          </p:nvCxnSpPr>
          <p:spPr>
            <a:xfrm flipV="1">
              <a:off x="9370004" y="14174023"/>
              <a:ext cx="1004868" cy="1006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/>
            <p:cNvCxnSpPr/>
            <p:nvPr/>
          </p:nvCxnSpPr>
          <p:spPr>
            <a:xfrm flipV="1">
              <a:off x="7984305" y="15532453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/>
            <p:cNvCxnSpPr/>
            <p:nvPr/>
          </p:nvCxnSpPr>
          <p:spPr>
            <a:xfrm flipH="1" flipV="1">
              <a:off x="8040206" y="14143470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/>
            <p:cNvCxnSpPr/>
            <p:nvPr/>
          </p:nvCxnSpPr>
          <p:spPr>
            <a:xfrm flipH="1" flipV="1">
              <a:off x="9370004" y="15532453"/>
              <a:ext cx="1004868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Arrow Connector 819"/>
            <p:cNvCxnSpPr/>
            <p:nvPr/>
          </p:nvCxnSpPr>
          <p:spPr>
            <a:xfrm>
              <a:off x="8059452" y="14080119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Arrow Connector 821"/>
            <p:cNvCxnSpPr/>
            <p:nvPr/>
          </p:nvCxnSpPr>
          <p:spPr>
            <a:xfrm>
              <a:off x="8059452" y="13913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Arrow Connector 822"/>
            <p:cNvCxnSpPr/>
            <p:nvPr/>
          </p:nvCxnSpPr>
          <p:spPr>
            <a:xfrm>
              <a:off x="7688382" y="14277735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Arrow Connector 823"/>
            <p:cNvCxnSpPr/>
            <p:nvPr/>
          </p:nvCxnSpPr>
          <p:spPr>
            <a:xfrm>
              <a:off x="7873652" y="1426388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2355383" y="9644216"/>
            <a:ext cx="3311999" cy="3199848"/>
            <a:chOff x="12649806" y="13714964"/>
            <a:chExt cx="3311999" cy="3199848"/>
          </a:xfrm>
        </p:grpSpPr>
        <p:sp>
          <p:nvSpPr>
            <p:cNvPr id="876" name="Oval 875"/>
            <p:cNvSpPr>
              <a:spLocks/>
            </p:cNvSpPr>
            <p:nvPr/>
          </p:nvSpPr>
          <p:spPr>
            <a:xfrm>
              <a:off x="14035505" y="137487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77" name="Straight Arrow Connector 876"/>
            <p:cNvCxnSpPr/>
            <p:nvPr/>
          </p:nvCxnSpPr>
          <p:spPr>
            <a:xfrm flipH="1">
              <a:off x="14575266" y="13997869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8" name="Oval 877"/>
            <p:cNvSpPr>
              <a:spLocks/>
            </p:cNvSpPr>
            <p:nvPr/>
          </p:nvSpPr>
          <p:spPr>
            <a:xfrm>
              <a:off x="15422043" y="137487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9" name="Oval 878"/>
            <p:cNvSpPr>
              <a:spLocks/>
            </p:cNvSpPr>
            <p:nvPr/>
          </p:nvSpPr>
          <p:spPr>
            <a:xfrm>
              <a:off x="12649806" y="13714964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0" name="Oval 879"/>
            <p:cNvSpPr>
              <a:spLocks/>
            </p:cNvSpPr>
            <p:nvPr/>
          </p:nvSpPr>
          <p:spPr>
            <a:xfrm>
              <a:off x="12649806" y="15107178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1" name="Oval 880"/>
            <p:cNvSpPr>
              <a:spLocks/>
            </p:cNvSpPr>
            <p:nvPr/>
          </p:nvSpPr>
          <p:spPr>
            <a:xfrm>
              <a:off x="14035505" y="15107178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2" name="Oval 881"/>
            <p:cNvSpPr>
              <a:spLocks/>
            </p:cNvSpPr>
            <p:nvPr/>
          </p:nvSpPr>
          <p:spPr>
            <a:xfrm>
              <a:off x="12649806" y="164165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14035505" y="164165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4" name="Oval 883"/>
            <p:cNvSpPr>
              <a:spLocks/>
            </p:cNvSpPr>
            <p:nvPr/>
          </p:nvSpPr>
          <p:spPr>
            <a:xfrm>
              <a:off x="15422043" y="1510717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5" name="Oval 884"/>
            <p:cNvSpPr>
              <a:spLocks/>
            </p:cNvSpPr>
            <p:nvPr/>
          </p:nvSpPr>
          <p:spPr>
            <a:xfrm>
              <a:off x="15422043" y="164165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87" name="Straight Arrow Connector 886"/>
            <p:cNvCxnSpPr/>
            <p:nvPr/>
          </p:nvCxnSpPr>
          <p:spPr>
            <a:xfrm flipH="1">
              <a:off x="13189568" y="16665692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Arrow Connector 887"/>
            <p:cNvCxnSpPr/>
            <p:nvPr/>
          </p:nvCxnSpPr>
          <p:spPr>
            <a:xfrm flipH="1">
              <a:off x="14575266" y="16665692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/>
            <p:nvPr/>
          </p:nvCxnSpPr>
          <p:spPr>
            <a:xfrm>
              <a:off x="15691925" y="15605419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Arrow Connector 889"/>
            <p:cNvCxnSpPr/>
            <p:nvPr/>
          </p:nvCxnSpPr>
          <p:spPr>
            <a:xfrm>
              <a:off x="15691925" y="14246989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Arrow Connector 890"/>
            <p:cNvCxnSpPr/>
            <p:nvPr/>
          </p:nvCxnSpPr>
          <p:spPr>
            <a:xfrm flipV="1">
              <a:off x="14496221" y="14174023"/>
              <a:ext cx="1004868" cy="1006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Arrow Connector 891"/>
            <p:cNvCxnSpPr/>
            <p:nvPr/>
          </p:nvCxnSpPr>
          <p:spPr>
            <a:xfrm flipV="1">
              <a:off x="13110522" y="15532453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Arrow Connector 892"/>
            <p:cNvCxnSpPr/>
            <p:nvPr/>
          </p:nvCxnSpPr>
          <p:spPr>
            <a:xfrm flipH="1" flipV="1">
              <a:off x="13166423" y="14143470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Arrow Connector 893"/>
            <p:cNvCxnSpPr/>
            <p:nvPr/>
          </p:nvCxnSpPr>
          <p:spPr>
            <a:xfrm flipH="1" flipV="1">
              <a:off x="14496221" y="15532453"/>
              <a:ext cx="1004868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Arrow Connector 894"/>
            <p:cNvCxnSpPr/>
            <p:nvPr/>
          </p:nvCxnSpPr>
          <p:spPr>
            <a:xfrm>
              <a:off x="13185669" y="14080119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Arrow Connector 895"/>
            <p:cNvCxnSpPr/>
            <p:nvPr/>
          </p:nvCxnSpPr>
          <p:spPr>
            <a:xfrm>
              <a:off x="13185669" y="13913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Arrow Connector 896"/>
            <p:cNvCxnSpPr/>
            <p:nvPr/>
          </p:nvCxnSpPr>
          <p:spPr>
            <a:xfrm>
              <a:off x="12814599" y="14277735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Arrow Connector 897"/>
            <p:cNvCxnSpPr/>
            <p:nvPr/>
          </p:nvCxnSpPr>
          <p:spPr>
            <a:xfrm>
              <a:off x="12999869" y="1426388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Arrow Connector 988"/>
            <p:cNvCxnSpPr/>
            <p:nvPr/>
          </p:nvCxnSpPr>
          <p:spPr>
            <a:xfrm>
              <a:off x="12814599" y="1560402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Arrow Connector 1006"/>
            <p:cNvCxnSpPr/>
            <p:nvPr/>
          </p:nvCxnSpPr>
          <p:spPr>
            <a:xfrm>
              <a:off x="12999869" y="1559016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17106095" y="9644216"/>
            <a:ext cx="3311999" cy="3199848"/>
            <a:chOff x="17503029" y="13714964"/>
            <a:chExt cx="3311999" cy="3199848"/>
          </a:xfrm>
        </p:grpSpPr>
        <p:sp>
          <p:nvSpPr>
            <p:cNvPr id="1108" name="Oval 1107"/>
            <p:cNvSpPr>
              <a:spLocks/>
            </p:cNvSpPr>
            <p:nvPr/>
          </p:nvSpPr>
          <p:spPr>
            <a:xfrm>
              <a:off x="18888728" y="137487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09" name="Straight Arrow Connector 1108"/>
            <p:cNvCxnSpPr/>
            <p:nvPr/>
          </p:nvCxnSpPr>
          <p:spPr>
            <a:xfrm flipH="1">
              <a:off x="19428489" y="13997869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Oval 1109"/>
            <p:cNvSpPr>
              <a:spLocks/>
            </p:cNvSpPr>
            <p:nvPr/>
          </p:nvSpPr>
          <p:spPr>
            <a:xfrm>
              <a:off x="20275266" y="137487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1" name="Oval 1110"/>
            <p:cNvSpPr>
              <a:spLocks/>
            </p:cNvSpPr>
            <p:nvPr/>
          </p:nvSpPr>
          <p:spPr>
            <a:xfrm>
              <a:off x="17503029" y="13714964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2" name="Oval 1111"/>
            <p:cNvSpPr>
              <a:spLocks/>
            </p:cNvSpPr>
            <p:nvPr/>
          </p:nvSpPr>
          <p:spPr>
            <a:xfrm>
              <a:off x="17503029" y="15107178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3" name="Oval 1112"/>
            <p:cNvSpPr>
              <a:spLocks/>
            </p:cNvSpPr>
            <p:nvPr/>
          </p:nvSpPr>
          <p:spPr>
            <a:xfrm>
              <a:off x="18888728" y="15107178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4" name="Oval 1113"/>
            <p:cNvSpPr>
              <a:spLocks/>
            </p:cNvSpPr>
            <p:nvPr/>
          </p:nvSpPr>
          <p:spPr>
            <a:xfrm>
              <a:off x="17503029" y="16416571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5" name="Oval 1114"/>
            <p:cNvSpPr>
              <a:spLocks/>
            </p:cNvSpPr>
            <p:nvPr/>
          </p:nvSpPr>
          <p:spPr>
            <a:xfrm>
              <a:off x="18888728" y="164165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6" name="Oval 1115"/>
            <p:cNvSpPr>
              <a:spLocks/>
            </p:cNvSpPr>
            <p:nvPr/>
          </p:nvSpPr>
          <p:spPr>
            <a:xfrm>
              <a:off x="20275266" y="1510717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7" name="Oval 1116"/>
            <p:cNvSpPr>
              <a:spLocks/>
            </p:cNvSpPr>
            <p:nvPr/>
          </p:nvSpPr>
          <p:spPr>
            <a:xfrm>
              <a:off x="20275266" y="164165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19" name="Straight Arrow Connector 1118"/>
            <p:cNvCxnSpPr/>
            <p:nvPr/>
          </p:nvCxnSpPr>
          <p:spPr>
            <a:xfrm flipH="1">
              <a:off x="19428489" y="16665692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Arrow Connector 1119"/>
            <p:cNvCxnSpPr/>
            <p:nvPr/>
          </p:nvCxnSpPr>
          <p:spPr>
            <a:xfrm>
              <a:off x="20545148" y="15605419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Arrow Connector 1120"/>
            <p:cNvCxnSpPr/>
            <p:nvPr/>
          </p:nvCxnSpPr>
          <p:spPr>
            <a:xfrm>
              <a:off x="20545148" y="14246989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Arrow Connector 1121"/>
            <p:cNvCxnSpPr/>
            <p:nvPr/>
          </p:nvCxnSpPr>
          <p:spPr>
            <a:xfrm flipV="1">
              <a:off x="19349444" y="14174023"/>
              <a:ext cx="1004868" cy="1006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/>
            <p:cNvCxnSpPr/>
            <p:nvPr/>
          </p:nvCxnSpPr>
          <p:spPr>
            <a:xfrm flipV="1">
              <a:off x="17963745" y="15532453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/>
            <p:cNvCxnSpPr/>
            <p:nvPr/>
          </p:nvCxnSpPr>
          <p:spPr>
            <a:xfrm flipH="1" flipV="1">
              <a:off x="18019646" y="14143470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/>
            <p:cNvCxnSpPr/>
            <p:nvPr/>
          </p:nvCxnSpPr>
          <p:spPr>
            <a:xfrm flipH="1" flipV="1">
              <a:off x="19349444" y="15532453"/>
              <a:ext cx="1004868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/>
            <p:cNvCxnSpPr/>
            <p:nvPr/>
          </p:nvCxnSpPr>
          <p:spPr>
            <a:xfrm>
              <a:off x="18038892" y="14080119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/>
            <p:cNvCxnSpPr/>
            <p:nvPr/>
          </p:nvCxnSpPr>
          <p:spPr>
            <a:xfrm>
              <a:off x="18038892" y="13913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Arrow Connector 1127"/>
            <p:cNvCxnSpPr/>
            <p:nvPr/>
          </p:nvCxnSpPr>
          <p:spPr>
            <a:xfrm>
              <a:off x="17667822" y="14277735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Arrow Connector 1128"/>
            <p:cNvCxnSpPr/>
            <p:nvPr/>
          </p:nvCxnSpPr>
          <p:spPr>
            <a:xfrm>
              <a:off x="17853092" y="1426388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Arrow Connector 1129"/>
            <p:cNvCxnSpPr/>
            <p:nvPr/>
          </p:nvCxnSpPr>
          <p:spPr>
            <a:xfrm>
              <a:off x="17667822" y="1560402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Arrow Connector 1130"/>
            <p:cNvCxnSpPr/>
            <p:nvPr/>
          </p:nvCxnSpPr>
          <p:spPr>
            <a:xfrm>
              <a:off x="17853092" y="1559016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>
              <a:off x="18050999" y="16762411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Arrow Connector 1155"/>
            <p:cNvCxnSpPr/>
            <p:nvPr/>
          </p:nvCxnSpPr>
          <p:spPr>
            <a:xfrm>
              <a:off x="18050816" y="16586382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9" name="Group 1738"/>
          <p:cNvGrpSpPr/>
          <p:nvPr/>
        </p:nvGrpSpPr>
        <p:grpSpPr>
          <a:xfrm>
            <a:off x="21485626" y="9644216"/>
            <a:ext cx="3311999" cy="3199848"/>
            <a:chOff x="21933694" y="13867364"/>
            <a:chExt cx="3311999" cy="3199848"/>
          </a:xfrm>
        </p:grpSpPr>
        <p:sp>
          <p:nvSpPr>
            <p:cNvPr id="1264" name="Oval 1263"/>
            <p:cNvSpPr>
              <a:spLocks/>
            </p:cNvSpPr>
            <p:nvPr/>
          </p:nvSpPr>
          <p:spPr>
            <a:xfrm>
              <a:off x="23319393" y="139011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65" name="Straight Arrow Connector 1264"/>
            <p:cNvCxnSpPr/>
            <p:nvPr/>
          </p:nvCxnSpPr>
          <p:spPr>
            <a:xfrm flipH="1">
              <a:off x="23859154" y="14150269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6" name="Oval 1265"/>
            <p:cNvSpPr>
              <a:spLocks/>
            </p:cNvSpPr>
            <p:nvPr/>
          </p:nvSpPr>
          <p:spPr>
            <a:xfrm>
              <a:off x="24705931" y="139011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7" name="Oval 1266"/>
            <p:cNvSpPr>
              <a:spLocks/>
            </p:cNvSpPr>
            <p:nvPr/>
          </p:nvSpPr>
          <p:spPr>
            <a:xfrm>
              <a:off x="21933694" y="13867364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8" name="Oval 1267"/>
            <p:cNvSpPr>
              <a:spLocks/>
            </p:cNvSpPr>
            <p:nvPr/>
          </p:nvSpPr>
          <p:spPr>
            <a:xfrm>
              <a:off x="21933694" y="15259578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9" name="Oval 1268"/>
            <p:cNvSpPr>
              <a:spLocks/>
            </p:cNvSpPr>
            <p:nvPr/>
          </p:nvSpPr>
          <p:spPr>
            <a:xfrm>
              <a:off x="23319393" y="15259578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0" name="Oval 1269"/>
            <p:cNvSpPr>
              <a:spLocks/>
            </p:cNvSpPr>
            <p:nvPr/>
          </p:nvSpPr>
          <p:spPr>
            <a:xfrm>
              <a:off x="21933694" y="16568971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1" name="Oval 1270"/>
            <p:cNvSpPr>
              <a:spLocks/>
            </p:cNvSpPr>
            <p:nvPr/>
          </p:nvSpPr>
          <p:spPr>
            <a:xfrm>
              <a:off x="23319393" y="16568971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2" name="Oval 1271"/>
            <p:cNvSpPr>
              <a:spLocks/>
            </p:cNvSpPr>
            <p:nvPr/>
          </p:nvSpPr>
          <p:spPr>
            <a:xfrm>
              <a:off x="24705931" y="1525957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3" name="Oval 1272"/>
            <p:cNvSpPr>
              <a:spLocks/>
            </p:cNvSpPr>
            <p:nvPr/>
          </p:nvSpPr>
          <p:spPr>
            <a:xfrm>
              <a:off x="24705931" y="165689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74" name="Straight Arrow Connector 1273"/>
            <p:cNvCxnSpPr/>
            <p:nvPr/>
          </p:nvCxnSpPr>
          <p:spPr>
            <a:xfrm>
              <a:off x="24975813" y="15757819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Arrow Connector 1274"/>
            <p:cNvCxnSpPr/>
            <p:nvPr/>
          </p:nvCxnSpPr>
          <p:spPr>
            <a:xfrm>
              <a:off x="24975813" y="14399389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 flipV="1">
              <a:off x="23780109" y="14326423"/>
              <a:ext cx="1004868" cy="1006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Arrow Connector 1276"/>
            <p:cNvCxnSpPr/>
            <p:nvPr/>
          </p:nvCxnSpPr>
          <p:spPr>
            <a:xfrm flipV="1">
              <a:off x="22394410" y="15684853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Arrow Connector 1277"/>
            <p:cNvCxnSpPr/>
            <p:nvPr/>
          </p:nvCxnSpPr>
          <p:spPr>
            <a:xfrm flipH="1" flipV="1">
              <a:off x="22450311" y="14295870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/>
            <p:nvPr/>
          </p:nvCxnSpPr>
          <p:spPr>
            <a:xfrm flipH="1" flipV="1">
              <a:off x="23780109" y="15684853"/>
              <a:ext cx="1004868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Arrow Connector 1279"/>
            <p:cNvCxnSpPr/>
            <p:nvPr/>
          </p:nvCxnSpPr>
          <p:spPr>
            <a:xfrm>
              <a:off x="22469557" y="14232519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Arrow Connector 1280"/>
            <p:cNvCxnSpPr/>
            <p:nvPr/>
          </p:nvCxnSpPr>
          <p:spPr>
            <a:xfrm>
              <a:off x="22469557" y="140662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Arrow Connector 1281"/>
            <p:cNvCxnSpPr/>
            <p:nvPr/>
          </p:nvCxnSpPr>
          <p:spPr>
            <a:xfrm>
              <a:off x="22098487" y="14430135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Straight Arrow Connector 1282"/>
            <p:cNvCxnSpPr/>
            <p:nvPr/>
          </p:nvCxnSpPr>
          <p:spPr>
            <a:xfrm>
              <a:off x="22283757" y="1441628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Arrow Connector 1283"/>
            <p:cNvCxnSpPr/>
            <p:nvPr/>
          </p:nvCxnSpPr>
          <p:spPr>
            <a:xfrm>
              <a:off x="22098487" y="1575642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Arrow Connector 1284"/>
            <p:cNvCxnSpPr/>
            <p:nvPr/>
          </p:nvCxnSpPr>
          <p:spPr>
            <a:xfrm>
              <a:off x="22283757" y="1574256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Straight Arrow Connector 1285"/>
            <p:cNvCxnSpPr/>
            <p:nvPr/>
          </p:nvCxnSpPr>
          <p:spPr>
            <a:xfrm>
              <a:off x="22481664" y="16914811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7" name="Straight Arrow Connector 1286"/>
            <p:cNvCxnSpPr/>
            <p:nvPr/>
          </p:nvCxnSpPr>
          <p:spPr>
            <a:xfrm>
              <a:off x="22481481" y="16738782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8" name="Straight Arrow Connector 1287"/>
            <p:cNvCxnSpPr/>
            <p:nvPr/>
          </p:nvCxnSpPr>
          <p:spPr>
            <a:xfrm>
              <a:off x="23860177" y="16914811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9" name="Straight Arrow Connector 1288"/>
            <p:cNvCxnSpPr/>
            <p:nvPr/>
          </p:nvCxnSpPr>
          <p:spPr>
            <a:xfrm>
              <a:off x="23859994" y="16738782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5" name="Group 1744"/>
          <p:cNvGrpSpPr/>
          <p:nvPr/>
        </p:nvGrpSpPr>
        <p:grpSpPr>
          <a:xfrm>
            <a:off x="12355383" y="4799012"/>
            <a:ext cx="3311999" cy="3199848"/>
            <a:chOff x="12649806" y="8945960"/>
            <a:chExt cx="3311999" cy="3199848"/>
          </a:xfrm>
        </p:grpSpPr>
        <p:sp>
          <p:nvSpPr>
            <p:cNvPr id="1056" name="Oval 1055"/>
            <p:cNvSpPr>
              <a:spLocks/>
            </p:cNvSpPr>
            <p:nvPr/>
          </p:nvSpPr>
          <p:spPr>
            <a:xfrm>
              <a:off x="14035505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57" name="Straight Arrow Connector 1056"/>
            <p:cNvCxnSpPr/>
            <p:nvPr/>
          </p:nvCxnSpPr>
          <p:spPr>
            <a:xfrm flipH="1">
              <a:off x="14575266" y="9228865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Oval 1057"/>
            <p:cNvSpPr>
              <a:spLocks/>
            </p:cNvSpPr>
            <p:nvPr/>
          </p:nvSpPr>
          <p:spPr>
            <a:xfrm>
              <a:off x="15422043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59" name="Oval 1058"/>
            <p:cNvSpPr>
              <a:spLocks/>
            </p:cNvSpPr>
            <p:nvPr/>
          </p:nvSpPr>
          <p:spPr>
            <a:xfrm>
              <a:off x="12649806" y="8945960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60" name="Oval 1059"/>
            <p:cNvSpPr>
              <a:spLocks/>
            </p:cNvSpPr>
            <p:nvPr/>
          </p:nvSpPr>
          <p:spPr>
            <a:xfrm>
              <a:off x="12649806" y="10338174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61" name="Oval 1060"/>
            <p:cNvSpPr>
              <a:spLocks/>
            </p:cNvSpPr>
            <p:nvPr/>
          </p:nvSpPr>
          <p:spPr>
            <a:xfrm>
              <a:off x="14035505" y="10338174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62" name="Oval 1061"/>
            <p:cNvSpPr>
              <a:spLocks/>
            </p:cNvSpPr>
            <p:nvPr/>
          </p:nvSpPr>
          <p:spPr>
            <a:xfrm>
              <a:off x="12649806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63" name="Oval 1062"/>
            <p:cNvSpPr>
              <a:spLocks/>
            </p:cNvSpPr>
            <p:nvPr/>
          </p:nvSpPr>
          <p:spPr>
            <a:xfrm>
              <a:off x="14035505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64" name="Oval 1063"/>
            <p:cNvSpPr>
              <a:spLocks/>
            </p:cNvSpPr>
            <p:nvPr/>
          </p:nvSpPr>
          <p:spPr>
            <a:xfrm>
              <a:off x="15422043" y="1033817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65" name="Oval 1064"/>
            <p:cNvSpPr>
              <a:spLocks/>
            </p:cNvSpPr>
            <p:nvPr/>
          </p:nvSpPr>
          <p:spPr>
            <a:xfrm>
              <a:off x="15422043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66" name="Straight Arrow Connector 1065"/>
            <p:cNvCxnSpPr/>
            <p:nvPr/>
          </p:nvCxnSpPr>
          <p:spPr>
            <a:xfrm flipH="1">
              <a:off x="13189568" y="11896688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Arrow Connector 1066"/>
            <p:cNvCxnSpPr/>
            <p:nvPr/>
          </p:nvCxnSpPr>
          <p:spPr>
            <a:xfrm flipH="1">
              <a:off x="14575266" y="11896688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Arrow Connector 1067"/>
            <p:cNvCxnSpPr/>
            <p:nvPr/>
          </p:nvCxnSpPr>
          <p:spPr>
            <a:xfrm>
              <a:off x="15691925" y="10836415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Arrow Connector 1068"/>
            <p:cNvCxnSpPr/>
            <p:nvPr/>
          </p:nvCxnSpPr>
          <p:spPr>
            <a:xfrm>
              <a:off x="15691925" y="9477985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/>
            <p:cNvCxnSpPr>
              <a:stCxn id="1059" idx="6"/>
              <a:endCxn id="1056" idx="2"/>
            </p:cNvCxnSpPr>
            <p:nvPr/>
          </p:nvCxnSpPr>
          <p:spPr>
            <a:xfrm>
              <a:off x="13189568" y="9228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>
              <a:stCxn id="1059" idx="4"/>
              <a:endCxn id="1060" idx="0"/>
            </p:cNvCxnSpPr>
            <p:nvPr/>
          </p:nvCxnSpPr>
          <p:spPr>
            <a:xfrm>
              <a:off x="12919687" y="9511769"/>
              <a:ext cx="0" cy="82640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/>
            <p:nvPr/>
          </p:nvCxnSpPr>
          <p:spPr>
            <a:xfrm>
              <a:off x="12814599" y="1083501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>
              <a:off x="12999869" y="10821163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Arrow Connector 1400"/>
            <p:cNvCxnSpPr/>
            <p:nvPr/>
          </p:nvCxnSpPr>
          <p:spPr>
            <a:xfrm flipV="1">
              <a:off x="14447446" y="9361871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/>
            <p:cNvCxnSpPr/>
            <p:nvPr/>
          </p:nvCxnSpPr>
          <p:spPr>
            <a:xfrm flipV="1">
              <a:off x="14553087" y="9463966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Straight Arrow Connector 1402"/>
            <p:cNvCxnSpPr/>
            <p:nvPr/>
          </p:nvCxnSpPr>
          <p:spPr>
            <a:xfrm flipV="1">
              <a:off x="13165516" y="10821162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Straight Arrow Connector 1403"/>
            <p:cNvCxnSpPr/>
            <p:nvPr/>
          </p:nvCxnSpPr>
          <p:spPr>
            <a:xfrm flipV="1">
              <a:off x="13061116" y="10702431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Straight Arrow Connector 1404"/>
            <p:cNvCxnSpPr/>
            <p:nvPr/>
          </p:nvCxnSpPr>
          <p:spPr>
            <a:xfrm flipH="1" flipV="1">
              <a:off x="13067896" y="9451296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Straight Arrow Connector 1405"/>
            <p:cNvCxnSpPr/>
            <p:nvPr/>
          </p:nvCxnSpPr>
          <p:spPr>
            <a:xfrm flipH="1" flipV="1">
              <a:off x="13173538" y="9361871"/>
              <a:ext cx="1042725" cy="101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Straight Arrow Connector 1406"/>
            <p:cNvCxnSpPr/>
            <p:nvPr/>
          </p:nvCxnSpPr>
          <p:spPr>
            <a:xfrm flipH="1" flipV="1">
              <a:off x="14430272" y="10813811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Arrow Connector 1407"/>
            <p:cNvCxnSpPr/>
            <p:nvPr/>
          </p:nvCxnSpPr>
          <p:spPr>
            <a:xfrm flipH="1" flipV="1">
              <a:off x="14548396" y="10710009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" name="Group 1740"/>
          <p:cNvGrpSpPr/>
          <p:nvPr/>
        </p:nvGrpSpPr>
        <p:grpSpPr>
          <a:xfrm>
            <a:off x="17106095" y="4799012"/>
            <a:ext cx="3311999" cy="3199848"/>
            <a:chOff x="17503029" y="8945960"/>
            <a:chExt cx="3311999" cy="3199848"/>
          </a:xfrm>
        </p:grpSpPr>
        <p:sp>
          <p:nvSpPr>
            <p:cNvPr id="1084" name="Oval 1083"/>
            <p:cNvSpPr>
              <a:spLocks/>
            </p:cNvSpPr>
            <p:nvPr/>
          </p:nvSpPr>
          <p:spPr>
            <a:xfrm>
              <a:off x="18888728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85" name="Straight Arrow Connector 1084"/>
            <p:cNvCxnSpPr/>
            <p:nvPr/>
          </p:nvCxnSpPr>
          <p:spPr>
            <a:xfrm flipH="1">
              <a:off x="19428489" y="9228865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6" name="Oval 1085"/>
            <p:cNvSpPr>
              <a:spLocks/>
            </p:cNvSpPr>
            <p:nvPr/>
          </p:nvSpPr>
          <p:spPr>
            <a:xfrm>
              <a:off x="20275266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87" name="Oval 1086"/>
            <p:cNvSpPr>
              <a:spLocks/>
            </p:cNvSpPr>
            <p:nvPr/>
          </p:nvSpPr>
          <p:spPr>
            <a:xfrm>
              <a:off x="17503029" y="8945960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88" name="Oval 1087"/>
            <p:cNvSpPr>
              <a:spLocks/>
            </p:cNvSpPr>
            <p:nvPr/>
          </p:nvSpPr>
          <p:spPr>
            <a:xfrm>
              <a:off x="17503029" y="10338174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89" name="Oval 1088"/>
            <p:cNvSpPr>
              <a:spLocks/>
            </p:cNvSpPr>
            <p:nvPr/>
          </p:nvSpPr>
          <p:spPr>
            <a:xfrm>
              <a:off x="18888728" y="10338174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0" name="Oval 1089"/>
            <p:cNvSpPr>
              <a:spLocks/>
            </p:cNvSpPr>
            <p:nvPr/>
          </p:nvSpPr>
          <p:spPr>
            <a:xfrm>
              <a:off x="17503029" y="11647567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1" name="Oval 1090"/>
            <p:cNvSpPr>
              <a:spLocks/>
            </p:cNvSpPr>
            <p:nvPr/>
          </p:nvSpPr>
          <p:spPr>
            <a:xfrm>
              <a:off x="18888728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2" name="Oval 1091"/>
            <p:cNvSpPr>
              <a:spLocks/>
            </p:cNvSpPr>
            <p:nvPr/>
          </p:nvSpPr>
          <p:spPr>
            <a:xfrm>
              <a:off x="20275266" y="1033817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3" name="Oval 1092"/>
            <p:cNvSpPr>
              <a:spLocks/>
            </p:cNvSpPr>
            <p:nvPr/>
          </p:nvSpPr>
          <p:spPr>
            <a:xfrm>
              <a:off x="20275266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94" name="Straight Arrow Connector 1093"/>
            <p:cNvCxnSpPr/>
            <p:nvPr/>
          </p:nvCxnSpPr>
          <p:spPr>
            <a:xfrm flipH="1">
              <a:off x="18042791" y="11896688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Arrow Connector 1094"/>
            <p:cNvCxnSpPr/>
            <p:nvPr/>
          </p:nvCxnSpPr>
          <p:spPr>
            <a:xfrm flipH="1">
              <a:off x="19428489" y="11896688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Arrow Connector 1095"/>
            <p:cNvCxnSpPr/>
            <p:nvPr/>
          </p:nvCxnSpPr>
          <p:spPr>
            <a:xfrm>
              <a:off x="20545148" y="10836415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Arrow Connector 1096"/>
            <p:cNvCxnSpPr/>
            <p:nvPr/>
          </p:nvCxnSpPr>
          <p:spPr>
            <a:xfrm>
              <a:off x="20545148" y="9477985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Arrow Connector 1101"/>
            <p:cNvCxnSpPr>
              <a:stCxn id="1087" idx="6"/>
              <a:endCxn id="1084" idx="2"/>
            </p:cNvCxnSpPr>
            <p:nvPr/>
          </p:nvCxnSpPr>
          <p:spPr>
            <a:xfrm>
              <a:off x="18042791" y="9228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>
              <a:stCxn id="1087" idx="4"/>
              <a:endCxn id="1088" idx="0"/>
            </p:cNvCxnSpPr>
            <p:nvPr/>
          </p:nvCxnSpPr>
          <p:spPr>
            <a:xfrm>
              <a:off x="17772910" y="9511769"/>
              <a:ext cx="0" cy="82640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Arrow Connector 1105"/>
            <p:cNvCxnSpPr/>
            <p:nvPr/>
          </p:nvCxnSpPr>
          <p:spPr>
            <a:xfrm>
              <a:off x="17667822" y="1083501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Arrow Connector 1106"/>
            <p:cNvCxnSpPr/>
            <p:nvPr/>
          </p:nvCxnSpPr>
          <p:spPr>
            <a:xfrm>
              <a:off x="17853092" y="10821163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Straight Arrow Connector 1409"/>
            <p:cNvCxnSpPr/>
            <p:nvPr/>
          </p:nvCxnSpPr>
          <p:spPr>
            <a:xfrm flipV="1">
              <a:off x="19281424" y="9361871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Straight Arrow Connector 1410"/>
            <p:cNvCxnSpPr/>
            <p:nvPr/>
          </p:nvCxnSpPr>
          <p:spPr>
            <a:xfrm flipV="1">
              <a:off x="19387065" y="9463966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Arrow Connector 1411"/>
            <p:cNvCxnSpPr/>
            <p:nvPr/>
          </p:nvCxnSpPr>
          <p:spPr>
            <a:xfrm flipV="1">
              <a:off x="17999494" y="10821162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Arrow Connector 1412"/>
            <p:cNvCxnSpPr/>
            <p:nvPr/>
          </p:nvCxnSpPr>
          <p:spPr>
            <a:xfrm flipV="1">
              <a:off x="17895094" y="10702431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Straight Arrow Connector 1413"/>
            <p:cNvCxnSpPr/>
            <p:nvPr/>
          </p:nvCxnSpPr>
          <p:spPr>
            <a:xfrm flipH="1" flipV="1">
              <a:off x="17901874" y="9451296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Arrow Connector 1414"/>
            <p:cNvCxnSpPr/>
            <p:nvPr/>
          </p:nvCxnSpPr>
          <p:spPr>
            <a:xfrm flipH="1" flipV="1">
              <a:off x="18007516" y="9361871"/>
              <a:ext cx="1042725" cy="101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Straight Arrow Connector 1415"/>
            <p:cNvCxnSpPr/>
            <p:nvPr/>
          </p:nvCxnSpPr>
          <p:spPr>
            <a:xfrm flipH="1" flipV="1">
              <a:off x="19264250" y="10813811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7" name="Straight Arrow Connector 1416"/>
            <p:cNvCxnSpPr/>
            <p:nvPr/>
          </p:nvCxnSpPr>
          <p:spPr>
            <a:xfrm flipH="1" flipV="1">
              <a:off x="19382374" y="10710009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8" name="Group 1737"/>
          <p:cNvGrpSpPr/>
          <p:nvPr/>
        </p:nvGrpSpPr>
        <p:grpSpPr>
          <a:xfrm>
            <a:off x="21485626" y="4799012"/>
            <a:ext cx="3311999" cy="3199848"/>
            <a:chOff x="21933694" y="8945960"/>
            <a:chExt cx="3311999" cy="3199848"/>
          </a:xfrm>
        </p:grpSpPr>
        <p:sp>
          <p:nvSpPr>
            <p:cNvPr id="1237" name="Oval 1236"/>
            <p:cNvSpPr>
              <a:spLocks/>
            </p:cNvSpPr>
            <p:nvPr/>
          </p:nvSpPr>
          <p:spPr>
            <a:xfrm>
              <a:off x="23319393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38" name="Straight Arrow Connector 1237"/>
            <p:cNvCxnSpPr/>
            <p:nvPr/>
          </p:nvCxnSpPr>
          <p:spPr>
            <a:xfrm flipH="1">
              <a:off x="23859154" y="9228865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Oval 1238"/>
            <p:cNvSpPr>
              <a:spLocks/>
            </p:cNvSpPr>
            <p:nvPr/>
          </p:nvSpPr>
          <p:spPr>
            <a:xfrm>
              <a:off x="24705931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0" name="Oval 1239"/>
            <p:cNvSpPr>
              <a:spLocks/>
            </p:cNvSpPr>
            <p:nvPr/>
          </p:nvSpPr>
          <p:spPr>
            <a:xfrm>
              <a:off x="21933694" y="8945960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1" name="Oval 1240"/>
            <p:cNvSpPr>
              <a:spLocks/>
            </p:cNvSpPr>
            <p:nvPr/>
          </p:nvSpPr>
          <p:spPr>
            <a:xfrm>
              <a:off x="21933694" y="10338174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2" name="Oval 1241"/>
            <p:cNvSpPr>
              <a:spLocks/>
            </p:cNvSpPr>
            <p:nvPr/>
          </p:nvSpPr>
          <p:spPr>
            <a:xfrm>
              <a:off x="23319393" y="10338174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3" name="Oval 1242"/>
            <p:cNvSpPr>
              <a:spLocks/>
            </p:cNvSpPr>
            <p:nvPr/>
          </p:nvSpPr>
          <p:spPr>
            <a:xfrm>
              <a:off x="21933694" y="11647567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4" name="Oval 1243"/>
            <p:cNvSpPr>
              <a:spLocks/>
            </p:cNvSpPr>
            <p:nvPr/>
          </p:nvSpPr>
          <p:spPr>
            <a:xfrm>
              <a:off x="23319393" y="11647567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5" name="Oval 1244"/>
            <p:cNvSpPr>
              <a:spLocks/>
            </p:cNvSpPr>
            <p:nvPr/>
          </p:nvSpPr>
          <p:spPr>
            <a:xfrm>
              <a:off x="24705931" y="1033817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6" name="Oval 1245"/>
            <p:cNvSpPr>
              <a:spLocks/>
            </p:cNvSpPr>
            <p:nvPr/>
          </p:nvSpPr>
          <p:spPr>
            <a:xfrm>
              <a:off x="24705931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47" name="Straight Arrow Connector 1246"/>
            <p:cNvCxnSpPr/>
            <p:nvPr/>
          </p:nvCxnSpPr>
          <p:spPr>
            <a:xfrm flipH="1">
              <a:off x="22473456" y="11896688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Arrow Connector 1247"/>
            <p:cNvCxnSpPr/>
            <p:nvPr/>
          </p:nvCxnSpPr>
          <p:spPr>
            <a:xfrm flipH="1">
              <a:off x="23859154" y="11896688"/>
              <a:ext cx="8467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Arrow Connector 1248"/>
            <p:cNvCxnSpPr/>
            <p:nvPr/>
          </p:nvCxnSpPr>
          <p:spPr>
            <a:xfrm>
              <a:off x="24975813" y="10836415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Arrow Connector 1249"/>
            <p:cNvCxnSpPr/>
            <p:nvPr/>
          </p:nvCxnSpPr>
          <p:spPr>
            <a:xfrm>
              <a:off x="24975813" y="9477985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Arrow Connector 1254"/>
            <p:cNvCxnSpPr>
              <a:stCxn id="1240" idx="6"/>
              <a:endCxn id="1237" idx="2"/>
            </p:cNvCxnSpPr>
            <p:nvPr/>
          </p:nvCxnSpPr>
          <p:spPr>
            <a:xfrm>
              <a:off x="22473456" y="9228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Arrow Connector 1256"/>
            <p:cNvCxnSpPr>
              <a:stCxn id="1240" idx="4"/>
              <a:endCxn id="1241" idx="0"/>
            </p:cNvCxnSpPr>
            <p:nvPr/>
          </p:nvCxnSpPr>
          <p:spPr>
            <a:xfrm>
              <a:off x="22203575" y="9511769"/>
              <a:ext cx="0" cy="82640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Arrow Connector 1258"/>
            <p:cNvCxnSpPr/>
            <p:nvPr/>
          </p:nvCxnSpPr>
          <p:spPr>
            <a:xfrm>
              <a:off x="22098487" y="1083501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Arrow Connector 1259"/>
            <p:cNvCxnSpPr/>
            <p:nvPr/>
          </p:nvCxnSpPr>
          <p:spPr>
            <a:xfrm>
              <a:off x="22283757" y="10821163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Straight Arrow Connector 1418"/>
            <p:cNvCxnSpPr/>
            <p:nvPr/>
          </p:nvCxnSpPr>
          <p:spPr>
            <a:xfrm flipV="1">
              <a:off x="23742330" y="9361871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Arrow Connector 1419"/>
            <p:cNvCxnSpPr/>
            <p:nvPr/>
          </p:nvCxnSpPr>
          <p:spPr>
            <a:xfrm flipV="1">
              <a:off x="23847971" y="9463966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Arrow Connector 1420"/>
            <p:cNvCxnSpPr/>
            <p:nvPr/>
          </p:nvCxnSpPr>
          <p:spPr>
            <a:xfrm flipV="1">
              <a:off x="22460400" y="10821162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Arrow Connector 1421"/>
            <p:cNvCxnSpPr/>
            <p:nvPr/>
          </p:nvCxnSpPr>
          <p:spPr>
            <a:xfrm flipV="1">
              <a:off x="22356000" y="10702431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Arrow Connector 1422"/>
            <p:cNvCxnSpPr/>
            <p:nvPr/>
          </p:nvCxnSpPr>
          <p:spPr>
            <a:xfrm flipH="1" flipV="1">
              <a:off x="22362780" y="9451296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Arrow Connector 1423"/>
            <p:cNvCxnSpPr/>
            <p:nvPr/>
          </p:nvCxnSpPr>
          <p:spPr>
            <a:xfrm flipH="1" flipV="1">
              <a:off x="22468422" y="9361871"/>
              <a:ext cx="1042725" cy="101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Arrow Connector 1424"/>
            <p:cNvCxnSpPr/>
            <p:nvPr/>
          </p:nvCxnSpPr>
          <p:spPr>
            <a:xfrm flipH="1" flipV="1">
              <a:off x="23725156" y="10813811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Straight Arrow Connector 1425"/>
            <p:cNvCxnSpPr/>
            <p:nvPr/>
          </p:nvCxnSpPr>
          <p:spPr>
            <a:xfrm flipH="1" flipV="1">
              <a:off x="23843280" y="10710009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Group 1746"/>
          <p:cNvGrpSpPr/>
          <p:nvPr/>
        </p:nvGrpSpPr>
        <p:grpSpPr>
          <a:xfrm>
            <a:off x="7468175" y="14511847"/>
            <a:ext cx="3311999" cy="3199848"/>
            <a:chOff x="7523589" y="18658795"/>
            <a:chExt cx="3311999" cy="3199848"/>
          </a:xfrm>
        </p:grpSpPr>
        <p:sp>
          <p:nvSpPr>
            <p:cNvPr id="826" name="Oval 825"/>
            <p:cNvSpPr>
              <a:spLocks/>
            </p:cNvSpPr>
            <p:nvPr/>
          </p:nvSpPr>
          <p:spPr>
            <a:xfrm>
              <a:off x="8909288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27" name="Straight Arrow Connector 826"/>
            <p:cNvCxnSpPr/>
            <p:nvPr/>
          </p:nvCxnSpPr>
          <p:spPr>
            <a:xfrm flipH="1">
              <a:off x="9449049" y="18941700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/>
            <p:cNvSpPr>
              <a:spLocks/>
            </p:cNvSpPr>
            <p:nvPr/>
          </p:nvSpPr>
          <p:spPr>
            <a:xfrm>
              <a:off x="10295826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29" name="Oval 828"/>
            <p:cNvSpPr>
              <a:spLocks/>
            </p:cNvSpPr>
            <p:nvPr/>
          </p:nvSpPr>
          <p:spPr>
            <a:xfrm>
              <a:off x="7523589" y="18658795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0" name="Oval 829"/>
            <p:cNvSpPr>
              <a:spLocks/>
            </p:cNvSpPr>
            <p:nvPr/>
          </p:nvSpPr>
          <p:spPr>
            <a:xfrm>
              <a:off x="7523589" y="2005100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1" name="Oval 830"/>
            <p:cNvSpPr>
              <a:spLocks/>
            </p:cNvSpPr>
            <p:nvPr/>
          </p:nvSpPr>
          <p:spPr>
            <a:xfrm>
              <a:off x="8909288" y="2005100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2" name="Oval 831"/>
            <p:cNvSpPr>
              <a:spLocks/>
            </p:cNvSpPr>
            <p:nvPr/>
          </p:nvSpPr>
          <p:spPr>
            <a:xfrm>
              <a:off x="7523589" y="2136040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3" name="Oval 832"/>
            <p:cNvSpPr>
              <a:spLocks/>
            </p:cNvSpPr>
            <p:nvPr/>
          </p:nvSpPr>
          <p:spPr>
            <a:xfrm>
              <a:off x="8909288" y="2136040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4" name="Oval 833"/>
            <p:cNvSpPr>
              <a:spLocks/>
            </p:cNvSpPr>
            <p:nvPr/>
          </p:nvSpPr>
          <p:spPr>
            <a:xfrm>
              <a:off x="10295826" y="2005100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5" name="Oval 834"/>
            <p:cNvSpPr>
              <a:spLocks/>
            </p:cNvSpPr>
            <p:nvPr/>
          </p:nvSpPr>
          <p:spPr>
            <a:xfrm>
              <a:off x="10295826" y="2136040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36" name="Straight Arrow Connector 835"/>
            <p:cNvCxnSpPr/>
            <p:nvPr/>
          </p:nvCxnSpPr>
          <p:spPr>
            <a:xfrm>
              <a:off x="7793470" y="2054925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Arrow Connector 836"/>
            <p:cNvCxnSpPr/>
            <p:nvPr/>
          </p:nvCxnSpPr>
          <p:spPr>
            <a:xfrm flipH="1">
              <a:off x="8063351" y="21609523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Arrow Connector 837"/>
            <p:cNvCxnSpPr/>
            <p:nvPr/>
          </p:nvCxnSpPr>
          <p:spPr>
            <a:xfrm flipH="1">
              <a:off x="9449049" y="21609523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Arrow Connector 838"/>
            <p:cNvCxnSpPr/>
            <p:nvPr/>
          </p:nvCxnSpPr>
          <p:spPr>
            <a:xfrm>
              <a:off x="10565708" y="2054925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/>
            <p:cNvCxnSpPr/>
            <p:nvPr/>
          </p:nvCxnSpPr>
          <p:spPr>
            <a:xfrm>
              <a:off x="10565708" y="19190820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Arrow Connector 844"/>
            <p:cNvCxnSpPr/>
            <p:nvPr/>
          </p:nvCxnSpPr>
          <p:spPr>
            <a:xfrm>
              <a:off x="8059452" y="1902395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/>
            <p:cNvCxnSpPr/>
            <p:nvPr/>
          </p:nvCxnSpPr>
          <p:spPr>
            <a:xfrm>
              <a:off x="8059452" y="18857696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/>
            <p:cNvCxnSpPr/>
            <p:nvPr/>
          </p:nvCxnSpPr>
          <p:spPr>
            <a:xfrm>
              <a:off x="7688382" y="19221566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Arrow Connector 847"/>
            <p:cNvCxnSpPr/>
            <p:nvPr/>
          </p:nvCxnSpPr>
          <p:spPr>
            <a:xfrm>
              <a:off x="7873652" y="19207712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6" name="Group 1435"/>
            <p:cNvGrpSpPr/>
            <p:nvPr/>
          </p:nvGrpSpPr>
          <p:grpSpPr>
            <a:xfrm>
              <a:off x="7941666" y="19080000"/>
              <a:ext cx="2532283" cy="2443979"/>
              <a:chOff x="12747668" y="6455561"/>
              <a:chExt cx="2532283" cy="2443979"/>
            </a:xfrm>
          </p:grpSpPr>
          <p:cxnSp>
            <p:nvCxnSpPr>
              <p:cNvPr id="1437" name="Straight Arrow Connector 1436"/>
              <p:cNvCxnSpPr/>
              <p:nvPr/>
            </p:nvCxnSpPr>
            <p:spPr>
              <a:xfrm flipV="1">
                <a:off x="14133998" y="6455561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8" name="Straight Arrow Connector 1437"/>
              <p:cNvCxnSpPr/>
              <p:nvPr/>
            </p:nvCxnSpPr>
            <p:spPr>
              <a:xfrm flipV="1">
                <a:off x="14239639" y="6557656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9" name="Straight Arrow Connector 1438"/>
              <p:cNvCxnSpPr/>
              <p:nvPr/>
            </p:nvCxnSpPr>
            <p:spPr>
              <a:xfrm flipV="1">
                <a:off x="12852068" y="7914852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Arrow Connector 1439"/>
              <p:cNvCxnSpPr/>
              <p:nvPr/>
            </p:nvCxnSpPr>
            <p:spPr>
              <a:xfrm flipV="1">
                <a:off x="12747668" y="7796121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Arrow Connector 1440"/>
              <p:cNvCxnSpPr/>
              <p:nvPr/>
            </p:nvCxnSpPr>
            <p:spPr>
              <a:xfrm flipH="1" flipV="1">
                <a:off x="12754448" y="6544986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Arrow Connector 1441"/>
              <p:cNvCxnSpPr/>
              <p:nvPr/>
            </p:nvCxnSpPr>
            <p:spPr>
              <a:xfrm flipH="1" flipV="1">
                <a:off x="12860090" y="6455561"/>
                <a:ext cx="1042725" cy="10100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Arrow Connector 1442"/>
              <p:cNvCxnSpPr/>
              <p:nvPr/>
            </p:nvCxnSpPr>
            <p:spPr>
              <a:xfrm flipH="1" flipV="1">
                <a:off x="14116824" y="7907501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Arrow Connector 1443"/>
              <p:cNvCxnSpPr/>
              <p:nvPr/>
            </p:nvCxnSpPr>
            <p:spPr>
              <a:xfrm flipH="1" flipV="1">
                <a:off x="14234948" y="7803699"/>
                <a:ext cx="1004029" cy="982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4" name="Group 1743"/>
          <p:cNvGrpSpPr/>
          <p:nvPr/>
        </p:nvGrpSpPr>
        <p:grpSpPr>
          <a:xfrm>
            <a:off x="12355383" y="14511847"/>
            <a:ext cx="3311999" cy="3199848"/>
            <a:chOff x="12649806" y="18658795"/>
            <a:chExt cx="3311999" cy="3199848"/>
          </a:xfrm>
        </p:grpSpPr>
        <p:sp>
          <p:nvSpPr>
            <p:cNvPr id="853" name="Oval 852"/>
            <p:cNvSpPr>
              <a:spLocks/>
            </p:cNvSpPr>
            <p:nvPr/>
          </p:nvSpPr>
          <p:spPr>
            <a:xfrm>
              <a:off x="14035505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54" name="Straight Arrow Connector 853"/>
            <p:cNvCxnSpPr/>
            <p:nvPr/>
          </p:nvCxnSpPr>
          <p:spPr>
            <a:xfrm flipH="1">
              <a:off x="14575266" y="18941700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5" name="Oval 854"/>
            <p:cNvSpPr>
              <a:spLocks/>
            </p:cNvSpPr>
            <p:nvPr/>
          </p:nvSpPr>
          <p:spPr>
            <a:xfrm>
              <a:off x="15422043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56" name="Oval 855"/>
            <p:cNvSpPr>
              <a:spLocks/>
            </p:cNvSpPr>
            <p:nvPr/>
          </p:nvSpPr>
          <p:spPr>
            <a:xfrm>
              <a:off x="12649806" y="18658795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57" name="Oval 856"/>
            <p:cNvSpPr>
              <a:spLocks/>
            </p:cNvSpPr>
            <p:nvPr/>
          </p:nvSpPr>
          <p:spPr>
            <a:xfrm>
              <a:off x="12649806" y="20051009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58" name="Oval 857"/>
            <p:cNvSpPr>
              <a:spLocks/>
            </p:cNvSpPr>
            <p:nvPr/>
          </p:nvSpPr>
          <p:spPr>
            <a:xfrm>
              <a:off x="14035505" y="2005100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59" name="Oval 858"/>
            <p:cNvSpPr>
              <a:spLocks/>
            </p:cNvSpPr>
            <p:nvPr/>
          </p:nvSpPr>
          <p:spPr>
            <a:xfrm>
              <a:off x="12649806" y="2136040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0" name="Oval 859"/>
            <p:cNvSpPr>
              <a:spLocks/>
            </p:cNvSpPr>
            <p:nvPr/>
          </p:nvSpPr>
          <p:spPr>
            <a:xfrm>
              <a:off x="14035505" y="2136040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1" name="Oval 860"/>
            <p:cNvSpPr>
              <a:spLocks/>
            </p:cNvSpPr>
            <p:nvPr/>
          </p:nvSpPr>
          <p:spPr>
            <a:xfrm>
              <a:off x="15422043" y="2005100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2" name="Oval 861"/>
            <p:cNvSpPr>
              <a:spLocks/>
            </p:cNvSpPr>
            <p:nvPr/>
          </p:nvSpPr>
          <p:spPr>
            <a:xfrm>
              <a:off x="15422043" y="2136040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64" name="Straight Arrow Connector 863"/>
            <p:cNvCxnSpPr/>
            <p:nvPr/>
          </p:nvCxnSpPr>
          <p:spPr>
            <a:xfrm flipH="1">
              <a:off x="13189568" y="21609523"/>
              <a:ext cx="84593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Arrow Connector 864"/>
            <p:cNvCxnSpPr/>
            <p:nvPr/>
          </p:nvCxnSpPr>
          <p:spPr>
            <a:xfrm flipH="1">
              <a:off x="14575266" y="21609523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Arrow Connector 865"/>
            <p:cNvCxnSpPr/>
            <p:nvPr/>
          </p:nvCxnSpPr>
          <p:spPr>
            <a:xfrm>
              <a:off x="15691925" y="2054925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Arrow Connector 866"/>
            <p:cNvCxnSpPr/>
            <p:nvPr/>
          </p:nvCxnSpPr>
          <p:spPr>
            <a:xfrm>
              <a:off x="15691925" y="19190820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Arrow Connector 871"/>
            <p:cNvCxnSpPr/>
            <p:nvPr/>
          </p:nvCxnSpPr>
          <p:spPr>
            <a:xfrm>
              <a:off x="13185669" y="1902395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Arrow Connector 872"/>
            <p:cNvCxnSpPr/>
            <p:nvPr/>
          </p:nvCxnSpPr>
          <p:spPr>
            <a:xfrm>
              <a:off x="13185669" y="18857696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Arrow Connector 873"/>
            <p:cNvCxnSpPr/>
            <p:nvPr/>
          </p:nvCxnSpPr>
          <p:spPr>
            <a:xfrm>
              <a:off x="12814599" y="19221566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Arrow Connector 874"/>
            <p:cNvCxnSpPr/>
            <p:nvPr/>
          </p:nvCxnSpPr>
          <p:spPr>
            <a:xfrm>
              <a:off x="12999869" y="19207712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Arrow Connector 973"/>
            <p:cNvCxnSpPr>
              <a:stCxn id="857" idx="4"/>
              <a:endCxn id="859" idx="0"/>
            </p:cNvCxnSpPr>
            <p:nvPr/>
          </p:nvCxnSpPr>
          <p:spPr>
            <a:xfrm>
              <a:off x="12919687" y="20549250"/>
              <a:ext cx="0" cy="8111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5" name="Group 1444"/>
            <p:cNvGrpSpPr/>
            <p:nvPr/>
          </p:nvGrpSpPr>
          <p:grpSpPr>
            <a:xfrm>
              <a:off x="13068000" y="19080000"/>
              <a:ext cx="2532283" cy="2443979"/>
              <a:chOff x="12747668" y="6455561"/>
              <a:chExt cx="2532283" cy="2443979"/>
            </a:xfrm>
          </p:grpSpPr>
          <p:cxnSp>
            <p:nvCxnSpPr>
              <p:cNvPr id="1446" name="Straight Arrow Connector 1445"/>
              <p:cNvCxnSpPr/>
              <p:nvPr/>
            </p:nvCxnSpPr>
            <p:spPr>
              <a:xfrm flipV="1">
                <a:off x="14133998" y="6455561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Arrow Connector 1446"/>
              <p:cNvCxnSpPr/>
              <p:nvPr/>
            </p:nvCxnSpPr>
            <p:spPr>
              <a:xfrm flipV="1">
                <a:off x="14239639" y="6557656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Arrow Connector 1447"/>
              <p:cNvCxnSpPr/>
              <p:nvPr/>
            </p:nvCxnSpPr>
            <p:spPr>
              <a:xfrm flipV="1">
                <a:off x="12852068" y="7914852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Arrow Connector 1448"/>
              <p:cNvCxnSpPr/>
              <p:nvPr/>
            </p:nvCxnSpPr>
            <p:spPr>
              <a:xfrm flipV="1">
                <a:off x="12747668" y="7796121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Arrow Connector 1449"/>
              <p:cNvCxnSpPr/>
              <p:nvPr/>
            </p:nvCxnSpPr>
            <p:spPr>
              <a:xfrm flipH="1" flipV="1">
                <a:off x="12754448" y="6544986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Arrow Connector 1450"/>
              <p:cNvCxnSpPr/>
              <p:nvPr/>
            </p:nvCxnSpPr>
            <p:spPr>
              <a:xfrm flipH="1" flipV="1">
                <a:off x="12860090" y="6455561"/>
                <a:ext cx="1042725" cy="10100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2" name="Straight Arrow Connector 1451"/>
              <p:cNvCxnSpPr/>
              <p:nvPr/>
            </p:nvCxnSpPr>
            <p:spPr>
              <a:xfrm flipH="1" flipV="1">
                <a:off x="14116824" y="7907501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3" name="Straight Arrow Connector 1452"/>
              <p:cNvCxnSpPr/>
              <p:nvPr/>
            </p:nvCxnSpPr>
            <p:spPr>
              <a:xfrm flipH="1" flipV="1">
                <a:off x="14234948" y="7803699"/>
                <a:ext cx="1004029" cy="982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3" name="Group 1742"/>
          <p:cNvGrpSpPr/>
          <p:nvPr/>
        </p:nvGrpSpPr>
        <p:grpSpPr>
          <a:xfrm>
            <a:off x="17106095" y="14511847"/>
            <a:ext cx="3311999" cy="3199848"/>
            <a:chOff x="17503029" y="18658795"/>
            <a:chExt cx="3311999" cy="3199848"/>
          </a:xfrm>
        </p:grpSpPr>
        <p:sp>
          <p:nvSpPr>
            <p:cNvPr id="1158" name="Oval 1157"/>
            <p:cNvSpPr>
              <a:spLocks/>
            </p:cNvSpPr>
            <p:nvPr/>
          </p:nvSpPr>
          <p:spPr>
            <a:xfrm>
              <a:off x="18888728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59" name="Straight Arrow Connector 1158"/>
            <p:cNvCxnSpPr/>
            <p:nvPr/>
          </p:nvCxnSpPr>
          <p:spPr>
            <a:xfrm flipH="1">
              <a:off x="19428489" y="18941700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Oval 1159"/>
            <p:cNvSpPr>
              <a:spLocks/>
            </p:cNvSpPr>
            <p:nvPr/>
          </p:nvSpPr>
          <p:spPr>
            <a:xfrm>
              <a:off x="20275266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1" name="Oval 1160"/>
            <p:cNvSpPr>
              <a:spLocks/>
            </p:cNvSpPr>
            <p:nvPr/>
          </p:nvSpPr>
          <p:spPr>
            <a:xfrm>
              <a:off x="17503029" y="18658795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2" name="Oval 1161"/>
            <p:cNvSpPr>
              <a:spLocks/>
            </p:cNvSpPr>
            <p:nvPr/>
          </p:nvSpPr>
          <p:spPr>
            <a:xfrm>
              <a:off x="17503029" y="20051009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3" name="Oval 1162"/>
            <p:cNvSpPr>
              <a:spLocks/>
            </p:cNvSpPr>
            <p:nvPr/>
          </p:nvSpPr>
          <p:spPr>
            <a:xfrm>
              <a:off x="18888728" y="2005100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4" name="Oval 1163"/>
            <p:cNvSpPr>
              <a:spLocks/>
            </p:cNvSpPr>
            <p:nvPr/>
          </p:nvSpPr>
          <p:spPr>
            <a:xfrm>
              <a:off x="17503029" y="21360402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5" name="Oval 1164"/>
            <p:cNvSpPr>
              <a:spLocks/>
            </p:cNvSpPr>
            <p:nvPr/>
          </p:nvSpPr>
          <p:spPr>
            <a:xfrm>
              <a:off x="18888728" y="2136040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6" name="Oval 1165"/>
            <p:cNvSpPr>
              <a:spLocks/>
            </p:cNvSpPr>
            <p:nvPr/>
          </p:nvSpPr>
          <p:spPr>
            <a:xfrm>
              <a:off x="20275266" y="2005100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7" name="Oval 1166"/>
            <p:cNvSpPr>
              <a:spLocks/>
            </p:cNvSpPr>
            <p:nvPr/>
          </p:nvSpPr>
          <p:spPr>
            <a:xfrm>
              <a:off x="20275266" y="2136040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68" name="Straight Arrow Connector 1167"/>
            <p:cNvCxnSpPr/>
            <p:nvPr/>
          </p:nvCxnSpPr>
          <p:spPr>
            <a:xfrm flipH="1">
              <a:off x="19428489" y="21609523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Arrow Connector 1168"/>
            <p:cNvCxnSpPr/>
            <p:nvPr/>
          </p:nvCxnSpPr>
          <p:spPr>
            <a:xfrm>
              <a:off x="20545148" y="2054925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Arrow Connector 1169"/>
            <p:cNvCxnSpPr/>
            <p:nvPr/>
          </p:nvCxnSpPr>
          <p:spPr>
            <a:xfrm>
              <a:off x="20545148" y="19190820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Arrow Connector 1174"/>
            <p:cNvCxnSpPr/>
            <p:nvPr/>
          </p:nvCxnSpPr>
          <p:spPr>
            <a:xfrm>
              <a:off x="18038892" y="1902395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Arrow Connector 1175"/>
            <p:cNvCxnSpPr/>
            <p:nvPr/>
          </p:nvCxnSpPr>
          <p:spPr>
            <a:xfrm>
              <a:off x="18038892" y="18857696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Arrow Connector 1176"/>
            <p:cNvCxnSpPr/>
            <p:nvPr/>
          </p:nvCxnSpPr>
          <p:spPr>
            <a:xfrm>
              <a:off x="17667822" y="19221566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Arrow Connector 1177"/>
            <p:cNvCxnSpPr/>
            <p:nvPr/>
          </p:nvCxnSpPr>
          <p:spPr>
            <a:xfrm>
              <a:off x="17853092" y="19207712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Arrow Connector 1178"/>
            <p:cNvCxnSpPr>
              <a:stCxn id="1162" idx="4"/>
              <a:endCxn id="1164" idx="0"/>
            </p:cNvCxnSpPr>
            <p:nvPr/>
          </p:nvCxnSpPr>
          <p:spPr>
            <a:xfrm>
              <a:off x="17772910" y="20549250"/>
              <a:ext cx="0" cy="8111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Arrow Connector 1180"/>
            <p:cNvCxnSpPr/>
            <p:nvPr/>
          </p:nvCxnSpPr>
          <p:spPr>
            <a:xfrm>
              <a:off x="18018000" y="21708000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Arrow Connector 1181"/>
            <p:cNvCxnSpPr/>
            <p:nvPr/>
          </p:nvCxnSpPr>
          <p:spPr>
            <a:xfrm>
              <a:off x="18050816" y="2156400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Arrow Connector 1454"/>
            <p:cNvCxnSpPr/>
            <p:nvPr/>
          </p:nvCxnSpPr>
          <p:spPr>
            <a:xfrm flipV="1">
              <a:off x="19314330" y="19080000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Arrow Connector 1455"/>
            <p:cNvCxnSpPr/>
            <p:nvPr/>
          </p:nvCxnSpPr>
          <p:spPr>
            <a:xfrm flipV="1">
              <a:off x="19419971" y="19182095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Arrow Connector 1456"/>
            <p:cNvCxnSpPr/>
            <p:nvPr/>
          </p:nvCxnSpPr>
          <p:spPr>
            <a:xfrm flipV="1">
              <a:off x="18032400" y="20539291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Arrow Connector 1457"/>
            <p:cNvCxnSpPr/>
            <p:nvPr/>
          </p:nvCxnSpPr>
          <p:spPr>
            <a:xfrm flipV="1">
              <a:off x="17928000" y="20420560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Straight Arrow Connector 1458"/>
            <p:cNvCxnSpPr/>
            <p:nvPr/>
          </p:nvCxnSpPr>
          <p:spPr>
            <a:xfrm flipH="1" flipV="1">
              <a:off x="17934780" y="19169425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Straight Arrow Connector 1459"/>
            <p:cNvCxnSpPr/>
            <p:nvPr/>
          </p:nvCxnSpPr>
          <p:spPr>
            <a:xfrm flipH="1" flipV="1">
              <a:off x="18040422" y="19080000"/>
              <a:ext cx="1042725" cy="101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Arrow Connector 1460"/>
            <p:cNvCxnSpPr/>
            <p:nvPr/>
          </p:nvCxnSpPr>
          <p:spPr>
            <a:xfrm flipH="1" flipV="1">
              <a:off x="19297156" y="20531940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Arrow Connector 1461"/>
            <p:cNvCxnSpPr/>
            <p:nvPr/>
          </p:nvCxnSpPr>
          <p:spPr>
            <a:xfrm flipH="1" flipV="1">
              <a:off x="19415280" y="20428138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0" name="Group 1739"/>
          <p:cNvGrpSpPr/>
          <p:nvPr/>
        </p:nvGrpSpPr>
        <p:grpSpPr>
          <a:xfrm>
            <a:off x="21485626" y="14511847"/>
            <a:ext cx="3311999" cy="3199848"/>
            <a:chOff x="21933694" y="18658795"/>
            <a:chExt cx="3311999" cy="3199848"/>
          </a:xfrm>
        </p:grpSpPr>
        <p:sp>
          <p:nvSpPr>
            <p:cNvPr id="1212" name="Oval 1211"/>
            <p:cNvSpPr>
              <a:spLocks/>
            </p:cNvSpPr>
            <p:nvPr/>
          </p:nvSpPr>
          <p:spPr>
            <a:xfrm>
              <a:off x="23319393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13" name="Straight Arrow Connector 1212"/>
            <p:cNvCxnSpPr/>
            <p:nvPr/>
          </p:nvCxnSpPr>
          <p:spPr>
            <a:xfrm flipH="1">
              <a:off x="23859154" y="18941700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4" name="Oval 1213"/>
            <p:cNvSpPr>
              <a:spLocks/>
            </p:cNvSpPr>
            <p:nvPr/>
          </p:nvSpPr>
          <p:spPr>
            <a:xfrm>
              <a:off x="24705931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5" name="Oval 1214"/>
            <p:cNvSpPr>
              <a:spLocks/>
            </p:cNvSpPr>
            <p:nvPr/>
          </p:nvSpPr>
          <p:spPr>
            <a:xfrm>
              <a:off x="21933694" y="18658795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6" name="Oval 1215"/>
            <p:cNvSpPr>
              <a:spLocks/>
            </p:cNvSpPr>
            <p:nvPr/>
          </p:nvSpPr>
          <p:spPr>
            <a:xfrm>
              <a:off x="21933694" y="20051009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7" name="Oval 1216"/>
            <p:cNvSpPr>
              <a:spLocks/>
            </p:cNvSpPr>
            <p:nvPr/>
          </p:nvSpPr>
          <p:spPr>
            <a:xfrm>
              <a:off x="23319393" y="2005100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8" name="Oval 1217"/>
            <p:cNvSpPr>
              <a:spLocks/>
            </p:cNvSpPr>
            <p:nvPr/>
          </p:nvSpPr>
          <p:spPr>
            <a:xfrm>
              <a:off x="21933694" y="21360402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9" name="Oval 1218"/>
            <p:cNvSpPr>
              <a:spLocks/>
            </p:cNvSpPr>
            <p:nvPr/>
          </p:nvSpPr>
          <p:spPr>
            <a:xfrm>
              <a:off x="23319393" y="21360402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0" name="Oval 1219"/>
            <p:cNvSpPr>
              <a:spLocks/>
            </p:cNvSpPr>
            <p:nvPr/>
          </p:nvSpPr>
          <p:spPr>
            <a:xfrm>
              <a:off x="24705931" y="2005100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1" name="Oval 1220"/>
            <p:cNvSpPr>
              <a:spLocks/>
            </p:cNvSpPr>
            <p:nvPr/>
          </p:nvSpPr>
          <p:spPr>
            <a:xfrm>
              <a:off x="24705931" y="21360402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23" name="Straight Arrow Connector 1222"/>
            <p:cNvCxnSpPr/>
            <p:nvPr/>
          </p:nvCxnSpPr>
          <p:spPr>
            <a:xfrm>
              <a:off x="24975813" y="20549250"/>
              <a:ext cx="0" cy="8111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Arrow Connector 1223"/>
            <p:cNvCxnSpPr/>
            <p:nvPr/>
          </p:nvCxnSpPr>
          <p:spPr>
            <a:xfrm>
              <a:off x="24975813" y="19190820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Arrow Connector 1228"/>
            <p:cNvCxnSpPr/>
            <p:nvPr/>
          </p:nvCxnSpPr>
          <p:spPr>
            <a:xfrm>
              <a:off x="22469557" y="1902395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Arrow Connector 1229"/>
            <p:cNvCxnSpPr/>
            <p:nvPr/>
          </p:nvCxnSpPr>
          <p:spPr>
            <a:xfrm>
              <a:off x="22469557" y="18857696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/>
            <p:cNvCxnSpPr/>
            <p:nvPr/>
          </p:nvCxnSpPr>
          <p:spPr>
            <a:xfrm>
              <a:off x="22098487" y="19221566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/>
            <p:cNvCxnSpPr/>
            <p:nvPr/>
          </p:nvCxnSpPr>
          <p:spPr>
            <a:xfrm>
              <a:off x="22283757" y="19207712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Arrow Connector 1232"/>
            <p:cNvCxnSpPr>
              <a:stCxn id="1216" idx="4"/>
              <a:endCxn id="1218" idx="0"/>
            </p:cNvCxnSpPr>
            <p:nvPr/>
          </p:nvCxnSpPr>
          <p:spPr>
            <a:xfrm>
              <a:off x="22203575" y="20549250"/>
              <a:ext cx="0" cy="8111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Arrow Connector 1234"/>
            <p:cNvCxnSpPr/>
            <p:nvPr/>
          </p:nvCxnSpPr>
          <p:spPr>
            <a:xfrm>
              <a:off x="22446000" y="21708000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Arrow Connector 1235"/>
            <p:cNvCxnSpPr/>
            <p:nvPr/>
          </p:nvCxnSpPr>
          <p:spPr>
            <a:xfrm>
              <a:off x="22464000" y="2156400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Straight Arrow Connector 1260"/>
            <p:cNvCxnSpPr/>
            <p:nvPr/>
          </p:nvCxnSpPr>
          <p:spPr>
            <a:xfrm>
              <a:off x="23832000" y="21708000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/>
            <p:cNvCxnSpPr/>
            <p:nvPr/>
          </p:nvCxnSpPr>
          <p:spPr>
            <a:xfrm>
              <a:off x="23859994" y="2156400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Arrow Connector 1463"/>
            <p:cNvCxnSpPr/>
            <p:nvPr/>
          </p:nvCxnSpPr>
          <p:spPr>
            <a:xfrm flipV="1">
              <a:off x="23742330" y="19080000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Arrow Connector 1464"/>
            <p:cNvCxnSpPr/>
            <p:nvPr/>
          </p:nvCxnSpPr>
          <p:spPr>
            <a:xfrm flipV="1">
              <a:off x="23847971" y="19182095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/>
            <p:nvPr/>
          </p:nvCxnSpPr>
          <p:spPr>
            <a:xfrm flipV="1">
              <a:off x="22460400" y="20539291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/>
            <p:nvPr/>
          </p:nvCxnSpPr>
          <p:spPr>
            <a:xfrm flipV="1">
              <a:off x="22356000" y="20420560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Arrow Connector 1467"/>
            <p:cNvCxnSpPr/>
            <p:nvPr/>
          </p:nvCxnSpPr>
          <p:spPr>
            <a:xfrm flipH="1" flipV="1">
              <a:off x="22362780" y="19169425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/>
            <p:nvPr/>
          </p:nvCxnSpPr>
          <p:spPr>
            <a:xfrm flipH="1" flipV="1">
              <a:off x="22468422" y="19080000"/>
              <a:ext cx="1042725" cy="101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Arrow Connector 1469"/>
            <p:cNvCxnSpPr/>
            <p:nvPr/>
          </p:nvCxnSpPr>
          <p:spPr>
            <a:xfrm flipH="1" flipV="1">
              <a:off x="23725156" y="20531941"/>
              <a:ext cx="1014170" cy="95220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Arrow Connector 1470"/>
            <p:cNvCxnSpPr/>
            <p:nvPr/>
          </p:nvCxnSpPr>
          <p:spPr>
            <a:xfrm flipH="1" flipV="1">
              <a:off x="23843282" y="20428138"/>
              <a:ext cx="1014168" cy="9495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6" name="Group 1735"/>
          <p:cNvGrpSpPr/>
          <p:nvPr/>
        </p:nvGrpSpPr>
        <p:grpSpPr>
          <a:xfrm>
            <a:off x="26192495" y="9644216"/>
            <a:ext cx="3311999" cy="3199848"/>
            <a:chOff x="26555130" y="13867364"/>
            <a:chExt cx="3311999" cy="3199848"/>
          </a:xfrm>
        </p:grpSpPr>
        <p:sp>
          <p:nvSpPr>
            <p:cNvPr id="1294" name="Oval 1293"/>
            <p:cNvSpPr>
              <a:spLocks/>
            </p:cNvSpPr>
            <p:nvPr/>
          </p:nvSpPr>
          <p:spPr>
            <a:xfrm>
              <a:off x="27940829" y="139011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95" name="Straight Arrow Connector 1294"/>
            <p:cNvCxnSpPr/>
            <p:nvPr/>
          </p:nvCxnSpPr>
          <p:spPr>
            <a:xfrm flipH="1">
              <a:off x="28480590" y="14150269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6" name="Oval 1295"/>
            <p:cNvSpPr>
              <a:spLocks/>
            </p:cNvSpPr>
            <p:nvPr/>
          </p:nvSpPr>
          <p:spPr>
            <a:xfrm>
              <a:off x="29327367" y="139011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7" name="Oval 1296"/>
            <p:cNvSpPr>
              <a:spLocks/>
            </p:cNvSpPr>
            <p:nvPr/>
          </p:nvSpPr>
          <p:spPr>
            <a:xfrm>
              <a:off x="26555130" y="13867364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8" name="Oval 1297"/>
            <p:cNvSpPr>
              <a:spLocks/>
            </p:cNvSpPr>
            <p:nvPr/>
          </p:nvSpPr>
          <p:spPr>
            <a:xfrm>
              <a:off x="26555130" y="15259578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9" name="Oval 1298"/>
            <p:cNvSpPr>
              <a:spLocks/>
            </p:cNvSpPr>
            <p:nvPr/>
          </p:nvSpPr>
          <p:spPr>
            <a:xfrm>
              <a:off x="27940829" y="15259578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1" name="Oval 1300"/>
            <p:cNvSpPr>
              <a:spLocks/>
            </p:cNvSpPr>
            <p:nvPr/>
          </p:nvSpPr>
          <p:spPr>
            <a:xfrm>
              <a:off x="26555130" y="16568971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2" name="Oval 1301"/>
            <p:cNvSpPr>
              <a:spLocks/>
            </p:cNvSpPr>
            <p:nvPr/>
          </p:nvSpPr>
          <p:spPr>
            <a:xfrm>
              <a:off x="27940829" y="16568971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3" name="Oval 1302"/>
            <p:cNvSpPr>
              <a:spLocks/>
            </p:cNvSpPr>
            <p:nvPr/>
          </p:nvSpPr>
          <p:spPr>
            <a:xfrm>
              <a:off x="29327367" y="1525957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4" name="Oval 1303"/>
            <p:cNvSpPr>
              <a:spLocks/>
            </p:cNvSpPr>
            <p:nvPr/>
          </p:nvSpPr>
          <p:spPr>
            <a:xfrm>
              <a:off x="29327367" y="16568971"/>
              <a:ext cx="539762" cy="498241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6" name="Straight Arrow Connector 1305"/>
            <p:cNvCxnSpPr/>
            <p:nvPr/>
          </p:nvCxnSpPr>
          <p:spPr>
            <a:xfrm>
              <a:off x="29597249" y="14399389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Straight Arrow Connector 1306"/>
            <p:cNvCxnSpPr/>
            <p:nvPr/>
          </p:nvCxnSpPr>
          <p:spPr>
            <a:xfrm flipV="1">
              <a:off x="28401545" y="14326423"/>
              <a:ext cx="1004868" cy="1006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Straight Arrow Connector 1307"/>
            <p:cNvCxnSpPr/>
            <p:nvPr/>
          </p:nvCxnSpPr>
          <p:spPr>
            <a:xfrm flipV="1">
              <a:off x="27015846" y="15684853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Straight Arrow Connector 1308"/>
            <p:cNvCxnSpPr/>
            <p:nvPr/>
          </p:nvCxnSpPr>
          <p:spPr>
            <a:xfrm flipH="1" flipV="1">
              <a:off x="27071747" y="14295870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Straight Arrow Connector 1309"/>
            <p:cNvCxnSpPr/>
            <p:nvPr/>
          </p:nvCxnSpPr>
          <p:spPr>
            <a:xfrm flipH="1" flipV="1">
              <a:off x="28401545" y="15684853"/>
              <a:ext cx="1004868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Straight Arrow Connector 1310"/>
            <p:cNvCxnSpPr/>
            <p:nvPr/>
          </p:nvCxnSpPr>
          <p:spPr>
            <a:xfrm>
              <a:off x="27090993" y="14232519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Straight Arrow Connector 1311"/>
            <p:cNvCxnSpPr/>
            <p:nvPr/>
          </p:nvCxnSpPr>
          <p:spPr>
            <a:xfrm>
              <a:off x="27090993" y="140662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Straight Arrow Connector 1312"/>
            <p:cNvCxnSpPr/>
            <p:nvPr/>
          </p:nvCxnSpPr>
          <p:spPr>
            <a:xfrm>
              <a:off x="26719923" y="14430135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Straight Arrow Connector 1313"/>
            <p:cNvCxnSpPr/>
            <p:nvPr/>
          </p:nvCxnSpPr>
          <p:spPr>
            <a:xfrm>
              <a:off x="26905193" y="1441628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Straight Arrow Connector 1314"/>
            <p:cNvCxnSpPr/>
            <p:nvPr/>
          </p:nvCxnSpPr>
          <p:spPr>
            <a:xfrm>
              <a:off x="26719923" y="1575642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Straight Arrow Connector 1315"/>
            <p:cNvCxnSpPr/>
            <p:nvPr/>
          </p:nvCxnSpPr>
          <p:spPr>
            <a:xfrm>
              <a:off x="26905193" y="1574256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/>
            <p:nvPr/>
          </p:nvCxnSpPr>
          <p:spPr>
            <a:xfrm>
              <a:off x="27103100" y="16914811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/>
            <p:nvPr/>
          </p:nvCxnSpPr>
          <p:spPr>
            <a:xfrm>
              <a:off x="27102917" y="16738782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/>
            <p:nvPr/>
          </p:nvCxnSpPr>
          <p:spPr>
            <a:xfrm>
              <a:off x="28481613" y="16914811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Straight Arrow Connector 1319"/>
            <p:cNvCxnSpPr/>
            <p:nvPr/>
          </p:nvCxnSpPr>
          <p:spPr>
            <a:xfrm>
              <a:off x="28481430" y="16738782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Arrow Connector 1370"/>
            <p:cNvCxnSpPr/>
            <p:nvPr/>
          </p:nvCxnSpPr>
          <p:spPr>
            <a:xfrm>
              <a:off x="29514425" y="1575642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Arrow Connector 1371"/>
            <p:cNvCxnSpPr/>
            <p:nvPr/>
          </p:nvCxnSpPr>
          <p:spPr>
            <a:xfrm>
              <a:off x="29682000" y="1574256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5" name="Group 1734"/>
          <p:cNvGrpSpPr/>
          <p:nvPr/>
        </p:nvGrpSpPr>
        <p:grpSpPr>
          <a:xfrm>
            <a:off x="26192495" y="4799012"/>
            <a:ext cx="3311999" cy="3199848"/>
            <a:chOff x="26555130" y="8945960"/>
            <a:chExt cx="3311999" cy="3199848"/>
          </a:xfrm>
        </p:grpSpPr>
        <p:sp>
          <p:nvSpPr>
            <p:cNvPr id="1374" name="Oval 1373"/>
            <p:cNvSpPr>
              <a:spLocks/>
            </p:cNvSpPr>
            <p:nvPr/>
          </p:nvSpPr>
          <p:spPr>
            <a:xfrm>
              <a:off x="27940829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75" name="Straight Arrow Connector 1374"/>
            <p:cNvCxnSpPr/>
            <p:nvPr/>
          </p:nvCxnSpPr>
          <p:spPr>
            <a:xfrm flipH="1">
              <a:off x="28480590" y="9228865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6" name="Oval 1375"/>
            <p:cNvSpPr>
              <a:spLocks/>
            </p:cNvSpPr>
            <p:nvPr/>
          </p:nvSpPr>
          <p:spPr>
            <a:xfrm>
              <a:off x="29327367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77" name="Oval 1376"/>
            <p:cNvSpPr>
              <a:spLocks/>
            </p:cNvSpPr>
            <p:nvPr/>
          </p:nvSpPr>
          <p:spPr>
            <a:xfrm>
              <a:off x="26555130" y="8945960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78" name="Oval 1377"/>
            <p:cNvSpPr>
              <a:spLocks/>
            </p:cNvSpPr>
            <p:nvPr/>
          </p:nvSpPr>
          <p:spPr>
            <a:xfrm>
              <a:off x="26555130" y="10338174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79" name="Oval 1378"/>
            <p:cNvSpPr>
              <a:spLocks/>
            </p:cNvSpPr>
            <p:nvPr/>
          </p:nvSpPr>
          <p:spPr>
            <a:xfrm>
              <a:off x="27940829" y="10338174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0" name="Oval 1379"/>
            <p:cNvSpPr>
              <a:spLocks/>
            </p:cNvSpPr>
            <p:nvPr/>
          </p:nvSpPr>
          <p:spPr>
            <a:xfrm>
              <a:off x="26555130" y="11647567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1" name="Oval 1380"/>
            <p:cNvSpPr>
              <a:spLocks/>
            </p:cNvSpPr>
            <p:nvPr/>
          </p:nvSpPr>
          <p:spPr>
            <a:xfrm>
              <a:off x="27940829" y="11647567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2" name="Oval 1381"/>
            <p:cNvSpPr>
              <a:spLocks/>
            </p:cNvSpPr>
            <p:nvPr/>
          </p:nvSpPr>
          <p:spPr>
            <a:xfrm>
              <a:off x="29327367" y="1033817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3" name="Oval 1382"/>
            <p:cNvSpPr>
              <a:spLocks/>
            </p:cNvSpPr>
            <p:nvPr/>
          </p:nvSpPr>
          <p:spPr>
            <a:xfrm>
              <a:off x="29327367" y="11647567"/>
              <a:ext cx="539762" cy="498241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84" name="Straight Arrow Connector 1383"/>
            <p:cNvCxnSpPr/>
            <p:nvPr/>
          </p:nvCxnSpPr>
          <p:spPr>
            <a:xfrm>
              <a:off x="29597249" y="9477985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Arrow Connector 1388"/>
            <p:cNvCxnSpPr>
              <a:stCxn id="1377" idx="6"/>
              <a:endCxn id="1374" idx="2"/>
            </p:cNvCxnSpPr>
            <p:nvPr/>
          </p:nvCxnSpPr>
          <p:spPr>
            <a:xfrm>
              <a:off x="27094892" y="9228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Arrow Connector 1390"/>
            <p:cNvCxnSpPr>
              <a:stCxn id="1377" idx="4"/>
              <a:endCxn id="1378" idx="0"/>
            </p:cNvCxnSpPr>
            <p:nvPr/>
          </p:nvCxnSpPr>
          <p:spPr>
            <a:xfrm>
              <a:off x="26825011" y="9511769"/>
              <a:ext cx="0" cy="82640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Arrow Connector 1392"/>
            <p:cNvCxnSpPr/>
            <p:nvPr/>
          </p:nvCxnSpPr>
          <p:spPr>
            <a:xfrm>
              <a:off x="26719923" y="1083501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Arrow Connector 1393"/>
            <p:cNvCxnSpPr/>
            <p:nvPr/>
          </p:nvCxnSpPr>
          <p:spPr>
            <a:xfrm>
              <a:off x="26905193" y="10821163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Arrow Connector 1394"/>
            <p:cNvCxnSpPr>
              <a:stCxn id="1380" idx="6"/>
              <a:endCxn id="1381" idx="2"/>
            </p:cNvCxnSpPr>
            <p:nvPr/>
          </p:nvCxnSpPr>
          <p:spPr>
            <a:xfrm>
              <a:off x="27094892" y="11896688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Arrow Connector 1396"/>
            <p:cNvCxnSpPr>
              <a:stCxn id="1381" idx="6"/>
              <a:endCxn id="1383" idx="2"/>
            </p:cNvCxnSpPr>
            <p:nvPr/>
          </p:nvCxnSpPr>
          <p:spPr>
            <a:xfrm>
              <a:off x="28480591" y="11896688"/>
              <a:ext cx="846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Arrow Connector 1398"/>
            <p:cNvCxnSpPr/>
            <p:nvPr/>
          </p:nvCxnSpPr>
          <p:spPr>
            <a:xfrm>
              <a:off x="29514425" y="1083501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Arrow Connector 1399"/>
            <p:cNvCxnSpPr/>
            <p:nvPr/>
          </p:nvCxnSpPr>
          <p:spPr>
            <a:xfrm>
              <a:off x="29682000" y="10821163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Arrow Connector 1427"/>
            <p:cNvCxnSpPr/>
            <p:nvPr/>
          </p:nvCxnSpPr>
          <p:spPr>
            <a:xfrm flipV="1">
              <a:off x="28350330" y="9361871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Arrow Connector 1428"/>
            <p:cNvCxnSpPr/>
            <p:nvPr/>
          </p:nvCxnSpPr>
          <p:spPr>
            <a:xfrm flipV="1">
              <a:off x="28455971" y="9463966"/>
              <a:ext cx="1040312" cy="10191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Arrow Connector 1429"/>
            <p:cNvCxnSpPr/>
            <p:nvPr/>
          </p:nvCxnSpPr>
          <p:spPr>
            <a:xfrm flipV="1">
              <a:off x="27068400" y="10821162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Arrow Connector 1430"/>
            <p:cNvCxnSpPr/>
            <p:nvPr/>
          </p:nvCxnSpPr>
          <p:spPr>
            <a:xfrm flipV="1">
              <a:off x="26964000" y="10702431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Arrow Connector 1431"/>
            <p:cNvCxnSpPr/>
            <p:nvPr/>
          </p:nvCxnSpPr>
          <p:spPr>
            <a:xfrm flipH="1" flipV="1">
              <a:off x="26970780" y="9451296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Arrow Connector 1432"/>
            <p:cNvCxnSpPr/>
            <p:nvPr/>
          </p:nvCxnSpPr>
          <p:spPr>
            <a:xfrm flipH="1" flipV="1">
              <a:off x="27076422" y="9361871"/>
              <a:ext cx="1042725" cy="10100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Arrow Connector 1433"/>
            <p:cNvCxnSpPr/>
            <p:nvPr/>
          </p:nvCxnSpPr>
          <p:spPr>
            <a:xfrm flipH="1" flipV="1">
              <a:off x="28333156" y="10813811"/>
              <a:ext cx="1004028" cy="9920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Arrow Connector 1434"/>
            <p:cNvCxnSpPr/>
            <p:nvPr/>
          </p:nvCxnSpPr>
          <p:spPr>
            <a:xfrm flipH="1" flipV="1">
              <a:off x="28451280" y="10710009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7" name="Group 1736"/>
          <p:cNvGrpSpPr/>
          <p:nvPr/>
        </p:nvGrpSpPr>
        <p:grpSpPr>
          <a:xfrm>
            <a:off x="26192495" y="14511847"/>
            <a:ext cx="3311999" cy="3199848"/>
            <a:chOff x="26555130" y="18658795"/>
            <a:chExt cx="3311999" cy="3199848"/>
          </a:xfrm>
        </p:grpSpPr>
        <p:sp>
          <p:nvSpPr>
            <p:cNvPr id="1321" name="Oval 1320"/>
            <p:cNvSpPr>
              <a:spLocks/>
            </p:cNvSpPr>
            <p:nvPr/>
          </p:nvSpPr>
          <p:spPr>
            <a:xfrm>
              <a:off x="27940829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22" name="Straight Arrow Connector 1321"/>
            <p:cNvCxnSpPr/>
            <p:nvPr/>
          </p:nvCxnSpPr>
          <p:spPr>
            <a:xfrm flipH="1">
              <a:off x="28480590" y="18941700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3" name="Oval 1322"/>
            <p:cNvSpPr>
              <a:spLocks/>
            </p:cNvSpPr>
            <p:nvPr/>
          </p:nvSpPr>
          <p:spPr>
            <a:xfrm>
              <a:off x="29327367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4" name="Oval 1323"/>
            <p:cNvSpPr>
              <a:spLocks/>
            </p:cNvSpPr>
            <p:nvPr/>
          </p:nvSpPr>
          <p:spPr>
            <a:xfrm>
              <a:off x="26555130" y="18658795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5" name="Oval 1324"/>
            <p:cNvSpPr>
              <a:spLocks/>
            </p:cNvSpPr>
            <p:nvPr/>
          </p:nvSpPr>
          <p:spPr>
            <a:xfrm>
              <a:off x="26555130" y="20051009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6" name="Oval 1325"/>
            <p:cNvSpPr>
              <a:spLocks/>
            </p:cNvSpPr>
            <p:nvPr/>
          </p:nvSpPr>
          <p:spPr>
            <a:xfrm>
              <a:off x="27940829" y="2005100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7" name="Oval 1326"/>
            <p:cNvSpPr>
              <a:spLocks/>
            </p:cNvSpPr>
            <p:nvPr/>
          </p:nvSpPr>
          <p:spPr>
            <a:xfrm>
              <a:off x="26555130" y="21360402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8" name="Oval 1327"/>
            <p:cNvSpPr>
              <a:spLocks/>
            </p:cNvSpPr>
            <p:nvPr/>
          </p:nvSpPr>
          <p:spPr>
            <a:xfrm>
              <a:off x="27940829" y="21360402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9" name="Oval 1328"/>
            <p:cNvSpPr>
              <a:spLocks/>
            </p:cNvSpPr>
            <p:nvPr/>
          </p:nvSpPr>
          <p:spPr>
            <a:xfrm>
              <a:off x="29327367" y="2005100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0" name="Oval 1329"/>
            <p:cNvSpPr>
              <a:spLocks/>
            </p:cNvSpPr>
            <p:nvPr/>
          </p:nvSpPr>
          <p:spPr>
            <a:xfrm>
              <a:off x="29327367" y="21360402"/>
              <a:ext cx="539762" cy="498241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31" name="Straight Arrow Connector 1330"/>
            <p:cNvCxnSpPr/>
            <p:nvPr/>
          </p:nvCxnSpPr>
          <p:spPr>
            <a:xfrm>
              <a:off x="29597249" y="20549250"/>
              <a:ext cx="0" cy="8111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Straight Arrow Connector 1331"/>
            <p:cNvCxnSpPr/>
            <p:nvPr/>
          </p:nvCxnSpPr>
          <p:spPr>
            <a:xfrm>
              <a:off x="29597249" y="19190820"/>
              <a:ext cx="0" cy="8601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Arrow Connector 1336"/>
            <p:cNvCxnSpPr/>
            <p:nvPr/>
          </p:nvCxnSpPr>
          <p:spPr>
            <a:xfrm>
              <a:off x="27090993" y="1902395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Arrow Connector 1337"/>
            <p:cNvCxnSpPr/>
            <p:nvPr/>
          </p:nvCxnSpPr>
          <p:spPr>
            <a:xfrm>
              <a:off x="27090993" y="18857696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Arrow Connector 1338"/>
            <p:cNvCxnSpPr/>
            <p:nvPr/>
          </p:nvCxnSpPr>
          <p:spPr>
            <a:xfrm>
              <a:off x="26719923" y="19221566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Straight Arrow Connector 1339"/>
            <p:cNvCxnSpPr/>
            <p:nvPr/>
          </p:nvCxnSpPr>
          <p:spPr>
            <a:xfrm>
              <a:off x="26905193" y="19207712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Straight Arrow Connector 1340"/>
            <p:cNvCxnSpPr>
              <a:stCxn id="1325" idx="4"/>
              <a:endCxn id="1327" idx="0"/>
            </p:cNvCxnSpPr>
            <p:nvPr/>
          </p:nvCxnSpPr>
          <p:spPr>
            <a:xfrm>
              <a:off x="26825011" y="20549250"/>
              <a:ext cx="0" cy="8111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3" name="Straight Arrow Connector 1342"/>
            <p:cNvCxnSpPr/>
            <p:nvPr/>
          </p:nvCxnSpPr>
          <p:spPr>
            <a:xfrm>
              <a:off x="27072000" y="21708000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4" name="Straight Arrow Connector 1343"/>
            <p:cNvCxnSpPr/>
            <p:nvPr/>
          </p:nvCxnSpPr>
          <p:spPr>
            <a:xfrm>
              <a:off x="27102917" y="2156400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5" name="Straight Arrow Connector 1344"/>
            <p:cNvCxnSpPr/>
            <p:nvPr/>
          </p:nvCxnSpPr>
          <p:spPr>
            <a:xfrm>
              <a:off x="28458000" y="21708000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6" name="Straight Arrow Connector 1345"/>
            <p:cNvCxnSpPr/>
            <p:nvPr/>
          </p:nvCxnSpPr>
          <p:spPr>
            <a:xfrm>
              <a:off x="28481430" y="2156400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2" name="Group 1471"/>
            <p:cNvGrpSpPr/>
            <p:nvPr/>
          </p:nvGrpSpPr>
          <p:grpSpPr>
            <a:xfrm>
              <a:off x="26962894" y="19080000"/>
              <a:ext cx="2532283" cy="2416375"/>
              <a:chOff x="12747668" y="6455561"/>
              <a:chExt cx="2532283" cy="2416375"/>
            </a:xfrm>
          </p:grpSpPr>
          <p:cxnSp>
            <p:nvCxnSpPr>
              <p:cNvPr id="1473" name="Straight Arrow Connector 1472"/>
              <p:cNvCxnSpPr/>
              <p:nvPr/>
            </p:nvCxnSpPr>
            <p:spPr>
              <a:xfrm flipV="1">
                <a:off x="14133998" y="6455561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4" name="Straight Arrow Connector 1473"/>
              <p:cNvCxnSpPr/>
              <p:nvPr/>
            </p:nvCxnSpPr>
            <p:spPr>
              <a:xfrm flipV="1">
                <a:off x="14239639" y="6557656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5" name="Straight Arrow Connector 1474"/>
              <p:cNvCxnSpPr/>
              <p:nvPr/>
            </p:nvCxnSpPr>
            <p:spPr>
              <a:xfrm flipV="1">
                <a:off x="12852068" y="7914852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6" name="Straight Arrow Connector 1475"/>
              <p:cNvCxnSpPr/>
              <p:nvPr/>
            </p:nvCxnSpPr>
            <p:spPr>
              <a:xfrm flipV="1">
                <a:off x="12747668" y="7796121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7" name="Straight Arrow Connector 1476"/>
              <p:cNvCxnSpPr/>
              <p:nvPr/>
            </p:nvCxnSpPr>
            <p:spPr>
              <a:xfrm flipH="1" flipV="1">
                <a:off x="12754448" y="6544986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8" name="Straight Arrow Connector 1477"/>
              <p:cNvCxnSpPr/>
              <p:nvPr/>
            </p:nvCxnSpPr>
            <p:spPr>
              <a:xfrm flipH="1" flipV="1">
                <a:off x="12860090" y="6455561"/>
                <a:ext cx="1042725" cy="10100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 flipH="1" flipV="1">
                <a:off x="14116824" y="7907504"/>
                <a:ext cx="1019230" cy="9419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 flipH="1" flipV="1">
                <a:off x="14234949" y="7803700"/>
                <a:ext cx="1005134" cy="9475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34" name="Group 1733"/>
          <p:cNvGrpSpPr/>
          <p:nvPr/>
        </p:nvGrpSpPr>
        <p:grpSpPr>
          <a:xfrm>
            <a:off x="30589833" y="14511847"/>
            <a:ext cx="3311999" cy="3199848"/>
            <a:chOff x="31067433" y="18658795"/>
            <a:chExt cx="3311999" cy="3199848"/>
          </a:xfrm>
        </p:grpSpPr>
        <p:sp>
          <p:nvSpPr>
            <p:cNvPr id="1485" name="Oval 1484"/>
            <p:cNvSpPr>
              <a:spLocks/>
            </p:cNvSpPr>
            <p:nvPr/>
          </p:nvSpPr>
          <p:spPr>
            <a:xfrm>
              <a:off x="32453132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86" name="Straight Arrow Connector 1485"/>
            <p:cNvCxnSpPr/>
            <p:nvPr/>
          </p:nvCxnSpPr>
          <p:spPr>
            <a:xfrm flipH="1">
              <a:off x="32992893" y="18941700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7" name="Oval 1486"/>
            <p:cNvSpPr>
              <a:spLocks/>
            </p:cNvSpPr>
            <p:nvPr/>
          </p:nvSpPr>
          <p:spPr>
            <a:xfrm>
              <a:off x="33839670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88" name="Oval 1487"/>
            <p:cNvSpPr>
              <a:spLocks/>
            </p:cNvSpPr>
            <p:nvPr/>
          </p:nvSpPr>
          <p:spPr>
            <a:xfrm>
              <a:off x="31067433" y="18658795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89" name="Oval 1488"/>
            <p:cNvSpPr>
              <a:spLocks/>
            </p:cNvSpPr>
            <p:nvPr/>
          </p:nvSpPr>
          <p:spPr>
            <a:xfrm>
              <a:off x="31067433" y="20051009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0" name="Oval 1489"/>
            <p:cNvSpPr>
              <a:spLocks/>
            </p:cNvSpPr>
            <p:nvPr/>
          </p:nvSpPr>
          <p:spPr>
            <a:xfrm>
              <a:off x="32453132" y="2005100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1" name="Oval 1490"/>
            <p:cNvSpPr>
              <a:spLocks/>
            </p:cNvSpPr>
            <p:nvPr/>
          </p:nvSpPr>
          <p:spPr>
            <a:xfrm>
              <a:off x="31067433" y="21360402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2" name="Oval 1491"/>
            <p:cNvSpPr>
              <a:spLocks/>
            </p:cNvSpPr>
            <p:nvPr/>
          </p:nvSpPr>
          <p:spPr>
            <a:xfrm>
              <a:off x="32453132" y="21360402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3" name="Oval 1492"/>
            <p:cNvSpPr>
              <a:spLocks/>
            </p:cNvSpPr>
            <p:nvPr/>
          </p:nvSpPr>
          <p:spPr>
            <a:xfrm>
              <a:off x="33839670" y="20051009"/>
              <a:ext cx="539762" cy="498241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4" name="Oval 1493"/>
            <p:cNvSpPr>
              <a:spLocks/>
            </p:cNvSpPr>
            <p:nvPr/>
          </p:nvSpPr>
          <p:spPr>
            <a:xfrm>
              <a:off x="33839670" y="21360402"/>
              <a:ext cx="539762" cy="498241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95" name="Straight Arrow Connector 1494"/>
            <p:cNvCxnSpPr/>
            <p:nvPr/>
          </p:nvCxnSpPr>
          <p:spPr>
            <a:xfrm>
              <a:off x="34109552" y="20549250"/>
              <a:ext cx="0" cy="8111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Arrow Connector 1495"/>
            <p:cNvCxnSpPr/>
            <p:nvPr/>
          </p:nvCxnSpPr>
          <p:spPr>
            <a:xfrm>
              <a:off x="34109552" y="19190820"/>
              <a:ext cx="0" cy="860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Arrow Connector 1496"/>
            <p:cNvCxnSpPr/>
            <p:nvPr/>
          </p:nvCxnSpPr>
          <p:spPr>
            <a:xfrm>
              <a:off x="31603296" y="1902395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Arrow Connector 1497"/>
            <p:cNvCxnSpPr/>
            <p:nvPr/>
          </p:nvCxnSpPr>
          <p:spPr>
            <a:xfrm>
              <a:off x="31603296" y="18857696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Arrow Connector 1498"/>
            <p:cNvCxnSpPr/>
            <p:nvPr/>
          </p:nvCxnSpPr>
          <p:spPr>
            <a:xfrm>
              <a:off x="31232226" y="19221566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0" name="Straight Arrow Connector 1499"/>
            <p:cNvCxnSpPr/>
            <p:nvPr/>
          </p:nvCxnSpPr>
          <p:spPr>
            <a:xfrm>
              <a:off x="31417496" y="19207712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Arrow Connector 1500"/>
            <p:cNvCxnSpPr>
              <a:stCxn id="1489" idx="4"/>
              <a:endCxn id="1491" idx="0"/>
            </p:cNvCxnSpPr>
            <p:nvPr/>
          </p:nvCxnSpPr>
          <p:spPr>
            <a:xfrm>
              <a:off x="31337314" y="20549250"/>
              <a:ext cx="0" cy="8111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Arrow Connector 1502"/>
            <p:cNvCxnSpPr/>
            <p:nvPr/>
          </p:nvCxnSpPr>
          <p:spPr>
            <a:xfrm>
              <a:off x="31584303" y="21708000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Arrow Connector 1503"/>
            <p:cNvCxnSpPr/>
            <p:nvPr/>
          </p:nvCxnSpPr>
          <p:spPr>
            <a:xfrm>
              <a:off x="31615220" y="2156400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Arrow Connector 1504"/>
            <p:cNvCxnSpPr/>
            <p:nvPr/>
          </p:nvCxnSpPr>
          <p:spPr>
            <a:xfrm>
              <a:off x="32976000" y="21708000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Arrow Connector 1505"/>
            <p:cNvCxnSpPr/>
            <p:nvPr/>
          </p:nvCxnSpPr>
          <p:spPr>
            <a:xfrm>
              <a:off x="32993733" y="2156400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0" name="Group 1509"/>
            <p:cNvGrpSpPr/>
            <p:nvPr/>
          </p:nvGrpSpPr>
          <p:grpSpPr>
            <a:xfrm>
              <a:off x="31475197" y="19080000"/>
              <a:ext cx="2532283" cy="2416375"/>
              <a:chOff x="12747668" y="6455561"/>
              <a:chExt cx="2532283" cy="2416375"/>
            </a:xfrm>
          </p:grpSpPr>
          <p:cxnSp>
            <p:nvCxnSpPr>
              <p:cNvPr id="1511" name="Straight Arrow Connector 1510"/>
              <p:cNvCxnSpPr/>
              <p:nvPr/>
            </p:nvCxnSpPr>
            <p:spPr>
              <a:xfrm flipV="1">
                <a:off x="14133998" y="6455561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2" name="Straight Arrow Connector 1511"/>
              <p:cNvCxnSpPr/>
              <p:nvPr/>
            </p:nvCxnSpPr>
            <p:spPr>
              <a:xfrm flipV="1">
                <a:off x="14239639" y="6557656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3" name="Straight Arrow Connector 1512"/>
              <p:cNvCxnSpPr/>
              <p:nvPr/>
            </p:nvCxnSpPr>
            <p:spPr>
              <a:xfrm flipV="1">
                <a:off x="12852068" y="7914852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4" name="Straight Arrow Connector 1513"/>
              <p:cNvCxnSpPr/>
              <p:nvPr/>
            </p:nvCxnSpPr>
            <p:spPr>
              <a:xfrm flipV="1">
                <a:off x="12747668" y="7796121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5" name="Straight Arrow Connector 1514"/>
              <p:cNvCxnSpPr/>
              <p:nvPr/>
            </p:nvCxnSpPr>
            <p:spPr>
              <a:xfrm flipH="1" flipV="1">
                <a:off x="12754448" y="6544986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6" name="Straight Arrow Connector 1515"/>
              <p:cNvCxnSpPr/>
              <p:nvPr/>
            </p:nvCxnSpPr>
            <p:spPr>
              <a:xfrm flipH="1" flipV="1">
                <a:off x="12860090" y="6455561"/>
                <a:ext cx="1042725" cy="10100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7" name="Straight Arrow Connector 1516"/>
              <p:cNvCxnSpPr/>
              <p:nvPr/>
            </p:nvCxnSpPr>
            <p:spPr>
              <a:xfrm flipH="1" flipV="1">
                <a:off x="14116824" y="7907504"/>
                <a:ext cx="1019230" cy="9419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8" name="Straight Arrow Connector 1517"/>
              <p:cNvCxnSpPr/>
              <p:nvPr/>
            </p:nvCxnSpPr>
            <p:spPr>
              <a:xfrm flipH="1" flipV="1">
                <a:off x="14234949" y="7803700"/>
                <a:ext cx="1005134" cy="9475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33" name="Group 1732"/>
          <p:cNvGrpSpPr/>
          <p:nvPr/>
        </p:nvGrpSpPr>
        <p:grpSpPr>
          <a:xfrm>
            <a:off x="30589833" y="9644216"/>
            <a:ext cx="3311999" cy="3199848"/>
            <a:chOff x="31067433" y="13867364"/>
            <a:chExt cx="3311999" cy="3199848"/>
          </a:xfrm>
        </p:grpSpPr>
        <p:sp>
          <p:nvSpPr>
            <p:cNvPr id="1550" name="Oval 1549"/>
            <p:cNvSpPr>
              <a:spLocks/>
            </p:cNvSpPr>
            <p:nvPr/>
          </p:nvSpPr>
          <p:spPr>
            <a:xfrm>
              <a:off x="32453132" y="139011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51" name="Straight Arrow Connector 1550"/>
            <p:cNvCxnSpPr/>
            <p:nvPr/>
          </p:nvCxnSpPr>
          <p:spPr>
            <a:xfrm flipH="1">
              <a:off x="32992893" y="14150269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2" name="Oval 1551"/>
            <p:cNvSpPr>
              <a:spLocks/>
            </p:cNvSpPr>
            <p:nvPr/>
          </p:nvSpPr>
          <p:spPr>
            <a:xfrm>
              <a:off x="33839670" y="139011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53" name="Oval 1552"/>
            <p:cNvSpPr>
              <a:spLocks/>
            </p:cNvSpPr>
            <p:nvPr/>
          </p:nvSpPr>
          <p:spPr>
            <a:xfrm>
              <a:off x="31067433" y="13867364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54" name="Oval 1553"/>
            <p:cNvSpPr>
              <a:spLocks/>
            </p:cNvSpPr>
            <p:nvPr/>
          </p:nvSpPr>
          <p:spPr>
            <a:xfrm>
              <a:off x="31067433" y="15259578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55" name="Oval 1554"/>
            <p:cNvSpPr>
              <a:spLocks/>
            </p:cNvSpPr>
            <p:nvPr/>
          </p:nvSpPr>
          <p:spPr>
            <a:xfrm>
              <a:off x="32453132" y="15259578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56" name="Oval 1555"/>
            <p:cNvSpPr>
              <a:spLocks/>
            </p:cNvSpPr>
            <p:nvPr/>
          </p:nvSpPr>
          <p:spPr>
            <a:xfrm>
              <a:off x="31067433" y="16568971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57" name="Oval 1556"/>
            <p:cNvSpPr>
              <a:spLocks/>
            </p:cNvSpPr>
            <p:nvPr/>
          </p:nvSpPr>
          <p:spPr>
            <a:xfrm>
              <a:off x="32453132" y="16568971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58" name="Oval 1557"/>
            <p:cNvSpPr>
              <a:spLocks/>
            </p:cNvSpPr>
            <p:nvPr/>
          </p:nvSpPr>
          <p:spPr>
            <a:xfrm>
              <a:off x="33839670" y="15259578"/>
              <a:ext cx="539762" cy="498241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59" name="Oval 1558"/>
            <p:cNvSpPr>
              <a:spLocks/>
            </p:cNvSpPr>
            <p:nvPr/>
          </p:nvSpPr>
          <p:spPr>
            <a:xfrm>
              <a:off x="33839670" y="165689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61" name="Straight Arrow Connector 1560"/>
            <p:cNvCxnSpPr/>
            <p:nvPr/>
          </p:nvCxnSpPr>
          <p:spPr>
            <a:xfrm flipV="1">
              <a:off x="32913848" y="14326423"/>
              <a:ext cx="1004868" cy="1006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Arrow Connector 1561"/>
            <p:cNvCxnSpPr/>
            <p:nvPr/>
          </p:nvCxnSpPr>
          <p:spPr>
            <a:xfrm flipV="1">
              <a:off x="31528149" y="15684853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Arrow Connector 1562"/>
            <p:cNvCxnSpPr/>
            <p:nvPr/>
          </p:nvCxnSpPr>
          <p:spPr>
            <a:xfrm flipH="1" flipV="1">
              <a:off x="31584050" y="14295870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Arrow Connector 1563"/>
            <p:cNvCxnSpPr/>
            <p:nvPr/>
          </p:nvCxnSpPr>
          <p:spPr>
            <a:xfrm flipH="1" flipV="1">
              <a:off x="32913848" y="15684853"/>
              <a:ext cx="1004868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Arrow Connector 1564"/>
            <p:cNvCxnSpPr/>
            <p:nvPr/>
          </p:nvCxnSpPr>
          <p:spPr>
            <a:xfrm>
              <a:off x="31603296" y="14232519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Arrow Connector 1565"/>
            <p:cNvCxnSpPr/>
            <p:nvPr/>
          </p:nvCxnSpPr>
          <p:spPr>
            <a:xfrm>
              <a:off x="31603296" y="140662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Arrow Connector 1566"/>
            <p:cNvCxnSpPr/>
            <p:nvPr/>
          </p:nvCxnSpPr>
          <p:spPr>
            <a:xfrm>
              <a:off x="31232226" y="14430135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Arrow Connector 1567"/>
            <p:cNvCxnSpPr/>
            <p:nvPr/>
          </p:nvCxnSpPr>
          <p:spPr>
            <a:xfrm>
              <a:off x="31417496" y="1441628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Straight Arrow Connector 1568"/>
            <p:cNvCxnSpPr/>
            <p:nvPr/>
          </p:nvCxnSpPr>
          <p:spPr>
            <a:xfrm>
              <a:off x="31232226" y="1575642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Straight Arrow Connector 1569"/>
            <p:cNvCxnSpPr/>
            <p:nvPr/>
          </p:nvCxnSpPr>
          <p:spPr>
            <a:xfrm>
              <a:off x="31417496" y="1574256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Arrow Connector 1570"/>
            <p:cNvCxnSpPr/>
            <p:nvPr/>
          </p:nvCxnSpPr>
          <p:spPr>
            <a:xfrm>
              <a:off x="31615403" y="16914811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Arrow Connector 1571"/>
            <p:cNvCxnSpPr/>
            <p:nvPr/>
          </p:nvCxnSpPr>
          <p:spPr>
            <a:xfrm>
              <a:off x="31615220" y="16738782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Arrow Connector 1572"/>
            <p:cNvCxnSpPr/>
            <p:nvPr/>
          </p:nvCxnSpPr>
          <p:spPr>
            <a:xfrm>
              <a:off x="32993916" y="16914811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Arrow Connector 1573"/>
            <p:cNvCxnSpPr/>
            <p:nvPr/>
          </p:nvCxnSpPr>
          <p:spPr>
            <a:xfrm>
              <a:off x="32993733" y="16738782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Arrow Connector 1574"/>
            <p:cNvCxnSpPr/>
            <p:nvPr/>
          </p:nvCxnSpPr>
          <p:spPr>
            <a:xfrm>
              <a:off x="34026728" y="1575642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Straight Arrow Connector 1575"/>
            <p:cNvCxnSpPr/>
            <p:nvPr/>
          </p:nvCxnSpPr>
          <p:spPr>
            <a:xfrm>
              <a:off x="34200000" y="1574256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Straight Arrow Connector 1576"/>
            <p:cNvCxnSpPr/>
            <p:nvPr/>
          </p:nvCxnSpPr>
          <p:spPr>
            <a:xfrm>
              <a:off x="34026728" y="14399388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Arrow Connector 1577"/>
            <p:cNvCxnSpPr/>
            <p:nvPr/>
          </p:nvCxnSpPr>
          <p:spPr>
            <a:xfrm>
              <a:off x="34200000" y="14399388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2" name="Group 1731"/>
          <p:cNvGrpSpPr/>
          <p:nvPr/>
        </p:nvGrpSpPr>
        <p:grpSpPr>
          <a:xfrm>
            <a:off x="30589833" y="4799012"/>
            <a:ext cx="3311999" cy="3199848"/>
            <a:chOff x="31067433" y="8945960"/>
            <a:chExt cx="3311999" cy="3199848"/>
          </a:xfrm>
        </p:grpSpPr>
        <p:sp>
          <p:nvSpPr>
            <p:cNvPr id="1527" name="Oval 1526"/>
            <p:cNvSpPr>
              <a:spLocks/>
            </p:cNvSpPr>
            <p:nvPr/>
          </p:nvSpPr>
          <p:spPr>
            <a:xfrm>
              <a:off x="32453132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28" name="Straight Arrow Connector 1527"/>
            <p:cNvCxnSpPr/>
            <p:nvPr/>
          </p:nvCxnSpPr>
          <p:spPr>
            <a:xfrm flipH="1">
              <a:off x="32992893" y="9228865"/>
              <a:ext cx="84677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9" name="Oval 1528"/>
            <p:cNvSpPr>
              <a:spLocks/>
            </p:cNvSpPr>
            <p:nvPr/>
          </p:nvSpPr>
          <p:spPr>
            <a:xfrm>
              <a:off x="33839670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0" name="Oval 1529"/>
            <p:cNvSpPr>
              <a:spLocks/>
            </p:cNvSpPr>
            <p:nvPr/>
          </p:nvSpPr>
          <p:spPr>
            <a:xfrm>
              <a:off x="31067433" y="8945960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1" name="Oval 1530"/>
            <p:cNvSpPr>
              <a:spLocks/>
            </p:cNvSpPr>
            <p:nvPr/>
          </p:nvSpPr>
          <p:spPr>
            <a:xfrm>
              <a:off x="31067433" y="10338174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2" name="Oval 1531"/>
            <p:cNvSpPr>
              <a:spLocks/>
            </p:cNvSpPr>
            <p:nvPr/>
          </p:nvSpPr>
          <p:spPr>
            <a:xfrm>
              <a:off x="32453132" y="10338174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3" name="Oval 1532"/>
            <p:cNvSpPr>
              <a:spLocks/>
            </p:cNvSpPr>
            <p:nvPr/>
          </p:nvSpPr>
          <p:spPr>
            <a:xfrm>
              <a:off x="31067433" y="11647567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4" name="Oval 1533"/>
            <p:cNvSpPr>
              <a:spLocks/>
            </p:cNvSpPr>
            <p:nvPr/>
          </p:nvSpPr>
          <p:spPr>
            <a:xfrm>
              <a:off x="32453132" y="11647567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5" name="Oval 1534"/>
            <p:cNvSpPr>
              <a:spLocks/>
            </p:cNvSpPr>
            <p:nvPr/>
          </p:nvSpPr>
          <p:spPr>
            <a:xfrm>
              <a:off x="33839670" y="10338174"/>
              <a:ext cx="539762" cy="498241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6" name="Oval 1535"/>
            <p:cNvSpPr>
              <a:spLocks/>
            </p:cNvSpPr>
            <p:nvPr/>
          </p:nvSpPr>
          <p:spPr>
            <a:xfrm>
              <a:off x="33839670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38" name="Straight Arrow Connector 1537"/>
            <p:cNvCxnSpPr>
              <a:stCxn id="1530" idx="6"/>
              <a:endCxn id="1527" idx="2"/>
            </p:cNvCxnSpPr>
            <p:nvPr/>
          </p:nvCxnSpPr>
          <p:spPr>
            <a:xfrm>
              <a:off x="31607195" y="9228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Arrow Connector 1539"/>
            <p:cNvCxnSpPr>
              <a:stCxn id="1530" idx="4"/>
              <a:endCxn id="1531" idx="0"/>
            </p:cNvCxnSpPr>
            <p:nvPr/>
          </p:nvCxnSpPr>
          <p:spPr>
            <a:xfrm>
              <a:off x="31337314" y="9511769"/>
              <a:ext cx="0" cy="82640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/>
            <p:nvPr/>
          </p:nvCxnSpPr>
          <p:spPr>
            <a:xfrm>
              <a:off x="31232226" y="1083501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/>
            <p:nvPr/>
          </p:nvCxnSpPr>
          <p:spPr>
            <a:xfrm>
              <a:off x="31417496" y="10821163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Arrow Connector 1543"/>
            <p:cNvCxnSpPr>
              <a:stCxn id="1533" idx="6"/>
              <a:endCxn id="1534" idx="2"/>
            </p:cNvCxnSpPr>
            <p:nvPr/>
          </p:nvCxnSpPr>
          <p:spPr>
            <a:xfrm>
              <a:off x="31607195" y="11896688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Arrow Connector 1545"/>
            <p:cNvCxnSpPr>
              <a:stCxn id="1534" idx="6"/>
              <a:endCxn id="1536" idx="2"/>
            </p:cNvCxnSpPr>
            <p:nvPr/>
          </p:nvCxnSpPr>
          <p:spPr>
            <a:xfrm>
              <a:off x="32992894" y="11896688"/>
              <a:ext cx="846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Straight Arrow Connector 1547"/>
            <p:cNvCxnSpPr/>
            <p:nvPr/>
          </p:nvCxnSpPr>
          <p:spPr>
            <a:xfrm>
              <a:off x="34047000" y="1083501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Arrow Connector 1548"/>
            <p:cNvCxnSpPr/>
            <p:nvPr/>
          </p:nvCxnSpPr>
          <p:spPr>
            <a:xfrm>
              <a:off x="34200000" y="10821163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9" name="Group 1508"/>
            <p:cNvGrpSpPr/>
            <p:nvPr/>
          </p:nvGrpSpPr>
          <p:grpSpPr>
            <a:xfrm>
              <a:off x="31476303" y="9332668"/>
              <a:ext cx="2491309" cy="2473182"/>
              <a:chOff x="12747668" y="6426358"/>
              <a:chExt cx="2491309" cy="2473182"/>
            </a:xfrm>
          </p:grpSpPr>
          <p:cxnSp>
            <p:nvCxnSpPr>
              <p:cNvPr id="1519" name="Straight Arrow Connector 1518"/>
              <p:cNvCxnSpPr/>
              <p:nvPr/>
            </p:nvCxnSpPr>
            <p:spPr>
              <a:xfrm flipV="1">
                <a:off x="14133998" y="6426358"/>
                <a:ext cx="1011415" cy="10483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0" name="Straight Arrow Connector 1519"/>
              <p:cNvCxnSpPr/>
              <p:nvPr/>
            </p:nvCxnSpPr>
            <p:spPr>
              <a:xfrm flipV="1">
                <a:off x="14239639" y="6554925"/>
                <a:ext cx="999338" cy="1021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1" name="Straight Arrow Connector 1520"/>
              <p:cNvCxnSpPr/>
              <p:nvPr/>
            </p:nvCxnSpPr>
            <p:spPr>
              <a:xfrm flipV="1">
                <a:off x="12852068" y="7914852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2" name="Straight Arrow Connector 1521"/>
              <p:cNvCxnSpPr/>
              <p:nvPr/>
            </p:nvCxnSpPr>
            <p:spPr>
              <a:xfrm flipV="1">
                <a:off x="12747668" y="7796121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3" name="Straight Arrow Connector 1522"/>
              <p:cNvCxnSpPr/>
              <p:nvPr/>
            </p:nvCxnSpPr>
            <p:spPr>
              <a:xfrm flipH="1" flipV="1">
                <a:off x="12754448" y="6544986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4" name="Straight Arrow Connector 1523"/>
              <p:cNvCxnSpPr/>
              <p:nvPr/>
            </p:nvCxnSpPr>
            <p:spPr>
              <a:xfrm flipH="1" flipV="1">
                <a:off x="12860090" y="6455561"/>
                <a:ext cx="1042725" cy="10100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5" name="Straight Arrow Connector 1524"/>
              <p:cNvCxnSpPr/>
              <p:nvPr/>
            </p:nvCxnSpPr>
            <p:spPr>
              <a:xfrm flipH="1" flipV="1">
                <a:off x="14116824" y="7907501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6" name="Straight Arrow Connector 1525"/>
              <p:cNvCxnSpPr/>
              <p:nvPr/>
            </p:nvCxnSpPr>
            <p:spPr>
              <a:xfrm flipH="1" flipV="1">
                <a:off x="14234948" y="7803699"/>
                <a:ext cx="1004029" cy="982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0" name="Straight Arrow Connector 1579"/>
            <p:cNvCxnSpPr/>
            <p:nvPr/>
          </p:nvCxnSpPr>
          <p:spPr>
            <a:xfrm>
              <a:off x="34047000" y="9468000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Arrow Connector 1580"/>
            <p:cNvCxnSpPr/>
            <p:nvPr/>
          </p:nvCxnSpPr>
          <p:spPr>
            <a:xfrm>
              <a:off x="34200000" y="9468000"/>
              <a:ext cx="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9" name="Group 1728"/>
          <p:cNvGrpSpPr/>
          <p:nvPr/>
        </p:nvGrpSpPr>
        <p:grpSpPr>
          <a:xfrm>
            <a:off x="35009433" y="4799012"/>
            <a:ext cx="3311999" cy="3199848"/>
            <a:chOff x="35726037" y="8945960"/>
            <a:chExt cx="3311999" cy="3199848"/>
          </a:xfrm>
        </p:grpSpPr>
        <p:sp>
          <p:nvSpPr>
            <p:cNvPr id="1608" name="Oval 1607"/>
            <p:cNvSpPr>
              <a:spLocks/>
            </p:cNvSpPr>
            <p:nvPr/>
          </p:nvSpPr>
          <p:spPr>
            <a:xfrm>
              <a:off x="37111736" y="8979744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09" name="Straight Arrow Connector 1608"/>
            <p:cNvCxnSpPr/>
            <p:nvPr/>
          </p:nvCxnSpPr>
          <p:spPr>
            <a:xfrm flipH="1">
              <a:off x="37651497" y="9228865"/>
              <a:ext cx="8467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0" name="Oval 1609"/>
            <p:cNvSpPr>
              <a:spLocks/>
            </p:cNvSpPr>
            <p:nvPr/>
          </p:nvSpPr>
          <p:spPr>
            <a:xfrm>
              <a:off x="38498274" y="8979744"/>
              <a:ext cx="539762" cy="498241"/>
            </a:xfrm>
            <a:prstGeom prst="ellipse">
              <a:avLst/>
            </a:prstGeom>
            <a:solidFill>
              <a:srgbClr val="DB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1" name="Oval 1610"/>
            <p:cNvSpPr>
              <a:spLocks/>
            </p:cNvSpPr>
            <p:nvPr/>
          </p:nvSpPr>
          <p:spPr>
            <a:xfrm>
              <a:off x="35726037" y="8945960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2" name="Oval 1611"/>
            <p:cNvSpPr>
              <a:spLocks/>
            </p:cNvSpPr>
            <p:nvPr/>
          </p:nvSpPr>
          <p:spPr>
            <a:xfrm>
              <a:off x="35726037" y="10338174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3" name="Oval 1612"/>
            <p:cNvSpPr>
              <a:spLocks/>
            </p:cNvSpPr>
            <p:nvPr/>
          </p:nvSpPr>
          <p:spPr>
            <a:xfrm>
              <a:off x="37111736" y="10338174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4" name="Oval 1613"/>
            <p:cNvSpPr>
              <a:spLocks/>
            </p:cNvSpPr>
            <p:nvPr/>
          </p:nvSpPr>
          <p:spPr>
            <a:xfrm>
              <a:off x="35726037" y="11647567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5" name="Oval 1614"/>
            <p:cNvSpPr>
              <a:spLocks/>
            </p:cNvSpPr>
            <p:nvPr/>
          </p:nvSpPr>
          <p:spPr>
            <a:xfrm>
              <a:off x="37111736" y="11647567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6" name="Oval 1615"/>
            <p:cNvSpPr>
              <a:spLocks/>
            </p:cNvSpPr>
            <p:nvPr/>
          </p:nvSpPr>
          <p:spPr>
            <a:xfrm>
              <a:off x="38498274" y="10338174"/>
              <a:ext cx="539762" cy="498241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7" name="Oval 1616"/>
            <p:cNvSpPr>
              <a:spLocks/>
            </p:cNvSpPr>
            <p:nvPr/>
          </p:nvSpPr>
          <p:spPr>
            <a:xfrm>
              <a:off x="38498274" y="11647567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18" name="Straight Arrow Connector 1617"/>
            <p:cNvCxnSpPr>
              <a:stCxn id="1611" idx="6"/>
              <a:endCxn id="1608" idx="2"/>
            </p:cNvCxnSpPr>
            <p:nvPr/>
          </p:nvCxnSpPr>
          <p:spPr>
            <a:xfrm>
              <a:off x="36265799" y="92288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611" idx="4"/>
              <a:endCxn id="1612" idx="0"/>
            </p:cNvCxnSpPr>
            <p:nvPr/>
          </p:nvCxnSpPr>
          <p:spPr>
            <a:xfrm>
              <a:off x="35995918" y="9511769"/>
              <a:ext cx="0" cy="82640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Arrow Connector 1621"/>
            <p:cNvCxnSpPr/>
            <p:nvPr/>
          </p:nvCxnSpPr>
          <p:spPr>
            <a:xfrm>
              <a:off x="35890830" y="1083501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Arrow Connector 1622"/>
            <p:cNvCxnSpPr/>
            <p:nvPr/>
          </p:nvCxnSpPr>
          <p:spPr>
            <a:xfrm>
              <a:off x="36076100" y="10821163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Arrow Connector 1623"/>
            <p:cNvCxnSpPr>
              <a:stCxn id="1614" idx="6"/>
              <a:endCxn id="1615" idx="2"/>
            </p:cNvCxnSpPr>
            <p:nvPr/>
          </p:nvCxnSpPr>
          <p:spPr>
            <a:xfrm>
              <a:off x="36265799" y="11896688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615" idx="6"/>
              <a:endCxn id="1617" idx="2"/>
            </p:cNvCxnSpPr>
            <p:nvPr/>
          </p:nvCxnSpPr>
          <p:spPr>
            <a:xfrm>
              <a:off x="37651498" y="11896688"/>
              <a:ext cx="846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Arrow Connector 1627"/>
            <p:cNvCxnSpPr/>
            <p:nvPr/>
          </p:nvCxnSpPr>
          <p:spPr>
            <a:xfrm>
              <a:off x="38705604" y="1083501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Arrow Connector 1628"/>
            <p:cNvCxnSpPr/>
            <p:nvPr/>
          </p:nvCxnSpPr>
          <p:spPr>
            <a:xfrm>
              <a:off x="38870602" y="10821163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0" name="Group 1629"/>
            <p:cNvGrpSpPr/>
            <p:nvPr/>
          </p:nvGrpSpPr>
          <p:grpSpPr>
            <a:xfrm>
              <a:off x="36134907" y="9332668"/>
              <a:ext cx="2491309" cy="2473182"/>
              <a:chOff x="12747668" y="6426358"/>
              <a:chExt cx="2491309" cy="2473182"/>
            </a:xfrm>
          </p:grpSpPr>
          <p:cxnSp>
            <p:nvCxnSpPr>
              <p:cNvPr id="1671" name="Straight Arrow Connector 1670"/>
              <p:cNvCxnSpPr/>
              <p:nvPr/>
            </p:nvCxnSpPr>
            <p:spPr>
              <a:xfrm flipV="1">
                <a:off x="14133998" y="6426358"/>
                <a:ext cx="1011415" cy="10483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2" name="Straight Arrow Connector 1671"/>
              <p:cNvCxnSpPr/>
              <p:nvPr/>
            </p:nvCxnSpPr>
            <p:spPr>
              <a:xfrm flipV="1">
                <a:off x="14239639" y="6554925"/>
                <a:ext cx="999338" cy="1021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3" name="Straight Arrow Connector 1672"/>
              <p:cNvCxnSpPr/>
              <p:nvPr/>
            </p:nvCxnSpPr>
            <p:spPr>
              <a:xfrm flipV="1">
                <a:off x="12852068" y="7914852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4" name="Straight Arrow Connector 1673"/>
              <p:cNvCxnSpPr/>
              <p:nvPr/>
            </p:nvCxnSpPr>
            <p:spPr>
              <a:xfrm flipV="1">
                <a:off x="12747668" y="7796121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5" name="Straight Arrow Connector 1674"/>
              <p:cNvCxnSpPr/>
              <p:nvPr/>
            </p:nvCxnSpPr>
            <p:spPr>
              <a:xfrm flipH="1" flipV="1">
                <a:off x="12754448" y="6544986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6" name="Straight Arrow Connector 1675"/>
              <p:cNvCxnSpPr/>
              <p:nvPr/>
            </p:nvCxnSpPr>
            <p:spPr>
              <a:xfrm flipH="1" flipV="1">
                <a:off x="12860090" y="6455561"/>
                <a:ext cx="1042725" cy="10100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7" name="Straight Arrow Connector 1676"/>
              <p:cNvCxnSpPr/>
              <p:nvPr/>
            </p:nvCxnSpPr>
            <p:spPr>
              <a:xfrm flipH="1" flipV="1">
                <a:off x="14116824" y="7907501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8" name="Straight Arrow Connector 1677"/>
              <p:cNvCxnSpPr/>
              <p:nvPr/>
            </p:nvCxnSpPr>
            <p:spPr>
              <a:xfrm flipH="1" flipV="1">
                <a:off x="14234948" y="7803699"/>
                <a:ext cx="1004029" cy="982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3" name="Straight Arrow Connector 1632"/>
            <p:cNvCxnSpPr/>
            <p:nvPr/>
          </p:nvCxnSpPr>
          <p:spPr>
            <a:xfrm>
              <a:off x="38705604" y="9468000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Arrow Connector 1633"/>
            <p:cNvCxnSpPr/>
            <p:nvPr/>
          </p:nvCxnSpPr>
          <p:spPr>
            <a:xfrm>
              <a:off x="38870602" y="9468000"/>
              <a:ext cx="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1" name="Group 1730"/>
          <p:cNvGrpSpPr/>
          <p:nvPr/>
        </p:nvGrpSpPr>
        <p:grpSpPr>
          <a:xfrm>
            <a:off x="35009433" y="14511847"/>
            <a:ext cx="3311999" cy="3199848"/>
            <a:chOff x="35726037" y="18658795"/>
            <a:chExt cx="3311999" cy="3199848"/>
          </a:xfrm>
        </p:grpSpPr>
        <p:sp>
          <p:nvSpPr>
            <p:cNvPr id="1586" name="Oval 1585"/>
            <p:cNvSpPr>
              <a:spLocks/>
            </p:cNvSpPr>
            <p:nvPr/>
          </p:nvSpPr>
          <p:spPr>
            <a:xfrm>
              <a:off x="37111736" y="18692579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88" name="Oval 1587"/>
            <p:cNvSpPr>
              <a:spLocks/>
            </p:cNvSpPr>
            <p:nvPr/>
          </p:nvSpPr>
          <p:spPr>
            <a:xfrm>
              <a:off x="38498274" y="18692579"/>
              <a:ext cx="539762" cy="498241"/>
            </a:xfrm>
            <a:prstGeom prst="ellipse">
              <a:avLst/>
            </a:prstGeom>
            <a:solidFill>
              <a:srgbClr val="DB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89" name="Oval 1588"/>
            <p:cNvSpPr>
              <a:spLocks/>
            </p:cNvSpPr>
            <p:nvPr/>
          </p:nvSpPr>
          <p:spPr>
            <a:xfrm>
              <a:off x="35726037" y="18658795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90" name="Oval 1589"/>
            <p:cNvSpPr>
              <a:spLocks/>
            </p:cNvSpPr>
            <p:nvPr/>
          </p:nvSpPr>
          <p:spPr>
            <a:xfrm>
              <a:off x="35726037" y="20051009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91" name="Oval 1590"/>
            <p:cNvSpPr>
              <a:spLocks/>
            </p:cNvSpPr>
            <p:nvPr/>
          </p:nvSpPr>
          <p:spPr>
            <a:xfrm>
              <a:off x="37111736" y="20051009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92" name="Oval 1591"/>
            <p:cNvSpPr>
              <a:spLocks/>
            </p:cNvSpPr>
            <p:nvPr/>
          </p:nvSpPr>
          <p:spPr>
            <a:xfrm>
              <a:off x="35726037" y="21360402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93" name="Oval 1592"/>
            <p:cNvSpPr>
              <a:spLocks/>
            </p:cNvSpPr>
            <p:nvPr/>
          </p:nvSpPr>
          <p:spPr>
            <a:xfrm>
              <a:off x="37111736" y="21360402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94" name="Oval 1593"/>
            <p:cNvSpPr>
              <a:spLocks/>
            </p:cNvSpPr>
            <p:nvPr/>
          </p:nvSpPr>
          <p:spPr>
            <a:xfrm>
              <a:off x="38498274" y="20051009"/>
              <a:ext cx="539762" cy="498241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95" name="Oval 1594"/>
            <p:cNvSpPr>
              <a:spLocks/>
            </p:cNvSpPr>
            <p:nvPr/>
          </p:nvSpPr>
          <p:spPr>
            <a:xfrm>
              <a:off x="38498274" y="21360402"/>
              <a:ext cx="539762" cy="498241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96" name="Straight Arrow Connector 1595"/>
            <p:cNvCxnSpPr/>
            <p:nvPr/>
          </p:nvCxnSpPr>
          <p:spPr>
            <a:xfrm>
              <a:off x="38768156" y="20549250"/>
              <a:ext cx="0" cy="8111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Straight Arrow Connector 1596"/>
            <p:cNvCxnSpPr/>
            <p:nvPr/>
          </p:nvCxnSpPr>
          <p:spPr>
            <a:xfrm>
              <a:off x="38768156" y="19190820"/>
              <a:ext cx="0" cy="860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Straight Arrow Connector 1597"/>
            <p:cNvCxnSpPr/>
            <p:nvPr/>
          </p:nvCxnSpPr>
          <p:spPr>
            <a:xfrm>
              <a:off x="36261900" y="1902395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Arrow Connector 1598"/>
            <p:cNvCxnSpPr/>
            <p:nvPr/>
          </p:nvCxnSpPr>
          <p:spPr>
            <a:xfrm>
              <a:off x="36261900" y="18857696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Arrow Connector 1599"/>
            <p:cNvCxnSpPr/>
            <p:nvPr/>
          </p:nvCxnSpPr>
          <p:spPr>
            <a:xfrm>
              <a:off x="35890830" y="19221566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Arrow Connector 1600"/>
            <p:cNvCxnSpPr/>
            <p:nvPr/>
          </p:nvCxnSpPr>
          <p:spPr>
            <a:xfrm>
              <a:off x="36076100" y="19207712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Arrow Connector 1601"/>
            <p:cNvCxnSpPr>
              <a:stCxn id="1590" idx="4"/>
              <a:endCxn id="1592" idx="0"/>
            </p:cNvCxnSpPr>
            <p:nvPr/>
          </p:nvCxnSpPr>
          <p:spPr>
            <a:xfrm>
              <a:off x="35995918" y="20549250"/>
              <a:ext cx="0" cy="8111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Straight Arrow Connector 1603"/>
            <p:cNvCxnSpPr/>
            <p:nvPr/>
          </p:nvCxnSpPr>
          <p:spPr>
            <a:xfrm>
              <a:off x="36242907" y="21708000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Arrow Connector 1604"/>
            <p:cNvCxnSpPr/>
            <p:nvPr/>
          </p:nvCxnSpPr>
          <p:spPr>
            <a:xfrm>
              <a:off x="36273824" y="2156400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Straight Arrow Connector 1605"/>
            <p:cNvCxnSpPr/>
            <p:nvPr/>
          </p:nvCxnSpPr>
          <p:spPr>
            <a:xfrm>
              <a:off x="37620000" y="21708000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Straight Arrow Connector 1606"/>
            <p:cNvCxnSpPr/>
            <p:nvPr/>
          </p:nvCxnSpPr>
          <p:spPr>
            <a:xfrm>
              <a:off x="37652337" y="2156400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1" name="Group 1630"/>
            <p:cNvGrpSpPr/>
            <p:nvPr/>
          </p:nvGrpSpPr>
          <p:grpSpPr>
            <a:xfrm>
              <a:off x="36133801" y="19080000"/>
              <a:ext cx="2532283" cy="2416375"/>
              <a:chOff x="12747668" y="6455561"/>
              <a:chExt cx="2532283" cy="2416375"/>
            </a:xfrm>
          </p:grpSpPr>
          <p:cxnSp>
            <p:nvCxnSpPr>
              <p:cNvPr id="1663" name="Straight Arrow Connector 1662"/>
              <p:cNvCxnSpPr/>
              <p:nvPr/>
            </p:nvCxnSpPr>
            <p:spPr>
              <a:xfrm flipV="1">
                <a:off x="14133998" y="6455561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4" name="Straight Arrow Connector 1663"/>
              <p:cNvCxnSpPr/>
              <p:nvPr/>
            </p:nvCxnSpPr>
            <p:spPr>
              <a:xfrm flipV="1">
                <a:off x="14239639" y="6557656"/>
                <a:ext cx="1040312" cy="10191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5" name="Straight Arrow Connector 1664"/>
              <p:cNvCxnSpPr/>
              <p:nvPr/>
            </p:nvCxnSpPr>
            <p:spPr>
              <a:xfrm flipV="1">
                <a:off x="12852068" y="7914852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6" name="Straight Arrow Connector 1665"/>
              <p:cNvCxnSpPr/>
              <p:nvPr/>
            </p:nvCxnSpPr>
            <p:spPr>
              <a:xfrm flipV="1">
                <a:off x="12747668" y="7796121"/>
                <a:ext cx="1004029" cy="9570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7" name="Straight Arrow Connector 1666"/>
              <p:cNvCxnSpPr/>
              <p:nvPr/>
            </p:nvCxnSpPr>
            <p:spPr>
              <a:xfrm flipH="1" flipV="1">
                <a:off x="12754448" y="6544986"/>
                <a:ext cx="1004028" cy="9920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8" name="Straight Arrow Connector 1667"/>
              <p:cNvCxnSpPr/>
              <p:nvPr/>
            </p:nvCxnSpPr>
            <p:spPr>
              <a:xfrm flipH="1" flipV="1">
                <a:off x="12860090" y="6455561"/>
                <a:ext cx="1042725" cy="10100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9" name="Straight Arrow Connector 1668"/>
              <p:cNvCxnSpPr/>
              <p:nvPr/>
            </p:nvCxnSpPr>
            <p:spPr>
              <a:xfrm flipH="1" flipV="1">
                <a:off x="14116824" y="7907504"/>
                <a:ext cx="1019230" cy="9419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0" name="Straight Arrow Connector 1669"/>
              <p:cNvCxnSpPr/>
              <p:nvPr/>
            </p:nvCxnSpPr>
            <p:spPr>
              <a:xfrm flipH="1" flipV="1">
                <a:off x="14234949" y="7803700"/>
                <a:ext cx="1005134" cy="9475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3" name="Straight Arrow Connector 1722"/>
            <p:cNvCxnSpPr/>
            <p:nvPr/>
          </p:nvCxnSpPr>
          <p:spPr>
            <a:xfrm>
              <a:off x="37652337" y="18857696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Straight Arrow Connector 1723"/>
            <p:cNvCxnSpPr/>
            <p:nvPr/>
          </p:nvCxnSpPr>
          <p:spPr>
            <a:xfrm>
              <a:off x="37652337" y="19023950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0" name="Group 1729"/>
          <p:cNvGrpSpPr/>
          <p:nvPr/>
        </p:nvGrpSpPr>
        <p:grpSpPr>
          <a:xfrm>
            <a:off x="35009433" y="9644216"/>
            <a:ext cx="3311999" cy="3199848"/>
            <a:chOff x="35726037" y="13867364"/>
            <a:chExt cx="3311999" cy="3199848"/>
          </a:xfrm>
        </p:grpSpPr>
        <p:sp>
          <p:nvSpPr>
            <p:cNvPr id="1635" name="Oval 1634"/>
            <p:cNvSpPr>
              <a:spLocks/>
            </p:cNvSpPr>
            <p:nvPr/>
          </p:nvSpPr>
          <p:spPr>
            <a:xfrm>
              <a:off x="37111736" y="139011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37" name="Oval 1636"/>
            <p:cNvSpPr>
              <a:spLocks/>
            </p:cNvSpPr>
            <p:nvPr/>
          </p:nvSpPr>
          <p:spPr>
            <a:xfrm>
              <a:off x="38498274" y="13901148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38" name="Oval 1637"/>
            <p:cNvSpPr>
              <a:spLocks/>
            </p:cNvSpPr>
            <p:nvPr/>
          </p:nvSpPr>
          <p:spPr>
            <a:xfrm>
              <a:off x="35726037" y="13867364"/>
              <a:ext cx="539762" cy="565809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39" name="Oval 1638"/>
            <p:cNvSpPr>
              <a:spLocks/>
            </p:cNvSpPr>
            <p:nvPr/>
          </p:nvSpPr>
          <p:spPr>
            <a:xfrm>
              <a:off x="35726037" y="15259578"/>
              <a:ext cx="539762" cy="498241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40" name="Oval 1639"/>
            <p:cNvSpPr>
              <a:spLocks/>
            </p:cNvSpPr>
            <p:nvPr/>
          </p:nvSpPr>
          <p:spPr>
            <a:xfrm>
              <a:off x="37111736" y="15259578"/>
              <a:ext cx="539762" cy="498241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41" name="Oval 1640"/>
            <p:cNvSpPr>
              <a:spLocks/>
            </p:cNvSpPr>
            <p:nvPr/>
          </p:nvSpPr>
          <p:spPr>
            <a:xfrm>
              <a:off x="35726037" y="16568971"/>
              <a:ext cx="539762" cy="498241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42" name="Oval 1641"/>
            <p:cNvSpPr>
              <a:spLocks/>
            </p:cNvSpPr>
            <p:nvPr/>
          </p:nvSpPr>
          <p:spPr>
            <a:xfrm>
              <a:off x="37111736" y="16568971"/>
              <a:ext cx="539762" cy="498241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43" name="Oval 1642"/>
            <p:cNvSpPr>
              <a:spLocks/>
            </p:cNvSpPr>
            <p:nvPr/>
          </p:nvSpPr>
          <p:spPr>
            <a:xfrm>
              <a:off x="38498274" y="15259578"/>
              <a:ext cx="539762" cy="498241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44" name="Oval 1643"/>
            <p:cNvSpPr>
              <a:spLocks/>
            </p:cNvSpPr>
            <p:nvPr/>
          </p:nvSpPr>
          <p:spPr>
            <a:xfrm>
              <a:off x="38498274" y="16568971"/>
              <a:ext cx="539762" cy="498241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6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45" name="Straight Arrow Connector 1644"/>
            <p:cNvCxnSpPr/>
            <p:nvPr/>
          </p:nvCxnSpPr>
          <p:spPr>
            <a:xfrm flipV="1">
              <a:off x="37572452" y="14326423"/>
              <a:ext cx="1004868" cy="1006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6" name="Straight Arrow Connector 1645"/>
            <p:cNvCxnSpPr/>
            <p:nvPr/>
          </p:nvCxnSpPr>
          <p:spPr>
            <a:xfrm flipV="1">
              <a:off x="36186753" y="15684853"/>
              <a:ext cx="1004029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7" name="Straight Arrow Connector 1646"/>
            <p:cNvCxnSpPr/>
            <p:nvPr/>
          </p:nvCxnSpPr>
          <p:spPr>
            <a:xfrm flipH="1" flipV="1">
              <a:off x="36242654" y="14295870"/>
              <a:ext cx="1004029" cy="9822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8" name="Straight Arrow Connector 1647"/>
            <p:cNvCxnSpPr/>
            <p:nvPr/>
          </p:nvCxnSpPr>
          <p:spPr>
            <a:xfrm flipH="1" flipV="1">
              <a:off x="37572452" y="15684853"/>
              <a:ext cx="1004868" cy="957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9" name="Straight Arrow Connector 1648"/>
            <p:cNvCxnSpPr/>
            <p:nvPr/>
          </p:nvCxnSpPr>
          <p:spPr>
            <a:xfrm>
              <a:off x="36261900" y="14232519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0" name="Straight Arrow Connector 1649"/>
            <p:cNvCxnSpPr/>
            <p:nvPr/>
          </p:nvCxnSpPr>
          <p:spPr>
            <a:xfrm>
              <a:off x="36261900" y="140662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1" name="Straight Arrow Connector 1650"/>
            <p:cNvCxnSpPr/>
            <p:nvPr/>
          </p:nvCxnSpPr>
          <p:spPr>
            <a:xfrm>
              <a:off x="35890830" y="14430135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2" name="Straight Arrow Connector 1651"/>
            <p:cNvCxnSpPr/>
            <p:nvPr/>
          </p:nvCxnSpPr>
          <p:spPr>
            <a:xfrm>
              <a:off x="36076100" y="1441628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3" name="Straight Arrow Connector 1652"/>
            <p:cNvCxnSpPr/>
            <p:nvPr/>
          </p:nvCxnSpPr>
          <p:spPr>
            <a:xfrm>
              <a:off x="35890830" y="1575642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4" name="Straight Arrow Connector 1653"/>
            <p:cNvCxnSpPr/>
            <p:nvPr/>
          </p:nvCxnSpPr>
          <p:spPr>
            <a:xfrm>
              <a:off x="36076100" y="1574256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5" name="Straight Arrow Connector 1654"/>
            <p:cNvCxnSpPr/>
            <p:nvPr/>
          </p:nvCxnSpPr>
          <p:spPr>
            <a:xfrm>
              <a:off x="36274007" y="16914811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6" name="Straight Arrow Connector 1655"/>
            <p:cNvCxnSpPr/>
            <p:nvPr/>
          </p:nvCxnSpPr>
          <p:spPr>
            <a:xfrm>
              <a:off x="36273824" y="16738782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7" name="Straight Arrow Connector 1656"/>
            <p:cNvCxnSpPr/>
            <p:nvPr/>
          </p:nvCxnSpPr>
          <p:spPr>
            <a:xfrm>
              <a:off x="37652520" y="16914811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8" name="Straight Arrow Connector 1657"/>
            <p:cNvCxnSpPr/>
            <p:nvPr/>
          </p:nvCxnSpPr>
          <p:spPr>
            <a:xfrm>
              <a:off x="37652337" y="16738782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9" name="Straight Arrow Connector 1658"/>
            <p:cNvCxnSpPr/>
            <p:nvPr/>
          </p:nvCxnSpPr>
          <p:spPr>
            <a:xfrm>
              <a:off x="38685332" y="15756421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0" name="Straight Arrow Connector 1659"/>
            <p:cNvCxnSpPr/>
            <p:nvPr/>
          </p:nvCxnSpPr>
          <p:spPr>
            <a:xfrm>
              <a:off x="38858604" y="15742567"/>
              <a:ext cx="0" cy="8264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1" name="Straight Arrow Connector 1660"/>
            <p:cNvCxnSpPr/>
            <p:nvPr/>
          </p:nvCxnSpPr>
          <p:spPr>
            <a:xfrm>
              <a:off x="38685332" y="14399388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2" name="Straight Arrow Connector 1661"/>
            <p:cNvCxnSpPr/>
            <p:nvPr/>
          </p:nvCxnSpPr>
          <p:spPr>
            <a:xfrm>
              <a:off x="38858604" y="14399388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Straight Arrow Connector 1724"/>
            <p:cNvCxnSpPr/>
            <p:nvPr/>
          </p:nvCxnSpPr>
          <p:spPr>
            <a:xfrm>
              <a:off x="37651497" y="14066265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Straight Arrow Connector 1725"/>
            <p:cNvCxnSpPr/>
            <p:nvPr/>
          </p:nvCxnSpPr>
          <p:spPr>
            <a:xfrm>
              <a:off x="37651497" y="14232519"/>
              <a:ext cx="8459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7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1517</Words>
  <Application>Microsoft Macintosh PowerPoint</Application>
  <PresentationFormat>Custom</PresentationFormat>
  <Paragraphs>1077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456</cp:revision>
  <dcterms:created xsi:type="dcterms:W3CDTF">2006-08-16T00:00:00Z</dcterms:created>
  <dcterms:modified xsi:type="dcterms:W3CDTF">2018-05-29T09:09:52Z</dcterms:modified>
</cp:coreProperties>
</file>