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99" r:id="rId2"/>
    <p:sldId id="298" r:id="rId3"/>
    <p:sldId id="297" r:id="rId4"/>
    <p:sldId id="296" r:id="rId5"/>
  </p:sldIdLst>
  <p:sldSz cx="39600188" cy="28800425"/>
  <p:notesSz cx="6858000" cy="9144000"/>
  <p:defaultTextStyle>
    <a:defPPr>
      <a:defRPr lang="en-US"/>
    </a:defPPr>
    <a:lvl1pPr marL="0" algn="l" defTabSz="3085346" rtl="0" eaLnBrk="1" latinLnBrk="0" hangingPunct="1">
      <a:defRPr sz="6073" kern="1200">
        <a:solidFill>
          <a:schemeClr val="tx1"/>
        </a:solidFill>
        <a:latin typeface="+mn-lt"/>
        <a:ea typeface="+mn-ea"/>
        <a:cs typeface="+mn-cs"/>
      </a:defRPr>
    </a:lvl1pPr>
    <a:lvl2pPr marL="1542673" algn="l" defTabSz="3085346" rtl="0" eaLnBrk="1" latinLnBrk="0" hangingPunct="1">
      <a:defRPr sz="6073" kern="1200">
        <a:solidFill>
          <a:schemeClr val="tx1"/>
        </a:solidFill>
        <a:latin typeface="+mn-lt"/>
        <a:ea typeface="+mn-ea"/>
        <a:cs typeface="+mn-cs"/>
      </a:defRPr>
    </a:lvl2pPr>
    <a:lvl3pPr marL="3085346" algn="l" defTabSz="3085346" rtl="0" eaLnBrk="1" latinLnBrk="0" hangingPunct="1">
      <a:defRPr sz="6073" kern="1200">
        <a:solidFill>
          <a:schemeClr val="tx1"/>
        </a:solidFill>
        <a:latin typeface="+mn-lt"/>
        <a:ea typeface="+mn-ea"/>
        <a:cs typeface="+mn-cs"/>
      </a:defRPr>
    </a:lvl3pPr>
    <a:lvl4pPr marL="4628018" algn="l" defTabSz="3085346" rtl="0" eaLnBrk="1" latinLnBrk="0" hangingPunct="1">
      <a:defRPr sz="6073" kern="1200">
        <a:solidFill>
          <a:schemeClr val="tx1"/>
        </a:solidFill>
        <a:latin typeface="+mn-lt"/>
        <a:ea typeface="+mn-ea"/>
        <a:cs typeface="+mn-cs"/>
      </a:defRPr>
    </a:lvl4pPr>
    <a:lvl5pPr marL="6170692" algn="l" defTabSz="3085346" rtl="0" eaLnBrk="1" latinLnBrk="0" hangingPunct="1">
      <a:defRPr sz="6073" kern="1200">
        <a:solidFill>
          <a:schemeClr val="tx1"/>
        </a:solidFill>
        <a:latin typeface="+mn-lt"/>
        <a:ea typeface="+mn-ea"/>
        <a:cs typeface="+mn-cs"/>
      </a:defRPr>
    </a:lvl5pPr>
    <a:lvl6pPr marL="7713364" algn="l" defTabSz="3085346" rtl="0" eaLnBrk="1" latinLnBrk="0" hangingPunct="1">
      <a:defRPr sz="6073" kern="1200">
        <a:solidFill>
          <a:schemeClr val="tx1"/>
        </a:solidFill>
        <a:latin typeface="+mn-lt"/>
        <a:ea typeface="+mn-ea"/>
        <a:cs typeface="+mn-cs"/>
      </a:defRPr>
    </a:lvl6pPr>
    <a:lvl7pPr marL="9256037" algn="l" defTabSz="3085346" rtl="0" eaLnBrk="1" latinLnBrk="0" hangingPunct="1">
      <a:defRPr sz="6073" kern="1200">
        <a:solidFill>
          <a:schemeClr val="tx1"/>
        </a:solidFill>
        <a:latin typeface="+mn-lt"/>
        <a:ea typeface="+mn-ea"/>
        <a:cs typeface="+mn-cs"/>
      </a:defRPr>
    </a:lvl7pPr>
    <a:lvl8pPr marL="10798710" algn="l" defTabSz="3085346" rtl="0" eaLnBrk="1" latinLnBrk="0" hangingPunct="1">
      <a:defRPr sz="6073" kern="1200">
        <a:solidFill>
          <a:schemeClr val="tx1"/>
        </a:solidFill>
        <a:latin typeface="+mn-lt"/>
        <a:ea typeface="+mn-ea"/>
        <a:cs typeface="+mn-cs"/>
      </a:defRPr>
    </a:lvl8pPr>
    <a:lvl9pPr marL="12341383" algn="l" defTabSz="3085346" rtl="0" eaLnBrk="1" latinLnBrk="0" hangingPunct="1">
      <a:defRPr sz="607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71" userDrawn="1">
          <p15:clr>
            <a:srgbClr val="A4A3A4"/>
          </p15:clr>
        </p15:guide>
        <p15:guide id="2" pos="124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6464"/>
    <a:srgbClr val="CFCFE1"/>
    <a:srgbClr val="ACCFE1"/>
    <a:srgbClr val="CCAABB"/>
    <a:srgbClr val="FAC090"/>
    <a:srgbClr val="DCFF8D"/>
    <a:srgbClr val="B49687"/>
    <a:srgbClr val="FFA0DA"/>
    <a:srgbClr val="A0A0F0"/>
    <a:srgbClr val="F0F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26"/>
    <p:restoredTop sz="93400"/>
  </p:normalViewPr>
  <p:slideViewPr>
    <p:cSldViewPr>
      <p:cViewPr>
        <p:scale>
          <a:sx n="49" d="100"/>
          <a:sy n="49" d="100"/>
        </p:scale>
        <p:origin x="-584" y="144"/>
      </p:cViewPr>
      <p:guideLst>
        <p:guide orient="horz" pos="9071"/>
        <p:guide pos="1247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F51B-0D5B-BD48-9512-DDCE424B6B65}" type="datetimeFigureOut">
              <a:rPr lang="en-US" smtClean="0"/>
              <a:t>5/29/18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08100" y="1143000"/>
            <a:ext cx="4241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53C1E-005F-E245-8EB5-437506773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9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0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54" algn="l" defTabSz="68570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09" algn="l" defTabSz="68570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563" algn="l" defTabSz="68570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417" algn="l" defTabSz="68570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271" algn="l" defTabSz="68570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126" algn="l" defTabSz="68570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99980" algn="l" defTabSz="68570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834" algn="l" defTabSz="68570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0014" y="8946801"/>
            <a:ext cx="33660160" cy="61734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0035" y="16320243"/>
            <a:ext cx="27720132" cy="736010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0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0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01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002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00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003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00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004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710137" y="1153355"/>
            <a:ext cx="8910043" cy="2457369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09" y="1153355"/>
            <a:ext cx="26070124" cy="2457369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142" y="18506944"/>
            <a:ext cx="33660160" cy="5720083"/>
          </a:xfrm>
        </p:spPr>
        <p:txBody>
          <a:bodyPr anchor="t"/>
          <a:lstStyle>
            <a:lvl1pPr algn="l">
              <a:defRPr sz="3501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28142" y="12206855"/>
            <a:ext cx="33660160" cy="6300091"/>
          </a:xfrm>
        </p:spPr>
        <p:txBody>
          <a:bodyPr anchor="b"/>
          <a:lstStyle>
            <a:lvl1pPr marL="0" indent="0">
              <a:buNone/>
              <a:defRPr sz="1750">
                <a:solidFill>
                  <a:schemeClr val="tx1">
                    <a:tint val="75000"/>
                  </a:schemeClr>
                </a:solidFill>
              </a:defRPr>
            </a:lvl1pPr>
            <a:lvl2pPr marL="400052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80010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00152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4pPr>
            <a:lvl5pPr marL="1600203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5pPr>
            <a:lvl6pPr marL="2000254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6pPr>
            <a:lvl7pPr marL="2400304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7pPr>
            <a:lvl8pPr marL="2800355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8pPr>
            <a:lvl9pPr marL="3200406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11" y="6720104"/>
            <a:ext cx="17490083" cy="19006950"/>
          </a:xfrm>
        </p:spPr>
        <p:txBody>
          <a:bodyPr/>
          <a:lstStyle>
            <a:lvl1pPr>
              <a:defRPr sz="2450"/>
            </a:lvl1pPr>
            <a:lvl2pPr>
              <a:defRPr sz="2101"/>
            </a:lvl2pPr>
            <a:lvl3pPr>
              <a:defRPr sz="175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130095" y="6720104"/>
            <a:ext cx="17490083" cy="19006950"/>
          </a:xfrm>
        </p:spPr>
        <p:txBody>
          <a:bodyPr/>
          <a:lstStyle>
            <a:lvl1pPr>
              <a:defRPr sz="2450"/>
            </a:lvl1pPr>
            <a:lvl2pPr>
              <a:defRPr sz="2101"/>
            </a:lvl2pPr>
            <a:lvl3pPr>
              <a:defRPr sz="175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09" y="6446766"/>
            <a:ext cx="17496960" cy="2686704"/>
          </a:xfrm>
        </p:spPr>
        <p:txBody>
          <a:bodyPr anchor="b"/>
          <a:lstStyle>
            <a:lvl1pPr marL="0" indent="0">
              <a:buNone/>
              <a:defRPr sz="2101" b="1"/>
            </a:lvl1pPr>
            <a:lvl2pPr marL="400052" indent="0">
              <a:buNone/>
              <a:defRPr sz="1750" b="1"/>
            </a:lvl2pPr>
            <a:lvl3pPr marL="800101" indent="0">
              <a:buNone/>
              <a:defRPr sz="1575" b="1"/>
            </a:lvl3pPr>
            <a:lvl4pPr marL="1200152" indent="0">
              <a:buNone/>
              <a:defRPr sz="1400" b="1"/>
            </a:lvl4pPr>
            <a:lvl5pPr marL="1600203" indent="0">
              <a:buNone/>
              <a:defRPr sz="1400" b="1"/>
            </a:lvl5pPr>
            <a:lvl6pPr marL="2000254" indent="0">
              <a:buNone/>
              <a:defRPr sz="1400" b="1"/>
            </a:lvl6pPr>
            <a:lvl7pPr marL="2400304" indent="0">
              <a:buNone/>
              <a:defRPr sz="1400" b="1"/>
            </a:lvl7pPr>
            <a:lvl8pPr marL="2800355" indent="0">
              <a:buNone/>
              <a:defRPr sz="1400" b="1"/>
            </a:lvl8pPr>
            <a:lvl9pPr marL="3200406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0009" y="9133470"/>
            <a:ext cx="17496960" cy="16593580"/>
          </a:xfrm>
        </p:spPr>
        <p:txBody>
          <a:bodyPr/>
          <a:lstStyle>
            <a:lvl1pPr>
              <a:defRPr sz="2101"/>
            </a:lvl1pPr>
            <a:lvl2pPr>
              <a:defRPr sz="1750"/>
            </a:lvl2pPr>
            <a:lvl3pPr>
              <a:defRPr sz="1575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116348" y="6446766"/>
            <a:ext cx="17503833" cy="2686704"/>
          </a:xfrm>
        </p:spPr>
        <p:txBody>
          <a:bodyPr anchor="b"/>
          <a:lstStyle>
            <a:lvl1pPr marL="0" indent="0">
              <a:buNone/>
              <a:defRPr sz="2101" b="1"/>
            </a:lvl1pPr>
            <a:lvl2pPr marL="400052" indent="0">
              <a:buNone/>
              <a:defRPr sz="1750" b="1"/>
            </a:lvl2pPr>
            <a:lvl3pPr marL="800101" indent="0">
              <a:buNone/>
              <a:defRPr sz="1575" b="1"/>
            </a:lvl3pPr>
            <a:lvl4pPr marL="1200152" indent="0">
              <a:buNone/>
              <a:defRPr sz="1400" b="1"/>
            </a:lvl4pPr>
            <a:lvl5pPr marL="1600203" indent="0">
              <a:buNone/>
              <a:defRPr sz="1400" b="1"/>
            </a:lvl5pPr>
            <a:lvl6pPr marL="2000254" indent="0">
              <a:buNone/>
              <a:defRPr sz="1400" b="1"/>
            </a:lvl6pPr>
            <a:lvl7pPr marL="2400304" indent="0">
              <a:buNone/>
              <a:defRPr sz="1400" b="1"/>
            </a:lvl7pPr>
            <a:lvl8pPr marL="2800355" indent="0">
              <a:buNone/>
              <a:defRPr sz="1400" b="1"/>
            </a:lvl8pPr>
            <a:lvl9pPr marL="3200406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116348" y="9133470"/>
            <a:ext cx="17503833" cy="16593580"/>
          </a:xfrm>
        </p:spPr>
        <p:txBody>
          <a:bodyPr/>
          <a:lstStyle>
            <a:lvl1pPr>
              <a:defRPr sz="2101"/>
            </a:lvl1pPr>
            <a:lvl2pPr>
              <a:defRPr sz="1750"/>
            </a:lvl2pPr>
            <a:lvl3pPr>
              <a:defRPr sz="1575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0012" y="1146683"/>
            <a:ext cx="13028189" cy="4880072"/>
          </a:xfrm>
        </p:spPr>
        <p:txBody>
          <a:bodyPr anchor="b"/>
          <a:lstStyle>
            <a:lvl1pPr algn="l">
              <a:defRPr sz="175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82576" y="1146691"/>
            <a:ext cx="22137605" cy="24580365"/>
          </a:xfrm>
        </p:spPr>
        <p:txBody>
          <a:bodyPr/>
          <a:lstStyle>
            <a:lvl1pPr>
              <a:defRPr sz="2800"/>
            </a:lvl1pPr>
            <a:lvl2pPr>
              <a:defRPr sz="2450"/>
            </a:lvl2pPr>
            <a:lvl3pPr>
              <a:defRPr sz="2101"/>
            </a:lvl3pPr>
            <a:lvl4pPr>
              <a:defRPr sz="1750"/>
            </a:lvl4pPr>
            <a:lvl5pPr>
              <a:defRPr sz="1750"/>
            </a:lvl5pPr>
            <a:lvl6pPr>
              <a:defRPr sz="1750"/>
            </a:lvl6pPr>
            <a:lvl7pPr>
              <a:defRPr sz="1750"/>
            </a:lvl7pPr>
            <a:lvl8pPr>
              <a:defRPr sz="1750"/>
            </a:lvl8pPr>
            <a:lvl9pPr>
              <a:defRPr sz="17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0012" y="6026762"/>
            <a:ext cx="13028189" cy="19700293"/>
          </a:xfrm>
        </p:spPr>
        <p:txBody>
          <a:bodyPr/>
          <a:lstStyle>
            <a:lvl1pPr marL="0" indent="0">
              <a:buNone/>
              <a:defRPr sz="1225"/>
            </a:lvl1pPr>
            <a:lvl2pPr marL="400052" indent="0">
              <a:buNone/>
              <a:defRPr sz="1050"/>
            </a:lvl2pPr>
            <a:lvl3pPr marL="800101" indent="0">
              <a:buNone/>
              <a:defRPr sz="875"/>
            </a:lvl3pPr>
            <a:lvl4pPr marL="1200152" indent="0">
              <a:buNone/>
              <a:defRPr sz="789"/>
            </a:lvl4pPr>
            <a:lvl5pPr marL="1600203" indent="0">
              <a:buNone/>
              <a:defRPr sz="789"/>
            </a:lvl5pPr>
            <a:lvl6pPr marL="2000254" indent="0">
              <a:buNone/>
              <a:defRPr sz="789"/>
            </a:lvl6pPr>
            <a:lvl7pPr marL="2400304" indent="0">
              <a:buNone/>
              <a:defRPr sz="789"/>
            </a:lvl7pPr>
            <a:lvl8pPr marL="2800355" indent="0">
              <a:buNone/>
              <a:defRPr sz="789"/>
            </a:lvl8pPr>
            <a:lvl9pPr marL="3200406" indent="0">
              <a:buNone/>
              <a:defRPr sz="78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1922" y="20160301"/>
            <a:ext cx="23760113" cy="2380036"/>
          </a:xfrm>
        </p:spPr>
        <p:txBody>
          <a:bodyPr anchor="b"/>
          <a:lstStyle>
            <a:lvl1pPr algn="l">
              <a:defRPr sz="175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61922" y="2573376"/>
            <a:ext cx="23760113" cy="17280255"/>
          </a:xfrm>
        </p:spPr>
        <p:txBody>
          <a:bodyPr/>
          <a:lstStyle>
            <a:lvl1pPr marL="0" indent="0">
              <a:buNone/>
              <a:defRPr sz="2800"/>
            </a:lvl1pPr>
            <a:lvl2pPr marL="400052" indent="0">
              <a:buNone/>
              <a:defRPr sz="2450"/>
            </a:lvl2pPr>
            <a:lvl3pPr marL="800101" indent="0">
              <a:buNone/>
              <a:defRPr sz="2101"/>
            </a:lvl3pPr>
            <a:lvl4pPr marL="1200152" indent="0">
              <a:buNone/>
              <a:defRPr sz="1750"/>
            </a:lvl4pPr>
            <a:lvl5pPr marL="1600203" indent="0">
              <a:buNone/>
              <a:defRPr sz="1750"/>
            </a:lvl5pPr>
            <a:lvl6pPr marL="2000254" indent="0">
              <a:buNone/>
              <a:defRPr sz="1750"/>
            </a:lvl6pPr>
            <a:lvl7pPr marL="2400304" indent="0">
              <a:buNone/>
              <a:defRPr sz="1750"/>
            </a:lvl7pPr>
            <a:lvl8pPr marL="2800355" indent="0">
              <a:buNone/>
              <a:defRPr sz="1750"/>
            </a:lvl8pPr>
            <a:lvl9pPr marL="3200406" indent="0">
              <a:buNone/>
              <a:defRPr sz="175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61922" y="22540335"/>
            <a:ext cx="23760113" cy="3380049"/>
          </a:xfrm>
        </p:spPr>
        <p:txBody>
          <a:bodyPr/>
          <a:lstStyle>
            <a:lvl1pPr marL="0" indent="0">
              <a:buNone/>
              <a:defRPr sz="1225"/>
            </a:lvl1pPr>
            <a:lvl2pPr marL="400052" indent="0">
              <a:buNone/>
              <a:defRPr sz="1050"/>
            </a:lvl2pPr>
            <a:lvl3pPr marL="800101" indent="0">
              <a:buNone/>
              <a:defRPr sz="875"/>
            </a:lvl3pPr>
            <a:lvl4pPr marL="1200152" indent="0">
              <a:buNone/>
              <a:defRPr sz="789"/>
            </a:lvl4pPr>
            <a:lvl5pPr marL="1600203" indent="0">
              <a:buNone/>
              <a:defRPr sz="789"/>
            </a:lvl5pPr>
            <a:lvl6pPr marL="2000254" indent="0">
              <a:buNone/>
              <a:defRPr sz="789"/>
            </a:lvl6pPr>
            <a:lvl7pPr marL="2400304" indent="0">
              <a:buNone/>
              <a:defRPr sz="789"/>
            </a:lvl7pPr>
            <a:lvl8pPr marL="2800355" indent="0">
              <a:buNone/>
              <a:defRPr sz="789"/>
            </a:lvl8pPr>
            <a:lvl9pPr marL="3200406" indent="0">
              <a:buNone/>
              <a:defRPr sz="78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11" y="1153354"/>
            <a:ext cx="35640169" cy="4800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11" y="6720104"/>
            <a:ext cx="35640169" cy="19006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16" y="26693731"/>
            <a:ext cx="9240044" cy="15333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530064" y="26693731"/>
            <a:ext cx="12540060" cy="15333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380141" y="26693731"/>
            <a:ext cx="9240044" cy="15333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00101" rtl="0" eaLnBrk="1" latinLnBrk="0" hangingPunct="1">
        <a:spcBef>
          <a:spcPct val="0"/>
        </a:spcBef>
        <a:buNone/>
        <a:defRPr sz="3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0039" indent="-300039" algn="l" defTabSz="800101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0083" indent="-250032" algn="l" defTabSz="800101" rtl="0" eaLnBrk="1" latinLnBrk="0" hangingPunct="1">
        <a:spcBef>
          <a:spcPct val="20000"/>
        </a:spcBef>
        <a:buFont typeface="Arial" pitchFamily="34" charset="0"/>
        <a:buChar char="–"/>
        <a:defRPr sz="2450" kern="1200">
          <a:solidFill>
            <a:schemeClr val="tx1"/>
          </a:solidFill>
          <a:latin typeface="+mn-lt"/>
          <a:ea typeface="+mn-ea"/>
          <a:cs typeface="+mn-cs"/>
        </a:defRPr>
      </a:lvl2pPr>
      <a:lvl3pPr marL="1000128" indent="-200026" algn="l" defTabSz="800101" rtl="0" eaLnBrk="1" latinLnBrk="0" hangingPunct="1">
        <a:spcBef>
          <a:spcPct val="20000"/>
        </a:spcBef>
        <a:buFont typeface="Arial" pitchFamily="34" charset="0"/>
        <a:buChar char="•"/>
        <a:defRPr sz="2101" kern="1200">
          <a:solidFill>
            <a:schemeClr val="tx1"/>
          </a:solidFill>
          <a:latin typeface="+mn-lt"/>
          <a:ea typeface="+mn-ea"/>
          <a:cs typeface="+mn-cs"/>
        </a:defRPr>
      </a:lvl3pPr>
      <a:lvl4pPr marL="1400177" indent="-200026" algn="l" defTabSz="800101" rtl="0" eaLnBrk="1" latinLnBrk="0" hangingPunct="1">
        <a:spcBef>
          <a:spcPct val="20000"/>
        </a:spcBef>
        <a:buFont typeface="Arial" pitchFamily="34" charset="0"/>
        <a:buChar char="–"/>
        <a:defRPr sz="1750" kern="1200">
          <a:solidFill>
            <a:schemeClr val="tx1"/>
          </a:solidFill>
          <a:latin typeface="+mn-lt"/>
          <a:ea typeface="+mn-ea"/>
          <a:cs typeface="+mn-cs"/>
        </a:defRPr>
      </a:lvl4pPr>
      <a:lvl5pPr marL="1800229" indent="-200026" algn="l" defTabSz="800101" rtl="0" eaLnBrk="1" latinLnBrk="0" hangingPunct="1">
        <a:spcBef>
          <a:spcPct val="20000"/>
        </a:spcBef>
        <a:buFont typeface="Arial" pitchFamily="34" charset="0"/>
        <a:buChar char="»"/>
        <a:defRPr sz="1750" kern="1200">
          <a:solidFill>
            <a:schemeClr val="tx1"/>
          </a:solidFill>
          <a:latin typeface="+mn-lt"/>
          <a:ea typeface="+mn-ea"/>
          <a:cs typeface="+mn-cs"/>
        </a:defRPr>
      </a:lvl5pPr>
      <a:lvl6pPr marL="2200279" indent="-200026" algn="l" defTabSz="800101" rtl="0" eaLnBrk="1" latinLnBrk="0" hangingPunct="1">
        <a:spcBef>
          <a:spcPct val="20000"/>
        </a:spcBef>
        <a:buFont typeface="Arial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6pPr>
      <a:lvl7pPr marL="2600331" indent="-200026" algn="l" defTabSz="800101" rtl="0" eaLnBrk="1" latinLnBrk="0" hangingPunct="1">
        <a:spcBef>
          <a:spcPct val="20000"/>
        </a:spcBef>
        <a:buFont typeface="Arial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7pPr>
      <a:lvl8pPr marL="3000381" indent="-200026" algn="l" defTabSz="800101" rtl="0" eaLnBrk="1" latinLnBrk="0" hangingPunct="1">
        <a:spcBef>
          <a:spcPct val="20000"/>
        </a:spcBef>
        <a:buFont typeface="Arial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8pPr>
      <a:lvl9pPr marL="3400432" indent="-200026" algn="l" defTabSz="800101" rtl="0" eaLnBrk="1" latinLnBrk="0" hangingPunct="1">
        <a:spcBef>
          <a:spcPct val="20000"/>
        </a:spcBef>
        <a:buFont typeface="Arial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0101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400052" algn="l" defTabSz="800101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800101" algn="l" defTabSz="800101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2" algn="l" defTabSz="800101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3" algn="l" defTabSz="800101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5pPr>
      <a:lvl6pPr marL="2000254" algn="l" defTabSz="800101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4" algn="l" defTabSz="800101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7pPr>
      <a:lvl8pPr marL="2800355" algn="l" defTabSz="800101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8pPr>
      <a:lvl9pPr marL="3200406" algn="l" defTabSz="800101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304" y="4306486"/>
            <a:ext cx="9410081" cy="9324998"/>
          </a:xfrm>
          <a:prstGeom prst="rect">
            <a:avLst/>
          </a:prstGeom>
        </p:spPr>
      </p:pic>
      <p:grpSp>
        <p:nvGrpSpPr>
          <p:cNvPr id="273" name="Group 272"/>
          <p:cNvGrpSpPr/>
          <p:nvPr/>
        </p:nvGrpSpPr>
        <p:grpSpPr>
          <a:xfrm>
            <a:off x="25591294" y="4076481"/>
            <a:ext cx="10155553" cy="9768241"/>
            <a:chOff x="12120697" y="4291783"/>
            <a:chExt cx="10155553" cy="9768241"/>
          </a:xfrm>
        </p:grpSpPr>
        <p:sp>
          <p:nvSpPr>
            <p:cNvPr id="87" name="TextBox 86"/>
            <p:cNvSpPr txBox="1"/>
            <p:nvPr/>
          </p:nvSpPr>
          <p:spPr>
            <a:xfrm>
              <a:off x="16540297" y="4967302"/>
              <a:ext cx="67197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+y</a:t>
              </a:r>
              <a:endParaRPr lang="en-US" sz="4000" dirty="0"/>
            </a:p>
          </p:txBody>
        </p:sp>
        <p:grpSp>
          <p:nvGrpSpPr>
            <p:cNvPr id="175" name="Group 174"/>
            <p:cNvGrpSpPr>
              <a:grpSpLocks noChangeAspect="1"/>
            </p:cNvGrpSpPr>
            <p:nvPr/>
          </p:nvGrpSpPr>
          <p:grpSpPr>
            <a:xfrm>
              <a:off x="12120697" y="4377309"/>
              <a:ext cx="10080000" cy="9623579"/>
              <a:chOff x="25157671" y="1944000"/>
              <a:chExt cx="14198779" cy="13555860"/>
            </a:xfrm>
          </p:grpSpPr>
          <p:sp>
            <p:nvSpPr>
              <p:cNvPr id="88" name="Oval 87"/>
              <p:cNvSpPr>
                <a:spLocks/>
              </p:cNvSpPr>
              <p:nvPr/>
            </p:nvSpPr>
            <p:spPr>
              <a:xfrm>
                <a:off x="31643742" y="6526553"/>
                <a:ext cx="1222717" cy="1128660"/>
              </a:xfrm>
              <a:prstGeom prst="ellipse">
                <a:avLst/>
              </a:prstGeom>
              <a:solidFill>
                <a:srgbClr val="FFA0D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6</a:t>
                </a:r>
              </a:p>
            </p:txBody>
          </p:sp>
          <p:cxnSp>
            <p:nvCxnSpPr>
              <p:cNvPr id="103" name="Straight Arrow Connector 102"/>
              <p:cNvCxnSpPr>
                <a:stCxn id="108" idx="2"/>
                <a:endCxn id="91" idx="6"/>
              </p:cNvCxnSpPr>
              <p:nvPr/>
            </p:nvCxnSpPr>
            <p:spPr>
              <a:xfrm flipH="1">
                <a:off x="26380388" y="8715153"/>
                <a:ext cx="1174789" cy="0"/>
              </a:xfrm>
              <a:prstGeom prst="straightConnector1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Oval 107"/>
              <p:cNvSpPr>
                <a:spLocks/>
              </p:cNvSpPr>
              <p:nvPr/>
            </p:nvSpPr>
            <p:spPr>
              <a:xfrm>
                <a:off x="27555177" y="8150823"/>
                <a:ext cx="1222717" cy="1128660"/>
              </a:xfrm>
              <a:prstGeom prst="ellipse">
                <a:avLst/>
              </a:prstGeom>
              <a:solidFill>
                <a:srgbClr val="F0F0A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5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4</a:t>
                </a:r>
                <a:endParaRPr lang="en-US" sz="4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10" name="Oval 109"/>
              <p:cNvSpPr>
                <a:spLocks/>
              </p:cNvSpPr>
              <p:nvPr/>
            </p:nvSpPr>
            <p:spPr>
              <a:xfrm>
                <a:off x="35757733" y="8150823"/>
                <a:ext cx="1222717" cy="1128660"/>
              </a:xfrm>
              <a:prstGeom prst="ellipse">
                <a:avLst/>
              </a:prstGeom>
              <a:solidFill>
                <a:srgbClr val="DCFF8D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8</a:t>
                </a:r>
                <a:endParaRPr lang="en-US" sz="4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94" name="Oval 93"/>
              <p:cNvSpPr>
                <a:spLocks/>
              </p:cNvSpPr>
              <p:nvPr/>
            </p:nvSpPr>
            <p:spPr>
              <a:xfrm>
                <a:off x="31643742" y="9864000"/>
                <a:ext cx="1222717" cy="1128660"/>
              </a:xfrm>
              <a:prstGeom prst="ellipse">
                <a:avLst/>
              </a:prstGeom>
              <a:solidFill>
                <a:srgbClr val="CCAABB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96" name="Oval 95"/>
              <p:cNvSpPr>
                <a:spLocks/>
              </p:cNvSpPr>
              <p:nvPr/>
            </p:nvSpPr>
            <p:spPr>
              <a:xfrm>
                <a:off x="31643742" y="14371200"/>
                <a:ext cx="1222717" cy="1128660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126" name="Straight Arrow Connector 125"/>
              <p:cNvCxnSpPr>
                <a:stCxn id="109" idx="2"/>
                <a:endCxn id="108" idx="6"/>
              </p:cNvCxnSpPr>
              <p:nvPr/>
            </p:nvCxnSpPr>
            <p:spPr>
              <a:xfrm flipH="1">
                <a:off x="28777894" y="8715153"/>
                <a:ext cx="1153283" cy="0"/>
              </a:xfrm>
              <a:prstGeom prst="straightConnector1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>
                <a:stCxn id="110" idx="2"/>
                <a:endCxn id="95" idx="6"/>
              </p:cNvCxnSpPr>
              <p:nvPr/>
            </p:nvCxnSpPr>
            <p:spPr>
              <a:xfrm flipH="1">
                <a:off x="34586411" y="8715153"/>
                <a:ext cx="1171322" cy="0"/>
              </a:xfrm>
              <a:prstGeom prst="straightConnector1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/>
              <p:cNvCxnSpPr>
                <a:stCxn id="97" idx="2"/>
                <a:endCxn id="110" idx="6"/>
              </p:cNvCxnSpPr>
              <p:nvPr/>
            </p:nvCxnSpPr>
            <p:spPr>
              <a:xfrm flipH="1">
                <a:off x="36980450" y="8715153"/>
                <a:ext cx="1153283" cy="0"/>
              </a:xfrm>
              <a:prstGeom prst="straightConnector1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/>
              <p:cNvCxnSpPr>
                <a:stCxn id="94" idx="4"/>
                <a:endCxn id="111" idx="0"/>
              </p:cNvCxnSpPr>
              <p:nvPr/>
            </p:nvCxnSpPr>
            <p:spPr>
              <a:xfrm>
                <a:off x="32255101" y="10992660"/>
                <a:ext cx="0" cy="1110540"/>
              </a:xfrm>
              <a:prstGeom prst="straightConnector1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/>
              <p:cNvCxnSpPr>
                <a:stCxn id="111" idx="4"/>
                <a:endCxn id="96" idx="0"/>
              </p:cNvCxnSpPr>
              <p:nvPr/>
            </p:nvCxnSpPr>
            <p:spPr>
              <a:xfrm>
                <a:off x="32255101" y="13231860"/>
                <a:ext cx="0" cy="1139340"/>
              </a:xfrm>
              <a:prstGeom prst="straightConnector1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>
                <a:stCxn id="112" idx="4"/>
                <a:endCxn id="88" idx="0"/>
              </p:cNvCxnSpPr>
              <p:nvPr/>
            </p:nvCxnSpPr>
            <p:spPr>
              <a:xfrm>
                <a:off x="32255101" y="5376660"/>
                <a:ext cx="0" cy="1149893"/>
              </a:xfrm>
              <a:prstGeom prst="straightConnector1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/>
              <p:cNvCxnSpPr>
                <a:stCxn id="92" idx="4"/>
                <a:endCxn id="112" idx="0"/>
              </p:cNvCxnSpPr>
              <p:nvPr/>
            </p:nvCxnSpPr>
            <p:spPr>
              <a:xfrm>
                <a:off x="32255101" y="3074400"/>
                <a:ext cx="0" cy="1173600"/>
              </a:xfrm>
              <a:prstGeom prst="straightConnector1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/>
              <p:cNvCxnSpPr>
                <a:stCxn id="88" idx="2"/>
                <a:endCxn id="109" idx="0"/>
              </p:cNvCxnSpPr>
              <p:nvPr/>
            </p:nvCxnSpPr>
            <p:spPr>
              <a:xfrm flipH="1">
                <a:off x="30542536" y="7090883"/>
                <a:ext cx="1101206" cy="1059940"/>
              </a:xfrm>
              <a:prstGeom prst="straightConnector1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/>
              <p:cNvCxnSpPr>
                <a:stCxn id="95" idx="0"/>
                <a:endCxn id="88" idx="6"/>
              </p:cNvCxnSpPr>
              <p:nvPr/>
            </p:nvCxnSpPr>
            <p:spPr>
              <a:xfrm flipH="1" flipV="1">
                <a:off x="32866459" y="7090883"/>
                <a:ext cx="1108594" cy="1059940"/>
              </a:xfrm>
              <a:prstGeom prst="straightConnector1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>
                <a:stCxn id="95" idx="4"/>
                <a:endCxn id="94" idx="6"/>
              </p:cNvCxnSpPr>
              <p:nvPr/>
            </p:nvCxnSpPr>
            <p:spPr>
              <a:xfrm flipH="1">
                <a:off x="32866459" y="9279483"/>
                <a:ext cx="1108594" cy="1148847"/>
              </a:xfrm>
              <a:prstGeom prst="straightConnector1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>
                <a:stCxn id="109" idx="4"/>
                <a:endCxn id="94" idx="2"/>
              </p:cNvCxnSpPr>
              <p:nvPr/>
            </p:nvCxnSpPr>
            <p:spPr>
              <a:xfrm>
                <a:off x="30542536" y="9279483"/>
                <a:ext cx="1101206" cy="1148847"/>
              </a:xfrm>
              <a:prstGeom prst="straightConnector1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Arrow Connector 162"/>
              <p:cNvCxnSpPr>
                <a:stCxn id="91" idx="4"/>
                <a:endCxn id="96" idx="2"/>
              </p:cNvCxnSpPr>
              <p:nvPr/>
            </p:nvCxnSpPr>
            <p:spPr>
              <a:xfrm>
                <a:off x="25769030" y="9279483"/>
                <a:ext cx="5874712" cy="5656047"/>
              </a:xfrm>
              <a:prstGeom prst="straightConnector1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Arrow Connector 165"/>
              <p:cNvCxnSpPr>
                <a:stCxn id="96" idx="6"/>
                <a:endCxn id="97" idx="4"/>
              </p:cNvCxnSpPr>
              <p:nvPr/>
            </p:nvCxnSpPr>
            <p:spPr>
              <a:xfrm flipV="1">
                <a:off x="32866459" y="9279483"/>
                <a:ext cx="5878633" cy="5656047"/>
              </a:xfrm>
              <a:prstGeom prst="straightConnector1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Arrow Connector 168"/>
              <p:cNvCxnSpPr>
                <a:stCxn id="91" idx="0"/>
                <a:endCxn id="92" idx="2"/>
              </p:cNvCxnSpPr>
              <p:nvPr/>
            </p:nvCxnSpPr>
            <p:spPr>
              <a:xfrm flipV="1">
                <a:off x="25769030" y="2509200"/>
                <a:ext cx="5874712" cy="5641623"/>
              </a:xfrm>
              <a:prstGeom prst="straightConnector1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Arrow Connector 171"/>
              <p:cNvCxnSpPr>
                <a:stCxn id="92" idx="6"/>
                <a:endCxn id="97" idx="0"/>
              </p:cNvCxnSpPr>
              <p:nvPr/>
            </p:nvCxnSpPr>
            <p:spPr>
              <a:xfrm>
                <a:off x="32866459" y="2509200"/>
                <a:ext cx="5878633" cy="5641623"/>
              </a:xfrm>
              <a:prstGeom prst="straightConnector1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Oval 94"/>
              <p:cNvSpPr>
                <a:spLocks/>
              </p:cNvSpPr>
              <p:nvPr/>
            </p:nvSpPr>
            <p:spPr>
              <a:xfrm>
                <a:off x="33363694" y="8150823"/>
                <a:ext cx="1222717" cy="1128660"/>
              </a:xfrm>
              <a:prstGeom prst="ellipse">
                <a:avLst/>
              </a:prstGeom>
              <a:solidFill>
                <a:srgbClr val="B49687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7</a:t>
                </a:r>
                <a:endParaRPr lang="en-US" sz="4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91" name="Oval 90"/>
              <p:cNvSpPr>
                <a:spLocks/>
              </p:cNvSpPr>
              <p:nvPr/>
            </p:nvSpPr>
            <p:spPr>
              <a:xfrm>
                <a:off x="25157671" y="8150823"/>
                <a:ext cx="1222717" cy="1128660"/>
              </a:xfrm>
              <a:prstGeom prst="ellipse">
                <a:avLst/>
              </a:prstGeom>
              <a:solidFill>
                <a:srgbClr val="C896F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5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  <a:endParaRPr lang="en-US" sz="4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12" name="Oval 111"/>
              <p:cNvSpPr>
                <a:spLocks/>
              </p:cNvSpPr>
              <p:nvPr/>
            </p:nvSpPr>
            <p:spPr>
              <a:xfrm>
                <a:off x="31643742" y="4248000"/>
                <a:ext cx="1222717" cy="1128660"/>
              </a:xfrm>
              <a:prstGeom prst="ellipse">
                <a:avLst/>
              </a:prstGeom>
              <a:solidFill>
                <a:srgbClr val="95F2F2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5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  <a:endParaRPr lang="en-US" sz="4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11" name="Oval 110"/>
              <p:cNvSpPr>
                <a:spLocks/>
              </p:cNvSpPr>
              <p:nvPr/>
            </p:nvSpPr>
            <p:spPr>
              <a:xfrm>
                <a:off x="31643742" y="12103200"/>
                <a:ext cx="1222717" cy="1128660"/>
              </a:xfrm>
              <a:prstGeom prst="ellipse">
                <a:avLst/>
              </a:prstGeom>
              <a:solidFill>
                <a:srgbClr val="ACCFE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09" name="Oval 108"/>
              <p:cNvSpPr>
                <a:spLocks/>
              </p:cNvSpPr>
              <p:nvPr/>
            </p:nvSpPr>
            <p:spPr>
              <a:xfrm>
                <a:off x="29931177" y="8150823"/>
                <a:ext cx="1222717" cy="1128660"/>
              </a:xfrm>
              <a:prstGeom prst="ellipse">
                <a:avLst/>
              </a:prstGeom>
              <a:solidFill>
                <a:srgbClr val="A0A0F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5</a:t>
                </a:r>
                <a:endParaRPr lang="en-US" sz="4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92" name="Oval 91"/>
              <p:cNvSpPr>
                <a:spLocks/>
              </p:cNvSpPr>
              <p:nvPr/>
            </p:nvSpPr>
            <p:spPr>
              <a:xfrm>
                <a:off x="31643742" y="1944000"/>
                <a:ext cx="1222717" cy="1130400"/>
              </a:xfrm>
              <a:prstGeom prst="ellipse">
                <a:avLst/>
              </a:prstGeom>
              <a:solidFill>
                <a:srgbClr val="A0F0A1"/>
              </a:solidFill>
              <a:ln w="76200">
                <a:solidFill>
                  <a:srgbClr val="F0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5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  <a:endParaRPr lang="en-US" sz="4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97" name="Oval 96"/>
              <p:cNvSpPr>
                <a:spLocks/>
              </p:cNvSpPr>
              <p:nvPr/>
            </p:nvSpPr>
            <p:spPr>
              <a:xfrm>
                <a:off x="38133733" y="8150823"/>
                <a:ext cx="1222717" cy="1128660"/>
              </a:xfrm>
              <a:prstGeom prst="ellipse">
                <a:avLst/>
              </a:prstGeom>
              <a:solidFill>
                <a:srgbClr val="CFCFE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9</a:t>
                </a:r>
                <a:endParaRPr lang="en-US" sz="4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76" name="TextBox 175"/>
            <p:cNvSpPr txBox="1"/>
            <p:nvPr/>
          </p:nvSpPr>
          <p:spPr>
            <a:xfrm>
              <a:off x="16006897" y="4291783"/>
              <a:ext cx="67197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+y</a:t>
              </a:r>
              <a:endParaRPr lang="en-US" sz="4000" dirty="0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17620918" y="4291783"/>
              <a:ext cx="67197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+y</a:t>
              </a:r>
              <a:endParaRPr lang="en-US" sz="4000" dirty="0"/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21650438" y="8062314"/>
              <a:ext cx="56958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-y</a:t>
              </a:r>
              <a:endParaRPr lang="en-US" sz="4000" dirty="0"/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12161403" y="8062314"/>
              <a:ext cx="56958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smtClean="0"/>
                <a:t>-y</a:t>
              </a:r>
              <a:endParaRPr lang="en-US" sz="4000" dirty="0"/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16619101" y="5399302"/>
              <a:ext cx="56958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-y</a:t>
              </a:r>
              <a:endParaRPr lang="en-US" sz="4000" dirty="0"/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16630578" y="6587302"/>
              <a:ext cx="5553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-x</a:t>
              </a:r>
              <a:endParaRPr lang="en-US" sz="4000" dirty="0"/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16548312" y="7055302"/>
              <a:ext cx="6623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+x</a:t>
              </a:r>
              <a:endParaRPr lang="en-US" sz="4000" dirty="0"/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16083097" y="7528914"/>
              <a:ext cx="6415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+z</a:t>
              </a:r>
              <a:endParaRPr lang="en-US" sz="4000" dirty="0"/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14501403" y="8443314"/>
              <a:ext cx="5553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-x</a:t>
              </a:r>
              <a:endParaRPr lang="en-US" sz="4000" dirty="0"/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15549697" y="8138514"/>
              <a:ext cx="5437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-z</a:t>
              </a:r>
              <a:endParaRPr lang="en-US" sz="4000" dirty="0"/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15021768" y="8443314"/>
              <a:ext cx="6623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smtClean="0"/>
                <a:t>+x</a:t>
              </a:r>
              <a:endParaRPr lang="en-US" sz="4000" dirty="0"/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12806497" y="8443314"/>
              <a:ext cx="5553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smtClean="0"/>
                <a:t>-x</a:t>
              </a:r>
              <a:endParaRPr lang="en-US" sz="4000" dirty="0"/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13316106" y="8443314"/>
              <a:ext cx="6623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+x</a:t>
              </a:r>
              <a:endParaRPr lang="en-US" sz="4000" dirty="0"/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17585152" y="7528914"/>
              <a:ext cx="5553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-x</a:t>
              </a:r>
              <a:endParaRPr lang="en-US" sz="4000" dirty="0"/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18140497" y="8138514"/>
              <a:ext cx="6623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+x</a:t>
              </a:r>
              <a:endParaRPr lang="en-US" sz="4000" dirty="0"/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12161403" y="9502814"/>
              <a:ext cx="5553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smtClean="0"/>
                <a:t>-x</a:t>
              </a:r>
              <a:endParaRPr lang="en-US" sz="4000" dirty="0"/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16083097" y="13352138"/>
              <a:ext cx="6623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smtClean="0"/>
                <a:t>+x</a:t>
              </a:r>
              <a:endParaRPr lang="en-US" sz="4000" dirty="0"/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17616522" y="13352138"/>
              <a:ext cx="56958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-y</a:t>
              </a:r>
              <a:endParaRPr lang="en-US" sz="4000" dirty="0"/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21604271" y="9502814"/>
              <a:ext cx="67197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+y</a:t>
              </a:r>
              <a:endParaRPr lang="en-US" sz="4000" dirty="0"/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16619101" y="12599302"/>
              <a:ext cx="56958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-y</a:t>
              </a:r>
              <a:endParaRPr lang="en-US" sz="4000" dirty="0"/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16540297" y="12131302"/>
              <a:ext cx="67197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+y</a:t>
              </a:r>
              <a:endParaRPr lang="en-US" sz="4000" dirty="0"/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16619101" y="10979302"/>
              <a:ext cx="56958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-y</a:t>
              </a:r>
              <a:endParaRPr lang="en-US" sz="4000" dirty="0"/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16540297" y="10547302"/>
              <a:ext cx="67197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+y</a:t>
              </a:r>
              <a:endParaRPr lang="en-US" sz="4000" dirty="0"/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16083097" y="10119714"/>
              <a:ext cx="6415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+z</a:t>
              </a:r>
              <a:endParaRPr lang="en-US" sz="4000" dirty="0"/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15555945" y="9433914"/>
              <a:ext cx="5437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-z</a:t>
              </a:r>
              <a:endParaRPr lang="en-US" sz="4000" dirty="0"/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17591347" y="10119714"/>
              <a:ext cx="5437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-z</a:t>
              </a:r>
              <a:endParaRPr lang="en-US" sz="4000" dirty="0"/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18216697" y="9433914"/>
              <a:ext cx="6415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+z</a:t>
              </a:r>
              <a:endParaRPr lang="en-US" sz="4000" dirty="0"/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18641403" y="8443314"/>
              <a:ext cx="6415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+z</a:t>
              </a:r>
              <a:endParaRPr lang="en-US" sz="4000" dirty="0"/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19225325" y="8443314"/>
              <a:ext cx="5437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-z</a:t>
              </a:r>
              <a:endParaRPr lang="en-US" sz="4000" dirty="0"/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20369403" y="8443314"/>
              <a:ext cx="5553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-x</a:t>
              </a:r>
              <a:endParaRPr lang="en-US" sz="4000" dirty="0"/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20830936" y="8443314"/>
              <a:ext cx="6623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+x</a:t>
              </a:r>
              <a:endParaRPr lang="en-US" sz="4000" dirty="0"/>
            </a:p>
          </p:txBody>
        </p:sp>
      </p:grpSp>
      <p:grpSp>
        <p:nvGrpSpPr>
          <p:cNvPr id="236" name="Group 235"/>
          <p:cNvGrpSpPr>
            <a:grpSpLocks noChangeAspect="1"/>
          </p:cNvGrpSpPr>
          <p:nvPr/>
        </p:nvGrpSpPr>
        <p:grpSpPr>
          <a:xfrm>
            <a:off x="3493294" y="11504611"/>
            <a:ext cx="2646663" cy="2514601"/>
            <a:chOff x="834394" y="4786414"/>
            <a:chExt cx="2269612" cy="2156368"/>
          </a:xfrm>
        </p:grpSpPr>
        <p:cxnSp>
          <p:nvCxnSpPr>
            <p:cNvPr id="237" name="Straight Arrow Connector 236"/>
            <p:cNvCxnSpPr/>
            <p:nvPr/>
          </p:nvCxnSpPr>
          <p:spPr>
            <a:xfrm>
              <a:off x="1854479" y="6203424"/>
              <a:ext cx="1142240" cy="57378"/>
            </a:xfrm>
            <a:prstGeom prst="straightConnector1">
              <a:avLst/>
            </a:prstGeom>
            <a:ln w="1016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/>
            <p:nvPr/>
          </p:nvCxnSpPr>
          <p:spPr>
            <a:xfrm flipV="1">
              <a:off x="1895416" y="5139196"/>
              <a:ext cx="0" cy="1039942"/>
            </a:xfrm>
            <a:prstGeom prst="straightConnector1">
              <a:avLst/>
            </a:prstGeom>
            <a:ln w="1016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TextBox 238"/>
            <p:cNvSpPr txBox="1"/>
            <p:nvPr/>
          </p:nvSpPr>
          <p:spPr>
            <a:xfrm>
              <a:off x="2325687" y="6177384"/>
              <a:ext cx="778319" cy="7653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200" dirty="0">
                  <a:latin typeface="Arial" charset="0"/>
                  <a:ea typeface="Arial" charset="0"/>
                  <a:cs typeface="Arial" charset="0"/>
                </a:rPr>
                <a:t>+x</a:t>
              </a:r>
              <a:endParaRPr lang="en-US" sz="52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1144964" y="4786414"/>
              <a:ext cx="778319" cy="7653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200" dirty="0">
                  <a:latin typeface="Arial" charset="0"/>
                  <a:ea typeface="Arial" charset="0"/>
                  <a:cs typeface="Arial" charset="0"/>
                </a:rPr>
                <a:t>+y</a:t>
              </a:r>
              <a:endParaRPr lang="en-US" sz="52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241" name="Straight Arrow Connector 240"/>
            <p:cNvCxnSpPr/>
            <p:nvPr/>
          </p:nvCxnSpPr>
          <p:spPr>
            <a:xfrm flipH="1">
              <a:off x="1080374" y="6202163"/>
              <a:ext cx="813370" cy="584612"/>
            </a:xfrm>
            <a:prstGeom prst="straightConnector1">
              <a:avLst/>
            </a:prstGeom>
            <a:ln w="1016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TextBox 241"/>
            <p:cNvSpPr txBox="1"/>
            <p:nvPr/>
          </p:nvSpPr>
          <p:spPr>
            <a:xfrm>
              <a:off x="834394" y="5766580"/>
              <a:ext cx="778319" cy="7653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200" dirty="0">
                  <a:latin typeface="Arial" charset="0"/>
                  <a:ea typeface="Arial" charset="0"/>
                  <a:cs typeface="Arial" charset="0"/>
                </a:rPr>
                <a:t>+z</a:t>
              </a:r>
              <a:endParaRPr lang="en-US" sz="52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244" name="Group 243"/>
          <p:cNvGrpSpPr>
            <a:grpSpLocks noChangeAspect="1"/>
          </p:cNvGrpSpPr>
          <p:nvPr/>
        </p:nvGrpSpPr>
        <p:grpSpPr>
          <a:xfrm>
            <a:off x="14596894" y="4147607"/>
            <a:ext cx="10080000" cy="9623579"/>
            <a:chOff x="25157671" y="1944000"/>
            <a:chExt cx="14198779" cy="13555860"/>
          </a:xfrm>
        </p:grpSpPr>
        <p:sp>
          <p:nvSpPr>
            <p:cNvPr id="245" name="Oval 244"/>
            <p:cNvSpPr>
              <a:spLocks/>
            </p:cNvSpPr>
            <p:nvPr/>
          </p:nvSpPr>
          <p:spPr>
            <a:xfrm>
              <a:off x="31643742" y="6526553"/>
              <a:ext cx="1222717" cy="1128660"/>
            </a:xfrm>
            <a:prstGeom prst="ellipse">
              <a:avLst/>
            </a:prstGeom>
            <a:solidFill>
              <a:srgbClr val="FFA0DA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</a:p>
          </p:txBody>
        </p:sp>
        <p:cxnSp>
          <p:nvCxnSpPr>
            <p:cNvPr id="250" name="Straight Arrow Connector 249"/>
            <p:cNvCxnSpPr/>
            <p:nvPr/>
          </p:nvCxnSpPr>
          <p:spPr>
            <a:xfrm flipH="1">
              <a:off x="26380388" y="8715153"/>
              <a:ext cx="1174789" cy="0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Oval 250"/>
            <p:cNvSpPr>
              <a:spLocks/>
            </p:cNvSpPr>
            <p:nvPr/>
          </p:nvSpPr>
          <p:spPr>
            <a:xfrm>
              <a:off x="27555177" y="8150823"/>
              <a:ext cx="1222717" cy="1128660"/>
            </a:xfrm>
            <a:prstGeom prst="ellipse">
              <a:avLst/>
            </a:prstGeom>
            <a:solidFill>
              <a:srgbClr val="F0F0A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5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sz="4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53" name="Oval 252"/>
            <p:cNvSpPr>
              <a:spLocks/>
            </p:cNvSpPr>
            <p:nvPr/>
          </p:nvSpPr>
          <p:spPr>
            <a:xfrm>
              <a:off x="35757733" y="8150823"/>
              <a:ext cx="1222717" cy="1128660"/>
            </a:xfrm>
            <a:prstGeom prst="ellipse">
              <a:avLst/>
            </a:prstGeom>
            <a:solidFill>
              <a:srgbClr val="DCFF8D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  <a:endParaRPr lang="en-US" sz="4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54" name="Oval 253"/>
            <p:cNvSpPr>
              <a:spLocks/>
            </p:cNvSpPr>
            <p:nvPr/>
          </p:nvSpPr>
          <p:spPr>
            <a:xfrm>
              <a:off x="31643742" y="4248000"/>
              <a:ext cx="1222717" cy="1128660"/>
            </a:xfrm>
            <a:prstGeom prst="ellipse">
              <a:avLst/>
            </a:prstGeom>
            <a:solidFill>
              <a:srgbClr val="95F2F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5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45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55" name="Oval 254"/>
            <p:cNvSpPr>
              <a:spLocks/>
            </p:cNvSpPr>
            <p:nvPr/>
          </p:nvSpPr>
          <p:spPr>
            <a:xfrm>
              <a:off x="31643742" y="9864000"/>
              <a:ext cx="1222716" cy="1128661"/>
            </a:xfrm>
            <a:prstGeom prst="ellipse">
              <a:avLst/>
            </a:prstGeom>
            <a:solidFill>
              <a:srgbClr val="CCAABB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56" name="Oval 255"/>
            <p:cNvSpPr>
              <a:spLocks/>
            </p:cNvSpPr>
            <p:nvPr/>
          </p:nvSpPr>
          <p:spPr>
            <a:xfrm>
              <a:off x="31643742" y="14371200"/>
              <a:ext cx="1222717" cy="1128660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57" name="Oval 256"/>
            <p:cNvSpPr>
              <a:spLocks/>
            </p:cNvSpPr>
            <p:nvPr/>
          </p:nvSpPr>
          <p:spPr>
            <a:xfrm>
              <a:off x="31643742" y="12103200"/>
              <a:ext cx="1222717" cy="1128660"/>
            </a:xfrm>
            <a:prstGeom prst="ellipse">
              <a:avLst/>
            </a:prstGeom>
            <a:solidFill>
              <a:srgbClr val="ACCFE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258" name="Straight Arrow Connector 257"/>
            <p:cNvCxnSpPr/>
            <p:nvPr/>
          </p:nvCxnSpPr>
          <p:spPr>
            <a:xfrm flipH="1">
              <a:off x="28777894" y="8715153"/>
              <a:ext cx="1153283" cy="0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/>
            <p:nvPr/>
          </p:nvCxnSpPr>
          <p:spPr>
            <a:xfrm flipH="1">
              <a:off x="34586411" y="8715153"/>
              <a:ext cx="1171322" cy="0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/>
            <p:cNvCxnSpPr/>
            <p:nvPr/>
          </p:nvCxnSpPr>
          <p:spPr>
            <a:xfrm flipH="1">
              <a:off x="36980450" y="8715153"/>
              <a:ext cx="1153283" cy="0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/>
            <p:cNvCxnSpPr/>
            <p:nvPr/>
          </p:nvCxnSpPr>
          <p:spPr>
            <a:xfrm>
              <a:off x="32255101" y="10992660"/>
              <a:ext cx="0" cy="1110540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261"/>
            <p:cNvCxnSpPr/>
            <p:nvPr/>
          </p:nvCxnSpPr>
          <p:spPr>
            <a:xfrm>
              <a:off x="32255101" y="13231860"/>
              <a:ext cx="0" cy="1139340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262"/>
            <p:cNvCxnSpPr/>
            <p:nvPr/>
          </p:nvCxnSpPr>
          <p:spPr>
            <a:xfrm>
              <a:off x="32255101" y="5376660"/>
              <a:ext cx="0" cy="1149893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/>
            <p:cNvCxnSpPr/>
            <p:nvPr/>
          </p:nvCxnSpPr>
          <p:spPr>
            <a:xfrm>
              <a:off x="32255101" y="3074400"/>
              <a:ext cx="0" cy="1173600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Arrow Connector 264"/>
            <p:cNvCxnSpPr/>
            <p:nvPr/>
          </p:nvCxnSpPr>
          <p:spPr>
            <a:xfrm flipH="1">
              <a:off x="30542536" y="7090883"/>
              <a:ext cx="1101206" cy="1059940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/>
            <p:cNvCxnSpPr/>
            <p:nvPr/>
          </p:nvCxnSpPr>
          <p:spPr>
            <a:xfrm flipH="1" flipV="1">
              <a:off x="32866459" y="7090883"/>
              <a:ext cx="1108594" cy="1059940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Arrow Connector 266"/>
            <p:cNvCxnSpPr/>
            <p:nvPr/>
          </p:nvCxnSpPr>
          <p:spPr>
            <a:xfrm flipH="1">
              <a:off x="32866459" y="9279483"/>
              <a:ext cx="1108594" cy="1148847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/>
            <p:cNvCxnSpPr/>
            <p:nvPr/>
          </p:nvCxnSpPr>
          <p:spPr>
            <a:xfrm>
              <a:off x="30542536" y="9279483"/>
              <a:ext cx="1101206" cy="1148847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/>
            <p:nvPr/>
          </p:nvCxnSpPr>
          <p:spPr>
            <a:xfrm>
              <a:off x="25769030" y="9279483"/>
              <a:ext cx="5874712" cy="5656047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/>
            <p:nvPr/>
          </p:nvCxnSpPr>
          <p:spPr>
            <a:xfrm flipV="1">
              <a:off x="32866459" y="9279483"/>
              <a:ext cx="5878633" cy="5656047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/>
            <p:nvPr/>
          </p:nvCxnSpPr>
          <p:spPr>
            <a:xfrm flipV="1">
              <a:off x="25769030" y="2509200"/>
              <a:ext cx="5874712" cy="5641623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/>
            <p:cNvCxnSpPr/>
            <p:nvPr/>
          </p:nvCxnSpPr>
          <p:spPr>
            <a:xfrm>
              <a:off x="32866459" y="2509200"/>
              <a:ext cx="5878633" cy="5641623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Oval 251"/>
            <p:cNvSpPr>
              <a:spLocks/>
            </p:cNvSpPr>
            <p:nvPr/>
          </p:nvSpPr>
          <p:spPr>
            <a:xfrm>
              <a:off x="29931177" y="8150823"/>
              <a:ext cx="1222717" cy="1128660"/>
            </a:xfrm>
            <a:prstGeom prst="ellipse">
              <a:avLst/>
            </a:prstGeom>
            <a:solidFill>
              <a:srgbClr val="A0A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5</a:t>
              </a:r>
              <a:endParaRPr lang="en-US" sz="4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48" name="Oval 247"/>
            <p:cNvSpPr>
              <a:spLocks/>
            </p:cNvSpPr>
            <p:nvPr/>
          </p:nvSpPr>
          <p:spPr>
            <a:xfrm>
              <a:off x="33363694" y="8150823"/>
              <a:ext cx="1222717" cy="1128660"/>
            </a:xfrm>
            <a:prstGeom prst="ellipse">
              <a:avLst/>
            </a:prstGeom>
            <a:solidFill>
              <a:srgbClr val="B49687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  <a:endParaRPr lang="en-US" sz="4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47" name="Oval 246"/>
            <p:cNvSpPr>
              <a:spLocks/>
            </p:cNvSpPr>
            <p:nvPr/>
          </p:nvSpPr>
          <p:spPr>
            <a:xfrm>
              <a:off x="31643742" y="1944000"/>
              <a:ext cx="1222717" cy="1130400"/>
            </a:xfrm>
            <a:prstGeom prst="ellipse">
              <a:avLst/>
            </a:prstGeom>
            <a:solidFill>
              <a:srgbClr val="A0F0A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5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4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49" name="Oval 248"/>
            <p:cNvSpPr>
              <a:spLocks/>
            </p:cNvSpPr>
            <p:nvPr/>
          </p:nvSpPr>
          <p:spPr>
            <a:xfrm>
              <a:off x="38133733" y="8150823"/>
              <a:ext cx="1222717" cy="1128660"/>
            </a:xfrm>
            <a:prstGeom prst="ellipse">
              <a:avLst/>
            </a:prstGeom>
            <a:solidFill>
              <a:srgbClr val="CFCFE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9</a:t>
              </a:r>
              <a:endParaRPr lang="en-US" sz="4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46" name="Oval 245"/>
            <p:cNvSpPr>
              <a:spLocks/>
            </p:cNvSpPr>
            <p:nvPr/>
          </p:nvSpPr>
          <p:spPr>
            <a:xfrm>
              <a:off x="25157671" y="8150823"/>
              <a:ext cx="1222717" cy="1128660"/>
            </a:xfrm>
            <a:prstGeom prst="ellipse">
              <a:avLst/>
            </a:prstGeom>
            <a:solidFill>
              <a:srgbClr val="C896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5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4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7463487" y="6627331"/>
            <a:ext cx="121700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800" dirty="0" smtClean="0">
                <a:latin typeface="Arial" charset="0"/>
                <a:ea typeface="Arial" charset="0"/>
                <a:cs typeface="Arial" charset="0"/>
              </a:rPr>
              <a:t>G</a:t>
            </a:r>
            <a:r>
              <a:rPr lang="en-US" sz="6800" baseline="-25000" dirty="0" smtClean="0">
                <a:latin typeface="Arial" charset="0"/>
                <a:ea typeface="Arial" charset="0"/>
                <a:cs typeface="Arial" charset="0"/>
              </a:rPr>
              <a:t>1</a:t>
            </a:r>
            <a:endParaRPr lang="en-US" sz="680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20804520" y="6627331"/>
            <a:ext cx="121700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800" dirty="0" smtClean="0">
                <a:latin typeface="Arial" charset="0"/>
                <a:ea typeface="Arial" charset="0"/>
                <a:cs typeface="Arial" charset="0"/>
              </a:rPr>
              <a:t>G</a:t>
            </a:r>
            <a:r>
              <a:rPr lang="en-US" sz="6800" baseline="-25000" dirty="0" smtClean="0">
                <a:latin typeface="Arial" charset="0"/>
                <a:ea typeface="Arial" charset="0"/>
                <a:cs typeface="Arial" charset="0"/>
              </a:rPr>
              <a:t>2</a:t>
            </a:r>
            <a:endParaRPr lang="en-US" sz="680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5" name="TextBox 274"/>
          <p:cNvSpPr txBox="1"/>
          <p:nvPr/>
        </p:nvSpPr>
        <p:spPr>
          <a:xfrm>
            <a:off x="20804520" y="10030923"/>
            <a:ext cx="121700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800" smtClean="0">
                <a:latin typeface="Arial" charset="0"/>
                <a:ea typeface="Arial" charset="0"/>
                <a:cs typeface="Arial" charset="0"/>
              </a:rPr>
              <a:t>G</a:t>
            </a:r>
            <a:r>
              <a:rPr lang="en-US" sz="6800" baseline="-25000" smtClean="0">
                <a:latin typeface="Arial" charset="0"/>
                <a:ea typeface="Arial" charset="0"/>
                <a:cs typeface="Arial" charset="0"/>
              </a:rPr>
              <a:t>3</a:t>
            </a:r>
            <a:endParaRPr lang="en-US" sz="680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17463487" y="10030923"/>
            <a:ext cx="121700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800" dirty="0" smtClean="0">
                <a:latin typeface="Arial" charset="0"/>
                <a:ea typeface="Arial" charset="0"/>
                <a:cs typeface="Arial" charset="0"/>
              </a:rPr>
              <a:t>G</a:t>
            </a:r>
            <a:r>
              <a:rPr lang="en-US" sz="6800" baseline="-25000" dirty="0" smtClean="0">
                <a:latin typeface="Arial" charset="0"/>
                <a:ea typeface="Arial" charset="0"/>
                <a:cs typeface="Arial" charset="0"/>
              </a:rPr>
              <a:t>4</a:t>
            </a:r>
            <a:endParaRPr lang="en-US" sz="680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5" name="TextBox 284"/>
          <p:cNvSpPr txBox="1"/>
          <p:nvPr/>
        </p:nvSpPr>
        <p:spPr>
          <a:xfrm>
            <a:off x="30220797" y="11412000"/>
            <a:ext cx="78316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500" smtClean="0">
                <a:latin typeface="Arial" charset="0"/>
                <a:ea typeface="Arial" charset="0"/>
                <a:cs typeface="Arial" charset="0"/>
              </a:rPr>
              <a:t>11</a:t>
            </a:r>
            <a:endParaRPr lang="en-US" sz="45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7" name="TextBox 286"/>
          <p:cNvSpPr txBox="1"/>
          <p:nvPr/>
        </p:nvSpPr>
        <p:spPr>
          <a:xfrm>
            <a:off x="30199444" y="9792000"/>
            <a:ext cx="82586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500" dirty="0" smtClean="0">
                <a:latin typeface="Arial" charset="0"/>
                <a:ea typeface="Arial" charset="0"/>
                <a:cs typeface="Arial" charset="0"/>
              </a:rPr>
              <a:t>10</a:t>
            </a:r>
            <a:endParaRPr lang="en-US" sz="45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19238354" y="11412000"/>
            <a:ext cx="78316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500" dirty="0" smtClean="0">
                <a:latin typeface="Arial" charset="0"/>
                <a:ea typeface="Arial" charset="0"/>
                <a:cs typeface="Arial" charset="0"/>
              </a:rPr>
              <a:t>11</a:t>
            </a:r>
            <a:endParaRPr lang="en-US" sz="45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19217001" y="9792000"/>
            <a:ext cx="82586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500" dirty="0" smtClean="0">
                <a:latin typeface="Arial" charset="0"/>
                <a:ea typeface="Arial" charset="0"/>
                <a:cs typeface="Arial" charset="0"/>
              </a:rPr>
              <a:t>10</a:t>
            </a:r>
            <a:endParaRPr lang="en-US" sz="45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0251417" y="4113212"/>
            <a:ext cx="9380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Arial" charset="0"/>
                <a:ea typeface="Arial" charset="0"/>
                <a:cs typeface="Arial" charset="0"/>
              </a:rPr>
              <a:t>P1</a:t>
            </a:r>
            <a:endParaRPr lang="en-US" sz="4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8928229" y="5322634"/>
            <a:ext cx="9380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Arial" charset="0"/>
                <a:ea typeface="Arial" charset="0"/>
                <a:cs typeface="Arial" charset="0"/>
              </a:rPr>
              <a:t>P2</a:t>
            </a:r>
            <a:endParaRPr lang="en-US" sz="4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938041" y="5782793"/>
            <a:ext cx="9380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Arial" charset="0"/>
                <a:ea typeface="Arial" charset="0"/>
                <a:cs typeface="Arial" charset="0"/>
              </a:rPr>
              <a:t>P3</a:t>
            </a:r>
            <a:endParaRPr lang="en-US" sz="4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086545" y="8053071"/>
            <a:ext cx="9380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Arial" charset="0"/>
                <a:ea typeface="Arial" charset="0"/>
                <a:cs typeface="Arial" charset="0"/>
              </a:rPr>
              <a:t>P4</a:t>
            </a:r>
            <a:endParaRPr lang="en-US" sz="4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422513" y="9066212"/>
            <a:ext cx="9380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4800" dirty="0">
                <a:latin typeface="Arial" charset="0"/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990152" y="6796607"/>
            <a:ext cx="9380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Arial" charset="0"/>
                <a:ea typeface="Arial" charset="0"/>
                <a:cs typeface="Arial" charset="0"/>
              </a:rPr>
              <a:t>P6</a:t>
            </a:r>
            <a:endParaRPr lang="en-US" sz="4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0374845" y="9102705"/>
            <a:ext cx="9380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Arial" charset="0"/>
                <a:ea typeface="Arial" charset="0"/>
                <a:cs typeface="Arial" charset="0"/>
              </a:rPr>
              <a:t>P7</a:t>
            </a:r>
            <a:endParaRPr lang="en-US" sz="4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1773815" y="8366572"/>
            <a:ext cx="9380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Arial" charset="0"/>
                <a:ea typeface="Arial" charset="0"/>
                <a:cs typeface="Arial" charset="0"/>
              </a:rPr>
              <a:t>P8</a:t>
            </a:r>
            <a:endParaRPr lang="en-US" sz="4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3246894" y="5873015"/>
            <a:ext cx="9380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Arial" charset="0"/>
                <a:ea typeface="Arial" charset="0"/>
                <a:cs typeface="Arial" charset="0"/>
              </a:rPr>
              <a:t>P9</a:t>
            </a:r>
            <a:endParaRPr lang="en-US" sz="4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7883650" y="9987815"/>
            <a:ext cx="12811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Arial" charset="0"/>
                <a:ea typeface="Arial" charset="0"/>
                <a:cs typeface="Arial" charset="0"/>
              </a:rPr>
              <a:t>P10</a:t>
            </a:r>
            <a:endParaRPr lang="en-US" sz="4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8779469" y="11359415"/>
            <a:ext cx="12355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Arial" charset="0"/>
                <a:ea typeface="Arial" charset="0"/>
                <a:cs typeface="Arial" charset="0"/>
              </a:rPr>
              <a:t>P11</a:t>
            </a:r>
            <a:endParaRPr lang="en-US" sz="4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0243283" y="12326807"/>
            <a:ext cx="12811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Arial" charset="0"/>
                <a:ea typeface="Arial" charset="0"/>
                <a:cs typeface="Arial" charset="0"/>
              </a:rPr>
              <a:t>P12</a:t>
            </a:r>
            <a:endParaRPr lang="en-US" sz="4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6" name="TextBox 285"/>
          <p:cNvSpPr txBox="1"/>
          <p:nvPr/>
        </p:nvSpPr>
        <p:spPr>
          <a:xfrm>
            <a:off x="30199444" y="12996000"/>
            <a:ext cx="82586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500" dirty="0" smtClean="0">
                <a:latin typeface="Arial" charset="0"/>
                <a:ea typeface="Arial" charset="0"/>
                <a:cs typeface="Arial" charset="0"/>
              </a:rPr>
              <a:t>12</a:t>
            </a:r>
            <a:endParaRPr lang="en-US" sz="45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8" name="TextBox 287"/>
          <p:cNvSpPr txBox="1"/>
          <p:nvPr/>
        </p:nvSpPr>
        <p:spPr>
          <a:xfrm>
            <a:off x="19217001" y="12996000"/>
            <a:ext cx="82586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500" smtClean="0">
                <a:latin typeface="Arial" charset="0"/>
                <a:ea typeface="Arial" charset="0"/>
                <a:cs typeface="Arial" charset="0"/>
              </a:rPr>
              <a:t>12</a:t>
            </a:r>
            <a:endParaRPr lang="en-US" sz="45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965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Picture 2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649" y="4341812"/>
            <a:ext cx="9115845" cy="9212513"/>
          </a:xfrm>
          <a:prstGeom prst="rect">
            <a:avLst/>
          </a:prstGeom>
        </p:spPr>
      </p:pic>
      <p:grpSp>
        <p:nvGrpSpPr>
          <p:cNvPr id="273" name="Group 272"/>
          <p:cNvGrpSpPr/>
          <p:nvPr/>
        </p:nvGrpSpPr>
        <p:grpSpPr>
          <a:xfrm>
            <a:off x="25591294" y="4076481"/>
            <a:ext cx="10155553" cy="9768241"/>
            <a:chOff x="12120697" y="4291783"/>
            <a:chExt cx="10155553" cy="9768241"/>
          </a:xfrm>
        </p:grpSpPr>
        <p:sp>
          <p:nvSpPr>
            <p:cNvPr id="87" name="TextBox 86"/>
            <p:cNvSpPr txBox="1"/>
            <p:nvPr/>
          </p:nvSpPr>
          <p:spPr>
            <a:xfrm>
              <a:off x="16540297" y="4967302"/>
              <a:ext cx="67197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+y</a:t>
              </a:r>
              <a:endParaRPr lang="en-US" sz="4000" dirty="0"/>
            </a:p>
          </p:txBody>
        </p:sp>
        <p:grpSp>
          <p:nvGrpSpPr>
            <p:cNvPr id="175" name="Group 174"/>
            <p:cNvGrpSpPr>
              <a:grpSpLocks noChangeAspect="1"/>
            </p:cNvGrpSpPr>
            <p:nvPr/>
          </p:nvGrpSpPr>
          <p:grpSpPr>
            <a:xfrm>
              <a:off x="12120697" y="4377309"/>
              <a:ext cx="10080000" cy="9623579"/>
              <a:chOff x="25157671" y="1944000"/>
              <a:chExt cx="14198779" cy="13555860"/>
            </a:xfrm>
          </p:grpSpPr>
          <p:sp>
            <p:nvSpPr>
              <p:cNvPr id="88" name="Oval 87"/>
              <p:cNvSpPr>
                <a:spLocks/>
              </p:cNvSpPr>
              <p:nvPr/>
            </p:nvSpPr>
            <p:spPr>
              <a:xfrm>
                <a:off x="31643742" y="6526553"/>
                <a:ext cx="1222717" cy="1128660"/>
              </a:xfrm>
              <a:prstGeom prst="ellipse">
                <a:avLst/>
              </a:prstGeom>
              <a:solidFill>
                <a:srgbClr val="FFA0D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6</a:t>
                </a:r>
              </a:p>
            </p:txBody>
          </p:sp>
          <p:sp>
            <p:nvSpPr>
              <p:cNvPr id="92" name="Oval 91"/>
              <p:cNvSpPr>
                <a:spLocks/>
              </p:cNvSpPr>
              <p:nvPr/>
            </p:nvSpPr>
            <p:spPr>
              <a:xfrm>
                <a:off x="31643742" y="1944000"/>
                <a:ext cx="1222717" cy="1130400"/>
              </a:xfrm>
              <a:prstGeom prst="ellipse">
                <a:avLst/>
              </a:prstGeom>
              <a:solidFill>
                <a:srgbClr val="A0F0A1"/>
              </a:solidFill>
              <a:ln w="76200">
                <a:solidFill>
                  <a:srgbClr val="F0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5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  <a:endParaRPr lang="en-US" sz="4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97" name="Oval 96"/>
              <p:cNvSpPr>
                <a:spLocks/>
              </p:cNvSpPr>
              <p:nvPr/>
            </p:nvSpPr>
            <p:spPr>
              <a:xfrm>
                <a:off x="38133733" y="8150823"/>
                <a:ext cx="1222717" cy="1128660"/>
              </a:xfrm>
              <a:prstGeom prst="ellipse">
                <a:avLst/>
              </a:prstGeom>
              <a:solidFill>
                <a:srgbClr val="CFCFE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9</a:t>
                </a:r>
                <a:endParaRPr lang="en-US" sz="4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103" name="Straight Arrow Connector 102"/>
              <p:cNvCxnSpPr>
                <a:stCxn id="108" idx="2"/>
                <a:endCxn id="91" idx="6"/>
              </p:cNvCxnSpPr>
              <p:nvPr/>
            </p:nvCxnSpPr>
            <p:spPr>
              <a:xfrm flipH="1">
                <a:off x="26380388" y="8715153"/>
                <a:ext cx="1174789" cy="0"/>
              </a:xfrm>
              <a:prstGeom prst="straightConnector1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Oval 107"/>
              <p:cNvSpPr>
                <a:spLocks/>
              </p:cNvSpPr>
              <p:nvPr/>
            </p:nvSpPr>
            <p:spPr>
              <a:xfrm>
                <a:off x="27555177" y="8150823"/>
                <a:ext cx="1222717" cy="1128660"/>
              </a:xfrm>
              <a:prstGeom prst="ellipse">
                <a:avLst/>
              </a:prstGeom>
              <a:solidFill>
                <a:srgbClr val="F0F0A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5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4</a:t>
                </a:r>
                <a:endParaRPr lang="en-US" sz="4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09" name="Oval 108"/>
              <p:cNvSpPr>
                <a:spLocks/>
              </p:cNvSpPr>
              <p:nvPr/>
            </p:nvSpPr>
            <p:spPr>
              <a:xfrm>
                <a:off x="29931177" y="8150823"/>
                <a:ext cx="1222717" cy="1128660"/>
              </a:xfrm>
              <a:prstGeom prst="ellipse">
                <a:avLst/>
              </a:prstGeom>
              <a:solidFill>
                <a:srgbClr val="A0A0F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5</a:t>
                </a:r>
                <a:endParaRPr lang="en-US" sz="4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10" name="Oval 109"/>
              <p:cNvSpPr>
                <a:spLocks/>
              </p:cNvSpPr>
              <p:nvPr/>
            </p:nvSpPr>
            <p:spPr>
              <a:xfrm>
                <a:off x="35757733" y="8150823"/>
                <a:ext cx="1222717" cy="1128660"/>
              </a:xfrm>
              <a:prstGeom prst="ellipse">
                <a:avLst/>
              </a:prstGeom>
              <a:solidFill>
                <a:srgbClr val="DCFF8D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8</a:t>
                </a:r>
                <a:endParaRPr lang="en-US" sz="4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94" name="Oval 93"/>
              <p:cNvSpPr>
                <a:spLocks/>
              </p:cNvSpPr>
              <p:nvPr/>
            </p:nvSpPr>
            <p:spPr>
              <a:xfrm>
                <a:off x="31643742" y="9864000"/>
                <a:ext cx="1222717" cy="1128660"/>
              </a:xfrm>
              <a:prstGeom prst="ellipse">
                <a:avLst/>
              </a:prstGeom>
              <a:solidFill>
                <a:srgbClr val="CCAABB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96" name="Oval 95"/>
              <p:cNvSpPr>
                <a:spLocks/>
              </p:cNvSpPr>
              <p:nvPr/>
            </p:nvSpPr>
            <p:spPr>
              <a:xfrm>
                <a:off x="31643742" y="14371200"/>
                <a:ext cx="1222717" cy="1128660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126" name="Straight Arrow Connector 125"/>
              <p:cNvCxnSpPr>
                <a:stCxn id="109" idx="2"/>
                <a:endCxn id="108" idx="6"/>
              </p:cNvCxnSpPr>
              <p:nvPr/>
            </p:nvCxnSpPr>
            <p:spPr>
              <a:xfrm flipH="1">
                <a:off x="28777894" y="8715153"/>
                <a:ext cx="1153283" cy="0"/>
              </a:xfrm>
              <a:prstGeom prst="straightConnector1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>
                <a:stCxn id="110" idx="2"/>
                <a:endCxn id="95" idx="6"/>
              </p:cNvCxnSpPr>
              <p:nvPr/>
            </p:nvCxnSpPr>
            <p:spPr>
              <a:xfrm flipH="1">
                <a:off x="34586411" y="8715153"/>
                <a:ext cx="1171322" cy="0"/>
              </a:xfrm>
              <a:prstGeom prst="straightConnector1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/>
              <p:cNvCxnSpPr>
                <a:stCxn id="97" idx="2"/>
                <a:endCxn id="110" idx="6"/>
              </p:cNvCxnSpPr>
              <p:nvPr/>
            </p:nvCxnSpPr>
            <p:spPr>
              <a:xfrm flipH="1">
                <a:off x="36980450" y="8715153"/>
                <a:ext cx="1153283" cy="0"/>
              </a:xfrm>
              <a:prstGeom prst="straightConnector1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/>
              <p:cNvCxnSpPr>
                <a:stCxn id="94" idx="4"/>
                <a:endCxn id="111" idx="0"/>
              </p:cNvCxnSpPr>
              <p:nvPr/>
            </p:nvCxnSpPr>
            <p:spPr>
              <a:xfrm>
                <a:off x="32255101" y="10992660"/>
                <a:ext cx="0" cy="1110540"/>
              </a:xfrm>
              <a:prstGeom prst="straightConnector1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/>
              <p:cNvCxnSpPr>
                <a:stCxn id="111" idx="4"/>
                <a:endCxn id="96" idx="0"/>
              </p:cNvCxnSpPr>
              <p:nvPr/>
            </p:nvCxnSpPr>
            <p:spPr>
              <a:xfrm>
                <a:off x="32255101" y="13231860"/>
                <a:ext cx="0" cy="1139340"/>
              </a:xfrm>
              <a:prstGeom prst="straightConnector1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>
                <a:stCxn id="112" idx="4"/>
                <a:endCxn id="88" idx="0"/>
              </p:cNvCxnSpPr>
              <p:nvPr/>
            </p:nvCxnSpPr>
            <p:spPr>
              <a:xfrm>
                <a:off x="32255101" y="5376660"/>
                <a:ext cx="0" cy="1149893"/>
              </a:xfrm>
              <a:prstGeom prst="straightConnector1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/>
              <p:cNvCxnSpPr>
                <a:stCxn id="92" idx="4"/>
                <a:endCxn id="112" idx="0"/>
              </p:cNvCxnSpPr>
              <p:nvPr/>
            </p:nvCxnSpPr>
            <p:spPr>
              <a:xfrm>
                <a:off x="32255101" y="3074400"/>
                <a:ext cx="0" cy="1173600"/>
              </a:xfrm>
              <a:prstGeom prst="straightConnector1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/>
              <p:cNvCxnSpPr>
                <a:stCxn id="88" idx="2"/>
                <a:endCxn id="109" idx="0"/>
              </p:cNvCxnSpPr>
              <p:nvPr/>
            </p:nvCxnSpPr>
            <p:spPr>
              <a:xfrm flipH="1">
                <a:off x="30542536" y="7090883"/>
                <a:ext cx="1101206" cy="1059940"/>
              </a:xfrm>
              <a:prstGeom prst="straightConnector1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/>
              <p:cNvCxnSpPr>
                <a:stCxn id="95" idx="0"/>
                <a:endCxn id="88" idx="6"/>
              </p:cNvCxnSpPr>
              <p:nvPr/>
            </p:nvCxnSpPr>
            <p:spPr>
              <a:xfrm flipH="1" flipV="1">
                <a:off x="32866459" y="7090883"/>
                <a:ext cx="1108594" cy="1059940"/>
              </a:xfrm>
              <a:prstGeom prst="straightConnector1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>
                <a:stCxn id="95" idx="4"/>
                <a:endCxn id="94" idx="6"/>
              </p:cNvCxnSpPr>
              <p:nvPr/>
            </p:nvCxnSpPr>
            <p:spPr>
              <a:xfrm flipH="1">
                <a:off x="32866459" y="9279483"/>
                <a:ext cx="1108594" cy="1148847"/>
              </a:xfrm>
              <a:prstGeom prst="straightConnector1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>
                <a:stCxn id="109" idx="4"/>
                <a:endCxn id="94" idx="2"/>
              </p:cNvCxnSpPr>
              <p:nvPr/>
            </p:nvCxnSpPr>
            <p:spPr>
              <a:xfrm>
                <a:off x="30542536" y="9279483"/>
                <a:ext cx="1101206" cy="1148847"/>
              </a:xfrm>
              <a:prstGeom prst="straightConnector1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Arrow Connector 162"/>
              <p:cNvCxnSpPr>
                <a:stCxn id="91" idx="4"/>
                <a:endCxn id="96" idx="2"/>
              </p:cNvCxnSpPr>
              <p:nvPr/>
            </p:nvCxnSpPr>
            <p:spPr>
              <a:xfrm>
                <a:off x="25769030" y="9279483"/>
                <a:ext cx="5874712" cy="5656047"/>
              </a:xfrm>
              <a:prstGeom prst="straightConnector1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Arrow Connector 165"/>
              <p:cNvCxnSpPr>
                <a:stCxn id="96" idx="6"/>
                <a:endCxn id="97" idx="4"/>
              </p:cNvCxnSpPr>
              <p:nvPr/>
            </p:nvCxnSpPr>
            <p:spPr>
              <a:xfrm flipV="1">
                <a:off x="32866459" y="9279483"/>
                <a:ext cx="5878633" cy="5656047"/>
              </a:xfrm>
              <a:prstGeom prst="straightConnector1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Arrow Connector 168"/>
              <p:cNvCxnSpPr>
                <a:stCxn id="91" idx="0"/>
                <a:endCxn id="92" idx="2"/>
              </p:cNvCxnSpPr>
              <p:nvPr/>
            </p:nvCxnSpPr>
            <p:spPr>
              <a:xfrm flipV="1">
                <a:off x="25769030" y="2509200"/>
                <a:ext cx="5874712" cy="5641623"/>
              </a:xfrm>
              <a:prstGeom prst="straightConnector1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Arrow Connector 171"/>
              <p:cNvCxnSpPr>
                <a:stCxn id="92" idx="6"/>
                <a:endCxn id="97" idx="0"/>
              </p:cNvCxnSpPr>
              <p:nvPr/>
            </p:nvCxnSpPr>
            <p:spPr>
              <a:xfrm>
                <a:off x="32866459" y="2509200"/>
                <a:ext cx="5878633" cy="5641623"/>
              </a:xfrm>
              <a:prstGeom prst="straightConnector1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Oval 94"/>
              <p:cNvSpPr>
                <a:spLocks/>
              </p:cNvSpPr>
              <p:nvPr/>
            </p:nvSpPr>
            <p:spPr>
              <a:xfrm>
                <a:off x="33363694" y="8150823"/>
                <a:ext cx="1222717" cy="1128660"/>
              </a:xfrm>
              <a:prstGeom prst="ellipse">
                <a:avLst/>
              </a:prstGeom>
              <a:solidFill>
                <a:srgbClr val="B49687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7</a:t>
                </a:r>
                <a:endParaRPr lang="en-US" sz="4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91" name="Oval 90"/>
              <p:cNvSpPr>
                <a:spLocks/>
              </p:cNvSpPr>
              <p:nvPr/>
            </p:nvSpPr>
            <p:spPr>
              <a:xfrm>
                <a:off x="25157671" y="8150823"/>
                <a:ext cx="1222717" cy="1128660"/>
              </a:xfrm>
              <a:prstGeom prst="ellipse">
                <a:avLst/>
              </a:prstGeom>
              <a:solidFill>
                <a:srgbClr val="C896F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5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  <a:endParaRPr lang="en-US" sz="4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12" name="Oval 111"/>
              <p:cNvSpPr>
                <a:spLocks/>
              </p:cNvSpPr>
              <p:nvPr/>
            </p:nvSpPr>
            <p:spPr>
              <a:xfrm>
                <a:off x="31643742" y="4248000"/>
                <a:ext cx="1222717" cy="1128660"/>
              </a:xfrm>
              <a:prstGeom prst="ellipse">
                <a:avLst/>
              </a:prstGeom>
              <a:solidFill>
                <a:srgbClr val="95F2F2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5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  <a:endParaRPr lang="en-US" sz="4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11" name="Oval 110"/>
              <p:cNvSpPr>
                <a:spLocks/>
              </p:cNvSpPr>
              <p:nvPr/>
            </p:nvSpPr>
            <p:spPr>
              <a:xfrm>
                <a:off x="31643742" y="12103200"/>
                <a:ext cx="1222717" cy="1128660"/>
              </a:xfrm>
              <a:prstGeom prst="ellipse">
                <a:avLst/>
              </a:prstGeom>
              <a:solidFill>
                <a:srgbClr val="ACCFE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76" name="TextBox 175"/>
            <p:cNvSpPr txBox="1"/>
            <p:nvPr/>
          </p:nvSpPr>
          <p:spPr>
            <a:xfrm>
              <a:off x="16006897" y="4291783"/>
              <a:ext cx="67197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+y</a:t>
              </a:r>
              <a:endParaRPr lang="en-US" sz="4000" dirty="0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17620918" y="4291783"/>
              <a:ext cx="67197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+y</a:t>
              </a:r>
              <a:endParaRPr lang="en-US" sz="4000" dirty="0"/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21650438" y="8062314"/>
              <a:ext cx="56958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-y</a:t>
              </a:r>
              <a:endParaRPr lang="en-US" sz="4000" dirty="0"/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12161403" y="8062314"/>
              <a:ext cx="56958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smtClean="0"/>
                <a:t>-y</a:t>
              </a:r>
              <a:endParaRPr lang="en-US" sz="4000" dirty="0"/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16619101" y="5399302"/>
              <a:ext cx="56958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-y</a:t>
              </a:r>
              <a:endParaRPr lang="en-US" sz="4000" dirty="0"/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16630578" y="6587302"/>
              <a:ext cx="5553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-x</a:t>
              </a:r>
              <a:endParaRPr lang="en-US" sz="4000" dirty="0"/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16548312" y="7055302"/>
              <a:ext cx="6623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+x</a:t>
              </a:r>
              <a:endParaRPr lang="en-US" sz="4000" dirty="0"/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16083097" y="7528914"/>
              <a:ext cx="6415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+z</a:t>
              </a:r>
              <a:endParaRPr lang="en-US" sz="4000" dirty="0"/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14501403" y="8443314"/>
              <a:ext cx="5553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-x</a:t>
              </a:r>
              <a:endParaRPr lang="en-US" sz="4000" dirty="0"/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15549697" y="8138514"/>
              <a:ext cx="5437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-z</a:t>
              </a:r>
              <a:endParaRPr lang="en-US" sz="4000" dirty="0"/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15021768" y="8443314"/>
              <a:ext cx="6623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smtClean="0"/>
                <a:t>+x</a:t>
              </a:r>
              <a:endParaRPr lang="en-US" sz="4000" dirty="0"/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12806497" y="8443314"/>
              <a:ext cx="5553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smtClean="0"/>
                <a:t>-x</a:t>
              </a:r>
              <a:endParaRPr lang="en-US" sz="4000" dirty="0"/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13316106" y="8443314"/>
              <a:ext cx="6623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+x</a:t>
              </a:r>
              <a:endParaRPr lang="en-US" sz="4000" dirty="0"/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17585152" y="7528914"/>
              <a:ext cx="5553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-x</a:t>
              </a:r>
              <a:endParaRPr lang="en-US" sz="4000" dirty="0"/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18140497" y="8138514"/>
              <a:ext cx="6623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+x</a:t>
              </a:r>
              <a:endParaRPr lang="en-US" sz="4000" dirty="0"/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12161403" y="9502814"/>
              <a:ext cx="5553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smtClean="0"/>
                <a:t>-x</a:t>
              </a:r>
              <a:endParaRPr lang="en-US" sz="4000" dirty="0"/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16083097" y="13352138"/>
              <a:ext cx="6623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smtClean="0"/>
                <a:t>+x</a:t>
              </a:r>
              <a:endParaRPr lang="en-US" sz="4000" dirty="0"/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17616522" y="13352138"/>
              <a:ext cx="56958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-y</a:t>
              </a:r>
              <a:endParaRPr lang="en-US" sz="4000" dirty="0"/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21604271" y="9502814"/>
              <a:ext cx="67197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+y</a:t>
              </a:r>
              <a:endParaRPr lang="en-US" sz="4000" dirty="0"/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16619101" y="12599302"/>
              <a:ext cx="56958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-y</a:t>
              </a:r>
              <a:endParaRPr lang="en-US" sz="4000" dirty="0"/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16540297" y="12131302"/>
              <a:ext cx="67197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+y</a:t>
              </a:r>
              <a:endParaRPr lang="en-US" sz="4000" dirty="0"/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16619101" y="10979302"/>
              <a:ext cx="56958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-y</a:t>
              </a:r>
              <a:endParaRPr lang="en-US" sz="4000" dirty="0"/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16540297" y="10547302"/>
              <a:ext cx="67197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+y</a:t>
              </a:r>
              <a:endParaRPr lang="en-US" sz="4000" dirty="0"/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16083097" y="10119714"/>
              <a:ext cx="6415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+z</a:t>
              </a:r>
              <a:endParaRPr lang="en-US" sz="4000" dirty="0"/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15555945" y="9433914"/>
              <a:ext cx="5437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-z</a:t>
              </a:r>
              <a:endParaRPr lang="en-US" sz="4000" dirty="0"/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17591347" y="10119714"/>
              <a:ext cx="56958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-y</a:t>
              </a:r>
              <a:endParaRPr lang="en-US" sz="4000" dirty="0"/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18216697" y="9433914"/>
              <a:ext cx="67197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+y</a:t>
              </a:r>
              <a:endParaRPr lang="en-US" sz="4000" dirty="0"/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18641403" y="8443314"/>
              <a:ext cx="67197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+y</a:t>
              </a:r>
              <a:endParaRPr lang="en-US" sz="4000" dirty="0"/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19225325" y="8443314"/>
              <a:ext cx="56958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-y</a:t>
              </a:r>
              <a:endParaRPr lang="en-US" sz="4000" dirty="0"/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20369403" y="8443314"/>
              <a:ext cx="5553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-x</a:t>
              </a:r>
              <a:endParaRPr lang="en-US" sz="4000" dirty="0"/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20830936" y="8443314"/>
              <a:ext cx="6623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+x</a:t>
              </a:r>
              <a:endParaRPr lang="en-US" sz="4000" dirty="0"/>
            </a:p>
          </p:txBody>
        </p:sp>
      </p:grpSp>
      <p:grpSp>
        <p:nvGrpSpPr>
          <p:cNvPr id="236" name="Group 235"/>
          <p:cNvGrpSpPr>
            <a:grpSpLocks noChangeAspect="1"/>
          </p:cNvGrpSpPr>
          <p:nvPr/>
        </p:nvGrpSpPr>
        <p:grpSpPr>
          <a:xfrm>
            <a:off x="3589831" y="11428412"/>
            <a:ext cx="2646663" cy="2514601"/>
            <a:chOff x="834394" y="4786414"/>
            <a:chExt cx="2269612" cy="2156368"/>
          </a:xfrm>
        </p:grpSpPr>
        <p:cxnSp>
          <p:nvCxnSpPr>
            <p:cNvPr id="237" name="Straight Arrow Connector 236"/>
            <p:cNvCxnSpPr/>
            <p:nvPr/>
          </p:nvCxnSpPr>
          <p:spPr>
            <a:xfrm>
              <a:off x="1854479" y="6203424"/>
              <a:ext cx="1225040" cy="57378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/>
            <p:nvPr/>
          </p:nvCxnSpPr>
          <p:spPr>
            <a:xfrm flipV="1">
              <a:off x="1895416" y="5298871"/>
              <a:ext cx="0" cy="880267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TextBox 238"/>
            <p:cNvSpPr txBox="1"/>
            <p:nvPr/>
          </p:nvSpPr>
          <p:spPr>
            <a:xfrm>
              <a:off x="2325687" y="6177384"/>
              <a:ext cx="778319" cy="7653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200" dirty="0">
                  <a:latin typeface="Arial" charset="0"/>
                  <a:ea typeface="Arial" charset="0"/>
                  <a:cs typeface="Arial" charset="0"/>
                </a:rPr>
                <a:t>+x</a:t>
              </a:r>
              <a:endParaRPr lang="en-US" sz="52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1144964" y="4786414"/>
              <a:ext cx="778319" cy="7653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200" dirty="0">
                  <a:latin typeface="Arial" charset="0"/>
                  <a:ea typeface="Arial" charset="0"/>
                  <a:cs typeface="Arial" charset="0"/>
                </a:rPr>
                <a:t>+y</a:t>
              </a:r>
              <a:endParaRPr lang="en-US" sz="52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241" name="Straight Arrow Connector 240"/>
            <p:cNvCxnSpPr/>
            <p:nvPr/>
          </p:nvCxnSpPr>
          <p:spPr>
            <a:xfrm flipH="1">
              <a:off x="1080374" y="6202163"/>
              <a:ext cx="813370" cy="584612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TextBox 241"/>
            <p:cNvSpPr txBox="1"/>
            <p:nvPr/>
          </p:nvSpPr>
          <p:spPr>
            <a:xfrm>
              <a:off x="834394" y="5766580"/>
              <a:ext cx="778319" cy="7653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200" dirty="0">
                  <a:latin typeface="Arial" charset="0"/>
                  <a:ea typeface="Arial" charset="0"/>
                  <a:cs typeface="Arial" charset="0"/>
                </a:rPr>
                <a:t>+z</a:t>
              </a:r>
              <a:endParaRPr lang="en-US" sz="52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244" name="Group 243"/>
          <p:cNvGrpSpPr>
            <a:grpSpLocks noChangeAspect="1"/>
          </p:cNvGrpSpPr>
          <p:nvPr/>
        </p:nvGrpSpPr>
        <p:grpSpPr>
          <a:xfrm>
            <a:off x="14596894" y="4147607"/>
            <a:ext cx="10080000" cy="9623579"/>
            <a:chOff x="25157671" y="1944000"/>
            <a:chExt cx="14198779" cy="13555860"/>
          </a:xfrm>
        </p:grpSpPr>
        <p:sp>
          <p:nvSpPr>
            <p:cNvPr id="245" name="Oval 244"/>
            <p:cNvSpPr>
              <a:spLocks/>
            </p:cNvSpPr>
            <p:nvPr/>
          </p:nvSpPr>
          <p:spPr>
            <a:xfrm>
              <a:off x="31643742" y="6526553"/>
              <a:ext cx="1222717" cy="1128660"/>
            </a:xfrm>
            <a:prstGeom prst="ellipse">
              <a:avLst/>
            </a:prstGeom>
            <a:solidFill>
              <a:srgbClr val="FFA0DA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</a:p>
          </p:txBody>
        </p:sp>
        <p:sp>
          <p:nvSpPr>
            <p:cNvPr id="246" name="Oval 245"/>
            <p:cNvSpPr>
              <a:spLocks/>
            </p:cNvSpPr>
            <p:nvPr/>
          </p:nvSpPr>
          <p:spPr>
            <a:xfrm>
              <a:off x="25157671" y="8150823"/>
              <a:ext cx="1222717" cy="1128660"/>
            </a:xfrm>
            <a:prstGeom prst="ellipse">
              <a:avLst/>
            </a:prstGeom>
            <a:solidFill>
              <a:srgbClr val="C896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5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4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47" name="Oval 246"/>
            <p:cNvSpPr>
              <a:spLocks/>
            </p:cNvSpPr>
            <p:nvPr/>
          </p:nvSpPr>
          <p:spPr>
            <a:xfrm>
              <a:off x="31643742" y="1944000"/>
              <a:ext cx="1222717" cy="1130400"/>
            </a:xfrm>
            <a:prstGeom prst="ellipse">
              <a:avLst/>
            </a:prstGeom>
            <a:solidFill>
              <a:srgbClr val="A0F0A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5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4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48" name="Oval 247"/>
            <p:cNvSpPr>
              <a:spLocks/>
            </p:cNvSpPr>
            <p:nvPr/>
          </p:nvSpPr>
          <p:spPr>
            <a:xfrm>
              <a:off x="33363694" y="8150823"/>
              <a:ext cx="1222717" cy="1128660"/>
            </a:xfrm>
            <a:prstGeom prst="ellipse">
              <a:avLst/>
            </a:prstGeom>
            <a:solidFill>
              <a:srgbClr val="B49687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  <a:endParaRPr lang="en-US" sz="4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49" name="Oval 248"/>
            <p:cNvSpPr>
              <a:spLocks/>
            </p:cNvSpPr>
            <p:nvPr/>
          </p:nvSpPr>
          <p:spPr>
            <a:xfrm>
              <a:off x="38133733" y="8150823"/>
              <a:ext cx="1222717" cy="1128660"/>
            </a:xfrm>
            <a:prstGeom prst="ellipse">
              <a:avLst/>
            </a:prstGeom>
            <a:solidFill>
              <a:srgbClr val="CFCFE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9</a:t>
              </a:r>
              <a:endParaRPr lang="en-US" sz="4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250" name="Straight Arrow Connector 249"/>
            <p:cNvCxnSpPr/>
            <p:nvPr/>
          </p:nvCxnSpPr>
          <p:spPr>
            <a:xfrm flipH="1">
              <a:off x="26380388" y="8715153"/>
              <a:ext cx="1174789" cy="0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Oval 250"/>
            <p:cNvSpPr>
              <a:spLocks/>
            </p:cNvSpPr>
            <p:nvPr/>
          </p:nvSpPr>
          <p:spPr>
            <a:xfrm>
              <a:off x="27555177" y="8150823"/>
              <a:ext cx="1222717" cy="1128660"/>
            </a:xfrm>
            <a:prstGeom prst="ellipse">
              <a:avLst/>
            </a:prstGeom>
            <a:solidFill>
              <a:srgbClr val="F0F0A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5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sz="4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52" name="Oval 251"/>
            <p:cNvSpPr>
              <a:spLocks/>
            </p:cNvSpPr>
            <p:nvPr/>
          </p:nvSpPr>
          <p:spPr>
            <a:xfrm>
              <a:off x="29931177" y="8150823"/>
              <a:ext cx="1222717" cy="1128660"/>
            </a:xfrm>
            <a:prstGeom prst="ellipse">
              <a:avLst/>
            </a:prstGeom>
            <a:solidFill>
              <a:srgbClr val="A0A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5</a:t>
              </a:r>
              <a:endParaRPr lang="en-US" sz="4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53" name="Oval 252"/>
            <p:cNvSpPr>
              <a:spLocks/>
            </p:cNvSpPr>
            <p:nvPr/>
          </p:nvSpPr>
          <p:spPr>
            <a:xfrm>
              <a:off x="35757733" y="8150823"/>
              <a:ext cx="1222717" cy="1128660"/>
            </a:xfrm>
            <a:prstGeom prst="ellipse">
              <a:avLst/>
            </a:prstGeom>
            <a:solidFill>
              <a:srgbClr val="DCFF8D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  <a:endParaRPr lang="en-US" sz="4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54" name="Oval 253"/>
            <p:cNvSpPr>
              <a:spLocks/>
            </p:cNvSpPr>
            <p:nvPr/>
          </p:nvSpPr>
          <p:spPr>
            <a:xfrm>
              <a:off x="31643742" y="4248000"/>
              <a:ext cx="1222717" cy="1128660"/>
            </a:xfrm>
            <a:prstGeom prst="ellipse">
              <a:avLst/>
            </a:prstGeom>
            <a:solidFill>
              <a:srgbClr val="95F2F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5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45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55" name="Oval 254"/>
            <p:cNvSpPr>
              <a:spLocks/>
            </p:cNvSpPr>
            <p:nvPr/>
          </p:nvSpPr>
          <p:spPr>
            <a:xfrm>
              <a:off x="31643742" y="9864000"/>
              <a:ext cx="1222716" cy="1128661"/>
            </a:xfrm>
            <a:prstGeom prst="ellipse">
              <a:avLst/>
            </a:prstGeom>
            <a:solidFill>
              <a:srgbClr val="CCAABB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56" name="Oval 255"/>
            <p:cNvSpPr>
              <a:spLocks/>
            </p:cNvSpPr>
            <p:nvPr/>
          </p:nvSpPr>
          <p:spPr>
            <a:xfrm>
              <a:off x="31643742" y="14371200"/>
              <a:ext cx="1222717" cy="1128660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57" name="Oval 256"/>
            <p:cNvSpPr>
              <a:spLocks/>
            </p:cNvSpPr>
            <p:nvPr/>
          </p:nvSpPr>
          <p:spPr>
            <a:xfrm>
              <a:off x="31643742" y="12103200"/>
              <a:ext cx="1222717" cy="1128660"/>
            </a:xfrm>
            <a:prstGeom prst="ellipse">
              <a:avLst/>
            </a:prstGeom>
            <a:solidFill>
              <a:srgbClr val="ACCFE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258" name="Straight Arrow Connector 257"/>
            <p:cNvCxnSpPr/>
            <p:nvPr/>
          </p:nvCxnSpPr>
          <p:spPr>
            <a:xfrm flipH="1">
              <a:off x="28777894" y="8715153"/>
              <a:ext cx="1153283" cy="0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/>
            <p:nvPr/>
          </p:nvCxnSpPr>
          <p:spPr>
            <a:xfrm flipH="1">
              <a:off x="34586411" y="8715153"/>
              <a:ext cx="1171322" cy="0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/>
            <p:cNvCxnSpPr/>
            <p:nvPr/>
          </p:nvCxnSpPr>
          <p:spPr>
            <a:xfrm flipH="1">
              <a:off x="36980450" y="8715153"/>
              <a:ext cx="1153283" cy="0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/>
            <p:cNvCxnSpPr/>
            <p:nvPr/>
          </p:nvCxnSpPr>
          <p:spPr>
            <a:xfrm>
              <a:off x="32255101" y="10992660"/>
              <a:ext cx="0" cy="1110540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261"/>
            <p:cNvCxnSpPr/>
            <p:nvPr/>
          </p:nvCxnSpPr>
          <p:spPr>
            <a:xfrm>
              <a:off x="32255101" y="13231860"/>
              <a:ext cx="0" cy="1139340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262"/>
            <p:cNvCxnSpPr/>
            <p:nvPr/>
          </p:nvCxnSpPr>
          <p:spPr>
            <a:xfrm>
              <a:off x="32255101" y="5376660"/>
              <a:ext cx="0" cy="1149893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/>
            <p:cNvCxnSpPr/>
            <p:nvPr/>
          </p:nvCxnSpPr>
          <p:spPr>
            <a:xfrm>
              <a:off x="32255101" y="3074400"/>
              <a:ext cx="0" cy="1173600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Arrow Connector 264"/>
            <p:cNvCxnSpPr/>
            <p:nvPr/>
          </p:nvCxnSpPr>
          <p:spPr>
            <a:xfrm flipH="1">
              <a:off x="30542536" y="7090883"/>
              <a:ext cx="1101206" cy="1059940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/>
            <p:cNvCxnSpPr/>
            <p:nvPr/>
          </p:nvCxnSpPr>
          <p:spPr>
            <a:xfrm flipH="1" flipV="1">
              <a:off x="32866459" y="7090883"/>
              <a:ext cx="1108594" cy="1059940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Arrow Connector 266"/>
            <p:cNvCxnSpPr/>
            <p:nvPr/>
          </p:nvCxnSpPr>
          <p:spPr>
            <a:xfrm flipH="1">
              <a:off x="32866459" y="9279483"/>
              <a:ext cx="1108594" cy="1148847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/>
            <p:cNvCxnSpPr/>
            <p:nvPr/>
          </p:nvCxnSpPr>
          <p:spPr>
            <a:xfrm>
              <a:off x="30542536" y="9279483"/>
              <a:ext cx="1101206" cy="1148847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/>
            <p:nvPr/>
          </p:nvCxnSpPr>
          <p:spPr>
            <a:xfrm>
              <a:off x="25769030" y="9279483"/>
              <a:ext cx="5874712" cy="5656047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/>
            <p:nvPr/>
          </p:nvCxnSpPr>
          <p:spPr>
            <a:xfrm flipV="1">
              <a:off x="32866459" y="9279483"/>
              <a:ext cx="5878633" cy="5656047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/>
            <p:nvPr/>
          </p:nvCxnSpPr>
          <p:spPr>
            <a:xfrm flipV="1">
              <a:off x="25769030" y="2509200"/>
              <a:ext cx="5874712" cy="5641623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/>
            <p:cNvCxnSpPr/>
            <p:nvPr/>
          </p:nvCxnSpPr>
          <p:spPr>
            <a:xfrm>
              <a:off x="32866459" y="2509200"/>
              <a:ext cx="5878633" cy="5641623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17463487" y="6627331"/>
            <a:ext cx="121700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800" dirty="0" smtClean="0">
                <a:latin typeface="Arial" charset="0"/>
                <a:ea typeface="Arial" charset="0"/>
                <a:cs typeface="Arial" charset="0"/>
              </a:rPr>
              <a:t>G</a:t>
            </a:r>
            <a:r>
              <a:rPr lang="en-US" sz="6800" baseline="-25000" dirty="0" smtClean="0">
                <a:latin typeface="Arial" charset="0"/>
                <a:ea typeface="Arial" charset="0"/>
                <a:cs typeface="Arial" charset="0"/>
              </a:rPr>
              <a:t>1</a:t>
            </a:r>
            <a:endParaRPr lang="en-US" sz="680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20804520" y="6627331"/>
            <a:ext cx="121700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800" dirty="0" smtClean="0">
                <a:latin typeface="Arial" charset="0"/>
                <a:ea typeface="Arial" charset="0"/>
                <a:cs typeface="Arial" charset="0"/>
              </a:rPr>
              <a:t>G</a:t>
            </a:r>
            <a:r>
              <a:rPr lang="en-US" sz="6800" baseline="-25000" dirty="0" smtClean="0">
                <a:latin typeface="Arial" charset="0"/>
                <a:ea typeface="Arial" charset="0"/>
                <a:cs typeface="Arial" charset="0"/>
              </a:rPr>
              <a:t>2</a:t>
            </a:r>
            <a:endParaRPr lang="en-US" sz="680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5" name="TextBox 274"/>
          <p:cNvSpPr txBox="1"/>
          <p:nvPr/>
        </p:nvSpPr>
        <p:spPr>
          <a:xfrm>
            <a:off x="20804520" y="10030923"/>
            <a:ext cx="121700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800" smtClean="0">
                <a:latin typeface="Arial" charset="0"/>
                <a:ea typeface="Arial" charset="0"/>
                <a:cs typeface="Arial" charset="0"/>
              </a:rPr>
              <a:t>G</a:t>
            </a:r>
            <a:r>
              <a:rPr lang="en-US" sz="6800" baseline="-25000" smtClean="0">
                <a:latin typeface="Arial" charset="0"/>
                <a:ea typeface="Arial" charset="0"/>
                <a:cs typeface="Arial" charset="0"/>
              </a:rPr>
              <a:t>3</a:t>
            </a:r>
            <a:endParaRPr lang="en-US" sz="680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17463487" y="10030923"/>
            <a:ext cx="121700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800" dirty="0" smtClean="0">
                <a:latin typeface="Arial" charset="0"/>
                <a:ea typeface="Arial" charset="0"/>
                <a:cs typeface="Arial" charset="0"/>
              </a:rPr>
              <a:t>G</a:t>
            </a:r>
            <a:r>
              <a:rPr lang="en-US" sz="6800" baseline="-25000" dirty="0" smtClean="0">
                <a:latin typeface="Arial" charset="0"/>
                <a:ea typeface="Arial" charset="0"/>
                <a:cs typeface="Arial" charset="0"/>
              </a:rPr>
              <a:t>4</a:t>
            </a:r>
            <a:endParaRPr lang="en-US" sz="680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5" name="TextBox 284"/>
          <p:cNvSpPr txBox="1"/>
          <p:nvPr/>
        </p:nvSpPr>
        <p:spPr>
          <a:xfrm>
            <a:off x="30220797" y="11412000"/>
            <a:ext cx="78316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500" smtClean="0">
                <a:latin typeface="Arial" charset="0"/>
                <a:ea typeface="Arial" charset="0"/>
                <a:cs typeface="Arial" charset="0"/>
              </a:rPr>
              <a:t>11</a:t>
            </a:r>
            <a:endParaRPr lang="en-US" sz="45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6" name="TextBox 285"/>
          <p:cNvSpPr txBox="1"/>
          <p:nvPr/>
        </p:nvSpPr>
        <p:spPr>
          <a:xfrm>
            <a:off x="30199444" y="12996000"/>
            <a:ext cx="82586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500" smtClean="0">
                <a:latin typeface="Arial" charset="0"/>
                <a:ea typeface="Arial" charset="0"/>
                <a:cs typeface="Arial" charset="0"/>
              </a:rPr>
              <a:t>12</a:t>
            </a:r>
            <a:endParaRPr lang="en-US" sz="45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7" name="TextBox 286"/>
          <p:cNvSpPr txBox="1"/>
          <p:nvPr/>
        </p:nvSpPr>
        <p:spPr>
          <a:xfrm>
            <a:off x="30199444" y="9792000"/>
            <a:ext cx="82586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500" dirty="0" smtClean="0">
                <a:latin typeface="Arial" charset="0"/>
                <a:ea typeface="Arial" charset="0"/>
                <a:cs typeface="Arial" charset="0"/>
              </a:rPr>
              <a:t>10</a:t>
            </a:r>
            <a:endParaRPr lang="en-US" sz="45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8" name="TextBox 287"/>
          <p:cNvSpPr txBox="1"/>
          <p:nvPr/>
        </p:nvSpPr>
        <p:spPr>
          <a:xfrm>
            <a:off x="19217001" y="12996000"/>
            <a:ext cx="82586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500" smtClean="0">
                <a:latin typeface="Arial" charset="0"/>
                <a:ea typeface="Arial" charset="0"/>
                <a:cs typeface="Arial" charset="0"/>
              </a:rPr>
              <a:t>12</a:t>
            </a:r>
            <a:endParaRPr lang="en-US" sz="45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19238354" y="11412000"/>
            <a:ext cx="78316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500" dirty="0" smtClean="0">
                <a:latin typeface="Arial" charset="0"/>
                <a:ea typeface="Arial" charset="0"/>
                <a:cs typeface="Arial" charset="0"/>
              </a:rPr>
              <a:t>11</a:t>
            </a:r>
            <a:endParaRPr lang="en-US" sz="45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19217001" y="9792000"/>
            <a:ext cx="82586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500" dirty="0" smtClean="0">
                <a:latin typeface="Arial" charset="0"/>
                <a:ea typeface="Arial" charset="0"/>
                <a:cs typeface="Arial" charset="0"/>
              </a:rPr>
              <a:t>10</a:t>
            </a:r>
            <a:endParaRPr lang="en-US" sz="45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0101984" y="4133504"/>
            <a:ext cx="9380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Arial" charset="0"/>
                <a:ea typeface="Arial" charset="0"/>
                <a:cs typeface="Arial" charset="0"/>
              </a:rPr>
              <a:t>P1</a:t>
            </a:r>
            <a:endParaRPr lang="en-US" sz="4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8928229" y="5322634"/>
            <a:ext cx="9380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Arial" charset="0"/>
                <a:ea typeface="Arial" charset="0"/>
                <a:cs typeface="Arial" charset="0"/>
              </a:rPr>
              <a:t>P2</a:t>
            </a:r>
            <a:endParaRPr lang="en-US" sz="4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938041" y="5782793"/>
            <a:ext cx="9380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Arial" charset="0"/>
                <a:ea typeface="Arial" charset="0"/>
                <a:cs typeface="Arial" charset="0"/>
              </a:rPr>
              <a:t>P3</a:t>
            </a:r>
            <a:endParaRPr lang="en-US" sz="4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086545" y="8053071"/>
            <a:ext cx="9380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Arial" charset="0"/>
                <a:ea typeface="Arial" charset="0"/>
                <a:cs typeface="Arial" charset="0"/>
              </a:rPr>
              <a:t>P4</a:t>
            </a:r>
            <a:endParaRPr lang="en-US" sz="4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422513" y="8968985"/>
            <a:ext cx="9380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4800" dirty="0">
                <a:latin typeface="Arial" charset="0"/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990152" y="6796607"/>
            <a:ext cx="9380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Arial" charset="0"/>
                <a:ea typeface="Arial" charset="0"/>
                <a:cs typeface="Arial" charset="0"/>
              </a:rPr>
              <a:t>P6</a:t>
            </a:r>
            <a:endParaRPr lang="en-US" sz="4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0374845" y="9102705"/>
            <a:ext cx="9380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Arial" charset="0"/>
                <a:ea typeface="Arial" charset="0"/>
                <a:cs typeface="Arial" charset="0"/>
              </a:rPr>
              <a:t>P7</a:t>
            </a:r>
            <a:endParaRPr lang="en-US" sz="4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1773815" y="8366572"/>
            <a:ext cx="9380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Arial" charset="0"/>
                <a:ea typeface="Arial" charset="0"/>
                <a:cs typeface="Arial" charset="0"/>
              </a:rPr>
              <a:t>P8</a:t>
            </a:r>
            <a:endParaRPr lang="en-US" sz="4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3340594" y="5720408"/>
            <a:ext cx="9380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Arial" charset="0"/>
                <a:ea typeface="Arial" charset="0"/>
                <a:cs typeface="Arial" charset="0"/>
              </a:rPr>
              <a:t>P9</a:t>
            </a:r>
            <a:endParaRPr lang="en-US" sz="4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7883650" y="9905863"/>
            <a:ext cx="12811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Arial" charset="0"/>
                <a:ea typeface="Arial" charset="0"/>
                <a:cs typeface="Arial" charset="0"/>
              </a:rPr>
              <a:t>P10</a:t>
            </a:r>
            <a:endParaRPr lang="en-US" sz="4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8779469" y="11228885"/>
            <a:ext cx="12355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Arial" charset="0"/>
                <a:ea typeface="Arial" charset="0"/>
                <a:cs typeface="Arial" charset="0"/>
              </a:rPr>
              <a:t>P11</a:t>
            </a:r>
            <a:endParaRPr lang="en-US" sz="4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0243283" y="12326807"/>
            <a:ext cx="12811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Arial" charset="0"/>
                <a:ea typeface="Arial" charset="0"/>
                <a:cs typeface="Arial" charset="0"/>
              </a:rPr>
              <a:t>P12</a:t>
            </a:r>
            <a:endParaRPr lang="en-US" sz="48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323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Picture 2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894" y="4341812"/>
            <a:ext cx="9115845" cy="9212513"/>
          </a:xfrm>
          <a:prstGeom prst="rect">
            <a:avLst/>
          </a:prstGeom>
        </p:spPr>
      </p:pic>
      <p:grpSp>
        <p:nvGrpSpPr>
          <p:cNvPr id="273" name="Group 272"/>
          <p:cNvGrpSpPr/>
          <p:nvPr/>
        </p:nvGrpSpPr>
        <p:grpSpPr>
          <a:xfrm>
            <a:off x="25591294" y="4076481"/>
            <a:ext cx="10155553" cy="9768241"/>
            <a:chOff x="12120697" y="4291783"/>
            <a:chExt cx="10155553" cy="9768241"/>
          </a:xfrm>
        </p:grpSpPr>
        <p:sp>
          <p:nvSpPr>
            <p:cNvPr id="87" name="TextBox 86"/>
            <p:cNvSpPr txBox="1"/>
            <p:nvPr/>
          </p:nvSpPr>
          <p:spPr>
            <a:xfrm>
              <a:off x="16540297" y="4967302"/>
              <a:ext cx="67197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+y</a:t>
              </a:r>
              <a:endParaRPr lang="en-US" sz="4000" dirty="0"/>
            </a:p>
          </p:txBody>
        </p:sp>
        <p:grpSp>
          <p:nvGrpSpPr>
            <p:cNvPr id="175" name="Group 174"/>
            <p:cNvGrpSpPr>
              <a:grpSpLocks noChangeAspect="1"/>
            </p:cNvGrpSpPr>
            <p:nvPr/>
          </p:nvGrpSpPr>
          <p:grpSpPr>
            <a:xfrm>
              <a:off x="12120697" y="4377309"/>
              <a:ext cx="10080000" cy="9623579"/>
              <a:chOff x="25157671" y="1944000"/>
              <a:chExt cx="14198779" cy="13555860"/>
            </a:xfrm>
          </p:grpSpPr>
          <p:sp>
            <p:nvSpPr>
              <p:cNvPr id="88" name="Oval 87"/>
              <p:cNvSpPr>
                <a:spLocks/>
              </p:cNvSpPr>
              <p:nvPr/>
            </p:nvSpPr>
            <p:spPr>
              <a:xfrm>
                <a:off x="31643742" y="6526553"/>
                <a:ext cx="1222717" cy="1128660"/>
              </a:xfrm>
              <a:prstGeom prst="ellipse">
                <a:avLst/>
              </a:prstGeom>
              <a:solidFill>
                <a:srgbClr val="FFA0D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6</a:t>
                </a:r>
              </a:p>
            </p:txBody>
          </p:sp>
          <p:sp>
            <p:nvSpPr>
              <p:cNvPr id="92" name="Oval 91"/>
              <p:cNvSpPr>
                <a:spLocks/>
              </p:cNvSpPr>
              <p:nvPr/>
            </p:nvSpPr>
            <p:spPr>
              <a:xfrm>
                <a:off x="31643742" y="1944000"/>
                <a:ext cx="1222717" cy="1130400"/>
              </a:xfrm>
              <a:prstGeom prst="ellipse">
                <a:avLst/>
              </a:prstGeom>
              <a:solidFill>
                <a:srgbClr val="A0F0A1"/>
              </a:solidFill>
              <a:ln w="76200">
                <a:solidFill>
                  <a:srgbClr val="F0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5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  <a:endParaRPr lang="en-US" sz="4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97" name="Oval 96"/>
              <p:cNvSpPr>
                <a:spLocks/>
              </p:cNvSpPr>
              <p:nvPr/>
            </p:nvSpPr>
            <p:spPr>
              <a:xfrm>
                <a:off x="38133733" y="8150823"/>
                <a:ext cx="1222717" cy="1128660"/>
              </a:xfrm>
              <a:prstGeom prst="ellipse">
                <a:avLst/>
              </a:prstGeom>
              <a:solidFill>
                <a:srgbClr val="CFCFE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9</a:t>
                </a:r>
                <a:endParaRPr lang="en-US" sz="4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103" name="Straight Arrow Connector 102"/>
              <p:cNvCxnSpPr>
                <a:stCxn id="108" idx="2"/>
                <a:endCxn id="91" idx="6"/>
              </p:cNvCxnSpPr>
              <p:nvPr/>
            </p:nvCxnSpPr>
            <p:spPr>
              <a:xfrm flipH="1">
                <a:off x="26380388" y="8715153"/>
                <a:ext cx="1174789" cy="0"/>
              </a:xfrm>
              <a:prstGeom prst="straightConnector1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Oval 107"/>
              <p:cNvSpPr>
                <a:spLocks/>
              </p:cNvSpPr>
              <p:nvPr/>
            </p:nvSpPr>
            <p:spPr>
              <a:xfrm>
                <a:off x="27555177" y="8150823"/>
                <a:ext cx="1222717" cy="1128660"/>
              </a:xfrm>
              <a:prstGeom prst="ellipse">
                <a:avLst/>
              </a:prstGeom>
              <a:solidFill>
                <a:srgbClr val="F0F0A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5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4</a:t>
                </a:r>
                <a:endParaRPr lang="en-US" sz="4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09" name="Oval 108"/>
              <p:cNvSpPr>
                <a:spLocks/>
              </p:cNvSpPr>
              <p:nvPr/>
            </p:nvSpPr>
            <p:spPr>
              <a:xfrm>
                <a:off x="29931177" y="8150823"/>
                <a:ext cx="1222717" cy="1128660"/>
              </a:xfrm>
              <a:prstGeom prst="ellipse">
                <a:avLst/>
              </a:prstGeom>
              <a:solidFill>
                <a:srgbClr val="A0A0F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5</a:t>
                </a:r>
                <a:endParaRPr lang="en-US" sz="4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10" name="Oval 109"/>
              <p:cNvSpPr>
                <a:spLocks/>
              </p:cNvSpPr>
              <p:nvPr/>
            </p:nvSpPr>
            <p:spPr>
              <a:xfrm>
                <a:off x="35757733" y="8150823"/>
                <a:ext cx="1222717" cy="1128660"/>
              </a:xfrm>
              <a:prstGeom prst="ellipse">
                <a:avLst/>
              </a:prstGeom>
              <a:solidFill>
                <a:srgbClr val="DCFF8D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8</a:t>
                </a:r>
                <a:endParaRPr lang="en-US" sz="4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94" name="Oval 93"/>
              <p:cNvSpPr>
                <a:spLocks/>
              </p:cNvSpPr>
              <p:nvPr/>
            </p:nvSpPr>
            <p:spPr>
              <a:xfrm>
                <a:off x="31643742" y="9864000"/>
                <a:ext cx="1222717" cy="1128660"/>
              </a:xfrm>
              <a:prstGeom prst="ellipse">
                <a:avLst/>
              </a:prstGeom>
              <a:solidFill>
                <a:srgbClr val="CCAABB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96" name="Oval 95"/>
              <p:cNvSpPr>
                <a:spLocks/>
              </p:cNvSpPr>
              <p:nvPr/>
            </p:nvSpPr>
            <p:spPr>
              <a:xfrm>
                <a:off x="31643742" y="14371200"/>
                <a:ext cx="1222717" cy="1128660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126" name="Straight Arrow Connector 125"/>
              <p:cNvCxnSpPr>
                <a:stCxn id="109" idx="2"/>
                <a:endCxn id="108" idx="6"/>
              </p:cNvCxnSpPr>
              <p:nvPr/>
            </p:nvCxnSpPr>
            <p:spPr>
              <a:xfrm flipH="1">
                <a:off x="28777894" y="8715153"/>
                <a:ext cx="1153283" cy="0"/>
              </a:xfrm>
              <a:prstGeom prst="straightConnector1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>
                <a:stCxn id="110" idx="2"/>
                <a:endCxn id="95" idx="6"/>
              </p:cNvCxnSpPr>
              <p:nvPr/>
            </p:nvCxnSpPr>
            <p:spPr>
              <a:xfrm flipH="1">
                <a:off x="34586411" y="8715153"/>
                <a:ext cx="1171322" cy="0"/>
              </a:xfrm>
              <a:prstGeom prst="straightConnector1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/>
              <p:cNvCxnSpPr>
                <a:stCxn id="97" idx="2"/>
                <a:endCxn id="110" idx="6"/>
              </p:cNvCxnSpPr>
              <p:nvPr/>
            </p:nvCxnSpPr>
            <p:spPr>
              <a:xfrm flipH="1">
                <a:off x="36980450" y="8715153"/>
                <a:ext cx="1153283" cy="0"/>
              </a:xfrm>
              <a:prstGeom prst="straightConnector1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/>
              <p:cNvCxnSpPr>
                <a:stCxn id="94" idx="4"/>
                <a:endCxn id="111" idx="0"/>
              </p:cNvCxnSpPr>
              <p:nvPr/>
            </p:nvCxnSpPr>
            <p:spPr>
              <a:xfrm>
                <a:off x="32255101" y="10992660"/>
                <a:ext cx="0" cy="1110540"/>
              </a:xfrm>
              <a:prstGeom prst="straightConnector1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/>
              <p:cNvCxnSpPr>
                <a:stCxn id="111" idx="4"/>
                <a:endCxn id="96" idx="0"/>
              </p:cNvCxnSpPr>
              <p:nvPr/>
            </p:nvCxnSpPr>
            <p:spPr>
              <a:xfrm>
                <a:off x="32255101" y="13231860"/>
                <a:ext cx="0" cy="1139340"/>
              </a:xfrm>
              <a:prstGeom prst="straightConnector1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>
                <a:stCxn id="112" idx="4"/>
                <a:endCxn id="88" idx="0"/>
              </p:cNvCxnSpPr>
              <p:nvPr/>
            </p:nvCxnSpPr>
            <p:spPr>
              <a:xfrm>
                <a:off x="32255101" y="5376660"/>
                <a:ext cx="0" cy="1149893"/>
              </a:xfrm>
              <a:prstGeom prst="straightConnector1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/>
              <p:cNvCxnSpPr>
                <a:stCxn id="92" idx="4"/>
                <a:endCxn id="112" idx="0"/>
              </p:cNvCxnSpPr>
              <p:nvPr/>
            </p:nvCxnSpPr>
            <p:spPr>
              <a:xfrm>
                <a:off x="32255101" y="3074400"/>
                <a:ext cx="0" cy="1173600"/>
              </a:xfrm>
              <a:prstGeom prst="straightConnector1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/>
              <p:cNvCxnSpPr>
                <a:stCxn id="88" idx="2"/>
                <a:endCxn id="109" idx="0"/>
              </p:cNvCxnSpPr>
              <p:nvPr/>
            </p:nvCxnSpPr>
            <p:spPr>
              <a:xfrm flipH="1">
                <a:off x="30542536" y="7090883"/>
                <a:ext cx="1101206" cy="1059940"/>
              </a:xfrm>
              <a:prstGeom prst="straightConnector1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/>
              <p:cNvCxnSpPr>
                <a:stCxn id="95" idx="0"/>
                <a:endCxn id="88" idx="6"/>
              </p:cNvCxnSpPr>
              <p:nvPr/>
            </p:nvCxnSpPr>
            <p:spPr>
              <a:xfrm flipH="1" flipV="1">
                <a:off x="32866459" y="7090883"/>
                <a:ext cx="1108594" cy="1059940"/>
              </a:xfrm>
              <a:prstGeom prst="straightConnector1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>
                <a:stCxn id="95" idx="4"/>
                <a:endCxn id="94" idx="6"/>
              </p:cNvCxnSpPr>
              <p:nvPr/>
            </p:nvCxnSpPr>
            <p:spPr>
              <a:xfrm flipH="1">
                <a:off x="32866459" y="9279483"/>
                <a:ext cx="1108594" cy="1148847"/>
              </a:xfrm>
              <a:prstGeom prst="straightConnector1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>
                <a:stCxn id="109" idx="4"/>
                <a:endCxn id="94" idx="2"/>
              </p:cNvCxnSpPr>
              <p:nvPr/>
            </p:nvCxnSpPr>
            <p:spPr>
              <a:xfrm>
                <a:off x="30542536" y="9279483"/>
                <a:ext cx="1101206" cy="1148847"/>
              </a:xfrm>
              <a:prstGeom prst="straightConnector1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Arrow Connector 162"/>
              <p:cNvCxnSpPr>
                <a:stCxn id="91" idx="4"/>
                <a:endCxn id="96" idx="2"/>
              </p:cNvCxnSpPr>
              <p:nvPr/>
            </p:nvCxnSpPr>
            <p:spPr>
              <a:xfrm>
                <a:off x="25769030" y="9279483"/>
                <a:ext cx="5874712" cy="5656047"/>
              </a:xfrm>
              <a:prstGeom prst="straightConnector1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Arrow Connector 165"/>
              <p:cNvCxnSpPr>
                <a:stCxn id="96" idx="6"/>
                <a:endCxn id="97" idx="4"/>
              </p:cNvCxnSpPr>
              <p:nvPr/>
            </p:nvCxnSpPr>
            <p:spPr>
              <a:xfrm flipV="1">
                <a:off x="32866459" y="9279483"/>
                <a:ext cx="5878633" cy="5656047"/>
              </a:xfrm>
              <a:prstGeom prst="straightConnector1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Arrow Connector 168"/>
              <p:cNvCxnSpPr>
                <a:stCxn id="91" idx="0"/>
                <a:endCxn id="92" idx="2"/>
              </p:cNvCxnSpPr>
              <p:nvPr/>
            </p:nvCxnSpPr>
            <p:spPr>
              <a:xfrm flipV="1">
                <a:off x="25769030" y="2509200"/>
                <a:ext cx="5874712" cy="5641623"/>
              </a:xfrm>
              <a:prstGeom prst="straightConnector1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Arrow Connector 171"/>
              <p:cNvCxnSpPr>
                <a:stCxn id="92" idx="6"/>
                <a:endCxn id="97" idx="0"/>
              </p:cNvCxnSpPr>
              <p:nvPr/>
            </p:nvCxnSpPr>
            <p:spPr>
              <a:xfrm>
                <a:off x="32866459" y="2509200"/>
                <a:ext cx="5878633" cy="5641623"/>
              </a:xfrm>
              <a:prstGeom prst="straightConnector1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Oval 94"/>
              <p:cNvSpPr>
                <a:spLocks/>
              </p:cNvSpPr>
              <p:nvPr/>
            </p:nvSpPr>
            <p:spPr>
              <a:xfrm>
                <a:off x="33363694" y="8150823"/>
                <a:ext cx="1222717" cy="1128660"/>
              </a:xfrm>
              <a:prstGeom prst="ellipse">
                <a:avLst/>
              </a:prstGeom>
              <a:solidFill>
                <a:srgbClr val="B49687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7</a:t>
                </a:r>
                <a:endParaRPr lang="en-US" sz="4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91" name="Oval 90"/>
              <p:cNvSpPr>
                <a:spLocks/>
              </p:cNvSpPr>
              <p:nvPr/>
            </p:nvSpPr>
            <p:spPr>
              <a:xfrm>
                <a:off x="25157671" y="8150823"/>
                <a:ext cx="1222717" cy="1128660"/>
              </a:xfrm>
              <a:prstGeom prst="ellipse">
                <a:avLst/>
              </a:prstGeom>
              <a:solidFill>
                <a:srgbClr val="C896F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5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  <a:endParaRPr lang="en-US" sz="4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12" name="Oval 111"/>
              <p:cNvSpPr>
                <a:spLocks/>
              </p:cNvSpPr>
              <p:nvPr/>
            </p:nvSpPr>
            <p:spPr>
              <a:xfrm>
                <a:off x="31643742" y="4248000"/>
                <a:ext cx="1222717" cy="1128660"/>
              </a:xfrm>
              <a:prstGeom prst="ellipse">
                <a:avLst/>
              </a:prstGeom>
              <a:solidFill>
                <a:srgbClr val="95F2F2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5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  <a:endParaRPr lang="en-US" sz="4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11" name="Oval 110"/>
              <p:cNvSpPr>
                <a:spLocks/>
              </p:cNvSpPr>
              <p:nvPr/>
            </p:nvSpPr>
            <p:spPr>
              <a:xfrm>
                <a:off x="31643742" y="12103200"/>
                <a:ext cx="1222717" cy="1128660"/>
              </a:xfrm>
              <a:prstGeom prst="ellipse">
                <a:avLst/>
              </a:prstGeom>
              <a:solidFill>
                <a:srgbClr val="ACCFE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76" name="TextBox 175"/>
            <p:cNvSpPr txBox="1"/>
            <p:nvPr/>
          </p:nvSpPr>
          <p:spPr>
            <a:xfrm>
              <a:off x="16006897" y="4291783"/>
              <a:ext cx="67197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+y</a:t>
              </a:r>
              <a:endParaRPr lang="en-US" sz="4000" dirty="0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17620918" y="4291783"/>
              <a:ext cx="67197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+y</a:t>
              </a:r>
              <a:endParaRPr lang="en-US" sz="4000" dirty="0"/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21650438" y="8062314"/>
              <a:ext cx="56958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-y</a:t>
              </a:r>
              <a:endParaRPr lang="en-US" sz="4000" dirty="0"/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12161403" y="8062314"/>
              <a:ext cx="56958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smtClean="0"/>
                <a:t>-y</a:t>
              </a:r>
              <a:endParaRPr lang="en-US" sz="4000" dirty="0"/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16619101" y="5399302"/>
              <a:ext cx="56958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-y</a:t>
              </a:r>
              <a:endParaRPr lang="en-US" sz="4000" dirty="0"/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16630578" y="6587302"/>
              <a:ext cx="5553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-x</a:t>
              </a:r>
              <a:endParaRPr lang="en-US" sz="4000" dirty="0"/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16548312" y="7055302"/>
              <a:ext cx="6623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+x</a:t>
              </a:r>
              <a:endParaRPr lang="en-US" sz="4000" dirty="0"/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16083097" y="7528914"/>
              <a:ext cx="6415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+z</a:t>
              </a:r>
              <a:endParaRPr lang="en-US" sz="4000" dirty="0"/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14501403" y="8443314"/>
              <a:ext cx="5553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-x</a:t>
              </a:r>
              <a:endParaRPr lang="en-US" sz="4000" dirty="0"/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15549697" y="8138514"/>
              <a:ext cx="5437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-z</a:t>
              </a:r>
              <a:endParaRPr lang="en-US" sz="4000" dirty="0"/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15021768" y="8443314"/>
              <a:ext cx="6623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smtClean="0"/>
                <a:t>+x</a:t>
              </a:r>
              <a:endParaRPr lang="en-US" sz="4000" dirty="0"/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12806497" y="8443314"/>
              <a:ext cx="5553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smtClean="0"/>
                <a:t>-x</a:t>
              </a:r>
              <a:endParaRPr lang="en-US" sz="4000" dirty="0"/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13316106" y="8443314"/>
              <a:ext cx="6623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+x</a:t>
              </a:r>
              <a:endParaRPr lang="en-US" sz="4000" dirty="0"/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17585152" y="7528914"/>
              <a:ext cx="5553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-x</a:t>
              </a:r>
              <a:endParaRPr lang="en-US" sz="4000" dirty="0"/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18140497" y="8138514"/>
              <a:ext cx="6623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+x</a:t>
              </a:r>
              <a:endParaRPr lang="en-US" sz="4000" dirty="0"/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12161403" y="9502814"/>
              <a:ext cx="5553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smtClean="0"/>
                <a:t>-x</a:t>
              </a:r>
              <a:endParaRPr lang="en-US" sz="4000" dirty="0"/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16083097" y="13352138"/>
              <a:ext cx="6623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smtClean="0"/>
                <a:t>+x</a:t>
              </a:r>
              <a:endParaRPr lang="en-US" sz="4000" dirty="0"/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17616522" y="13352138"/>
              <a:ext cx="56958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-y</a:t>
              </a:r>
              <a:endParaRPr lang="en-US" sz="4000" dirty="0"/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21604271" y="9502814"/>
              <a:ext cx="67197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+y</a:t>
              </a:r>
              <a:endParaRPr lang="en-US" sz="4000" dirty="0"/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16619101" y="12599302"/>
              <a:ext cx="56958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-y</a:t>
              </a:r>
              <a:endParaRPr lang="en-US" sz="4000" dirty="0"/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16540297" y="12131302"/>
              <a:ext cx="67197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+y</a:t>
              </a:r>
              <a:endParaRPr lang="en-US" sz="4000" dirty="0"/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16619101" y="10979302"/>
              <a:ext cx="56958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-y</a:t>
              </a:r>
              <a:endParaRPr lang="en-US" sz="4000" dirty="0"/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16540297" y="10547302"/>
              <a:ext cx="67197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+y</a:t>
              </a:r>
              <a:endParaRPr lang="en-US" sz="4000" dirty="0"/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16083097" y="10119714"/>
              <a:ext cx="6415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+z</a:t>
              </a:r>
              <a:endParaRPr lang="en-US" sz="4000" dirty="0"/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15555945" y="9433914"/>
              <a:ext cx="5437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-z</a:t>
              </a:r>
              <a:endParaRPr lang="en-US" sz="4000" dirty="0"/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17591347" y="10119714"/>
              <a:ext cx="56958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-y</a:t>
              </a:r>
              <a:endParaRPr lang="en-US" sz="4000" dirty="0"/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18216697" y="9433914"/>
              <a:ext cx="67197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+y</a:t>
              </a:r>
              <a:endParaRPr lang="en-US" sz="4000" dirty="0"/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18641403" y="8443314"/>
              <a:ext cx="67197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+y</a:t>
              </a:r>
              <a:endParaRPr lang="en-US" sz="4000" dirty="0"/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19225325" y="8443314"/>
              <a:ext cx="56958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-y</a:t>
              </a:r>
              <a:endParaRPr lang="en-US" sz="4000" dirty="0"/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20369403" y="8443314"/>
              <a:ext cx="5553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-x</a:t>
              </a:r>
              <a:endParaRPr lang="en-US" sz="4000" dirty="0"/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20830936" y="8443314"/>
              <a:ext cx="6623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+x</a:t>
              </a:r>
              <a:endParaRPr lang="en-US" sz="4000" dirty="0"/>
            </a:p>
          </p:txBody>
        </p:sp>
      </p:grpSp>
      <p:grpSp>
        <p:nvGrpSpPr>
          <p:cNvPr id="236" name="Group 235"/>
          <p:cNvGrpSpPr>
            <a:grpSpLocks noChangeAspect="1"/>
          </p:cNvGrpSpPr>
          <p:nvPr/>
        </p:nvGrpSpPr>
        <p:grpSpPr>
          <a:xfrm>
            <a:off x="3285031" y="11504612"/>
            <a:ext cx="2646663" cy="2514601"/>
            <a:chOff x="834394" y="4786414"/>
            <a:chExt cx="2269612" cy="2156368"/>
          </a:xfrm>
        </p:grpSpPr>
        <p:cxnSp>
          <p:nvCxnSpPr>
            <p:cNvPr id="237" name="Straight Arrow Connector 236"/>
            <p:cNvCxnSpPr/>
            <p:nvPr/>
          </p:nvCxnSpPr>
          <p:spPr>
            <a:xfrm>
              <a:off x="1854479" y="6203424"/>
              <a:ext cx="1225040" cy="57378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/>
            <p:nvPr/>
          </p:nvCxnSpPr>
          <p:spPr>
            <a:xfrm flipV="1">
              <a:off x="1895416" y="5298871"/>
              <a:ext cx="0" cy="880267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TextBox 238"/>
            <p:cNvSpPr txBox="1"/>
            <p:nvPr/>
          </p:nvSpPr>
          <p:spPr>
            <a:xfrm>
              <a:off x="2325687" y="6177384"/>
              <a:ext cx="778319" cy="7653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200" dirty="0">
                  <a:latin typeface="Arial" charset="0"/>
                  <a:ea typeface="Arial" charset="0"/>
                  <a:cs typeface="Arial" charset="0"/>
                </a:rPr>
                <a:t>+x</a:t>
              </a:r>
              <a:endParaRPr lang="en-US" sz="52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1144964" y="4786414"/>
              <a:ext cx="778319" cy="7653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200" dirty="0">
                  <a:latin typeface="Arial" charset="0"/>
                  <a:ea typeface="Arial" charset="0"/>
                  <a:cs typeface="Arial" charset="0"/>
                </a:rPr>
                <a:t>+y</a:t>
              </a:r>
              <a:endParaRPr lang="en-US" sz="52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241" name="Straight Arrow Connector 240"/>
            <p:cNvCxnSpPr/>
            <p:nvPr/>
          </p:nvCxnSpPr>
          <p:spPr>
            <a:xfrm flipH="1">
              <a:off x="1080374" y="6202163"/>
              <a:ext cx="813370" cy="584612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TextBox 241"/>
            <p:cNvSpPr txBox="1"/>
            <p:nvPr/>
          </p:nvSpPr>
          <p:spPr>
            <a:xfrm>
              <a:off x="834394" y="5766580"/>
              <a:ext cx="778319" cy="7653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200" dirty="0">
                  <a:latin typeface="Arial" charset="0"/>
                  <a:ea typeface="Arial" charset="0"/>
                  <a:cs typeface="Arial" charset="0"/>
                </a:rPr>
                <a:t>+z</a:t>
              </a:r>
              <a:endParaRPr lang="en-US" sz="52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244" name="Group 243"/>
          <p:cNvGrpSpPr>
            <a:grpSpLocks noChangeAspect="1"/>
          </p:cNvGrpSpPr>
          <p:nvPr/>
        </p:nvGrpSpPr>
        <p:grpSpPr>
          <a:xfrm>
            <a:off x="14596894" y="4147607"/>
            <a:ext cx="10080000" cy="9623579"/>
            <a:chOff x="25157671" y="1944000"/>
            <a:chExt cx="14198779" cy="13555860"/>
          </a:xfrm>
        </p:grpSpPr>
        <p:sp>
          <p:nvSpPr>
            <p:cNvPr id="245" name="Oval 244"/>
            <p:cNvSpPr>
              <a:spLocks/>
            </p:cNvSpPr>
            <p:nvPr/>
          </p:nvSpPr>
          <p:spPr>
            <a:xfrm>
              <a:off x="31643742" y="6526553"/>
              <a:ext cx="1222717" cy="1128660"/>
            </a:xfrm>
            <a:prstGeom prst="ellipse">
              <a:avLst/>
            </a:prstGeom>
            <a:solidFill>
              <a:srgbClr val="FFA0DA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</a:p>
          </p:txBody>
        </p:sp>
        <p:sp>
          <p:nvSpPr>
            <p:cNvPr id="246" name="Oval 245"/>
            <p:cNvSpPr>
              <a:spLocks/>
            </p:cNvSpPr>
            <p:nvPr/>
          </p:nvSpPr>
          <p:spPr>
            <a:xfrm>
              <a:off x="25157671" y="8150823"/>
              <a:ext cx="1222717" cy="1128660"/>
            </a:xfrm>
            <a:prstGeom prst="ellipse">
              <a:avLst/>
            </a:prstGeom>
            <a:solidFill>
              <a:srgbClr val="C896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5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4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47" name="Oval 246"/>
            <p:cNvSpPr>
              <a:spLocks/>
            </p:cNvSpPr>
            <p:nvPr/>
          </p:nvSpPr>
          <p:spPr>
            <a:xfrm>
              <a:off x="31643742" y="1944000"/>
              <a:ext cx="1222717" cy="1130400"/>
            </a:xfrm>
            <a:prstGeom prst="ellipse">
              <a:avLst/>
            </a:prstGeom>
            <a:solidFill>
              <a:srgbClr val="A0F0A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5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4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48" name="Oval 247"/>
            <p:cNvSpPr>
              <a:spLocks/>
            </p:cNvSpPr>
            <p:nvPr/>
          </p:nvSpPr>
          <p:spPr>
            <a:xfrm>
              <a:off x="33363694" y="8150823"/>
              <a:ext cx="1222717" cy="1128660"/>
            </a:xfrm>
            <a:prstGeom prst="ellipse">
              <a:avLst/>
            </a:prstGeom>
            <a:solidFill>
              <a:srgbClr val="B49687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  <a:endParaRPr lang="en-US" sz="4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49" name="Oval 248"/>
            <p:cNvSpPr>
              <a:spLocks/>
            </p:cNvSpPr>
            <p:nvPr/>
          </p:nvSpPr>
          <p:spPr>
            <a:xfrm>
              <a:off x="38133733" y="8150823"/>
              <a:ext cx="1222717" cy="1128660"/>
            </a:xfrm>
            <a:prstGeom prst="ellipse">
              <a:avLst/>
            </a:prstGeom>
            <a:solidFill>
              <a:srgbClr val="CFCFE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9</a:t>
              </a:r>
              <a:endParaRPr lang="en-US" sz="4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250" name="Straight Arrow Connector 249"/>
            <p:cNvCxnSpPr/>
            <p:nvPr/>
          </p:nvCxnSpPr>
          <p:spPr>
            <a:xfrm flipH="1">
              <a:off x="26380388" y="8715153"/>
              <a:ext cx="1174789" cy="0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Oval 250"/>
            <p:cNvSpPr>
              <a:spLocks/>
            </p:cNvSpPr>
            <p:nvPr/>
          </p:nvSpPr>
          <p:spPr>
            <a:xfrm>
              <a:off x="27555177" y="8150823"/>
              <a:ext cx="1222717" cy="1128660"/>
            </a:xfrm>
            <a:prstGeom prst="ellipse">
              <a:avLst/>
            </a:prstGeom>
            <a:solidFill>
              <a:srgbClr val="F0F0A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5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sz="4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52" name="Oval 251"/>
            <p:cNvSpPr>
              <a:spLocks/>
            </p:cNvSpPr>
            <p:nvPr/>
          </p:nvSpPr>
          <p:spPr>
            <a:xfrm>
              <a:off x="29931177" y="8150823"/>
              <a:ext cx="1222717" cy="1128660"/>
            </a:xfrm>
            <a:prstGeom prst="ellipse">
              <a:avLst/>
            </a:prstGeom>
            <a:solidFill>
              <a:srgbClr val="A0A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5</a:t>
              </a:r>
              <a:endParaRPr lang="en-US" sz="4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53" name="Oval 252"/>
            <p:cNvSpPr>
              <a:spLocks/>
            </p:cNvSpPr>
            <p:nvPr/>
          </p:nvSpPr>
          <p:spPr>
            <a:xfrm>
              <a:off x="35757733" y="8150823"/>
              <a:ext cx="1222717" cy="1128660"/>
            </a:xfrm>
            <a:prstGeom prst="ellipse">
              <a:avLst/>
            </a:prstGeom>
            <a:solidFill>
              <a:srgbClr val="DCFF8D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  <a:endParaRPr lang="en-US" sz="4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54" name="Oval 253"/>
            <p:cNvSpPr>
              <a:spLocks/>
            </p:cNvSpPr>
            <p:nvPr/>
          </p:nvSpPr>
          <p:spPr>
            <a:xfrm>
              <a:off x="31643742" y="4248000"/>
              <a:ext cx="1222717" cy="1128660"/>
            </a:xfrm>
            <a:prstGeom prst="ellipse">
              <a:avLst/>
            </a:prstGeom>
            <a:solidFill>
              <a:srgbClr val="95F2F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5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45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55" name="Oval 254"/>
            <p:cNvSpPr>
              <a:spLocks/>
            </p:cNvSpPr>
            <p:nvPr/>
          </p:nvSpPr>
          <p:spPr>
            <a:xfrm>
              <a:off x="31643742" y="9864000"/>
              <a:ext cx="1222716" cy="1128661"/>
            </a:xfrm>
            <a:prstGeom prst="ellipse">
              <a:avLst/>
            </a:prstGeom>
            <a:solidFill>
              <a:srgbClr val="CCAABB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56" name="Oval 255"/>
            <p:cNvSpPr>
              <a:spLocks/>
            </p:cNvSpPr>
            <p:nvPr/>
          </p:nvSpPr>
          <p:spPr>
            <a:xfrm>
              <a:off x="31643742" y="14371200"/>
              <a:ext cx="1222717" cy="1128660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57" name="Oval 256"/>
            <p:cNvSpPr>
              <a:spLocks/>
            </p:cNvSpPr>
            <p:nvPr/>
          </p:nvSpPr>
          <p:spPr>
            <a:xfrm>
              <a:off x="31643742" y="12103200"/>
              <a:ext cx="1222717" cy="1128660"/>
            </a:xfrm>
            <a:prstGeom prst="ellipse">
              <a:avLst/>
            </a:prstGeom>
            <a:solidFill>
              <a:srgbClr val="ACCFE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258" name="Straight Arrow Connector 257"/>
            <p:cNvCxnSpPr/>
            <p:nvPr/>
          </p:nvCxnSpPr>
          <p:spPr>
            <a:xfrm flipH="1">
              <a:off x="28777894" y="8715153"/>
              <a:ext cx="1153283" cy="0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/>
            <p:nvPr/>
          </p:nvCxnSpPr>
          <p:spPr>
            <a:xfrm flipH="1">
              <a:off x="34586411" y="8715153"/>
              <a:ext cx="1171322" cy="0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/>
            <p:cNvCxnSpPr/>
            <p:nvPr/>
          </p:nvCxnSpPr>
          <p:spPr>
            <a:xfrm flipH="1">
              <a:off x="36980450" y="8715153"/>
              <a:ext cx="1153283" cy="0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/>
            <p:cNvCxnSpPr/>
            <p:nvPr/>
          </p:nvCxnSpPr>
          <p:spPr>
            <a:xfrm>
              <a:off x="32255101" y="10992660"/>
              <a:ext cx="0" cy="1110540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261"/>
            <p:cNvCxnSpPr/>
            <p:nvPr/>
          </p:nvCxnSpPr>
          <p:spPr>
            <a:xfrm>
              <a:off x="32255101" y="13231860"/>
              <a:ext cx="0" cy="1139340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262"/>
            <p:cNvCxnSpPr/>
            <p:nvPr/>
          </p:nvCxnSpPr>
          <p:spPr>
            <a:xfrm>
              <a:off x="32255101" y="5376660"/>
              <a:ext cx="0" cy="1149893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/>
            <p:cNvCxnSpPr/>
            <p:nvPr/>
          </p:nvCxnSpPr>
          <p:spPr>
            <a:xfrm>
              <a:off x="32255101" y="3074400"/>
              <a:ext cx="0" cy="1173600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Arrow Connector 264"/>
            <p:cNvCxnSpPr/>
            <p:nvPr/>
          </p:nvCxnSpPr>
          <p:spPr>
            <a:xfrm flipH="1">
              <a:off x="30542536" y="7090883"/>
              <a:ext cx="1101206" cy="1059940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/>
            <p:cNvCxnSpPr/>
            <p:nvPr/>
          </p:nvCxnSpPr>
          <p:spPr>
            <a:xfrm flipH="1" flipV="1">
              <a:off x="32866459" y="7090883"/>
              <a:ext cx="1108594" cy="1059940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Arrow Connector 266"/>
            <p:cNvCxnSpPr/>
            <p:nvPr/>
          </p:nvCxnSpPr>
          <p:spPr>
            <a:xfrm flipH="1">
              <a:off x="32866459" y="9279483"/>
              <a:ext cx="1108594" cy="1148847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/>
            <p:cNvCxnSpPr/>
            <p:nvPr/>
          </p:nvCxnSpPr>
          <p:spPr>
            <a:xfrm>
              <a:off x="30542536" y="9279483"/>
              <a:ext cx="1101206" cy="1148847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/>
            <p:nvPr/>
          </p:nvCxnSpPr>
          <p:spPr>
            <a:xfrm>
              <a:off x="25769030" y="9279483"/>
              <a:ext cx="5874712" cy="5656047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/>
            <p:nvPr/>
          </p:nvCxnSpPr>
          <p:spPr>
            <a:xfrm flipV="1">
              <a:off x="32866459" y="9279483"/>
              <a:ext cx="5878633" cy="5656047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/>
            <p:nvPr/>
          </p:nvCxnSpPr>
          <p:spPr>
            <a:xfrm flipV="1">
              <a:off x="25769030" y="2509200"/>
              <a:ext cx="5874712" cy="5641623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/>
            <p:cNvCxnSpPr/>
            <p:nvPr/>
          </p:nvCxnSpPr>
          <p:spPr>
            <a:xfrm>
              <a:off x="32866459" y="2509200"/>
              <a:ext cx="5878633" cy="5641623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7" name="Group 386"/>
          <p:cNvGrpSpPr/>
          <p:nvPr/>
        </p:nvGrpSpPr>
        <p:grpSpPr>
          <a:xfrm>
            <a:off x="3624094" y="15802794"/>
            <a:ext cx="10080000" cy="9623579"/>
            <a:chOff x="3449001" y="15800613"/>
            <a:chExt cx="10080000" cy="9623579"/>
          </a:xfrm>
        </p:grpSpPr>
        <p:sp>
          <p:nvSpPr>
            <p:cNvPr id="308" name="Oval 307"/>
            <p:cNvSpPr>
              <a:spLocks/>
            </p:cNvSpPr>
            <p:nvPr/>
          </p:nvSpPr>
          <p:spPr>
            <a:xfrm>
              <a:off x="8053594" y="19053860"/>
              <a:ext cx="868031" cy="801259"/>
            </a:xfrm>
            <a:prstGeom prst="ellipse">
              <a:avLst/>
            </a:prstGeom>
            <a:solidFill>
              <a:srgbClr val="FFA0DA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</a:p>
          </p:txBody>
        </p:sp>
        <p:cxnSp>
          <p:nvCxnSpPr>
            <p:cNvPr id="313" name="Straight Arrow Connector 312"/>
            <p:cNvCxnSpPr>
              <a:stCxn id="314" idx="2"/>
              <a:endCxn id="309" idx="6"/>
            </p:cNvCxnSpPr>
            <p:nvPr/>
          </p:nvCxnSpPr>
          <p:spPr>
            <a:xfrm flipH="1">
              <a:off x="4317032" y="20607592"/>
              <a:ext cx="83400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7" name="Oval 316"/>
            <p:cNvSpPr>
              <a:spLocks/>
            </p:cNvSpPr>
            <p:nvPr/>
          </p:nvSpPr>
          <p:spPr>
            <a:xfrm>
              <a:off x="8053594" y="17436269"/>
              <a:ext cx="868031" cy="801259"/>
            </a:xfrm>
            <a:prstGeom prst="ellipse">
              <a:avLst/>
            </a:prstGeom>
            <a:solidFill>
              <a:srgbClr val="95F2F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5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45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18" name="Oval 317"/>
            <p:cNvSpPr>
              <a:spLocks/>
            </p:cNvSpPr>
            <p:nvPr/>
          </p:nvSpPr>
          <p:spPr>
            <a:xfrm>
              <a:off x="8053594" y="21423181"/>
              <a:ext cx="868031" cy="801259"/>
            </a:xfrm>
            <a:prstGeom prst="ellipse">
              <a:avLst/>
            </a:prstGeom>
            <a:solidFill>
              <a:srgbClr val="CCAABB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19" name="Oval 318"/>
            <p:cNvSpPr>
              <a:spLocks/>
            </p:cNvSpPr>
            <p:nvPr/>
          </p:nvSpPr>
          <p:spPr>
            <a:xfrm>
              <a:off x="8053594" y="24622933"/>
              <a:ext cx="868031" cy="801259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20" name="Oval 319"/>
            <p:cNvSpPr>
              <a:spLocks/>
            </p:cNvSpPr>
            <p:nvPr/>
          </p:nvSpPr>
          <p:spPr>
            <a:xfrm>
              <a:off x="8053594" y="23012834"/>
              <a:ext cx="868031" cy="801259"/>
            </a:xfrm>
            <a:prstGeom prst="ellipse">
              <a:avLst/>
            </a:prstGeom>
            <a:solidFill>
              <a:srgbClr val="ACCFE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327" name="Straight Arrow Connector 326"/>
            <p:cNvCxnSpPr/>
            <p:nvPr/>
          </p:nvCxnSpPr>
          <p:spPr>
            <a:xfrm>
              <a:off x="8370094" y="16572269"/>
              <a:ext cx="0" cy="8640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Arrow Connector 327"/>
            <p:cNvCxnSpPr/>
            <p:nvPr/>
          </p:nvCxnSpPr>
          <p:spPr>
            <a:xfrm flipH="1">
              <a:off x="7271825" y="19454489"/>
              <a:ext cx="781768" cy="75247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Arrow Connector 328"/>
            <p:cNvCxnSpPr>
              <a:stCxn id="311" idx="1"/>
              <a:endCxn id="308" idx="5"/>
            </p:cNvCxnSpPr>
            <p:nvPr/>
          </p:nvCxnSpPr>
          <p:spPr>
            <a:xfrm flipH="1" flipV="1">
              <a:off x="8794505" y="19737777"/>
              <a:ext cx="607237" cy="58652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Arrow Connector 329"/>
            <p:cNvCxnSpPr/>
            <p:nvPr/>
          </p:nvCxnSpPr>
          <p:spPr>
            <a:xfrm flipH="1">
              <a:off x="8921625" y="21008221"/>
              <a:ext cx="787013" cy="81559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Arrow Connector 330"/>
            <p:cNvCxnSpPr/>
            <p:nvPr/>
          </p:nvCxnSpPr>
          <p:spPr>
            <a:xfrm>
              <a:off x="7271825" y="21008221"/>
              <a:ext cx="781768" cy="81559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Arrow Connector 331"/>
            <p:cNvCxnSpPr/>
            <p:nvPr/>
          </p:nvCxnSpPr>
          <p:spPr>
            <a:xfrm>
              <a:off x="3883017" y="21008221"/>
              <a:ext cx="4170577" cy="401534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Arrow Connector 332"/>
            <p:cNvCxnSpPr/>
            <p:nvPr/>
          </p:nvCxnSpPr>
          <p:spPr>
            <a:xfrm flipV="1">
              <a:off x="8921625" y="21008221"/>
              <a:ext cx="4173360" cy="401534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Arrow Connector 333"/>
            <p:cNvCxnSpPr/>
            <p:nvPr/>
          </p:nvCxnSpPr>
          <p:spPr>
            <a:xfrm flipV="1">
              <a:off x="3883017" y="16201860"/>
              <a:ext cx="4170577" cy="400510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Arrow Connector 334"/>
            <p:cNvCxnSpPr/>
            <p:nvPr/>
          </p:nvCxnSpPr>
          <p:spPr>
            <a:xfrm>
              <a:off x="8921625" y="16201860"/>
              <a:ext cx="4173360" cy="400510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Arrow Connector 335"/>
            <p:cNvCxnSpPr/>
            <p:nvPr/>
          </p:nvCxnSpPr>
          <p:spPr>
            <a:xfrm>
              <a:off x="8824118" y="16456553"/>
              <a:ext cx="3993585" cy="383872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Arrow Connector 338"/>
            <p:cNvCxnSpPr/>
            <p:nvPr/>
          </p:nvCxnSpPr>
          <p:spPr>
            <a:xfrm flipH="1">
              <a:off x="4170398" y="16456553"/>
              <a:ext cx="3990802" cy="383872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Arrow Connector 344"/>
            <p:cNvCxnSpPr/>
            <p:nvPr/>
          </p:nvCxnSpPr>
          <p:spPr>
            <a:xfrm flipH="1">
              <a:off x="8818275" y="20879813"/>
              <a:ext cx="3993585" cy="384939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Arrow Connector 357"/>
            <p:cNvCxnSpPr>
              <a:stCxn id="315" idx="2"/>
              <a:endCxn id="314" idx="6"/>
            </p:cNvCxnSpPr>
            <p:nvPr/>
          </p:nvCxnSpPr>
          <p:spPr>
            <a:xfrm flipH="1">
              <a:off x="6019070" y="20607592"/>
              <a:ext cx="81873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Arrow Connector 359"/>
            <p:cNvCxnSpPr/>
            <p:nvPr/>
          </p:nvCxnSpPr>
          <p:spPr>
            <a:xfrm flipH="1">
              <a:off x="10144305" y="20496212"/>
              <a:ext cx="86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Arrow Connector 360"/>
            <p:cNvCxnSpPr/>
            <p:nvPr/>
          </p:nvCxnSpPr>
          <p:spPr>
            <a:xfrm flipH="1">
              <a:off x="10144305" y="20736000"/>
              <a:ext cx="86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Arrow Connector 361"/>
            <p:cNvCxnSpPr>
              <a:stCxn id="312" idx="2"/>
              <a:endCxn id="316" idx="6"/>
            </p:cNvCxnSpPr>
            <p:nvPr/>
          </p:nvCxnSpPr>
          <p:spPr>
            <a:xfrm flipH="1">
              <a:off x="11842230" y="20607592"/>
              <a:ext cx="81874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Oval 308"/>
            <p:cNvSpPr>
              <a:spLocks/>
            </p:cNvSpPr>
            <p:nvPr/>
          </p:nvSpPr>
          <p:spPr>
            <a:xfrm>
              <a:off x="3449001" y="20206962"/>
              <a:ext cx="868031" cy="801259"/>
            </a:xfrm>
            <a:prstGeom prst="ellipse">
              <a:avLst/>
            </a:prstGeom>
            <a:solidFill>
              <a:srgbClr val="C896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5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4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11" name="Oval 310"/>
            <p:cNvSpPr>
              <a:spLocks/>
            </p:cNvSpPr>
            <p:nvPr/>
          </p:nvSpPr>
          <p:spPr>
            <a:xfrm>
              <a:off x="9274622" y="20206962"/>
              <a:ext cx="868031" cy="801259"/>
            </a:xfrm>
            <a:prstGeom prst="ellipse">
              <a:avLst/>
            </a:prstGeom>
            <a:solidFill>
              <a:srgbClr val="B49687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  <a:endParaRPr lang="en-US" sz="4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12" name="Oval 311"/>
            <p:cNvSpPr>
              <a:spLocks/>
            </p:cNvSpPr>
            <p:nvPr/>
          </p:nvSpPr>
          <p:spPr>
            <a:xfrm>
              <a:off x="12660970" y="20206962"/>
              <a:ext cx="868031" cy="801259"/>
            </a:xfrm>
            <a:prstGeom prst="ellipse">
              <a:avLst/>
            </a:prstGeom>
            <a:solidFill>
              <a:srgbClr val="CFCFE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9</a:t>
              </a:r>
              <a:endParaRPr lang="en-US" sz="4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14" name="Oval 313"/>
            <p:cNvSpPr>
              <a:spLocks/>
            </p:cNvSpPr>
            <p:nvPr/>
          </p:nvSpPr>
          <p:spPr>
            <a:xfrm>
              <a:off x="5151039" y="20206962"/>
              <a:ext cx="868031" cy="801259"/>
            </a:xfrm>
            <a:prstGeom prst="ellipse">
              <a:avLst/>
            </a:prstGeom>
            <a:solidFill>
              <a:srgbClr val="F0F0A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5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sz="4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15" name="Oval 314"/>
            <p:cNvSpPr>
              <a:spLocks/>
            </p:cNvSpPr>
            <p:nvPr/>
          </p:nvSpPr>
          <p:spPr>
            <a:xfrm>
              <a:off x="6837809" y="20206962"/>
              <a:ext cx="868031" cy="801259"/>
            </a:xfrm>
            <a:prstGeom prst="ellipse">
              <a:avLst/>
            </a:prstGeom>
            <a:solidFill>
              <a:srgbClr val="A0A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5</a:t>
              </a:r>
              <a:endParaRPr lang="en-US" sz="4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16" name="Oval 315"/>
            <p:cNvSpPr>
              <a:spLocks/>
            </p:cNvSpPr>
            <p:nvPr/>
          </p:nvSpPr>
          <p:spPr>
            <a:xfrm>
              <a:off x="10974199" y="20206962"/>
              <a:ext cx="868031" cy="801259"/>
            </a:xfrm>
            <a:prstGeom prst="ellipse">
              <a:avLst/>
            </a:prstGeom>
            <a:solidFill>
              <a:srgbClr val="DCFF8D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  <a:endParaRPr lang="en-US" sz="4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364" name="Straight Arrow Connector 363"/>
            <p:cNvCxnSpPr/>
            <p:nvPr/>
          </p:nvCxnSpPr>
          <p:spPr>
            <a:xfrm flipH="1">
              <a:off x="7527591" y="19696019"/>
              <a:ext cx="612265" cy="61435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Arrow Connector 369"/>
            <p:cNvCxnSpPr/>
            <p:nvPr/>
          </p:nvCxnSpPr>
          <p:spPr>
            <a:xfrm flipH="1">
              <a:off x="8832500" y="20947502"/>
              <a:ext cx="612265" cy="61435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Arrow Connector 376"/>
            <p:cNvCxnSpPr/>
            <p:nvPr/>
          </p:nvCxnSpPr>
          <p:spPr>
            <a:xfrm flipH="1" flipV="1">
              <a:off x="7536652" y="20959435"/>
              <a:ext cx="606066" cy="61435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Arrow Connector 379"/>
            <p:cNvCxnSpPr/>
            <p:nvPr/>
          </p:nvCxnSpPr>
          <p:spPr>
            <a:xfrm>
              <a:off x="8622000" y="16572269"/>
              <a:ext cx="0" cy="8640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Arrow Connector 381"/>
            <p:cNvCxnSpPr>
              <a:stCxn id="317" idx="4"/>
              <a:endCxn id="308" idx="0"/>
            </p:cNvCxnSpPr>
            <p:nvPr/>
          </p:nvCxnSpPr>
          <p:spPr>
            <a:xfrm>
              <a:off x="8487610" y="18237528"/>
              <a:ext cx="0" cy="81633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Arrow Connector 382"/>
            <p:cNvCxnSpPr/>
            <p:nvPr/>
          </p:nvCxnSpPr>
          <p:spPr>
            <a:xfrm>
              <a:off x="8370094" y="22179672"/>
              <a:ext cx="0" cy="83316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Arrow Connector 383"/>
            <p:cNvCxnSpPr/>
            <p:nvPr/>
          </p:nvCxnSpPr>
          <p:spPr>
            <a:xfrm>
              <a:off x="8622000" y="22179672"/>
              <a:ext cx="0" cy="83316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Arrow Connector 384"/>
            <p:cNvCxnSpPr/>
            <p:nvPr/>
          </p:nvCxnSpPr>
          <p:spPr>
            <a:xfrm>
              <a:off x="8370094" y="23789771"/>
              <a:ext cx="0" cy="83316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Arrow Connector 385"/>
            <p:cNvCxnSpPr/>
            <p:nvPr/>
          </p:nvCxnSpPr>
          <p:spPr>
            <a:xfrm>
              <a:off x="8622000" y="23814093"/>
              <a:ext cx="0" cy="83316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" name="Oval 309"/>
            <p:cNvSpPr>
              <a:spLocks/>
            </p:cNvSpPr>
            <p:nvPr/>
          </p:nvSpPr>
          <p:spPr>
            <a:xfrm>
              <a:off x="8053594" y="15800613"/>
              <a:ext cx="868031" cy="802494"/>
            </a:xfrm>
            <a:prstGeom prst="ellipse">
              <a:avLst/>
            </a:prstGeom>
            <a:solidFill>
              <a:srgbClr val="A0F0A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5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4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88" name="Group 387"/>
          <p:cNvGrpSpPr/>
          <p:nvPr/>
        </p:nvGrpSpPr>
        <p:grpSpPr>
          <a:xfrm>
            <a:off x="14596894" y="15802794"/>
            <a:ext cx="10080000" cy="9623579"/>
            <a:chOff x="3449001" y="15800613"/>
            <a:chExt cx="10080000" cy="9623579"/>
          </a:xfrm>
        </p:grpSpPr>
        <p:sp>
          <p:nvSpPr>
            <p:cNvPr id="389" name="Oval 388"/>
            <p:cNvSpPr>
              <a:spLocks/>
            </p:cNvSpPr>
            <p:nvPr/>
          </p:nvSpPr>
          <p:spPr>
            <a:xfrm>
              <a:off x="8053594" y="19053860"/>
              <a:ext cx="868031" cy="801259"/>
            </a:xfrm>
            <a:prstGeom prst="ellipse">
              <a:avLst/>
            </a:prstGeom>
            <a:solidFill>
              <a:srgbClr val="FFA0DA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</a:p>
          </p:txBody>
        </p:sp>
        <p:sp>
          <p:nvSpPr>
            <p:cNvPr id="390" name="Oval 389"/>
            <p:cNvSpPr>
              <a:spLocks/>
            </p:cNvSpPr>
            <p:nvPr/>
          </p:nvSpPr>
          <p:spPr>
            <a:xfrm>
              <a:off x="8053594" y="15800613"/>
              <a:ext cx="868031" cy="802494"/>
            </a:xfrm>
            <a:prstGeom prst="ellipse">
              <a:avLst/>
            </a:prstGeom>
            <a:solidFill>
              <a:srgbClr val="A0F0A1"/>
            </a:solidFill>
            <a:ln w="76200">
              <a:solidFill>
                <a:srgbClr val="F0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5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4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391" name="Straight Arrow Connector 390"/>
            <p:cNvCxnSpPr/>
            <p:nvPr/>
          </p:nvCxnSpPr>
          <p:spPr>
            <a:xfrm flipH="1">
              <a:off x="4317032" y="20496212"/>
              <a:ext cx="86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3" name="Oval 392"/>
            <p:cNvSpPr>
              <a:spLocks/>
            </p:cNvSpPr>
            <p:nvPr/>
          </p:nvSpPr>
          <p:spPr>
            <a:xfrm>
              <a:off x="8053594" y="21423181"/>
              <a:ext cx="868031" cy="801259"/>
            </a:xfrm>
            <a:prstGeom prst="ellipse">
              <a:avLst/>
            </a:prstGeom>
            <a:solidFill>
              <a:srgbClr val="CCAABB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94" name="Oval 393"/>
            <p:cNvSpPr>
              <a:spLocks/>
            </p:cNvSpPr>
            <p:nvPr/>
          </p:nvSpPr>
          <p:spPr>
            <a:xfrm>
              <a:off x="8053594" y="24622933"/>
              <a:ext cx="868031" cy="801259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95" name="Oval 394"/>
            <p:cNvSpPr>
              <a:spLocks/>
            </p:cNvSpPr>
            <p:nvPr/>
          </p:nvSpPr>
          <p:spPr>
            <a:xfrm>
              <a:off x="8053594" y="23012834"/>
              <a:ext cx="868031" cy="801259"/>
            </a:xfrm>
            <a:prstGeom prst="ellipse">
              <a:avLst/>
            </a:prstGeom>
            <a:solidFill>
              <a:srgbClr val="ACCFE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396" name="Straight Arrow Connector 395"/>
            <p:cNvCxnSpPr>
              <a:stCxn id="390" idx="4"/>
              <a:endCxn id="392" idx="0"/>
            </p:cNvCxnSpPr>
            <p:nvPr/>
          </p:nvCxnSpPr>
          <p:spPr>
            <a:xfrm>
              <a:off x="8487610" y="16603107"/>
              <a:ext cx="0" cy="83316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Arrow Connector 396"/>
            <p:cNvCxnSpPr/>
            <p:nvPr/>
          </p:nvCxnSpPr>
          <p:spPr>
            <a:xfrm flipH="1">
              <a:off x="7271825" y="19454489"/>
              <a:ext cx="781768" cy="75247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Arrow Connector 397"/>
            <p:cNvCxnSpPr/>
            <p:nvPr/>
          </p:nvCxnSpPr>
          <p:spPr>
            <a:xfrm flipH="1" flipV="1">
              <a:off x="8921625" y="19454489"/>
              <a:ext cx="787013" cy="75247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Arrow Connector 399"/>
            <p:cNvCxnSpPr/>
            <p:nvPr/>
          </p:nvCxnSpPr>
          <p:spPr>
            <a:xfrm>
              <a:off x="7271825" y="21008221"/>
              <a:ext cx="781768" cy="81559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Arrow Connector 400"/>
            <p:cNvCxnSpPr/>
            <p:nvPr/>
          </p:nvCxnSpPr>
          <p:spPr>
            <a:xfrm>
              <a:off x="3883017" y="21008221"/>
              <a:ext cx="4170577" cy="401534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Arrow Connector 401"/>
            <p:cNvCxnSpPr/>
            <p:nvPr/>
          </p:nvCxnSpPr>
          <p:spPr>
            <a:xfrm flipV="1">
              <a:off x="8921625" y="21008221"/>
              <a:ext cx="4173360" cy="401534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Arrow Connector 403"/>
            <p:cNvCxnSpPr/>
            <p:nvPr/>
          </p:nvCxnSpPr>
          <p:spPr>
            <a:xfrm>
              <a:off x="8921625" y="16201860"/>
              <a:ext cx="4173360" cy="400510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Arrow Connector 405"/>
            <p:cNvCxnSpPr/>
            <p:nvPr/>
          </p:nvCxnSpPr>
          <p:spPr>
            <a:xfrm>
              <a:off x="4155475" y="20909234"/>
              <a:ext cx="3990802" cy="384939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Arrow Connector 406"/>
            <p:cNvCxnSpPr>
              <a:stCxn id="390" idx="2"/>
              <a:endCxn id="416" idx="0"/>
            </p:cNvCxnSpPr>
            <p:nvPr/>
          </p:nvCxnSpPr>
          <p:spPr>
            <a:xfrm flipH="1">
              <a:off x="3883017" y="16201860"/>
              <a:ext cx="4170577" cy="400510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Arrow Connector 408"/>
            <p:cNvCxnSpPr/>
            <p:nvPr/>
          </p:nvCxnSpPr>
          <p:spPr>
            <a:xfrm flipH="1">
              <a:off x="4317032" y="20736000"/>
              <a:ext cx="86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Arrow Connector 409"/>
            <p:cNvCxnSpPr/>
            <p:nvPr/>
          </p:nvCxnSpPr>
          <p:spPr>
            <a:xfrm flipH="1">
              <a:off x="6012000" y="20496212"/>
              <a:ext cx="86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Arrow Connector 410"/>
            <p:cNvCxnSpPr/>
            <p:nvPr/>
          </p:nvCxnSpPr>
          <p:spPr>
            <a:xfrm flipH="1">
              <a:off x="6012000" y="20736000"/>
              <a:ext cx="86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Arrow Connector 412"/>
            <p:cNvCxnSpPr>
              <a:stCxn id="421" idx="2"/>
              <a:endCxn id="417" idx="6"/>
            </p:cNvCxnSpPr>
            <p:nvPr/>
          </p:nvCxnSpPr>
          <p:spPr>
            <a:xfrm flipH="1">
              <a:off x="10142653" y="20607592"/>
              <a:ext cx="83154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Arrow Connector 413"/>
            <p:cNvCxnSpPr/>
            <p:nvPr/>
          </p:nvCxnSpPr>
          <p:spPr>
            <a:xfrm flipH="1">
              <a:off x="11796970" y="20496212"/>
              <a:ext cx="86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Arrow Connector 414"/>
            <p:cNvCxnSpPr/>
            <p:nvPr/>
          </p:nvCxnSpPr>
          <p:spPr>
            <a:xfrm flipH="1">
              <a:off x="11796970" y="20736000"/>
              <a:ext cx="86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6" name="Oval 415"/>
            <p:cNvSpPr>
              <a:spLocks/>
            </p:cNvSpPr>
            <p:nvPr/>
          </p:nvSpPr>
          <p:spPr>
            <a:xfrm>
              <a:off x="3449001" y="20206962"/>
              <a:ext cx="868031" cy="801259"/>
            </a:xfrm>
            <a:prstGeom prst="ellipse">
              <a:avLst/>
            </a:prstGeom>
            <a:solidFill>
              <a:srgbClr val="C896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5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4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17" name="Oval 416"/>
            <p:cNvSpPr>
              <a:spLocks/>
            </p:cNvSpPr>
            <p:nvPr/>
          </p:nvSpPr>
          <p:spPr>
            <a:xfrm>
              <a:off x="9274622" y="20206962"/>
              <a:ext cx="868031" cy="801259"/>
            </a:xfrm>
            <a:prstGeom prst="ellipse">
              <a:avLst/>
            </a:prstGeom>
            <a:solidFill>
              <a:srgbClr val="B49687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  <a:endParaRPr lang="en-US" sz="4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18" name="Oval 417"/>
            <p:cNvSpPr>
              <a:spLocks/>
            </p:cNvSpPr>
            <p:nvPr/>
          </p:nvSpPr>
          <p:spPr>
            <a:xfrm>
              <a:off x="12660970" y="20206962"/>
              <a:ext cx="868031" cy="801259"/>
            </a:xfrm>
            <a:prstGeom prst="ellipse">
              <a:avLst/>
            </a:prstGeom>
            <a:solidFill>
              <a:srgbClr val="CFCFE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9</a:t>
              </a:r>
              <a:endParaRPr lang="en-US" sz="4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19" name="Oval 418"/>
            <p:cNvSpPr>
              <a:spLocks/>
            </p:cNvSpPr>
            <p:nvPr/>
          </p:nvSpPr>
          <p:spPr>
            <a:xfrm>
              <a:off x="5151039" y="20206962"/>
              <a:ext cx="868031" cy="801259"/>
            </a:xfrm>
            <a:prstGeom prst="ellipse">
              <a:avLst/>
            </a:prstGeom>
            <a:solidFill>
              <a:srgbClr val="F0F0A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5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sz="4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20" name="Oval 419"/>
            <p:cNvSpPr>
              <a:spLocks/>
            </p:cNvSpPr>
            <p:nvPr/>
          </p:nvSpPr>
          <p:spPr>
            <a:xfrm>
              <a:off x="6837809" y="20206962"/>
              <a:ext cx="868031" cy="801259"/>
            </a:xfrm>
            <a:prstGeom prst="ellipse">
              <a:avLst/>
            </a:prstGeom>
            <a:solidFill>
              <a:srgbClr val="A0A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5</a:t>
              </a:r>
              <a:endParaRPr lang="en-US" sz="4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21" name="Oval 420"/>
            <p:cNvSpPr>
              <a:spLocks/>
            </p:cNvSpPr>
            <p:nvPr/>
          </p:nvSpPr>
          <p:spPr>
            <a:xfrm>
              <a:off x="10974199" y="20206962"/>
              <a:ext cx="868031" cy="801259"/>
            </a:xfrm>
            <a:prstGeom prst="ellipse">
              <a:avLst/>
            </a:prstGeom>
            <a:solidFill>
              <a:srgbClr val="DCFF8D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  <a:endParaRPr lang="en-US" sz="4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422" name="Straight Arrow Connector 421"/>
            <p:cNvCxnSpPr/>
            <p:nvPr/>
          </p:nvCxnSpPr>
          <p:spPr>
            <a:xfrm flipH="1">
              <a:off x="7527591" y="19696019"/>
              <a:ext cx="612265" cy="61435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Arrow Connector 422"/>
            <p:cNvCxnSpPr>
              <a:endCxn id="393" idx="6"/>
            </p:cNvCxnSpPr>
            <p:nvPr/>
          </p:nvCxnSpPr>
          <p:spPr>
            <a:xfrm flipH="1">
              <a:off x="8921625" y="21008221"/>
              <a:ext cx="787013" cy="81559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Arrow Connector 423"/>
            <p:cNvCxnSpPr/>
            <p:nvPr/>
          </p:nvCxnSpPr>
          <p:spPr>
            <a:xfrm flipH="1" flipV="1">
              <a:off x="8830559" y="19707940"/>
              <a:ext cx="614206" cy="60163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Arrow Connector 424"/>
            <p:cNvCxnSpPr/>
            <p:nvPr/>
          </p:nvCxnSpPr>
          <p:spPr>
            <a:xfrm flipH="1" flipV="1">
              <a:off x="7536652" y="20959435"/>
              <a:ext cx="606066" cy="61435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Arrow Connector 426"/>
            <p:cNvCxnSpPr/>
            <p:nvPr/>
          </p:nvCxnSpPr>
          <p:spPr>
            <a:xfrm>
              <a:off x="8370094" y="18204411"/>
              <a:ext cx="0" cy="8640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Arrow Connector 427"/>
            <p:cNvCxnSpPr/>
            <p:nvPr/>
          </p:nvCxnSpPr>
          <p:spPr>
            <a:xfrm>
              <a:off x="8622000" y="18204411"/>
              <a:ext cx="0" cy="8640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Arrow Connector 428"/>
            <p:cNvCxnSpPr>
              <a:stCxn id="393" idx="4"/>
              <a:endCxn id="395" idx="0"/>
            </p:cNvCxnSpPr>
            <p:nvPr/>
          </p:nvCxnSpPr>
          <p:spPr>
            <a:xfrm>
              <a:off x="8487610" y="22224440"/>
              <a:ext cx="0" cy="78839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Arrow Connector 430"/>
            <p:cNvCxnSpPr>
              <a:stCxn id="395" idx="4"/>
              <a:endCxn id="394" idx="0"/>
            </p:cNvCxnSpPr>
            <p:nvPr/>
          </p:nvCxnSpPr>
          <p:spPr>
            <a:xfrm>
              <a:off x="8487610" y="23814093"/>
              <a:ext cx="0" cy="80884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2" name="Oval 391"/>
            <p:cNvSpPr>
              <a:spLocks/>
            </p:cNvSpPr>
            <p:nvPr/>
          </p:nvSpPr>
          <p:spPr>
            <a:xfrm>
              <a:off x="8053594" y="17436269"/>
              <a:ext cx="868031" cy="801259"/>
            </a:xfrm>
            <a:prstGeom prst="ellipse">
              <a:avLst/>
            </a:prstGeom>
            <a:solidFill>
              <a:srgbClr val="95F2F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5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45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433" name="Group 432"/>
          <p:cNvGrpSpPr/>
          <p:nvPr/>
        </p:nvGrpSpPr>
        <p:grpSpPr>
          <a:xfrm>
            <a:off x="25591294" y="15802794"/>
            <a:ext cx="10080000" cy="9623579"/>
            <a:chOff x="3449001" y="15800613"/>
            <a:chExt cx="10080000" cy="9623579"/>
          </a:xfrm>
        </p:grpSpPr>
        <p:sp>
          <p:nvSpPr>
            <p:cNvPr id="434" name="Oval 433"/>
            <p:cNvSpPr>
              <a:spLocks/>
            </p:cNvSpPr>
            <p:nvPr/>
          </p:nvSpPr>
          <p:spPr>
            <a:xfrm>
              <a:off x="8053594" y="19053860"/>
              <a:ext cx="868031" cy="801259"/>
            </a:xfrm>
            <a:prstGeom prst="ellipse">
              <a:avLst/>
            </a:prstGeom>
            <a:solidFill>
              <a:srgbClr val="FFA0DA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</a:p>
          </p:txBody>
        </p:sp>
        <p:cxnSp>
          <p:nvCxnSpPr>
            <p:cNvPr id="436" name="Straight Arrow Connector 435"/>
            <p:cNvCxnSpPr/>
            <p:nvPr/>
          </p:nvCxnSpPr>
          <p:spPr>
            <a:xfrm flipH="1">
              <a:off x="4317032" y="20496212"/>
              <a:ext cx="86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8" name="Oval 437"/>
            <p:cNvSpPr>
              <a:spLocks/>
            </p:cNvSpPr>
            <p:nvPr/>
          </p:nvSpPr>
          <p:spPr>
            <a:xfrm>
              <a:off x="8053594" y="21423181"/>
              <a:ext cx="868031" cy="801259"/>
            </a:xfrm>
            <a:prstGeom prst="ellipse">
              <a:avLst/>
            </a:prstGeom>
            <a:solidFill>
              <a:srgbClr val="CCAABB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39" name="Oval 438"/>
            <p:cNvSpPr>
              <a:spLocks/>
            </p:cNvSpPr>
            <p:nvPr/>
          </p:nvSpPr>
          <p:spPr>
            <a:xfrm>
              <a:off x="8053594" y="24622933"/>
              <a:ext cx="868031" cy="801259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40" name="Oval 439"/>
            <p:cNvSpPr>
              <a:spLocks/>
            </p:cNvSpPr>
            <p:nvPr/>
          </p:nvSpPr>
          <p:spPr>
            <a:xfrm>
              <a:off x="8053594" y="23012834"/>
              <a:ext cx="868031" cy="801259"/>
            </a:xfrm>
            <a:prstGeom prst="ellipse">
              <a:avLst/>
            </a:prstGeom>
            <a:solidFill>
              <a:srgbClr val="ACCFE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441" name="Straight Arrow Connector 440"/>
            <p:cNvCxnSpPr/>
            <p:nvPr/>
          </p:nvCxnSpPr>
          <p:spPr>
            <a:xfrm>
              <a:off x="8370094" y="16572269"/>
              <a:ext cx="0" cy="8640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Arrow Connector 441"/>
            <p:cNvCxnSpPr>
              <a:endCxn id="465" idx="0"/>
            </p:cNvCxnSpPr>
            <p:nvPr/>
          </p:nvCxnSpPr>
          <p:spPr>
            <a:xfrm flipH="1">
              <a:off x="7271825" y="19454489"/>
              <a:ext cx="781768" cy="75247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Arrow Connector 442"/>
            <p:cNvCxnSpPr/>
            <p:nvPr/>
          </p:nvCxnSpPr>
          <p:spPr>
            <a:xfrm flipH="1" flipV="1">
              <a:off x="8921625" y="19454489"/>
              <a:ext cx="787013" cy="75247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Arrow Connector 443"/>
            <p:cNvCxnSpPr/>
            <p:nvPr/>
          </p:nvCxnSpPr>
          <p:spPr>
            <a:xfrm flipH="1">
              <a:off x="8921625" y="21008221"/>
              <a:ext cx="787013" cy="81559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Arrow Connector 444"/>
            <p:cNvCxnSpPr/>
            <p:nvPr/>
          </p:nvCxnSpPr>
          <p:spPr>
            <a:xfrm>
              <a:off x="7271825" y="21008221"/>
              <a:ext cx="781768" cy="81559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Arrow Connector 445"/>
            <p:cNvCxnSpPr/>
            <p:nvPr/>
          </p:nvCxnSpPr>
          <p:spPr>
            <a:xfrm>
              <a:off x="3883017" y="21008221"/>
              <a:ext cx="4170577" cy="401534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Arrow Connector 446"/>
            <p:cNvCxnSpPr/>
            <p:nvPr/>
          </p:nvCxnSpPr>
          <p:spPr>
            <a:xfrm flipV="1">
              <a:off x="8921625" y="21008221"/>
              <a:ext cx="4173360" cy="401534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Arrow Connector 447"/>
            <p:cNvCxnSpPr/>
            <p:nvPr/>
          </p:nvCxnSpPr>
          <p:spPr>
            <a:xfrm flipV="1">
              <a:off x="3883017" y="16201860"/>
              <a:ext cx="4170577" cy="400510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Arrow Connector 448"/>
            <p:cNvCxnSpPr/>
            <p:nvPr/>
          </p:nvCxnSpPr>
          <p:spPr>
            <a:xfrm>
              <a:off x="8921625" y="16201860"/>
              <a:ext cx="4173360" cy="400510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Arrow Connector 449"/>
            <p:cNvCxnSpPr/>
            <p:nvPr/>
          </p:nvCxnSpPr>
          <p:spPr>
            <a:xfrm>
              <a:off x="8824118" y="16456553"/>
              <a:ext cx="3993585" cy="383872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Arrow Connector 450"/>
            <p:cNvCxnSpPr/>
            <p:nvPr/>
          </p:nvCxnSpPr>
          <p:spPr>
            <a:xfrm>
              <a:off x="4155475" y="20909234"/>
              <a:ext cx="3990802" cy="384939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Arrow Connector 451"/>
            <p:cNvCxnSpPr/>
            <p:nvPr/>
          </p:nvCxnSpPr>
          <p:spPr>
            <a:xfrm flipH="1">
              <a:off x="4170398" y="16456553"/>
              <a:ext cx="3990802" cy="383872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Arrow Connector 452"/>
            <p:cNvCxnSpPr/>
            <p:nvPr/>
          </p:nvCxnSpPr>
          <p:spPr>
            <a:xfrm flipH="1">
              <a:off x="8794504" y="20924079"/>
              <a:ext cx="3993585" cy="384939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Arrow Connector 453"/>
            <p:cNvCxnSpPr/>
            <p:nvPr/>
          </p:nvCxnSpPr>
          <p:spPr>
            <a:xfrm flipH="1">
              <a:off x="4317032" y="20736000"/>
              <a:ext cx="86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Arrow Connector 454"/>
            <p:cNvCxnSpPr/>
            <p:nvPr/>
          </p:nvCxnSpPr>
          <p:spPr>
            <a:xfrm flipH="1">
              <a:off x="6012000" y="20496212"/>
              <a:ext cx="86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Arrow Connector 455"/>
            <p:cNvCxnSpPr/>
            <p:nvPr/>
          </p:nvCxnSpPr>
          <p:spPr>
            <a:xfrm flipH="1">
              <a:off x="6012000" y="20736000"/>
              <a:ext cx="86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Arrow Connector 456"/>
            <p:cNvCxnSpPr/>
            <p:nvPr/>
          </p:nvCxnSpPr>
          <p:spPr>
            <a:xfrm flipH="1">
              <a:off x="10144305" y="20496212"/>
              <a:ext cx="86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Arrow Connector 457"/>
            <p:cNvCxnSpPr/>
            <p:nvPr/>
          </p:nvCxnSpPr>
          <p:spPr>
            <a:xfrm flipH="1">
              <a:off x="10144305" y="20736000"/>
              <a:ext cx="86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Arrow Connector 458"/>
            <p:cNvCxnSpPr/>
            <p:nvPr/>
          </p:nvCxnSpPr>
          <p:spPr>
            <a:xfrm flipH="1">
              <a:off x="11796970" y="20496212"/>
              <a:ext cx="86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Arrow Connector 459"/>
            <p:cNvCxnSpPr/>
            <p:nvPr/>
          </p:nvCxnSpPr>
          <p:spPr>
            <a:xfrm flipH="1">
              <a:off x="11796970" y="20736000"/>
              <a:ext cx="86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1" name="Oval 460"/>
            <p:cNvSpPr>
              <a:spLocks/>
            </p:cNvSpPr>
            <p:nvPr/>
          </p:nvSpPr>
          <p:spPr>
            <a:xfrm>
              <a:off x="3449001" y="20206962"/>
              <a:ext cx="868031" cy="801259"/>
            </a:xfrm>
            <a:prstGeom prst="ellipse">
              <a:avLst/>
            </a:prstGeom>
            <a:solidFill>
              <a:srgbClr val="C896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5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4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62" name="Oval 461"/>
            <p:cNvSpPr>
              <a:spLocks/>
            </p:cNvSpPr>
            <p:nvPr/>
          </p:nvSpPr>
          <p:spPr>
            <a:xfrm>
              <a:off x="9274622" y="20206962"/>
              <a:ext cx="868031" cy="801259"/>
            </a:xfrm>
            <a:prstGeom prst="ellipse">
              <a:avLst/>
            </a:prstGeom>
            <a:solidFill>
              <a:srgbClr val="B49687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  <a:endParaRPr lang="en-US" sz="4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63" name="Oval 462"/>
            <p:cNvSpPr>
              <a:spLocks/>
            </p:cNvSpPr>
            <p:nvPr/>
          </p:nvSpPr>
          <p:spPr>
            <a:xfrm>
              <a:off x="12660970" y="20206962"/>
              <a:ext cx="868031" cy="801259"/>
            </a:xfrm>
            <a:prstGeom prst="ellipse">
              <a:avLst/>
            </a:prstGeom>
            <a:solidFill>
              <a:srgbClr val="CFCFE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9</a:t>
              </a:r>
              <a:endParaRPr lang="en-US" sz="4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64" name="Oval 463"/>
            <p:cNvSpPr>
              <a:spLocks/>
            </p:cNvSpPr>
            <p:nvPr/>
          </p:nvSpPr>
          <p:spPr>
            <a:xfrm>
              <a:off x="5151039" y="20206962"/>
              <a:ext cx="868031" cy="801259"/>
            </a:xfrm>
            <a:prstGeom prst="ellipse">
              <a:avLst/>
            </a:prstGeom>
            <a:solidFill>
              <a:srgbClr val="F0F0A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5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sz="4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65" name="Oval 464"/>
            <p:cNvSpPr>
              <a:spLocks/>
            </p:cNvSpPr>
            <p:nvPr/>
          </p:nvSpPr>
          <p:spPr>
            <a:xfrm>
              <a:off x="6837809" y="20206962"/>
              <a:ext cx="868031" cy="801259"/>
            </a:xfrm>
            <a:prstGeom prst="ellipse">
              <a:avLst/>
            </a:prstGeom>
            <a:solidFill>
              <a:srgbClr val="A0A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5</a:t>
              </a:r>
              <a:endParaRPr lang="en-US" sz="4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66" name="Oval 465"/>
            <p:cNvSpPr>
              <a:spLocks/>
            </p:cNvSpPr>
            <p:nvPr/>
          </p:nvSpPr>
          <p:spPr>
            <a:xfrm>
              <a:off x="10974199" y="20206962"/>
              <a:ext cx="868031" cy="801259"/>
            </a:xfrm>
            <a:prstGeom prst="ellipse">
              <a:avLst/>
            </a:prstGeom>
            <a:solidFill>
              <a:srgbClr val="DCFF8D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  <a:endParaRPr lang="en-US" sz="4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468" name="Straight Arrow Connector 467"/>
            <p:cNvCxnSpPr/>
            <p:nvPr/>
          </p:nvCxnSpPr>
          <p:spPr>
            <a:xfrm flipH="1">
              <a:off x="8832500" y="20947502"/>
              <a:ext cx="612265" cy="61435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Arrow Connector 468"/>
            <p:cNvCxnSpPr/>
            <p:nvPr/>
          </p:nvCxnSpPr>
          <p:spPr>
            <a:xfrm flipH="1" flipV="1">
              <a:off x="8830559" y="19707940"/>
              <a:ext cx="614206" cy="60163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Arrow Connector 470"/>
            <p:cNvCxnSpPr/>
            <p:nvPr/>
          </p:nvCxnSpPr>
          <p:spPr>
            <a:xfrm>
              <a:off x="8622000" y="16572269"/>
              <a:ext cx="0" cy="8640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Arrow Connector 471"/>
            <p:cNvCxnSpPr/>
            <p:nvPr/>
          </p:nvCxnSpPr>
          <p:spPr>
            <a:xfrm>
              <a:off x="8370094" y="18204411"/>
              <a:ext cx="0" cy="8640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Arrow Connector 472"/>
            <p:cNvCxnSpPr/>
            <p:nvPr/>
          </p:nvCxnSpPr>
          <p:spPr>
            <a:xfrm>
              <a:off x="8622000" y="18204411"/>
              <a:ext cx="0" cy="8640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Arrow Connector 473"/>
            <p:cNvCxnSpPr/>
            <p:nvPr/>
          </p:nvCxnSpPr>
          <p:spPr>
            <a:xfrm>
              <a:off x="8370094" y="22179672"/>
              <a:ext cx="0" cy="83316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Arrow Connector 474"/>
            <p:cNvCxnSpPr/>
            <p:nvPr/>
          </p:nvCxnSpPr>
          <p:spPr>
            <a:xfrm>
              <a:off x="8622000" y="22179672"/>
              <a:ext cx="0" cy="83316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Arrow Connector 475"/>
            <p:cNvCxnSpPr/>
            <p:nvPr/>
          </p:nvCxnSpPr>
          <p:spPr>
            <a:xfrm>
              <a:off x="8370094" y="23789771"/>
              <a:ext cx="0" cy="83316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Arrow Connector 476"/>
            <p:cNvCxnSpPr/>
            <p:nvPr/>
          </p:nvCxnSpPr>
          <p:spPr>
            <a:xfrm>
              <a:off x="8622000" y="23814093"/>
              <a:ext cx="0" cy="83316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5" name="Oval 434"/>
            <p:cNvSpPr>
              <a:spLocks/>
            </p:cNvSpPr>
            <p:nvPr/>
          </p:nvSpPr>
          <p:spPr>
            <a:xfrm>
              <a:off x="8053594" y="15800613"/>
              <a:ext cx="868031" cy="802494"/>
            </a:xfrm>
            <a:prstGeom prst="ellipse">
              <a:avLst/>
            </a:prstGeom>
            <a:solidFill>
              <a:srgbClr val="A0F0A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5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4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37" name="Oval 436"/>
            <p:cNvSpPr>
              <a:spLocks/>
            </p:cNvSpPr>
            <p:nvPr/>
          </p:nvSpPr>
          <p:spPr>
            <a:xfrm>
              <a:off x="8053594" y="17436269"/>
              <a:ext cx="868031" cy="801259"/>
            </a:xfrm>
            <a:prstGeom prst="ellipse">
              <a:avLst/>
            </a:prstGeom>
            <a:solidFill>
              <a:srgbClr val="95F2F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5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45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478" name="TextBox 477"/>
          <p:cNvSpPr txBox="1"/>
          <p:nvPr/>
        </p:nvSpPr>
        <p:spPr>
          <a:xfrm>
            <a:off x="10445406" y="23764531"/>
            <a:ext cx="3064109" cy="1026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G(+x, A)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79" name="TextBox 478"/>
          <p:cNvSpPr txBox="1"/>
          <p:nvPr/>
        </p:nvSpPr>
        <p:spPr>
          <a:xfrm>
            <a:off x="21552694" y="23764531"/>
            <a:ext cx="3064109" cy="1026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latin typeface="Arial" charset="0"/>
                <a:ea typeface="Arial" charset="0"/>
                <a:cs typeface="Arial" charset="0"/>
              </a:rPr>
              <a:t>G(+y,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A)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80" name="TextBox 479"/>
          <p:cNvSpPr txBox="1"/>
          <p:nvPr/>
        </p:nvSpPr>
        <p:spPr>
          <a:xfrm>
            <a:off x="32525494" y="23764531"/>
            <a:ext cx="3064109" cy="1026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G(+z, A)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81" name="TextBox 480"/>
          <p:cNvSpPr txBox="1"/>
          <p:nvPr/>
        </p:nvSpPr>
        <p:spPr>
          <a:xfrm>
            <a:off x="8053991" y="13714412"/>
            <a:ext cx="127951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dirty="0" smtClean="0">
                <a:latin typeface="Arial" charset="0"/>
                <a:ea typeface="Arial" charset="0"/>
                <a:cs typeface="Arial" charset="0"/>
              </a:rPr>
              <a:t>(a)</a:t>
            </a:r>
            <a:endParaRPr lang="en-US" sz="7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82" name="TextBox 481"/>
          <p:cNvSpPr txBox="1"/>
          <p:nvPr/>
        </p:nvSpPr>
        <p:spPr>
          <a:xfrm>
            <a:off x="19026791" y="13714412"/>
            <a:ext cx="127951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smtClean="0">
                <a:latin typeface="Arial" charset="0"/>
                <a:ea typeface="Arial" charset="0"/>
                <a:cs typeface="Arial" charset="0"/>
              </a:rPr>
              <a:t>(b)</a:t>
            </a:r>
            <a:endParaRPr lang="en-US" sz="70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83" name="TextBox 482"/>
          <p:cNvSpPr txBox="1"/>
          <p:nvPr/>
        </p:nvSpPr>
        <p:spPr>
          <a:xfrm>
            <a:off x="30045236" y="13714412"/>
            <a:ext cx="122982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smtClean="0">
                <a:latin typeface="Arial" charset="0"/>
                <a:ea typeface="Arial" charset="0"/>
                <a:cs typeface="Arial" charset="0"/>
              </a:rPr>
              <a:t>(c</a:t>
            </a:r>
            <a:r>
              <a:rPr lang="en-US" sz="7000" dirty="0" smtClean="0">
                <a:latin typeface="Arial" charset="0"/>
                <a:ea typeface="Arial" charset="0"/>
                <a:cs typeface="Arial" charset="0"/>
              </a:rPr>
              <a:t>)</a:t>
            </a:r>
            <a:endParaRPr lang="en-US" sz="7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84" name="TextBox 483"/>
          <p:cNvSpPr txBox="1"/>
          <p:nvPr/>
        </p:nvSpPr>
        <p:spPr>
          <a:xfrm>
            <a:off x="8053991" y="25373012"/>
            <a:ext cx="127951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smtClean="0">
                <a:latin typeface="Arial" charset="0"/>
                <a:ea typeface="Arial" charset="0"/>
                <a:cs typeface="Arial" charset="0"/>
              </a:rPr>
              <a:t>(d)</a:t>
            </a:r>
            <a:endParaRPr lang="en-US" sz="7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85" name="TextBox 484"/>
          <p:cNvSpPr txBox="1"/>
          <p:nvPr/>
        </p:nvSpPr>
        <p:spPr>
          <a:xfrm>
            <a:off x="19026791" y="25373012"/>
            <a:ext cx="127951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smtClean="0">
                <a:latin typeface="Arial" charset="0"/>
                <a:ea typeface="Arial" charset="0"/>
                <a:cs typeface="Arial" charset="0"/>
              </a:rPr>
              <a:t>(e)</a:t>
            </a:r>
            <a:endParaRPr lang="en-US" sz="7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86" name="TextBox 485"/>
          <p:cNvSpPr txBox="1"/>
          <p:nvPr/>
        </p:nvSpPr>
        <p:spPr>
          <a:xfrm>
            <a:off x="30139012" y="25373012"/>
            <a:ext cx="103105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dirty="0" smtClean="0">
                <a:latin typeface="Arial" charset="0"/>
                <a:ea typeface="Arial" charset="0"/>
                <a:cs typeface="Arial" charset="0"/>
              </a:rPr>
              <a:t>(f)</a:t>
            </a:r>
            <a:endParaRPr lang="en-US" sz="7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463487" y="6627331"/>
            <a:ext cx="121700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800" dirty="0" smtClean="0">
                <a:latin typeface="Arial" charset="0"/>
                <a:ea typeface="Arial" charset="0"/>
                <a:cs typeface="Arial" charset="0"/>
              </a:rPr>
              <a:t>G</a:t>
            </a:r>
            <a:r>
              <a:rPr lang="en-US" sz="6800" baseline="-25000" dirty="0" smtClean="0">
                <a:latin typeface="Arial" charset="0"/>
                <a:ea typeface="Arial" charset="0"/>
                <a:cs typeface="Arial" charset="0"/>
              </a:rPr>
              <a:t>1</a:t>
            </a:r>
            <a:endParaRPr lang="en-US" sz="680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20804520" y="6627331"/>
            <a:ext cx="121700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800" dirty="0" smtClean="0">
                <a:latin typeface="Arial" charset="0"/>
                <a:ea typeface="Arial" charset="0"/>
                <a:cs typeface="Arial" charset="0"/>
              </a:rPr>
              <a:t>G</a:t>
            </a:r>
            <a:r>
              <a:rPr lang="en-US" sz="6800" baseline="-25000" dirty="0" smtClean="0">
                <a:latin typeface="Arial" charset="0"/>
                <a:ea typeface="Arial" charset="0"/>
                <a:cs typeface="Arial" charset="0"/>
              </a:rPr>
              <a:t>2</a:t>
            </a:r>
            <a:endParaRPr lang="en-US" sz="680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5" name="TextBox 274"/>
          <p:cNvSpPr txBox="1"/>
          <p:nvPr/>
        </p:nvSpPr>
        <p:spPr>
          <a:xfrm>
            <a:off x="20804520" y="10030923"/>
            <a:ext cx="121700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800" smtClean="0">
                <a:latin typeface="Arial" charset="0"/>
                <a:ea typeface="Arial" charset="0"/>
                <a:cs typeface="Arial" charset="0"/>
              </a:rPr>
              <a:t>G</a:t>
            </a:r>
            <a:r>
              <a:rPr lang="en-US" sz="6800" baseline="-25000" smtClean="0">
                <a:latin typeface="Arial" charset="0"/>
                <a:ea typeface="Arial" charset="0"/>
                <a:cs typeface="Arial" charset="0"/>
              </a:rPr>
              <a:t>3</a:t>
            </a:r>
            <a:endParaRPr lang="en-US" sz="680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17463487" y="10030923"/>
            <a:ext cx="121700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800" dirty="0" smtClean="0">
                <a:latin typeface="Arial" charset="0"/>
                <a:ea typeface="Arial" charset="0"/>
                <a:cs typeface="Arial" charset="0"/>
              </a:rPr>
              <a:t>G</a:t>
            </a:r>
            <a:r>
              <a:rPr lang="en-US" sz="6800" baseline="-25000" dirty="0" smtClean="0">
                <a:latin typeface="Arial" charset="0"/>
                <a:ea typeface="Arial" charset="0"/>
                <a:cs typeface="Arial" charset="0"/>
              </a:rPr>
              <a:t>4</a:t>
            </a:r>
            <a:endParaRPr lang="en-US" sz="680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47006" y="21420000"/>
            <a:ext cx="82586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500" dirty="0" smtClean="0">
                <a:latin typeface="Arial" charset="0"/>
                <a:ea typeface="Arial" charset="0"/>
                <a:cs typeface="Arial" charset="0"/>
              </a:rPr>
              <a:t>10</a:t>
            </a:r>
            <a:endParaRPr lang="en-US" sz="45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8268359" y="23040000"/>
            <a:ext cx="78316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500" dirty="0" smtClean="0">
                <a:latin typeface="Arial" charset="0"/>
                <a:ea typeface="Arial" charset="0"/>
                <a:cs typeface="Arial" charset="0"/>
              </a:rPr>
              <a:t>11</a:t>
            </a:r>
            <a:endParaRPr lang="en-US" sz="45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8247006" y="24624000"/>
            <a:ext cx="82586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500" dirty="0" smtClean="0">
                <a:latin typeface="Arial" charset="0"/>
                <a:ea typeface="Arial" charset="0"/>
                <a:cs typeface="Arial" charset="0"/>
              </a:rPr>
              <a:t>12</a:t>
            </a:r>
            <a:endParaRPr lang="en-US" sz="45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9" name="TextBox 278"/>
          <p:cNvSpPr txBox="1"/>
          <p:nvPr/>
        </p:nvSpPr>
        <p:spPr>
          <a:xfrm>
            <a:off x="19217001" y="21420000"/>
            <a:ext cx="82586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500" dirty="0" smtClean="0">
                <a:latin typeface="Arial" charset="0"/>
                <a:ea typeface="Arial" charset="0"/>
                <a:cs typeface="Arial" charset="0"/>
              </a:rPr>
              <a:t>10</a:t>
            </a:r>
            <a:endParaRPr lang="en-US" sz="45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19238354" y="23040000"/>
            <a:ext cx="78316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500" dirty="0" smtClean="0">
                <a:latin typeface="Arial" charset="0"/>
                <a:ea typeface="Arial" charset="0"/>
                <a:cs typeface="Arial" charset="0"/>
              </a:rPr>
              <a:t>11</a:t>
            </a:r>
            <a:endParaRPr lang="en-US" sz="45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1" name="TextBox 280"/>
          <p:cNvSpPr txBox="1"/>
          <p:nvPr/>
        </p:nvSpPr>
        <p:spPr>
          <a:xfrm>
            <a:off x="19217001" y="24624000"/>
            <a:ext cx="82586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500" dirty="0" smtClean="0">
                <a:latin typeface="Arial" charset="0"/>
                <a:ea typeface="Arial" charset="0"/>
                <a:cs typeface="Arial" charset="0"/>
              </a:rPr>
              <a:t>12</a:t>
            </a:r>
            <a:endParaRPr lang="en-US" sz="45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2" name="TextBox 281"/>
          <p:cNvSpPr txBox="1"/>
          <p:nvPr/>
        </p:nvSpPr>
        <p:spPr>
          <a:xfrm>
            <a:off x="30199444" y="21420000"/>
            <a:ext cx="82586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500" dirty="0" smtClean="0">
                <a:latin typeface="Arial" charset="0"/>
                <a:ea typeface="Arial" charset="0"/>
                <a:cs typeface="Arial" charset="0"/>
              </a:rPr>
              <a:t>10</a:t>
            </a:r>
            <a:endParaRPr lang="en-US" sz="45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3" name="TextBox 282"/>
          <p:cNvSpPr txBox="1"/>
          <p:nvPr/>
        </p:nvSpPr>
        <p:spPr>
          <a:xfrm>
            <a:off x="30220797" y="23040000"/>
            <a:ext cx="78316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500" smtClean="0">
                <a:latin typeface="Arial" charset="0"/>
                <a:ea typeface="Arial" charset="0"/>
                <a:cs typeface="Arial" charset="0"/>
              </a:rPr>
              <a:t>11</a:t>
            </a:r>
            <a:endParaRPr lang="en-US" sz="45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4" name="TextBox 283"/>
          <p:cNvSpPr txBox="1"/>
          <p:nvPr/>
        </p:nvSpPr>
        <p:spPr>
          <a:xfrm>
            <a:off x="30199444" y="24624000"/>
            <a:ext cx="82586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500" dirty="0" smtClean="0">
                <a:latin typeface="Arial" charset="0"/>
                <a:ea typeface="Arial" charset="0"/>
                <a:cs typeface="Arial" charset="0"/>
              </a:rPr>
              <a:t>12</a:t>
            </a:r>
            <a:endParaRPr lang="en-US" sz="45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5" name="TextBox 284"/>
          <p:cNvSpPr txBox="1"/>
          <p:nvPr/>
        </p:nvSpPr>
        <p:spPr>
          <a:xfrm>
            <a:off x="30220797" y="11412000"/>
            <a:ext cx="78316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500" smtClean="0">
                <a:latin typeface="Arial" charset="0"/>
                <a:ea typeface="Arial" charset="0"/>
                <a:cs typeface="Arial" charset="0"/>
              </a:rPr>
              <a:t>11</a:t>
            </a:r>
            <a:endParaRPr lang="en-US" sz="45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6" name="TextBox 285"/>
          <p:cNvSpPr txBox="1"/>
          <p:nvPr/>
        </p:nvSpPr>
        <p:spPr>
          <a:xfrm>
            <a:off x="30199444" y="12996000"/>
            <a:ext cx="82586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500" smtClean="0">
                <a:latin typeface="Arial" charset="0"/>
                <a:ea typeface="Arial" charset="0"/>
                <a:cs typeface="Arial" charset="0"/>
              </a:rPr>
              <a:t>12</a:t>
            </a:r>
            <a:endParaRPr lang="en-US" sz="45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7" name="TextBox 286"/>
          <p:cNvSpPr txBox="1"/>
          <p:nvPr/>
        </p:nvSpPr>
        <p:spPr>
          <a:xfrm>
            <a:off x="30199444" y="9792000"/>
            <a:ext cx="82586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500" dirty="0" smtClean="0">
                <a:latin typeface="Arial" charset="0"/>
                <a:ea typeface="Arial" charset="0"/>
                <a:cs typeface="Arial" charset="0"/>
              </a:rPr>
              <a:t>10</a:t>
            </a:r>
            <a:endParaRPr lang="en-US" sz="45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8" name="TextBox 287"/>
          <p:cNvSpPr txBox="1"/>
          <p:nvPr/>
        </p:nvSpPr>
        <p:spPr>
          <a:xfrm>
            <a:off x="19217001" y="12996000"/>
            <a:ext cx="82586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500" smtClean="0">
                <a:latin typeface="Arial" charset="0"/>
                <a:ea typeface="Arial" charset="0"/>
                <a:cs typeface="Arial" charset="0"/>
              </a:rPr>
              <a:t>12</a:t>
            </a:r>
            <a:endParaRPr lang="en-US" sz="45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19238354" y="11412000"/>
            <a:ext cx="78316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500" dirty="0" smtClean="0">
                <a:latin typeface="Arial" charset="0"/>
                <a:ea typeface="Arial" charset="0"/>
                <a:cs typeface="Arial" charset="0"/>
              </a:rPr>
              <a:t>11</a:t>
            </a:r>
            <a:endParaRPr lang="en-US" sz="45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19217001" y="9792000"/>
            <a:ext cx="82586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500" dirty="0" smtClean="0">
                <a:latin typeface="Arial" charset="0"/>
                <a:ea typeface="Arial" charset="0"/>
                <a:cs typeface="Arial" charset="0"/>
              </a:rPr>
              <a:t>10</a:t>
            </a:r>
            <a:endParaRPr lang="en-US" sz="45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455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Picture 2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372" y="4353140"/>
            <a:ext cx="9115845" cy="9212513"/>
          </a:xfrm>
          <a:prstGeom prst="rect">
            <a:avLst/>
          </a:prstGeom>
        </p:spPr>
      </p:pic>
      <p:grpSp>
        <p:nvGrpSpPr>
          <p:cNvPr id="273" name="Group 272"/>
          <p:cNvGrpSpPr/>
          <p:nvPr/>
        </p:nvGrpSpPr>
        <p:grpSpPr>
          <a:xfrm>
            <a:off x="25591294" y="4076481"/>
            <a:ext cx="10105860" cy="9709105"/>
            <a:chOff x="12120697" y="4291783"/>
            <a:chExt cx="10105860" cy="9709105"/>
          </a:xfrm>
        </p:grpSpPr>
        <p:sp>
          <p:nvSpPr>
            <p:cNvPr id="87" name="TextBox 86"/>
            <p:cNvSpPr txBox="1"/>
            <p:nvPr/>
          </p:nvSpPr>
          <p:spPr>
            <a:xfrm>
              <a:off x="16540297" y="5003302"/>
              <a:ext cx="6222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 smtClean="0"/>
                <a:t>+y</a:t>
              </a:r>
              <a:endParaRPr lang="en-US" sz="3500" dirty="0"/>
            </a:p>
          </p:txBody>
        </p:sp>
        <p:grpSp>
          <p:nvGrpSpPr>
            <p:cNvPr id="175" name="Group 174"/>
            <p:cNvGrpSpPr>
              <a:grpSpLocks noChangeAspect="1"/>
            </p:cNvGrpSpPr>
            <p:nvPr/>
          </p:nvGrpSpPr>
          <p:grpSpPr>
            <a:xfrm>
              <a:off x="12120697" y="4377309"/>
              <a:ext cx="10080000" cy="9623579"/>
              <a:chOff x="25157671" y="1944000"/>
              <a:chExt cx="14198779" cy="13555860"/>
            </a:xfrm>
          </p:grpSpPr>
          <p:sp>
            <p:nvSpPr>
              <p:cNvPr id="88" name="Oval 87"/>
              <p:cNvSpPr>
                <a:spLocks/>
              </p:cNvSpPr>
              <p:nvPr/>
            </p:nvSpPr>
            <p:spPr>
              <a:xfrm>
                <a:off x="31643742" y="6526553"/>
                <a:ext cx="1222717" cy="1128660"/>
              </a:xfrm>
              <a:prstGeom prst="ellipse">
                <a:avLst/>
              </a:prstGeom>
              <a:solidFill>
                <a:srgbClr val="FFA0D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6</a:t>
                </a:r>
              </a:p>
            </p:txBody>
          </p:sp>
          <p:sp>
            <p:nvSpPr>
              <p:cNvPr id="92" name="Oval 91"/>
              <p:cNvSpPr>
                <a:spLocks/>
              </p:cNvSpPr>
              <p:nvPr/>
            </p:nvSpPr>
            <p:spPr>
              <a:xfrm>
                <a:off x="31643742" y="1944000"/>
                <a:ext cx="1222717" cy="1130400"/>
              </a:xfrm>
              <a:prstGeom prst="ellipse">
                <a:avLst/>
              </a:prstGeom>
              <a:solidFill>
                <a:srgbClr val="A0F0A1"/>
              </a:solidFill>
              <a:ln w="76200">
                <a:solidFill>
                  <a:srgbClr val="F0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8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  <a:endParaRPr lang="en-US" sz="3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97" name="Oval 96"/>
              <p:cNvSpPr>
                <a:spLocks/>
              </p:cNvSpPr>
              <p:nvPr/>
            </p:nvSpPr>
            <p:spPr>
              <a:xfrm>
                <a:off x="38133733" y="8150823"/>
                <a:ext cx="1222717" cy="1128660"/>
              </a:xfrm>
              <a:prstGeom prst="ellipse">
                <a:avLst/>
              </a:prstGeom>
              <a:solidFill>
                <a:srgbClr val="CFCFE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9</a:t>
                </a:r>
                <a:endParaRPr lang="en-US" sz="3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103" name="Straight Arrow Connector 102"/>
              <p:cNvCxnSpPr>
                <a:stCxn id="108" idx="2"/>
                <a:endCxn id="91" idx="6"/>
              </p:cNvCxnSpPr>
              <p:nvPr/>
            </p:nvCxnSpPr>
            <p:spPr>
              <a:xfrm flipH="1">
                <a:off x="26380388" y="8715153"/>
                <a:ext cx="1174789" cy="0"/>
              </a:xfrm>
              <a:prstGeom prst="straightConnector1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Oval 107"/>
              <p:cNvSpPr>
                <a:spLocks/>
              </p:cNvSpPr>
              <p:nvPr/>
            </p:nvSpPr>
            <p:spPr>
              <a:xfrm>
                <a:off x="27555177" y="8150823"/>
                <a:ext cx="1222717" cy="1128660"/>
              </a:xfrm>
              <a:prstGeom prst="ellipse">
                <a:avLst/>
              </a:prstGeom>
              <a:solidFill>
                <a:srgbClr val="F0F0A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8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4</a:t>
                </a:r>
                <a:endParaRPr lang="en-US" sz="3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09" name="Oval 108"/>
              <p:cNvSpPr>
                <a:spLocks/>
              </p:cNvSpPr>
              <p:nvPr/>
            </p:nvSpPr>
            <p:spPr>
              <a:xfrm>
                <a:off x="29931177" y="8150823"/>
                <a:ext cx="1222717" cy="1128660"/>
              </a:xfrm>
              <a:prstGeom prst="ellipse">
                <a:avLst/>
              </a:prstGeom>
              <a:solidFill>
                <a:srgbClr val="A0A0F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5</a:t>
                </a:r>
                <a:endParaRPr lang="en-US" sz="3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10" name="Oval 109"/>
              <p:cNvSpPr>
                <a:spLocks/>
              </p:cNvSpPr>
              <p:nvPr/>
            </p:nvSpPr>
            <p:spPr>
              <a:xfrm>
                <a:off x="35757733" y="8150823"/>
                <a:ext cx="1222717" cy="1128660"/>
              </a:xfrm>
              <a:prstGeom prst="ellipse">
                <a:avLst/>
              </a:prstGeom>
              <a:solidFill>
                <a:srgbClr val="DCFF8D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8</a:t>
                </a:r>
                <a:endParaRPr lang="en-US" sz="3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94" name="Oval 93"/>
              <p:cNvSpPr>
                <a:spLocks/>
              </p:cNvSpPr>
              <p:nvPr/>
            </p:nvSpPr>
            <p:spPr>
              <a:xfrm>
                <a:off x="31643742" y="9864000"/>
                <a:ext cx="1222717" cy="1128660"/>
              </a:xfrm>
              <a:prstGeom prst="ellipse">
                <a:avLst/>
              </a:prstGeom>
              <a:solidFill>
                <a:srgbClr val="CCAABB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96" name="Oval 95"/>
              <p:cNvSpPr>
                <a:spLocks/>
              </p:cNvSpPr>
              <p:nvPr/>
            </p:nvSpPr>
            <p:spPr>
              <a:xfrm>
                <a:off x="31643742" y="14371200"/>
                <a:ext cx="1222717" cy="1128660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126" name="Straight Arrow Connector 125"/>
              <p:cNvCxnSpPr>
                <a:stCxn id="109" idx="2"/>
                <a:endCxn id="108" idx="6"/>
              </p:cNvCxnSpPr>
              <p:nvPr/>
            </p:nvCxnSpPr>
            <p:spPr>
              <a:xfrm flipH="1">
                <a:off x="28777894" y="8715153"/>
                <a:ext cx="1153283" cy="0"/>
              </a:xfrm>
              <a:prstGeom prst="straightConnector1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>
                <a:stCxn id="110" idx="2"/>
                <a:endCxn id="95" idx="6"/>
              </p:cNvCxnSpPr>
              <p:nvPr/>
            </p:nvCxnSpPr>
            <p:spPr>
              <a:xfrm flipH="1">
                <a:off x="34586411" y="8715153"/>
                <a:ext cx="1171322" cy="0"/>
              </a:xfrm>
              <a:prstGeom prst="straightConnector1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/>
              <p:cNvCxnSpPr>
                <a:stCxn id="97" idx="2"/>
                <a:endCxn id="110" idx="6"/>
              </p:cNvCxnSpPr>
              <p:nvPr/>
            </p:nvCxnSpPr>
            <p:spPr>
              <a:xfrm flipH="1">
                <a:off x="36980450" y="8715153"/>
                <a:ext cx="1153283" cy="0"/>
              </a:xfrm>
              <a:prstGeom prst="straightConnector1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/>
              <p:cNvCxnSpPr>
                <a:stCxn id="94" idx="4"/>
                <a:endCxn id="111" idx="0"/>
              </p:cNvCxnSpPr>
              <p:nvPr/>
            </p:nvCxnSpPr>
            <p:spPr>
              <a:xfrm>
                <a:off x="32255101" y="10992660"/>
                <a:ext cx="0" cy="1110540"/>
              </a:xfrm>
              <a:prstGeom prst="straightConnector1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/>
              <p:cNvCxnSpPr>
                <a:stCxn id="111" idx="4"/>
                <a:endCxn id="96" idx="0"/>
              </p:cNvCxnSpPr>
              <p:nvPr/>
            </p:nvCxnSpPr>
            <p:spPr>
              <a:xfrm>
                <a:off x="32255101" y="13231860"/>
                <a:ext cx="0" cy="1139340"/>
              </a:xfrm>
              <a:prstGeom prst="straightConnector1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>
                <a:stCxn id="112" idx="4"/>
                <a:endCxn id="88" idx="0"/>
              </p:cNvCxnSpPr>
              <p:nvPr/>
            </p:nvCxnSpPr>
            <p:spPr>
              <a:xfrm>
                <a:off x="32255101" y="5376660"/>
                <a:ext cx="0" cy="1149893"/>
              </a:xfrm>
              <a:prstGeom prst="straightConnector1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/>
              <p:cNvCxnSpPr>
                <a:stCxn id="92" idx="4"/>
                <a:endCxn id="112" idx="0"/>
              </p:cNvCxnSpPr>
              <p:nvPr/>
            </p:nvCxnSpPr>
            <p:spPr>
              <a:xfrm>
                <a:off x="32255101" y="3074400"/>
                <a:ext cx="0" cy="1173600"/>
              </a:xfrm>
              <a:prstGeom prst="straightConnector1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/>
              <p:cNvCxnSpPr>
                <a:stCxn id="88" idx="2"/>
                <a:endCxn id="109" idx="0"/>
              </p:cNvCxnSpPr>
              <p:nvPr/>
            </p:nvCxnSpPr>
            <p:spPr>
              <a:xfrm flipH="1">
                <a:off x="30542536" y="7090883"/>
                <a:ext cx="1101206" cy="1059940"/>
              </a:xfrm>
              <a:prstGeom prst="straightConnector1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/>
              <p:cNvCxnSpPr>
                <a:stCxn id="95" idx="0"/>
                <a:endCxn id="88" idx="6"/>
              </p:cNvCxnSpPr>
              <p:nvPr/>
            </p:nvCxnSpPr>
            <p:spPr>
              <a:xfrm flipH="1" flipV="1">
                <a:off x="32866459" y="7090883"/>
                <a:ext cx="1108594" cy="1059940"/>
              </a:xfrm>
              <a:prstGeom prst="straightConnector1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>
                <a:stCxn id="95" idx="4"/>
                <a:endCxn id="94" idx="6"/>
              </p:cNvCxnSpPr>
              <p:nvPr/>
            </p:nvCxnSpPr>
            <p:spPr>
              <a:xfrm flipH="1">
                <a:off x="32866459" y="9279483"/>
                <a:ext cx="1108594" cy="1148847"/>
              </a:xfrm>
              <a:prstGeom prst="straightConnector1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>
                <a:stCxn id="109" idx="4"/>
                <a:endCxn id="94" idx="2"/>
              </p:cNvCxnSpPr>
              <p:nvPr/>
            </p:nvCxnSpPr>
            <p:spPr>
              <a:xfrm>
                <a:off x="30542536" y="9279483"/>
                <a:ext cx="1101206" cy="1148847"/>
              </a:xfrm>
              <a:prstGeom prst="straightConnector1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Arrow Connector 162"/>
              <p:cNvCxnSpPr>
                <a:stCxn id="91" idx="4"/>
                <a:endCxn id="96" idx="2"/>
              </p:cNvCxnSpPr>
              <p:nvPr/>
            </p:nvCxnSpPr>
            <p:spPr>
              <a:xfrm>
                <a:off x="25769030" y="9279483"/>
                <a:ext cx="5874712" cy="5656047"/>
              </a:xfrm>
              <a:prstGeom prst="straightConnector1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Arrow Connector 165"/>
              <p:cNvCxnSpPr>
                <a:stCxn id="96" idx="6"/>
                <a:endCxn id="97" idx="4"/>
              </p:cNvCxnSpPr>
              <p:nvPr/>
            </p:nvCxnSpPr>
            <p:spPr>
              <a:xfrm flipV="1">
                <a:off x="32866459" y="9279483"/>
                <a:ext cx="5878633" cy="5656047"/>
              </a:xfrm>
              <a:prstGeom prst="straightConnector1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Arrow Connector 168"/>
              <p:cNvCxnSpPr>
                <a:stCxn id="91" idx="0"/>
                <a:endCxn id="92" idx="2"/>
              </p:cNvCxnSpPr>
              <p:nvPr/>
            </p:nvCxnSpPr>
            <p:spPr>
              <a:xfrm flipV="1">
                <a:off x="25769030" y="2509200"/>
                <a:ext cx="5874712" cy="5641623"/>
              </a:xfrm>
              <a:prstGeom prst="straightConnector1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Arrow Connector 171"/>
              <p:cNvCxnSpPr>
                <a:stCxn id="92" idx="6"/>
                <a:endCxn id="97" idx="0"/>
              </p:cNvCxnSpPr>
              <p:nvPr/>
            </p:nvCxnSpPr>
            <p:spPr>
              <a:xfrm>
                <a:off x="32866459" y="2509200"/>
                <a:ext cx="5878633" cy="5641623"/>
              </a:xfrm>
              <a:prstGeom prst="straightConnector1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Oval 94"/>
              <p:cNvSpPr>
                <a:spLocks/>
              </p:cNvSpPr>
              <p:nvPr/>
            </p:nvSpPr>
            <p:spPr>
              <a:xfrm>
                <a:off x="33363694" y="8150823"/>
                <a:ext cx="1222717" cy="1128660"/>
              </a:xfrm>
              <a:prstGeom prst="ellipse">
                <a:avLst/>
              </a:prstGeom>
              <a:solidFill>
                <a:srgbClr val="B49687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7</a:t>
                </a:r>
                <a:endParaRPr lang="en-US" sz="3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91" name="Oval 90"/>
              <p:cNvSpPr>
                <a:spLocks/>
              </p:cNvSpPr>
              <p:nvPr/>
            </p:nvSpPr>
            <p:spPr>
              <a:xfrm>
                <a:off x="25157671" y="8150823"/>
                <a:ext cx="1222717" cy="1128660"/>
              </a:xfrm>
              <a:prstGeom prst="ellipse">
                <a:avLst/>
              </a:prstGeom>
              <a:solidFill>
                <a:srgbClr val="C896F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8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  <a:endParaRPr lang="en-US" sz="3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12" name="Oval 111"/>
              <p:cNvSpPr>
                <a:spLocks/>
              </p:cNvSpPr>
              <p:nvPr/>
            </p:nvSpPr>
            <p:spPr>
              <a:xfrm>
                <a:off x="31643742" y="4248000"/>
                <a:ext cx="1222717" cy="1128660"/>
              </a:xfrm>
              <a:prstGeom prst="ellipse">
                <a:avLst/>
              </a:prstGeom>
              <a:solidFill>
                <a:srgbClr val="95F2F2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8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  <a:endParaRPr lang="en-US" sz="3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11" name="Oval 110"/>
              <p:cNvSpPr>
                <a:spLocks/>
              </p:cNvSpPr>
              <p:nvPr/>
            </p:nvSpPr>
            <p:spPr>
              <a:xfrm>
                <a:off x="31643742" y="12103200"/>
                <a:ext cx="1222717" cy="1128660"/>
              </a:xfrm>
              <a:prstGeom prst="ellipse">
                <a:avLst/>
              </a:prstGeom>
              <a:solidFill>
                <a:srgbClr val="ACCFE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76" name="TextBox 175"/>
            <p:cNvSpPr txBox="1"/>
            <p:nvPr/>
          </p:nvSpPr>
          <p:spPr>
            <a:xfrm>
              <a:off x="16121403" y="4291783"/>
              <a:ext cx="6222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 smtClean="0"/>
                <a:t>+y</a:t>
              </a:r>
              <a:endParaRPr lang="en-US" sz="3500" dirty="0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17563970" y="4291783"/>
              <a:ext cx="6222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 smtClean="0"/>
                <a:t>+y</a:t>
              </a:r>
              <a:endParaRPr lang="en-US" sz="3500" dirty="0"/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21650438" y="8138514"/>
              <a:ext cx="5299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 smtClean="0"/>
                <a:t>-y</a:t>
              </a:r>
              <a:endParaRPr lang="en-US" sz="3500" dirty="0"/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12161403" y="8138514"/>
              <a:ext cx="5299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smtClean="0"/>
                <a:t>-y</a:t>
              </a:r>
              <a:endParaRPr lang="en-US" sz="3500" dirty="0"/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16619101" y="5471302"/>
              <a:ext cx="5299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 smtClean="0"/>
                <a:t>-y</a:t>
              </a:r>
              <a:endParaRPr lang="en-US" sz="3500" dirty="0"/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16630578" y="6668347"/>
              <a:ext cx="5177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 smtClean="0"/>
                <a:t>-x</a:t>
              </a:r>
              <a:endParaRPr lang="en-US" sz="3500" dirty="0"/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16548312" y="7140614"/>
              <a:ext cx="6142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 smtClean="0"/>
                <a:t>+x</a:t>
              </a:r>
              <a:endParaRPr lang="en-US" sz="3500" dirty="0"/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16172259" y="7528914"/>
              <a:ext cx="5966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 smtClean="0"/>
                <a:t>+z</a:t>
              </a:r>
              <a:endParaRPr lang="en-US" sz="3500" dirty="0"/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14574727" y="8558983"/>
              <a:ext cx="5177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 smtClean="0"/>
                <a:t>-x</a:t>
              </a:r>
              <a:endParaRPr lang="en-US" sz="3500" dirty="0"/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15549697" y="8233635"/>
              <a:ext cx="5084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 smtClean="0"/>
                <a:t>-z</a:t>
              </a:r>
              <a:endParaRPr lang="en-US" sz="3500" dirty="0"/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15047387" y="8558983"/>
              <a:ext cx="6142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smtClean="0"/>
                <a:t>+x</a:t>
              </a:r>
              <a:endParaRPr lang="en-US" sz="3500" dirty="0"/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12898327" y="8558983"/>
              <a:ext cx="5177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smtClean="0"/>
                <a:t>-x</a:t>
              </a:r>
              <a:endParaRPr lang="en-US" sz="3500" dirty="0"/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13341725" y="8558983"/>
              <a:ext cx="6142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 smtClean="0"/>
                <a:t>+x</a:t>
              </a:r>
              <a:endParaRPr lang="en-US" sz="3500" dirty="0"/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17546527" y="7528914"/>
              <a:ext cx="5177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 smtClean="0"/>
                <a:t>-x</a:t>
              </a:r>
              <a:endParaRPr lang="en-US" sz="3500" dirty="0"/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18212071" y="8233635"/>
              <a:ext cx="6142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 smtClean="0"/>
                <a:t>+x</a:t>
              </a:r>
              <a:endParaRPr lang="en-US" sz="3500" dirty="0"/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12161403" y="9502814"/>
              <a:ext cx="5177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smtClean="0"/>
                <a:t>-x</a:t>
              </a:r>
              <a:endParaRPr lang="en-US" sz="3500" dirty="0"/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16133104" y="13352138"/>
              <a:ext cx="6142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smtClean="0"/>
                <a:t>+x</a:t>
              </a:r>
              <a:endParaRPr lang="en-US" sz="3500" dirty="0"/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17616522" y="13352138"/>
              <a:ext cx="5299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 smtClean="0"/>
                <a:t>-y</a:t>
              </a:r>
              <a:endParaRPr lang="en-US" sz="3500" dirty="0"/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21604271" y="9502814"/>
              <a:ext cx="6222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 smtClean="0"/>
                <a:t>+y</a:t>
              </a:r>
              <a:endParaRPr lang="en-US" sz="3500" dirty="0"/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16619101" y="12634314"/>
              <a:ext cx="5299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 smtClean="0"/>
                <a:t>-y</a:t>
              </a:r>
              <a:endParaRPr lang="en-US" sz="3500" dirty="0"/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16540297" y="12177114"/>
              <a:ext cx="6222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 smtClean="0"/>
                <a:t>+y</a:t>
              </a:r>
              <a:endParaRPr lang="en-US" sz="3500" dirty="0"/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16619101" y="11034114"/>
              <a:ext cx="5299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 smtClean="0"/>
                <a:t>-y</a:t>
              </a:r>
              <a:endParaRPr lang="en-US" sz="3500" dirty="0"/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16540297" y="10616383"/>
              <a:ext cx="6222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 smtClean="0"/>
                <a:t>+y</a:t>
              </a:r>
              <a:endParaRPr lang="en-US" sz="3500" dirty="0"/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16159297" y="10185615"/>
              <a:ext cx="5966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 smtClean="0"/>
                <a:t>+z</a:t>
              </a:r>
              <a:endParaRPr lang="en-US" sz="3500" dirty="0"/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15555945" y="9473243"/>
              <a:ext cx="5084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 smtClean="0"/>
                <a:t>-z</a:t>
              </a:r>
              <a:endParaRPr lang="en-US" sz="3500" dirty="0"/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17591347" y="10185615"/>
              <a:ext cx="5299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 smtClean="0"/>
                <a:t>-y</a:t>
              </a:r>
              <a:endParaRPr lang="en-US" sz="3500" dirty="0"/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18292897" y="9473243"/>
              <a:ext cx="6222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 smtClean="0"/>
                <a:t>+y</a:t>
              </a:r>
              <a:endParaRPr lang="en-US" sz="3500" dirty="0"/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18712349" y="8558983"/>
              <a:ext cx="6222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 smtClean="0"/>
                <a:t>+y</a:t>
              </a:r>
              <a:endParaRPr lang="en-US" sz="3500" dirty="0"/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19250944" y="8558983"/>
              <a:ext cx="5299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 smtClean="0"/>
                <a:t>-y</a:t>
              </a:r>
              <a:endParaRPr lang="en-US" sz="3500" dirty="0"/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20442127" y="8558983"/>
              <a:ext cx="5177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 smtClean="0"/>
                <a:t>-x</a:t>
              </a:r>
              <a:endParaRPr lang="en-US" sz="3500" dirty="0"/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20856555" y="8558983"/>
              <a:ext cx="6142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 smtClean="0"/>
                <a:t>+x</a:t>
              </a:r>
              <a:endParaRPr lang="en-US" sz="3500" dirty="0"/>
            </a:p>
          </p:txBody>
        </p:sp>
      </p:grpSp>
      <p:grpSp>
        <p:nvGrpSpPr>
          <p:cNvPr id="236" name="Group 235"/>
          <p:cNvGrpSpPr>
            <a:grpSpLocks noChangeAspect="1"/>
          </p:cNvGrpSpPr>
          <p:nvPr/>
        </p:nvGrpSpPr>
        <p:grpSpPr>
          <a:xfrm>
            <a:off x="2055551" y="11969675"/>
            <a:ext cx="2729642" cy="2432624"/>
            <a:chOff x="763236" y="4851758"/>
            <a:chExt cx="2340770" cy="2086069"/>
          </a:xfrm>
        </p:grpSpPr>
        <p:cxnSp>
          <p:nvCxnSpPr>
            <p:cNvPr id="237" name="Straight Arrow Connector 236"/>
            <p:cNvCxnSpPr/>
            <p:nvPr/>
          </p:nvCxnSpPr>
          <p:spPr>
            <a:xfrm>
              <a:off x="1854479" y="6203424"/>
              <a:ext cx="1225040" cy="57378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/>
            <p:nvPr/>
          </p:nvCxnSpPr>
          <p:spPr>
            <a:xfrm flipV="1">
              <a:off x="1895416" y="5298871"/>
              <a:ext cx="0" cy="880267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TextBox 238"/>
            <p:cNvSpPr txBox="1"/>
            <p:nvPr/>
          </p:nvSpPr>
          <p:spPr>
            <a:xfrm>
              <a:off x="2325687" y="6172429"/>
              <a:ext cx="778319" cy="7653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200" dirty="0">
                  <a:latin typeface="Arial" charset="0"/>
                  <a:ea typeface="Arial" charset="0"/>
                  <a:cs typeface="Arial" charset="0"/>
                </a:rPr>
                <a:t>+x</a:t>
              </a:r>
              <a:endParaRPr lang="en-US" sz="52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1144964" y="4851758"/>
              <a:ext cx="778319" cy="7653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200" dirty="0">
                  <a:latin typeface="Arial" charset="0"/>
                  <a:ea typeface="Arial" charset="0"/>
                  <a:cs typeface="Arial" charset="0"/>
                </a:rPr>
                <a:t>+y</a:t>
              </a:r>
              <a:endParaRPr lang="en-US" sz="52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241" name="Straight Arrow Connector 240"/>
            <p:cNvCxnSpPr/>
            <p:nvPr/>
          </p:nvCxnSpPr>
          <p:spPr>
            <a:xfrm flipH="1">
              <a:off x="1080374" y="6202163"/>
              <a:ext cx="813370" cy="584612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TextBox 241"/>
            <p:cNvSpPr txBox="1"/>
            <p:nvPr/>
          </p:nvSpPr>
          <p:spPr>
            <a:xfrm>
              <a:off x="763236" y="5766580"/>
              <a:ext cx="778319" cy="7653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200" dirty="0">
                  <a:latin typeface="Arial" charset="0"/>
                  <a:ea typeface="Arial" charset="0"/>
                  <a:cs typeface="Arial" charset="0"/>
                </a:rPr>
                <a:t>+z</a:t>
              </a:r>
              <a:endParaRPr lang="en-US" sz="52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244" name="Group 243"/>
          <p:cNvGrpSpPr>
            <a:grpSpLocks noChangeAspect="1"/>
          </p:cNvGrpSpPr>
          <p:nvPr/>
        </p:nvGrpSpPr>
        <p:grpSpPr>
          <a:xfrm>
            <a:off x="14139694" y="4147607"/>
            <a:ext cx="10080000" cy="9623579"/>
            <a:chOff x="25157671" y="1944000"/>
            <a:chExt cx="14198779" cy="13555860"/>
          </a:xfrm>
        </p:grpSpPr>
        <p:sp>
          <p:nvSpPr>
            <p:cNvPr id="245" name="Oval 244"/>
            <p:cNvSpPr>
              <a:spLocks/>
            </p:cNvSpPr>
            <p:nvPr/>
          </p:nvSpPr>
          <p:spPr>
            <a:xfrm>
              <a:off x="31643742" y="6526553"/>
              <a:ext cx="1222717" cy="1128660"/>
            </a:xfrm>
            <a:prstGeom prst="ellipse">
              <a:avLst/>
            </a:prstGeom>
            <a:solidFill>
              <a:srgbClr val="FFA0DA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</a:p>
          </p:txBody>
        </p:sp>
        <p:sp>
          <p:nvSpPr>
            <p:cNvPr id="246" name="Oval 245"/>
            <p:cNvSpPr>
              <a:spLocks/>
            </p:cNvSpPr>
            <p:nvPr/>
          </p:nvSpPr>
          <p:spPr>
            <a:xfrm>
              <a:off x="25157671" y="8150823"/>
              <a:ext cx="1222717" cy="1128660"/>
            </a:xfrm>
            <a:prstGeom prst="ellipse">
              <a:avLst/>
            </a:prstGeom>
            <a:solidFill>
              <a:srgbClr val="C896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8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3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47" name="Oval 246"/>
            <p:cNvSpPr>
              <a:spLocks/>
            </p:cNvSpPr>
            <p:nvPr/>
          </p:nvSpPr>
          <p:spPr>
            <a:xfrm>
              <a:off x="31643742" y="1944000"/>
              <a:ext cx="1222717" cy="1130400"/>
            </a:xfrm>
            <a:prstGeom prst="ellipse">
              <a:avLst/>
            </a:prstGeom>
            <a:solidFill>
              <a:srgbClr val="A0F0A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8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3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48" name="Oval 247"/>
            <p:cNvSpPr>
              <a:spLocks/>
            </p:cNvSpPr>
            <p:nvPr/>
          </p:nvSpPr>
          <p:spPr>
            <a:xfrm>
              <a:off x="33363694" y="8150823"/>
              <a:ext cx="1222717" cy="1128660"/>
            </a:xfrm>
            <a:prstGeom prst="ellipse">
              <a:avLst/>
            </a:prstGeom>
            <a:solidFill>
              <a:srgbClr val="B49687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  <a:endParaRPr lang="en-US" sz="3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49" name="Oval 248"/>
            <p:cNvSpPr>
              <a:spLocks/>
            </p:cNvSpPr>
            <p:nvPr/>
          </p:nvSpPr>
          <p:spPr>
            <a:xfrm>
              <a:off x="38133733" y="8150823"/>
              <a:ext cx="1222717" cy="1128660"/>
            </a:xfrm>
            <a:prstGeom prst="ellipse">
              <a:avLst/>
            </a:prstGeom>
            <a:solidFill>
              <a:srgbClr val="CFCFE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9</a:t>
              </a:r>
              <a:endParaRPr lang="en-US" sz="3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250" name="Straight Arrow Connector 249"/>
            <p:cNvCxnSpPr/>
            <p:nvPr/>
          </p:nvCxnSpPr>
          <p:spPr>
            <a:xfrm flipH="1">
              <a:off x="26380388" y="8715153"/>
              <a:ext cx="1174789" cy="0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Oval 250"/>
            <p:cNvSpPr>
              <a:spLocks/>
            </p:cNvSpPr>
            <p:nvPr/>
          </p:nvSpPr>
          <p:spPr>
            <a:xfrm>
              <a:off x="27555177" y="8150823"/>
              <a:ext cx="1222717" cy="1128660"/>
            </a:xfrm>
            <a:prstGeom prst="ellipse">
              <a:avLst/>
            </a:prstGeom>
            <a:solidFill>
              <a:srgbClr val="F0F0A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8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sz="3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52" name="Oval 251"/>
            <p:cNvSpPr>
              <a:spLocks/>
            </p:cNvSpPr>
            <p:nvPr/>
          </p:nvSpPr>
          <p:spPr>
            <a:xfrm>
              <a:off x="29931177" y="8150823"/>
              <a:ext cx="1222717" cy="1128660"/>
            </a:xfrm>
            <a:prstGeom prst="ellipse">
              <a:avLst/>
            </a:prstGeom>
            <a:solidFill>
              <a:srgbClr val="A0A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5</a:t>
              </a:r>
              <a:endParaRPr lang="en-US" sz="3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53" name="Oval 252"/>
            <p:cNvSpPr>
              <a:spLocks/>
            </p:cNvSpPr>
            <p:nvPr/>
          </p:nvSpPr>
          <p:spPr>
            <a:xfrm>
              <a:off x="35757733" y="8150823"/>
              <a:ext cx="1222717" cy="1128660"/>
            </a:xfrm>
            <a:prstGeom prst="ellipse">
              <a:avLst/>
            </a:prstGeom>
            <a:solidFill>
              <a:srgbClr val="DCFF8D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  <a:endParaRPr lang="en-US" sz="3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54" name="Oval 253"/>
            <p:cNvSpPr>
              <a:spLocks/>
            </p:cNvSpPr>
            <p:nvPr/>
          </p:nvSpPr>
          <p:spPr>
            <a:xfrm>
              <a:off x="31643742" y="4248000"/>
              <a:ext cx="1222717" cy="1128660"/>
            </a:xfrm>
            <a:prstGeom prst="ellipse">
              <a:avLst/>
            </a:prstGeom>
            <a:solidFill>
              <a:srgbClr val="95F2F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8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55" name="Oval 254"/>
            <p:cNvSpPr>
              <a:spLocks/>
            </p:cNvSpPr>
            <p:nvPr/>
          </p:nvSpPr>
          <p:spPr>
            <a:xfrm>
              <a:off x="31643742" y="9864000"/>
              <a:ext cx="1222716" cy="1128661"/>
            </a:xfrm>
            <a:prstGeom prst="ellipse">
              <a:avLst/>
            </a:prstGeom>
            <a:solidFill>
              <a:srgbClr val="CCAABB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56" name="Oval 255"/>
            <p:cNvSpPr>
              <a:spLocks/>
            </p:cNvSpPr>
            <p:nvPr/>
          </p:nvSpPr>
          <p:spPr>
            <a:xfrm>
              <a:off x="31643742" y="14371200"/>
              <a:ext cx="1222717" cy="1128660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57" name="Oval 256"/>
            <p:cNvSpPr>
              <a:spLocks/>
            </p:cNvSpPr>
            <p:nvPr/>
          </p:nvSpPr>
          <p:spPr>
            <a:xfrm>
              <a:off x="31643742" y="12103200"/>
              <a:ext cx="1222717" cy="1128660"/>
            </a:xfrm>
            <a:prstGeom prst="ellipse">
              <a:avLst/>
            </a:prstGeom>
            <a:solidFill>
              <a:srgbClr val="ACCFE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258" name="Straight Arrow Connector 257"/>
            <p:cNvCxnSpPr/>
            <p:nvPr/>
          </p:nvCxnSpPr>
          <p:spPr>
            <a:xfrm flipH="1">
              <a:off x="28777894" y="8715153"/>
              <a:ext cx="1153283" cy="0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/>
            <p:nvPr/>
          </p:nvCxnSpPr>
          <p:spPr>
            <a:xfrm flipH="1">
              <a:off x="34586411" y="8715153"/>
              <a:ext cx="1171322" cy="0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/>
            <p:cNvCxnSpPr/>
            <p:nvPr/>
          </p:nvCxnSpPr>
          <p:spPr>
            <a:xfrm flipH="1">
              <a:off x="36980450" y="8715153"/>
              <a:ext cx="1153283" cy="0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/>
            <p:cNvCxnSpPr/>
            <p:nvPr/>
          </p:nvCxnSpPr>
          <p:spPr>
            <a:xfrm>
              <a:off x="32255101" y="10992660"/>
              <a:ext cx="0" cy="1110540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261"/>
            <p:cNvCxnSpPr/>
            <p:nvPr/>
          </p:nvCxnSpPr>
          <p:spPr>
            <a:xfrm>
              <a:off x="32255101" y="13231860"/>
              <a:ext cx="0" cy="1139340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262"/>
            <p:cNvCxnSpPr/>
            <p:nvPr/>
          </p:nvCxnSpPr>
          <p:spPr>
            <a:xfrm>
              <a:off x="32255101" y="5376660"/>
              <a:ext cx="0" cy="1149893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/>
            <p:cNvCxnSpPr/>
            <p:nvPr/>
          </p:nvCxnSpPr>
          <p:spPr>
            <a:xfrm>
              <a:off x="32255101" y="3074400"/>
              <a:ext cx="0" cy="1173600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Arrow Connector 264"/>
            <p:cNvCxnSpPr/>
            <p:nvPr/>
          </p:nvCxnSpPr>
          <p:spPr>
            <a:xfrm flipH="1">
              <a:off x="30542536" y="7090883"/>
              <a:ext cx="1101206" cy="1059940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/>
            <p:cNvCxnSpPr/>
            <p:nvPr/>
          </p:nvCxnSpPr>
          <p:spPr>
            <a:xfrm flipH="1" flipV="1">
              <a:off x="32866459" y="7090883"/>
              <a:ext cx="1108594" cy="1059940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Arrow Connector 266"/>
            <p:cNvCxnSpPr/>
            <p:nvPr/>
          </p:nvCxnSpPr>
          <p:spPr>
            <a:xfrm flipH="1">
              <a:off x="32866459" y="9279483"/>
              <a:ext cx="1108594" cy="1148847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/>
            <p:cNvCxnSpPr/>
            <p:nvPr/>
          </p:nvCxnSpPr>
          <p:spPr>
            <a:xfrm>
              <a:off x="30542536" y="9279483"/>
              <a:ext cx="1101206" cy="1148847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/>
            <p:nvPr/>
          </p:nvCxnSpPr>
          <p:spPr>
            <a:xfrm>
              <a:off x="25769030" y="9279483"/>
              <a:ext cx="5874712" cy="5656047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/>
            <p:nvPr/>
          </p:nvCxnSpPr>
          <p:spPr>
            <a:xfrm flipV="1">
              <a:off x="32866459" y="9279483"/>
              <a:ext cx="5878633" cy="5656047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/>
            <p:nvPr/>
          </p:nvCxnSpPr>
          <p:spPr>
            <a:xfrm flipV="1">
              <a:off x="25769030" y="2509200"/>
              <a:ext cx="5874712" cy="5641623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/>
            <p:cNvCxnSpPr/>
            <p:nvPr/>
          </p:nvCxnSpPr>
          <p:spPr>
            <a:xfrm>
              <a:off x="32866459" y="2509200"/>
              <a:ext cx="5878633" cy="5641623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7" name="Group 386"/>
          <p:cNvGrpSpPr/>
          <p:nvPr/>
        </p:nvGrpSpPr>
        <p:grpSpPr>
          <a:xfrm>
            <a:off x="2938294" y="15802794"/>
            <a:ext cx="10080000" cy="9623579"/>
            <a:chOff x="3449001" y="15800613"/>
            <a:chExt cx="10080000" cy="9623579"/>
          </a:xfrm>
        </p:grpSpPr>
        <p:sp>
          <p:nvSpPr>
            <p:cNvPr id="308" name="Oval 307"/>
            <p:cNvSpPr>
              <a:spLocks/>
            </p:cNvSpPr>
            <p:nvPr/>
          </p:nvSpPr>
          <p:spPr>
            <a:xfrm>
              <a:off x="8053594" y="19053860"/>
              <a:ext cx="868031" cy="801259"/>
            </a:xfrm>
            <a:prstGeom prst="ellipse">
              <a:avLst/>
            </a:prstGeom>
            <a:solidFill>
              <a:srgbClr val="FFA0DA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</a:p>
          </p:txBody>
        </p:sp>
        <p:cxnSp>
          <p:nvCxnSpPr>
            <p:cNvPr id="313" name="Straight Arrow Connector 312"/>
            <p:cNvCxnSpPr>
              <a:stCxn id="314" idx="2"/>
              <a:endCxn id="309" idx="6"/>
            </p:cNvCxnSpPr>
            <p:nvPr/>
          </p:nvCxnSpPr>
          <p:spPr>
            <a:xfrm flipH="1">
              <a:off x="4317032" y="20607592"/>
              <a:ext cx="83400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7" name="Oval 316"/>
            <p:cNvSpPr>
              <a:spLocks/>
            </p:cNvSpPr>
            <p:nvPr/>
          </p:nvSpPr>
          <p:spPr>
            <a:xfrm>
              <a:off x="8053594" y="17436269"/>
              <a:ext cx="868031" cy="801259"/>
            </a:xfrm>
            <a:prstGeom prst="ellipse">
              <a:avLst/>
            </a:prstGeom>
            <a:solidFill>
              <a:srgbClr val="95F2F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8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18" name="Oval 317"/>
            <p:cNvSpPr>
              <a:spLocks/>
            </p:cNvSpPr>
            <p:nvPr/>
          </p:nvSpPr>
          <p:spPr>
            <a:xfrm>
              <a:off x="8053594" y="21423181"/>
              <a:ext cx="868031" cy="801259"/>
            </a:xfrm>
            <a:prstGeom prst="ellipse">
              <a:avLst/>
            </a:prstGeom>
            <a:solidFill>
              <a:srgbClr val="CCAABB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19" name="Oval 318"/>
            <p:cNvSpPr>
              <a:spLocks/>
            </p:cNvSpPr>
            <p:nvPr/>
          </p:nvSpPr>
          <p:spPr>
            <a:xfrm>
              <a:off x="8053594" y="24622933"/>
              <a:ext cx="868031" cy="801259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20" name="Oval 319"/>
            <p:cNvSpPr>
              <a:spLocks/>
            </p:cNvSpPr>
            <p:nvPr/>
          </p:nvSpPr>
          <p:spPr>
            <a:xfrm>
              <a:off x="8053594" y="23012834"/>
              <a:ext cx="868031" cy="801259"/>
            </a:xfrm>
            <a:prstGeom prst="ellipse">
              <a:avLst/>
            </a:prstGeom>
            <a:solidFill>
              <a:srgbClr val="ACCFE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327" name="Straight Arrow Connector 326"/>
            <p:cNvCxnSpPr/>
            <p:nvPr/>
          </p:nvCxnSpPr>
          <p:spPr>
            <a:xfrm>
              <a:off x="8370094" y="16572269"/>
              <a:ext cx="0" cy="8640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Arrow Connector 327"/>
            <p:cNvCxnSpPr/>
            <p:nvPr/>
          </p:nvCxnSpPr>
          <p:spPr>
            <a:xfrm flipH="1">
              <a:off x="7271825" y="19454489"/>
              <a:ext cx="781768" cy="75247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Arrow Connector 328"/>
            <p:cNvCxnSpPr>
              <a:stCxn id="311" idx="1"/>
              <a:endCxn id="308" idx="5"/>
            </p:cNvCxnSpPr>
            <p:nvPr/>
          </p:nvCxnSpPr>
          <p:spPr>
            <a:xfrm flipH="1" flipV="1">
              <a:off x="8794505" y="19737777"/>
              <a:ext cx="607237" cy="58652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Arrow Connector 329"/>
            <p:cNvCxnSpPr/>
            <p:nvPr/>
          </p:nvCxnSpPr>
          <p:spPr>
            <a:xfrm flipH="1">
              <a:off x="8921625" y="21008221"/>
              <a:ext cx="787013" cy="81559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Arrow Connector 330"/>
            <p:cNvCxnSpPr/>
            <p:nvPr/>
          </p:nvCxnSpPr>
          <p:spPr>
            <a:xfrm>
              <a:off x="7271825" y="21008221"/>
              <a:ext cx="781768" cy="81559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Arrow Connector 331"/>
            <p:cNvCxnSpPr/>
            <p:nvPr/>
          </p:nvCxnSpPr>
          <p:spPr>
            <a:xfrm>
              <a:off x="3883017" y="21008221"/>
              <a:ext cx="4170577" cy="401534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Arrow Connector 332"/>
            <p:cNvCxnSpPr/>
            <p:nvPr/>
          </p:nvCxnSpPr>
          <p:spPr>
            <a:xfrm flipV="1">
              <a:off x="8921625" y="21008221"/>
              <a:ext cx="4173360" cy="401534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Arrow Connector 333"/>
            <p:cNvCxnSpPr/>
            <p:nvPr/>
          </p:nvCxnSpPr>
          <p:spPr>
            <a:xfrm flipV="1">
              <a:off x="3883017" y="16201860"/>
              <a:ext cx="4170577" cy="400510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Arrow Connector 334"/>
            <p:cNvCxnSpPr/>
            <p:nvPr/>
          </p:nvCxnSpPr>
          <p:spPr>
            <a:xfrm>
              <a:off x="8921625" y="16201860"/>
              <a:ext cx="4173360" cy="400510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Arrow Connector 335"/>
            <p:cNvCxnSpPr/>
            <p:nvPr/>
          </p:nvCxnSpPr>
          <p:spPr>
            <a:xfrm>
              <a:off x="8824118" y="16456553"/>
              <a:ext cx="3993585" cy="383872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Arrow Connector 338"/>
            <p:cNvCxnSpPr/>
            <p:nvPr/>
          </p:nvCxnSpPr>
          <p:spPr>
            <a:xfrm flipH="1">
              <a:off x="4170398" y="16456553"/>
              <a:ext cx="3990802" cy="383872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Arrow Connector 344"/>
            <p:cNvCxnSpPr/>
            <p:nvPr/>
          </p:nvCxnSpPr>
          <p:spPr>
            <a:xfrm flipH="1">
              <a:off x="8818275" y="20879813"/>
              <a:ext cx="3993585" cy="384939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Arrow Connector 357"/>
            <p:cNvCxnSpPr>
              <a:stCxn id="315" idx="2"/>
              <a:endCxn id="314" idx="6"/>
            </p:cNvCxnSpPr>
            <p:nvPr/>
          </p:nvCxnSpPr>
          <p:spPr>
            <a:xfrm flipH="1">
              <a:off x="6019070" y="20607592"/>
              <a:ext cx="81873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Arrow Connector 359"/>
            <p:cNvCxnSpPr/>
            <p:nvPr/>
          </p:nvCxnSpPr>
          <p:spPr>
            <a:xfrm flipH="1">
              <a:off x="10144305" y="20496212"/>
              <a:ext cx="86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Arrow Connector 360"/>
            <p:cNvCxnSpPr/>
            <p:nvPr/>
          </p:nvCxnSpPr>
          <p:spPr>
            <a:xfrm flipH="1">
              <a:off x="10144305" y="20736000"/>
              <a:ext cx="86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Arrow Connector 361"/>
            <p:cNvCxnSpPr>
              <a:stCxn id="312" idx="2"/>
              <a:endCxn id="316" idx="6"/>
            </p:cNvCxnSpPr>
            <p:nvPr/>
          </p:nvCxnSpPr>
          <p:spPr>
            <a:xfrm flipH="1">
              <a:off x="11842230" y="20607592"/>
              <a:ext cx="81874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Oval 308"/>
            <p:cNvSpPr>
              <a:spLocks/>
            </p:cNvSpPr>
            <p:nvPr/>
          </p:nvSpPr>
          <p:spPr>
            <a:xfrm>
              <a:off x="3449001" y="20206962"/>
              <a:ext cx="868031" cy="801259"/>
            </a:xfrm>
            <a:prstGeom prst="ellipse">
              <a:avLst/>
            </a:prstGeom>
            <a:solidFill>
              <a:srgbClr val="C896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8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3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11" name="Oval 310"/>
            <p:cNvSpPr>
              <a:spLocks/>
            </p:cNvSpPr>
            <p:nvPr/>
          </p:nvSpPr>
          <p:spPr>
            <a:xfrm>
              <a:off x="9274622" y="20206962"/>
              <a:ext cx="868031" cy="801259"/>
            </a:xfrm>
            <a:prstGeom prst="ellipse">
              <a:avLst/>
            </a:prstGeom>
            <a:solidFill>
              <a:srgbClr val="B49687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  <a:endParaRPr lang="en-US" sz="3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12" name="Oval 311"/>
            <p:cNvSpPr>
              <a:spLocks/>
            </p:cNvSpPr>
            <p:nvPr/>
          </p:nvSpPr>
          <p:spPr>
            <a:xfrm>
              <a:off x="12660970" y="20206962"/>
              <a:ext cx="868031" cy="801259"/>
            </a:xfrm>
            <a:prstGeom prst="ellipse">
              <a:avLst/>
            </a:prstGeom>
            <a:solidFill>
              <a:srgbClr val="CFCFE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9</a:t>
              </a:r>
              <a:endParaRPr lang="en-US" sz="3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14" name="Oval 313"/>
            <p:cNvSpPr>
              <a:spLocks/>
            </p:cNvSpPr>
            <p:nvPr/>
          </p:nvSpPr>
          <p:spPr>
            <a:xfrm>
              <a:off x="5151039" y="20206962"/>
              <a:ext cx="868031" cy="801259"/>
            </a:xfrm>
            <a:prstGeom prst="ellipse">
              <a:avLst/>
            </a:prstGeom>
            <a:solidFill>
              <a:srgbClr val="F0F0A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8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sz="3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15" name="Oval 314"/>
            <p:cNvSpPr>
              <a:spLocks/>
            </p:cNvSpPr>
            <p:nvPr/>
          </p:nvSpPr>
          <p:spPr>
            <a:xfrm>
              <a:off x="6837809" y="20206962"/>
              <a:ext cx="868031" cy="801259"/>
            </a:xfrm>
            <a:prstGeom prst="ellipse">
              <a:avLst/>
            </a:prstGeom>
            <a:solidFill>
              <a:srgbClr val="A0A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5</a:t>
              </a:r>
              <a:endParaRPr lang="en-US" sz="3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16" name="Oval 315"/>
            <p:cNvSpPr>
              <a:spLocks/>
            </p:cNvSpPr>
            <p:nvPr/>
          </p:nvSpPr>
          <p:spPr>
            <a:xfrm>
              <a:off x="10974199" y="20206962"/>
              <a:ext cx="868031" cy="801259"/>
            </a:xfrm>
            <a:prstGeom prst="ellipse">
              <a:avLst/>
            </a:prstGeom>
            <a:solidFill>
              <a:srgbClr val="DCFF8D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  <a:endParaRPr lang="en-US" sz="3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364" name="Straight Arrow Connector 363"/>
            <p:cNvCxnSpPr/>
            <p:nvPr/>
          </p:nvCxnSpPr>
          <p:spPr>
            <a:xfrm flipH="1">
              <a:off x="7527591" y="19696019"/>
              <a:ext cx="612265" cy="61435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Arrow Connector 369"/>
            <p:cNvCxnSpPr/>
            <p:nvPr/>
          </p:nvCxnSpPr>
          <p:spPr>
            <a:xfrm flipH="1">
              <a:off x="8832500" y="20947502"/>
              <a:ext cx="612265" cy="61435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Arrow Connector 376"/>
            <p:cNvCxnSpPr/>
            <p:nvPr/>
          </p:nvCxnSpPr>
          <p:spPr>
            <a:xfrm flipH="1" flipV="1">
              <a:off x="7536652" y="20959435"/>
              <a:ext cx="606066" cy="61435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Arrow Connector 379"/>
            <p:cNvCxnSpPr/>
            <p:nvPr/>
          </p:nvCxnSpPr>
          <p:spPr>
            <a:xfrm>
              <a:off x="8622000" y="16572269"/>
              <a:ext cx="0" cy="8640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Arrow Connector 381"/>
            <p:cNvCxnSpPr>
              <a:stCxn id="317" idx="4"/>
              <a:endCxn id="308" idx="0"/>
            </p:cNvCxnSpPr>
            <p:nvPr/>
          </p:nvCxnSpPr>
          <p:spPr>
            <a:xfrm>
              <a:off x="8487610" y="18237528"/>
              <a:ext cx="0" cy="81633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Arrow Connector 382"/>
            <p:cNvCxnSpPr/>
            <p:nvPr/>
          </p:nvCxnSpPr>
          <p:spPr>
            <a:xfrm>
              <a:off x="8370094" y="22179672"/>
              <a:ext cx="0" cy="83316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Arrow Connector 383"/>
            <p:cNvCxnSpPr/>
            <p:nvPr/>
          </p:nvCxnSpPr>
          <p:spPr>
            <a:xfrm>
              <a:off x="8622000" y="22179672"/>
              <a:ext cx="0" cy="83316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Arrow Connector 384"/>
            <p:cNvCxnSpPr/>
            <p:nvPr/>
          </p:nvCxnSpPr>
          <p:spPr>
            <a:xfrm>
              <a:off x="8370094" y="23789771"/>
              <a:ext cx="0" cy="83316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Arrow Connector 385"/>
            <p:cNvCxnSpPr/>
            <p:nvPr/>
          </p:nvCxnSpPr>
          <p:spPr>
            <a:xfrm>
              <a:off x="8622000" y="23814093"/>
              <a:ext cx="0" cy="83316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" name="Oval 309"/>
            <p:cNvSpPr>
              <a:spLocks/>
            </p:cNvSpPr>
            <p:nvPr/>
          </p:nvSpPr>
          <p:spPr>
            <a:xfrm>
              <a:off x="8053594" y="15800613"/>
              <a:ext cx="868031" cy="802494"/>
            </a:xfrm>
            <a:prstGeom prst="ellipse">
              <a:avLst/>
            </a:prstGeom>
            <a:solidFill>
              <a:srgbClr val="A0F0A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8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3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88" name="Group 387"/>
          <p:cNvGrpSpPr/>
          <p:nvPr/>
        </p:nvGrpSpPr>
        <p:grpSpPr>
          <a:xfrm>
            <a:off x="14139694" y="15802794"/>
            <a:ext cx="10080000" cy="9623579"/>
            <a:chOff x="3449001" y="15800613"/>
            <a:chExt cx="10080000" cy="9623579"/>
          </a:xfrm>
        </p:grpSpPr>
        <p:sp>
          <p:nvSpPr>
            <p:cNvPr id="389" name="Oval 388"/>
            <p:cNvSpPr>
              <a:spLocks/>
            </p:cNvSpPr>
            <p:nvPr/>
          </p:nvSpPr>
          <p:spPr>
            <a:xfrm>
              <a:off x="8053594" y="19053860"/>
              <a:ext cx="868031" cy="801259"/>
            </a:xfrm>
            <a:prstGeom prst="ellipse">
              <a:avLst/>
            </a:prstGeom>
            <a:solidFill>
              <a:srgbClr val="FFA0DA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</a:p>
          </p:txBody>
        </p:sp>
        <p:sp>
          <p:nvSpPr>
            <p:cNvPr id="390" name="Oval 389"/>
            <p:cNvSpPr>
              <a:spLocks/>
            </p:cNvSpPr>
            <p:nvPr/>
          </p:nvSpPr>
          <p:spPr>
            <a:xfrm>
              <a:off x="8053594" y="15800613"/>
              <a:ext cx="868031" cy="802494"/>
            </a:xfrm>
            <a:prstGeom prst="ellipse">
              <a:avLst/>
            </a:prstGeom>
            <a:solidFill>
              <a:srgbClr val="A0F0A1"/>
            </a:solidFill>
            <a:ln w="76200">
              <a:solidFill>
                <a:srgbClr val="F0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8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3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391" name="Straight Arrow Connector 390"/>
            <p:cNvCxnSpPr/>
            <p:nvPr/>
          </p:nvCxnSpPr>
          <p:spPr>
            <a:xfrm flipH="1">
              <a:off x="4317032" y="20496212"/>
              <a:ext cx="86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3" name="Oval 392"/>
            <p:cNvSpPr>
              <a:spLocks/>
            </p:cNvSpPr>
            <p:nvPr/>
          </p:nvSpPr>
          <p:spPr>
            <a:xfrm>
              <a:off x="8053594" y="21423181"/>
              <a:ext cx="868031" cy="801259"/>
            </a:xfrm>
            <a:prstGeom prst="ellipse">
              <a:avLst/>
            </a:prstGeom>
            <a:solidFill>
              <a:srgbClr val="CCAABB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94" name="Oval 393"/>
            <p:cNvSpPr>
              <a:spLocks/>
            </p:cNvSpPr>
            <p:nvPr/>
          </p:nvSpPr>
          <p:spPr>
            <a:xfrm>
              <a:off x="8053594" y="24622933"/>
              <a:ext cx="868031" cy="801259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95" name="Oval 394"/>
            <p:cNvSpPr>
              <a:spLocks/>
            </p:cNvSpPr>
            <p:nvPr/>
          </p:nvSpPr>
          <p:spPr>
            <a:xfrm>
              <a:off x="8053594" y="23012834"/>
              <a:ext cx="868031" cy="801259"/>
            </a:xfrm>
            <a:prstGeom prst="ellipse">
              <a:avLst/>
            </a:prstGeom>
            <a:solidFill>
              <a:srgbClr val="ACCFE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396" name="Straight Arrow Connector 395"/>
            <p:cNvCxnSpPr>
              <a:stCxn id="390" idx="4"/>
              <a:endCxn id="392" idx="0"/>
            </p:cNvCxnSpPr>
            <p:nvPr/>
          </p:nvCxnSpPr>
          <p:spPr>
            <a:xfrm>
              <a:off x="8487610" y="16603107"/>
              <a:ext cx="0" cy="83316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Arrow Connector 396"/>
            <p:cNvCxnSpPr/>
            <p:nvPr/>
          </p:nvCxnSpPr>
          <p:spPr>
            <a:xfrm flipH="1">
              <a:off x="7271825" y="19454489"/>
              <a:ext cx="781768" cy="75247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Arrow Connector 397"/>
            <p:cNvCxnSpPr/>
            <p:nvPr/>
          </p:nvCxnSpPr>
          <p:spPr>
            <a:xfrm flipH="1" flipV="1">
              <a:off x="8921625" y="19454489"/>
              <a:ext cx="787013" cy="75247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Arrow Connector 399"/>
            <p:cNvCxnSpPr/>
            <p:nvPr/>
          </p:nvCxnSpPr>
          <p:spPr>
            <a:xfrm>
              <a:off x="7271825" y="21008221"/>
              <a:ext cx="781768" cy="81559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Arrow Connector 400"/>
            <p:cNvCxnSpPr/>
            <p:nvPr/>
          </p:nvCxnSpPr>
          <p:spPr>
            <a:xfrm>
              <a:off x="3883017" y="21008221"/>
              <a:ext cx="4170577" cy="401534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Arrow Connector 401"/>
            <p:cNvCxnSpPr/>
            <p:nvPr/>
          </p:nvCxnSpPr>
          <p:spPr>
            <a:xfrm flipV="1">
              <a:off x="8921625" y="21008221"/>
              <a:ext cx="4173360" cy="401534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Arrow Connector 403"/>
            <p:cNvCxnSpPr/>
            <p:nvPr/>
          </p:nvCxnSpPr>
          <p:spPr>
            <a:xfrm>
              <a:off x="8921625" y="16201860"/>
              <a:ext cx="4173360" cy="400510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Arrow Connector 405"/>
            <p:cNvCxnSpPr/>
            <p:nvPr/>
          </p:nvCxnSpPr>
          <p:spPr>
            <a:xfrm>
              <a:off x="4155475" y="20909234"/>
              <a:ext cx="3990802" cy="384939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Arrow Connector 406"/>
            <p:cNvCxnSpPr>
              <a:stCxn id="390" idx="2"/>
              <a:endCxn id="416" idx="0"/>
            </p:cNvCxnSpPr>
            <p:nvPr/>
          </p:nvCxnSpPr>
          <p:spPr>
            <a:xfrm flipH="1">
              <a:off x="3883017" y="16201860"/>
              <a:ext cx="4170577" cy="400510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Arrow Connector 408"/>
            <p:cNvCxnSpPr/>
            <p:nvPr/>
          </p:nvCxnSpPr>
          <p:spPr>
            <a:xfrm flipH="1">
              <a:off x="4317032" y="20736000"/>
              <a:ext cx="86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Arrow Connector 409"/>
            <p:cNvCxnSpPr/>
            <p:nvPr/>
          </p:nvCxnSpPr>
          <p:spPr>
            <a:xfrm flipH="1">
              <a:off x="6012000" y="20496212"/>
              <a:ext cx="86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Arrow Connector 410"/>
            <p:cNvCxnSpPr/>
            <p:nvPr/>
          </p:nvCxnSpPr>
          <p:spPr>
            <a:xfrm flipH="1">
              <a:off x="6012000" y="20736000"/>
              <a:ext cx="86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Arrow Connector 412"/>
            <p:cNvCxnSpPr>
              <a:stCxn id="421" idx="2"/>
              <a:endCxn id="417" idx="6"/>
            </p:cNvCxnSpPr>
            <p:nvPr/>
          </p:nvCxnSpPr>
          <p:spPr>
            <a:xfrm flipH="1">
              <a:off x="10142653" y="20607592"/>
              <a:ext cx="83154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Arrow Connector 413"/>
            <p:cNvCxnSpPr/>
            <p:nvPr/>
          </p:nvCxnSpPr>
          <p:spPr>
            <a:xfrm flipH="1">
              <a:off x="11796970" y="20496212"/>
              <a:ext cx="86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Arrow Connector 414"/>
            <p:cNvCxnSpPr/>
            <p:nvPr/>
          </p:nvCxnSpPr>
          <p:spPr>
            <a:xfrm flipH="1">
              <a:off x="11796970" y="20736000"/>
              <a:ext cx="86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6" name="Oval 415"/>
            <p:cNvSpPr>
              <a:spLocks/>
            </p:cNvSpPr>
            <p:nvPr/>
          </p:nvSpPr>
          <p:spPr>
            <a:xfrm>
              <a:off x="3449001" y="20206962"/>
              <a:ext cx="868031" cy="801259"/>
            </a:xfrm>
            <a:prstGeom prst="ellipse">
              <a:avLst/>
            </a:prstGeom>
            <a:solidFill>
              <a:srgbClr val="C896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8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3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17" name="Oval 416"/>
            <p:cNvSpPr>
              <a:spLocks/>
            </p:cNvSpPr>
            <p:nvPr/>
          </p:nvSpPr>
          <p:spPr>
            <a:xfrm>
              <a:off x="9274622" y="20206962"/>
              <a:ext cx="868031" cy="801259"/>
            </a:xfrm>
            <a:prstGeom prst="ellipse">
              <a:avLst/>
            </a:prstGeom>
            <a:solidFill>
              <a:srgbClr val="B49687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  <a:endParaRPr lang="en-US" sz="3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18" name="Oval 417"/>
            <p:cNvSpPr>
              <a:spLocks/>
            </p:cNvSpPr>
            <p:nvPr/>
          </p:nvSpPr>
          <p:spPr>
            <a:xfrm>
              <a:off x="12660970" y="20206962"/>
              <a:ext cx="868031" cy="801259"/>
            </a:xfrm>
            <a:prstGeom prst="ellipse">
              <a:avLst/>
            </a:prstGeom>
            <a:solidFill>
              <a:srgbClr val="CFCFE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9</a:t>
              </a:r>
              <a:endParaRPr lang="en-US" sz="3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19" name="Oval 418"/>
            <p:cNvSpPr>
              <a:spLocks/>
            </p:cNvSpPr>
            <p:nvPr/>
          </p:nvSpPr>
          <p:spPr>
            <a:xfrm>
              <a:off x="5151039" y="20206962"/>
              <a:ext cx="868031" cy="801259"/>
            </a:xfrm>
            <a:prstGeom prst="ellipse">
              <a:avLst/>
            </a:prstGeom>
            <a:solidFill>
              <a:srgbClr val="F0F0A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8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sz="3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20" name="Oval 419"/>
            <p:cNvSpPr>
              <a:spLocks/>
            </p:cNvSpPr>
            <p:nvPr/>
          </p:nvSpPr>
          <p:spPr>
            <a:xfrm>
              <a:off x="6837809" y="20206962"/>
              <a:ext cx="868031" cy="801259"/>
            </a:xfrm>
            <a:prstGeom prst="ellipse">
              <a:avLst/>
            </a:prstGeom>
            <a:solidFill>
              <a:srgbClr val="A0A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5</a:t>
              </a:r>
              <a:endParaRPr lang="en-US" sz="3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21" name="Oval 420"/>
            <p:cNvSpPr>
              <a:spLocks/>
            </p:cNvSpPr>
            <p:nvPr/>
          </p:nvSpPr>
          <p:spPr>
            <a:xfrm>
              <a:off x="10974199" y="20206962"/>
              <a:ext cx="868031" cy="801259"/>
            </a:xfrm>
            <a:prstGeom prst="ellipse">
              <a:avLst/>
            </a:prstGeom>
            <a:solidFill>
              <a:srgbClr val="DCFF8D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  <a:endParaRPr lang="en-US" sz="3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422" name="Straight Arrow Connector 421"/>
            <p:cNvCxnSpPr/>
            <p:nvPr/>
          </p:nvCxnSpPr>
          <p:spPr>
            <a:xfrm flipH="1">
              <a:off x="7527591" y="19696019"/>
              <a:ext cx="612265" cy="61435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Arrow Connector 422"/>
            <p:cNvCxnSpPr>
              <a:endCxn id="393" idx="6"/>
            </p:cNvCxnSpPr>
            <p:nvPr/>
          </p:nvCxnSpPr>
          <p:spPr>
            <a:xfrm flipH="1">
              <a:off x="8921625" y="21008221"/>
              <a:ext cx="787013" cy="81559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Arrow Connector 423"/>
            <p:cNvCxnSpPr/>
            <p:nvPr/>
          </p:nvCxnSpPr>
          <p:spPr>
            <a:xfrm flipH="1" flipV="1">
              <a:off x="8830559" y="19707940"/>
              <a:ext cx="614206" cy="60163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Arrow Connector 424"/>
            <p:cNvCxnSpPr/>
            <p:nvPr/>
          </p:nvCxnSpPr>
          <p:spPr>
            <a:xfrm flipH="1" flipV="1">
              <a:off x="7536652" y="20959435"/>
              <a:ext cx="606066" cy="61435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Arrow Connector 426"/>
            <p:cNvCxnSpPr/>
            <p:nvPr/>
          </p:nvCxnSpPr>
          <p:spPr>
            <a:xfrm>
              <a:off x="8370094" y="18204411"/>
              <a:ext cx="0" cy="8640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Arrow Connector 427"/>
            <p:cNvCxnSpPr/>
            <p:nvPr/>
          </p:nvCxnSpPr>
          <p:spPr>
            <a:xfrm>
              <a:off x="8622000" y="18204411"/>
              <a:ext cx="0" cy="8640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Arrow Connector 428"/>
            <p:cNvCxnSpPr>
              <a:stCxn id="393" idx="4"/>
              <a:endCxn id="395" idx="0"/>
            </p:cNvCxnSpPr>
            <p:nvPr/>
          </p:nvCxnSpPr>
          <p:spPr>
            <a:xfrm>
              <a:off x="8487610" y="22224440"/>
              <a:ext cx="0" cy="78839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Arrow Connector 430"/>
            <p:cNvCxnSpPr>
              <a:stCxn id="395" idx="4"/>
              <a:endCxn id="394" idx="0"/>
            </p:cNvCxnSpPr>
            <p:nvPr/>
          </p:nvCxnSpPr>
          <p:spPr>
            <a:xfrm>
              <a:off x="8487610" y="23814093"/>
              <a:ext cx="0" cy="80884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2" name="Oval 391"/>
            <p:cNvSpPr>
              <a:spLocks/>
            </p:cNvSpPr>
            <p:nvPr/>
          </p:nvSpPr>
          <p:spPr>
            <a:xfrm>
              <a:off x="8053594" y="17436269"/>
              <a:ext cx="868031" cy="801259"/>
            </a:xfrm>
            <a:prstGeom prst="ellipse">
              <a:avLst/>
            </a:prstGeom>
            <a:solidFill>
              <a:srgbClr val="95F2F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8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433" name="Group 432"/>
          <p:cNvGrpSpPr/>
          <p:nvPr/>
        </p:nvGrpSpPr>
        <p:grpSpPr>
          <a:xfrm>
            <a:off x="25591294" y="15802794"/>
            <a:ext cx="10080000" cy="9623579"/>
            <a:chOff x="3449001" y="15800613"/>
            <a:chExt cx="10080000" cy="9623579"/>
          </a:xfrm>
        </p:grpSpPr>
        <p:sp>
          <p:nvSpPr>
            <p:cNvPr id="434" name="Oval 433"/>
            <p:cNvSpPr>
              <a:spLocks/>
            </p:cNvSpPr>
            <p:nvPr/>
          </p:nvSpPr>
          <p:spPr>
            <a:xfrm>
              <a:off x="8053594" y="19053860"/>
              <a:ext cx="868031" cy="801259"/>
            </a:xfrm>
            <a:prstGeom prst="ellipse">
              <a:avLst/>
            </a:prstGeom>
            <a:solidFill>
              <a:srgbClr val="FFA0DA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</a:p>
          </p:txBody>
        </p:sp>
        <p:cxnSp>
          <p:nvCxnSpPr>
            <p:cNvPr id="436" name="Straight Arrow Connector 435"/>
            <p:cNvCxnSpPr/>
            <p:nvPr/>
          </p:nvCxnSpPr>
          <p:spPr>
            <a:xfrm flipH="1">
              <a:off x="4317032" y="20496212"/>
              <a:ext cx="86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8" name="Oval 437"/>
            <p:cNvSpPr>
              <a:spLocks/>
            </p:cNvSpPr>
            <p:nvPr/>
          </p:nvSpPr>
          <p:spPr>
            <a:xfrm>
              <a:off x="8053594" y="21423181"/>
              <a:ext cx="868031" cy="801259"/>
            </a:xfrm>
            <a:prstGeom prst="ellipse">
              <a:avLst/>
            </a:prstGeom>
            <a:solidFill>
              <a:srgbClr val="CCAABB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39" name="Oval 438"/>
            <p:cNvSpPr>
              <a:spLocks/>
            </p:cNvSpPr>
            <p:nvPr/>
          </p:nvSpPr>
          <p:spPr>
            <a:xfrm>
              <a:off x="8053594" y="24622933"/>
              <a:ext cx="868031" cy="801259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40" name="Oval 439"/>
            <p:cNvSpPr>
              <a:spLocks/>
            </p:cNvSpPr>
            <p:nvPr/>
          </p:nvSpPr>
          <p:spPr>
            <a:xfrm>
              <a:off x="8053594" y="23012834"/>
              <a:ext cx="868031" cy="801259"/>
            </a:xfrm>
            <a:prstGeom prst="ellipse">
              <a:avLst/>
            </a:prstGeom>
            <a:solidFill>
              <a:srgbClr val="ACCFE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441" name="Straight Arrow Connector 440"/>
            <p:cNvCxnSpPr/>
            <p:nvPr/>
          </p:nvCxnSpPr>
          <p:spPr>
            <a:xfrm>
              <a:off x="8370094" y="16572269"/>
              <a:ext cx="0" cy="8640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Arrow Connector 441"/>
            <p:cNvCxnSpPr>
              <a:endCxn id="465" idx="0"/>
            </p:cNvCxnSpPr>
            <p:nvPr/>
          </p:nvCxnSpPr>
          <p:spPr>
            <a:xfrm flipH="1">
              <a:off x="7271825" y="19454489"/>
              <a:ext cx="781768" cy="75247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Arrow Connector 442"/>
            <p:cNvCxnSpPr/>
            <p:nvPr/>
          </p:nvCxnSpPr>
          <p:spPr>
            <a:xfrm flipH="1" flipV="1">
              <a:off x="8921625" y="19454489"/>
              <a:ext cx="787013" cy="75247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Arrow Connector 443"/>
            <p:cNvCxnSpPr/>
            <p:nvPr/>
          </p:nvCxnSpPr>
          <p:spPr>
            <a:xfrm flipH="1">
              <a:off x="8921625" y="21008221"/>
              <a:ext cx="787013" cy="81559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Arrow Connector 444"/>
            <p:cNvCxnSpPr/>
            <p:nvPr/>
          </p:nvCxnSpPr>
          <p:spPr>
            <a:xfrm>
              <a:off x="7271825" y="21008221"/>
              <a:ext cx="781768" cy="81559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Arrow Connector 445"/>
            <p:cNvCxnSpPr/>
            <p:nvPr/>
          </p:nvCxnSpPr>
          <p:spPr>
            <a:xfrm>
              <a:off x="3883017" y="21008221"/>
              <a:ext cx="4170577" cy="401534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Arrow Connector 446"/>
            <p:cNvCxnSpPr/>
            <p:nvPr/>
          </p:nvCxnSpPr>
          <p:spPr>
            <a:xfrm flipV="1">
              <a:off x="8921625" y="21008221"/>
              <a:ext cx="4173360" cy="401534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Arrow Connector 447"/>
            <p:cNvCxnSpPr/>
            <p:nvPr/>
          </p:nvCxnSpPr>
          <p:spPr>
            <a:xfrm flipV="1">
              <a:off x="3883017" y="16201860"/>
              <a:ext cx="4170577" cy="400510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Arrow Connector 448"/>
            <p:cNvCxnSpPr/>
            <p:nvPr/>
          </p:nvCxnSpPr>
          <p:spPr>
            <a:xfrm>
              <a:off x="8921625" y="16201860"/>
              <a:ext cx="4173360" cy="400510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Arrow Connector 449"/>
            <p:cNvCxnSpPr/>
            <p:nvPr/>
          </p:nvCxnSpPr>
          <p:spPr>
            <a:xfrm>
              <a:off x="8824118" y="16456553"/>
              <a:ext cx="3993585" cy="383872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Arrow Connector 450"/>
            <p:cNvCxnSpPr/>
            <p:nvPr/>
          </p:nvCxnSpPr>
          <p:spPr>
            <a:xfrm>
              <a:off x="4155475" y="20909234"/>
              <a:ext cx="3990802" cy="384939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Arrow Connector 451"/>
            <p:cNvCxnSpPr/>
            <p:nvPr/>
          </p:nvCxnSpPr>
          <p:spPr>
            <a:xfrm flipH="1">
              <a:off x="4170398" y="16456553"/>
              <a:ext cx="3990802" cy="383872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Arrow Connector 452"/>
            <p:cNvCxnSpPr/>
            <p:nvPr/>
          </p:nvCxnSpPr>
          <p:spPr>
            <a:xfrm flipH="1">
              <a:off x="8794504" y="20924079"/>
              <a:ext cx="3993585" cy="384939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Arrow Connector 453"/>
            <p:cNvCxnSpPr/>
            <p:nvPr/>
          </p:nvCxnSpPr>
          <p:spPr>
            <a:xfrm flipH="1">
              <a:off x="4317032" y="20736000"/>
              <a:ext cx="86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Arrow Connector 454"/>
            <p:cNvCxnSpPr/>
            <p:nvPr/>
          </p:nvCxnSpPr>
          <p:spPr>
            <a:xfrm flipH="1">
              <a:off x="6012000" y="20496212"/>
              <a:ext cx="86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Arrow Connector 455"/>
            <p:cNvCxnSpPr/>
            <p:nvPr/>
          </p:nvCxnSpPr>
          <p:spPr>
            <a:xfrm flipH="1">
              <a:off x="6012000" y="20736000"/>
              <a:ext cx="86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Arrow Connector 456"/>
            <p:cNvCxnSpPr/>
            <p:nvPr/>
          </p:nvCxnSpPr>
          <p:spPr>
            <a:xfrm flipH="1">
              <a:off x="10144305" y="20496212"/>
              <a:ext cx="86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Arrow Connector 457"/>
            <p:cNvCxnSpPr/>
            <p:nvPr/>
          </p:nvCxnSpPr>
          <p:spPr>
            <a:xfrm flipH="1">
              <a:off x="10144305" y="20736000"/>
              <a:ext cx="86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Arrow Connector 458"/>
            <p:cNvCxnSpPr/>
            <p:nvPr/>
          </p:nvCxnSpPr>
          <p:spPr>
            <a:xfrm flipH="1">
              <a:off x="11796970" y="20496212"/>
              <a:ext cx="86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Arrow Connector 459"/>
            <p:cNvCxnSpPr/>
            <p:nvPr/>
          </p:nvCxnSpPr>
          <p:spPr>
            <a:xfrm flipH="1">
              <a:off x="11796970" y="20736000"/>
              <a:ext cx="86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1" name="Oval 460"/>
            <p:cNvSpPr>
              <a:spLocks/>
            </p:cNvSpPr>
            <p:nvPr/>
          </p:nvSpPr>
          <p:spPr>
            <a:xfrm>
              <a:off x="3449001" y="20206962"/>
              <a:ext cx="868031" cy="801259"/>
            </a:xfrm>
            <a:prstGeom prst="ellipse">
              <a:avLst/>
            </a:prstGeom>
            <a:solidFill>
              <a:srgbClr val="C896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8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3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62" name="Oval 461"/>
            <p:cNvSpPr>
              <a:spLocks/>
            </p:cNvSpPr>
            <p:nvPr/>
          </p:nvSpPr>
          <p:spPr>
            <a:xfrm>
              <a:off x="9274622" y="20206962"/>
              <a:ext cx="868031" cy="801259"/>
            </a:xfrm>
            <a:prstGeom prst="ellipse">
              <a:avLst/>
            </a:prstGeom>
            <a:solidFill>
              <a:srgbClr val="B49687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  <a:endParaRPr lang="en-US" sz="3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63" name="Oval 462"/>
            <p:cNvSpPr>
              <a:spLocks/>
            </p:cNvSpPr>
            <p:nvPr/>
          </p:nvSpPr>
          <p:spPr>
            <a:xfrm>
              <a:off x="12660970" y="20206962"/>
              <a:ext cx="868031" cy="801259"/>
            </a:xfrm>
            <a:prstGeom prst="ellipse">
              <a:avLst/>
            </a:prstGeom>
            <a:solidFill>
              <a:srgbClr val="CFCFE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9</a:t>
              </a:r>
              <a:endParaRPr lang="en-US" sz="3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64" name="Oval 463"/>
            <p:cNvSpPr>
              <a:spLocks/>
            </p:cNvSpPr>
            <p:nvPr/>
          </p:nvSpPr>
          <p:spPr>
            <a:xfrm>
              <a:off x="5151039" y="20206962"/>
              <a:ext cx="868031" cy="801259"/>
            </a:xfrm>
            <a:prstGeom prst="ellipse">
              <a:avLst/>
            </a:prstGeom>
            <a:solidFill>
              <a:srgbClr val="F0F0A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8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sz="3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65" name="Oval 464"/>
            <p:cNvSpPr>
              <a:spLocks/>
            </p:cNvSpPr>
            <p:nvPr/>
          </p:nvSpPr>
          <p:spPr>
            <a:xfrm>
              <a:off x="6837809" y="20206962"/>
              <a:ext cx="868031" cy="801259"/>
            </a:xfrm>
            <a:prstGeom prst="ellipse">
              <a:avLst/>
            </a:prstGeom>
            <a:solidFill>
              <a:srgbClr val="A0A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5</a:t>
              </a:r>
              <a:endParaRPr lang="en-US" sz="3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66" name="Oval 465"/>
            <p:cNvSpPr>
              <a:spLocks/>
            </p:cNvSpPr>
            <p:nvPr/>
          </p:nvSpPr>
          <p:spPr>
            <a:xfrm>
              <a:off x="10974199" y="20206962"/>
              <a:ext cx="868031" cy="801259"/>
            </a:xfrm>
            <a:prstGeom prst="ellipse">
              <a:avLst/>
            </a:prstGeom>
            <a:solidFill>
              <a:srgbClr val="DCFF8D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  <a:endParaRPr lang="en-US" sz="3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468" name="Straight Arrow Connector 467"/>
            <p:cNvCxnSpPr/>
            <p:nvPr/>
          </p:nvCxnSpPr>
          <p:spPr>
            <a:xfrm flipH="1">
              <a:off x="8832500" y="20947502"/>
              <a:ext cx="612265" cy="61435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Arrow Connector 468"/>
            <p:cNvCxnSpPr/>
            <p:nvPr/>
          </p:nvCxnSpPr>
          <p:spPr>
            <a:xfrm flipH="1" flipV="1">
              <a:off x="8830559" y="19707940"/>
              <a:ext cx="614206" cy="60163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Arrow Connector 470"/>
            <p:cNvCxnSpPr/>
            <p:nvPr/>
          </p:nvCxnSpPr>
          <p:spPr>
            <a:xfrm>
              <a:off x="8622000" y="16572269"/>
              <a:ext cx="0" cy="8640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Arrow Connector 471"/>
            <p:cNvCxnSpPr/>
            <p:nvPr/>
          </p:nvCxnSpPr>
          <p:spPr>
            <a:xfrm>
              <a:off x="8370094" y="18204411"/>
              <a:ext cx="0" cy="8640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Arrow Connector 472"/>
            <p:cNvCxnSpPr/>
            <p:nvPr/>
          </p:nvCxnSpPr>
          <p:spPr>
            <a:xfrm>
              <a:off x="8622000" y="18204411"/>
              <a:ext cx="0" cy="8640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Arrow Connector 473"/>
            <p:cNvCxnSpPr/>
            <p:nvPr/>
          </p:nvCxnSpPr>
          <p:spPr>
            <a:xfrm>
              <a:off x="8370094" y="22179672"/>
              <a:ext cx="0" cy="83316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Arrow Connector 474"/>
            <p:cNvCxnSpPr/>
            <p:nvPr/>
          </p:nvCxnSpPr>
          <p:spPr>
            <a:xfrm>
              <a:off x="8622000" y="22179672"/>
              <a:ext cx="0" cy="83316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Arrow Connector 475"/>
            <p:cNvCxnSpPr/>
            <p:nvPr/>
          </p:nvCxnSpPr>
          <p:spPr>
            <a:xfrm>
              <a:off x="8370094" y="23789771"/>
              <a:ext cx="0" cy="83316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Arrow Connector 476"/>
            <p:cNvCxnSpPr/>
            <p:nvPr/>
          </p:nvCxnSpPr>
          <p:spPr>
            <a:xfrm>
              <a:off x="8622000" y="23814093"/>
              <a:ext cx="0" cy="83316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5" name="Oval 434"/>
            <p:cNvSpPr>
              <a:spLocks/>
            </p:cNvSpPr>
            <p:nvPr/>
          </p:nvSpPr>
          <p:spPr>
            <a:xfrm>
              <a:off x="8053594" y="15800613"/>
              <a:ext cx="868031" cy="802494"/>
            </a:xfrm>
            <a:prstGeom prst="ellipse">
              <a:avLst/>
            </a:prstGeom>
            <a:solidFill>
              <a:srgbClr val="A0F0A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8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3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37" name="Oval 436"/>
            <p:cNvSpPr>
              <a:spLocks/>
            </p:cNvSpPr>
            <p:nvPr/>
          </p:nvSpPr>
          <p:spPr>
            <a:xfrm>
              <a:off x="8053594" y="17436269"/>
              <a:ext cx="868031" cy="801259"/>
            </a:xfrm>
            <a:prstGeom prst="ellipse">
              <a:avLst/>
            </a:prstGeom>
            <a:solidFill>
              <a:srgbClr val="95F2F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8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478" name="TextBox 477"/>
          <p:cNvSpPr txBox="1"/>
          <p:nvPr/>
        </p:nvSpPr>
        <p:spPr>
          <a:xfrm>
            <a:off x="9759606" y="23764531"/>
            <a:ext cx="3064109" cy="1026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G(+x, A)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79" name="TextBox 478"/>
          <p:cNvSpPr txBox="1"/>
          <p:nvPr/>
        </p:nvSpPr>
        <p:spPr>
          <a:xfrm>
            <a:off x="21095494" y="23764531"/>
            <a:ext cx="3064109" cy="1026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latin typeface="Arial" charset="0"/>
                <a:ea typeface="Arial" charset="0"/>
                <a:cs typeface="Arial" charset="0"/>
              </a:rPr>
              <a:t>G(+y,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A)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80" name="TextBox 479"/>
          <p:cNvSpPr txBox="1"/>
          <p:nvPr/>
        </p:nvSpPr>
        <p:spPr>
          <a:xfrm>
            <a:off x="32525494" y="23764531"/>
            <a:ext cx="3064109" cy="1026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G(+z, A)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81" name="TextBox 480"/>
          <p:cNvSpPr txBox="1"/>
          <p:nvPr/>
        </p:nvSpPr>
        <p:spPr>
          <a:xfrm>
            <a:off x="7368191" y="13714412"/>
            <a:ext cx="127951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dirty="0" smtClean="0">
                <a:latin typeface="Arial" charset="0"/>
                <a:ea typeface="Arial" charset="0"/>
                <a:cs typeface="Arial" charset="0"/>
              </a:rPr>
              <a:t>(a)</a:t>
            </a:r>
            <a:endParaRPr lang="en-US" sz="7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82" name="TextBox 481"/>
          <p:cNvSpPr txBox="1"/>
          <p:nvPr/>
        </p:nvSpPr>
        <p:spPr>
          <a:xfrm>
            <a:off x="18569591" y="13714412"/>
            <a:ext cx="127951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smtClean="0">
                <a:latin typeface="Arial" charset="0"/>
                <a:ea typeface="Arial" charset="0"/>
                <a:cs typeface="Arial" charset="0"/>
              </a:rPr>
              <a:t>(b)</a:t>
            </a:r>
            <a:endParaRPr lang="en-US" sz="70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83" name="TextBox 482"/>
          <p:cNvSpPr txBox="1"/>
          <p:nvPr/>
        </p:nvSpPr>
        <p:spPr>
          <a:xfrm>
            <a:off x="30045236" y="13714412"/>
            <a:ext cx="122982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smtClean="0">
                <a:latin typeface="Arial" charset="0"/>
                <a:ea typeface="Arial" charset="0"/>
                <a:cs typeface="Arial" charset="0"/>
              </a:rPr>
              <a:t>(c</a:t>
            </a:r>
            <a:r>
              <a:rPr lang="en-US" sz="7000" dirty="0" smtClean="0">
                <a:latin typeface="Arial" charset="0"/>
                <a:ea typeface="Arial" charset="0"/>
                <a:cs typeface="Arial" charset="0"/>
              </a:rPr>
              <a:t>)</a:t>
            </a:r>
            <a:endParaRPr lang="en-US" sz="7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84" name="TextBox 483"/>
          <p:cNvSpPr txBox="1"/>
          <p:nvPr/>
        </p:nvSpPr>
        <p:spPr>
          <a:xfrm>
            <a:off x="7368191" y="25373012"/>
            <a:ext cx="127951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smtClean="0">
                <a:latin typeface="Arial" charset="0"/>
                <a:ea typeface="Arial" charset="0"/>
                <a:cs typeface="Arial" charset="0"/>
              </a:rPr>
              <a:t>(d)</a:t>
            </a:r>
            <a:endParaRPr lang="en-US" sz="7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85" name="TextBox 484"/>
          <p:cNvSpPr txBox="1"/>
          <p:nvPr/>
        </p:nvSpPr>
        <p:spPr>
          <a:xfrm>
            <a:off x="18569591" y="25373012"/>
            <a:ext cx="127951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smtClean="0">
                <a:latin typeface="Arial" charset="0"/>
                <a:ea typeface="Arial" charset="0"/>
                <a:cs typeface="Arial" charset="0"/>
              </a:rPr>
              <a:t>(e)</a:t>
            </a:r>
            <a:endParaRPr lang="en-US" sz="7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86" name="TextBox 485"/>
          <p:cNvSpPr txBox="1"/>
          <p:nvPr/>
        </p:nvSpPr>
        <p:spPr>
          <a:xfrm>
            <a:off x="30139012" y="25373012"/>
            <a:ext cx="103105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dirty="0" smtClean="0">
                <a:latin typeface="Arial" charset="0"/>
                <a:ea typeface="Arial" charset="0"/>
                <a:cs typeface="Arial" charset="0"/>
              </a:rPr>
              <a:t>(f)</a:t>
            </a:r>
            <a:endParaRPr lang="en-US" sz="7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006287" y="6627331"/>
            <a:ext cx="121700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800" dirty="0" smtClean="0">
                <a:latin typeface="Arial" charset="0"/>
                <a:ea typeface="Arial" charset="0"/>
                <a:cs typeface="Arial" charset="0"/>
              </a:rPr>
              <a:t>G</a:t>
            </a:r>
            <a:r>
              <a:rPr lang="en-US" sz="6800" baseline="-25000" dirty="0" smtClean="0">
                <a:latin typeface="Arial" charset="0"/>
                <a:ea typeface="Arial" charset="0"/>
                <a:cs typeface="Arial" charset="0"/>
              </a:rPr>
              <a:t>1</a:t>
            </a:r>
            <a:endParaRPr lang="en-US" sz="680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20347320" y="6627331"/>
            <a:ext cx="121700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800" dirty="0" smtClean="0">
                <a:latin typeface="Arial" charset="0"/>
                <a:ea typeface="Arial" charset="0"/>
                <a:cs typeface="Arial" charset="0"/>
              </a:rPr>
              <a:t>G</a:t>
            </a:r>
            <a:r>
              <a:rPr lang="en-US" sz="6800" baseline="-25000" dirty="0" smtClean="0">
                <a:latin typeface="Arial" charset="0"/>
                <a:ea typeface="Arial" charset="0"/>
                <a:cs typeface="Arial" charset="0"/>
              </a:rPr>
              <a:t>2</a:t>
            </a:r>
            <a:endParaRPr lang="en-US" sz="680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5" name="TextBox 274"/>
          <p:cNvSpPr txBox="1"/>
          <p:nvPr/>
        </p:nvSpPr>
        <p:spPr>
          <a:xfrm>
            <a:off x="20347320" y="10030923"/>
            <a:ext cx="121700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800" smtClean="0">
                <a:latin typeface="Arial" charset="0"/>
                <a:ea typeface="Arial" charset="0"/>
                <a:cs typeface="Arial" charset="0"/>
              </a:rPr>
              <a:t>G</a:t>
            </a:r>
            <a:r>
              <a:rPr lang="en-US" sz="6800" baseline="-25000" smtClean="0">
                <a:latin typeface="Arial" charset="0"/>
                <a:ea typeface="Arial" charset="0"/>
                <a:cs typeface="Arial" charset="0"/>
              </a:rPr>
              <a:t>3</a:t>
            </a:r>
            <a:endParaRPr lang="en-US" sz="680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17006287" y="10030923"/>
            <a:ext cx="121700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800" dirty="0" smtClean="0">
                <a:latin typeface="Arial" charset="0"/>
                <a:ea typeface="Arial" charset="0"/>
                <a:cs typeface="Arial" charset="0"/>
              </a:rPr>
              <a:t>G</a:t>
            </a:r>
            <a:r>
              <a:rPr lang="en-US" sz="6800" baseline="-25000" dirty="0" smtClean="0">
                <a:latin typeface="Arial" charset="0"/>
                <a:ea typeface="Arial" charset="0"/>
                <a:cs typeface="Arial" charset="0"/>
              </a:rPr>
              <a:t>4</a:t>
            </a:r>
            <a:endParaRPr lang="en-US" sz="680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10899" y="21474413"/>
            <a:ext cx="72648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800" dirty="0" smtClean="0">
                <a:latin typeface="Arial" charset="0"/>
                <a:ea typeface="Arial" charset="0"/>
                <a:cs typeface="Arial" charset="0"/>
              </a:rPr>
              <a:t>10</a:t>
            </a:r>
            <a:endParaRPr lang="en-US" sz="3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7628918" y="23068472"/>
            <a:ext cx="69044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800" dirty="0" smtClean="0">
                <a:latin typeface="Arial" charset="0"/>
                <a:ea typeface="Arial" charset="0"/>
                <a:cs typeface="Arial" charset="0"/>
              </a:rPr>
              <a:t>11</a:t>
            </a:r>
            <a:endParaRPr lang="en-US" sz="3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7610899" y="24697905"/>
            <a:ext cx="72648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800" dirty="0" smtClean="0">
                <a:latin typeface="Arial" charset="0"/>
                <a:ea typeface="Arial" charset="0"/>
                <a:cs typeface="Arial" charset="0"/>
              </a:rPr>
              <a:t>12</a:t>
            </a:r>
            <a:endParaRPr lang="en-US" sz="3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9" name="TextBox 278"/>
          <p:cNvSpPr txBox="1"/>
          <p:nvPr/>
        </p:nvSpPr>
        <p:spPr>
          <a:xfrm>
            <a:off x="18809494" y="21474413"/>
            <a:ext cx="72648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800" dirty="0" smtClean="0">
                <a:latin typeface="Arial" charset="0"/>
                <a:ea typeface="Arial" charset="0"/>
                <a:cs typeface="Arial" charset="0"/>
              </a:rPr>
              <a:t>10</a:t>
            </a:r>
            <a:endParaRPr lang="en-US" sz="3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18827513" y="23068472"/>
            <a:ext cx="69044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800" dirty="0" smtClean="0">
                <a:latin typeface="Arial" charset="0"/>
                <a:ea typeface="Arial" charset="0"/>
                <a:cs typeface="Arial" charset="0"/>
              </a:rPr>
              <a:t>11</a:t>
            </a:r>
            <a:endParaRPr lang="en-US" sz="3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1" name="TextBox 280"/>
          <p:cNvSpPr txBox="1"/>
          <p:nvPr/>
        </p:nvSpPr>
        <p:spPr>
          <a:xfrm>
            <a:off x="18809494" y="24697905"/>
            <a:ext cx="72648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800" dirty="0" smtClean="0">
                <a:latin typeface="Arial" charset="0"/>
                <a:ea typeface="Arial" charset="0"/>
                <a:cs typeface="Arial" charset="0"/>
              </a:rPr>
              <a:t>12</a:t>
            </a:r>
            <a:endParaRPr lang="en-US" sz="3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2" name="TextBox 281"/>
          <p:cNvSpPr txBox="1"/>
          <p:nvPr/>
        </p:nvSpPr>
        <p:spPr>
          <a:xfrm>
            <a:off x="30249137" y="21474413"/>
            <a:ext cx="72648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800" dirty="0" smtClean="0">
                <a:latin typeface="Arial" charset="0"/>
                <a:ea typeface="Arial" charset="0"/>
                <a:cs typeface="Arial" charset="0"/>
              </a:rPr>
              <a:t>10</a:t>
            </a:r>
            <a:endParaRPr lang="en-US" sz="3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3" name="TextBox 282"/>
          <p:cNvSpPr txBox="1"/>
          <p:nvPr/>
        </p:nvSpPr>
        <p:spPr>
          <a:xfrm>
            <a:off x="30267156" y="23068472"/>
            <a:ext cx="69044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800" smtClean="0">
                <a:latin typeface="Arial" charset="0"/>
                <a:ea typeface="Arial" charset="0"/>
                <a:cs typeface="Arial" charset="0"/>
              </a:rPr>
              <a:t>11</a:t>
            </a:r>
            <a:endParaRPr lang="en-US" sz="3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4" name="TextBox 283"/>
          <p:cNvSpPr txBox="1"/>
          <p:nvPr/>
        </p:nvSpPr>
        <p:spPr>
          <a:xfrm>
            <a:off x="30249137" y="24697905"/>
            <a:ext cx="72648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800" dirty="0" smtClean="0">
                <a:latin typeface="Arial" charset="0"/>
                <a:ea typeface="Arial" charset="0"/>
                <a:cs typeface="Arial" charset="0"/>
              </a:rPr>
              <a:t>12</a:t>
            </a:r>
            <a:endParaRPr lang="en-US" sz="3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5" name="TextBox 284"/>
          <p:cNvSpPr txBox="1"/>
          <p:nvPr/>
        </p:nvSpPr>
        <p:spPr>
          <a:xfrm>
            <a:off x="30267156" y="11441265"/>
            <a:ext cx="69044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800" smtClean="0">
                <a:latin typeface="Arial" charset="0"/>
                <a:ea typeface="Arial" charset="0"/>
                <a:cs typeface="Arial" charset="0"/>
              </a:rPr>
              <a:t>11</a:t>
            </a:r>
            <a:endParaRPr lang="en-US" sz="3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6" name="TextBox 285"/>
          <p:cNvSpPr txBox="1"/>
          <p:nvPr/>
        </p:nvSpPr>
        <p:spPr>
          <a:xfrm>
            <a:off x="30249137" y="13037799"/>
            <a:ext cx="72648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800" smtClean="0">
                <a:latin typeface="Arial" charset="0"/>
                <a:ea typeface="Arial" charset="0"/>
                <a:cs typeface="Arial" charset="0"/>
              </a:rPr>
              <a:t>12</a:t>
            </a:r>
            <a:endParaRPr lang="en-US" sz="3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7" name="TextBox 286"/>
          <p:cNvSpPr txBox="1"/>
          <p:nvPr/>
        </p:nvSpPr>
        <p:spPr>
          <a:xfrm>
            <a:off x="30249137" y="9844642"/>
            <a:ext cx="72648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800" dirty="0" smtClean="0">
                <a:latin typeface="Arial" charset="0"/>
                <a:ea typeface="Arial" charset="0"/>
                <a:cs typeface="Arial" charset="0"/>
              </a:rPr>
              <a:t>10</a:t>
            </a:r>
            <a:endParaRPr lang="en-US" sz="3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8" name="TextBox 287"/>
          <p:cNvSpPr txBox="1"/>
          <p:nvPr/>
        </p:nvSpPr>
        <p:spPr>
          <a:xfrm>
            <a:off x="18809494" y="13037799"/>
            <a:ext cx="72648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800" smtClean="0">
                <a:latin typeface="Arial" charset="0"/>
                <a:ea typeface="Arial" charset="0"/>
                <a:cs typeface="Arial" charset="0"/>
              </a:rPr>
              <a:t>12</a:t>
            </a:r>
            <a:endParaRPr lang="en-US" sz="3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18827513" y="11441265"/>
            <a:ext cx="69044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800" dirty="0" smtClean="0">
                <a:latin typeface="Arial" charset="0"/>
                <a:ea typeface="Arial" charset="0"/>
                <a:cs typeface="Arial" charset="0"/>
              </a:rPr>
              <a:t>11</a:t>
            </a:r>
            <a:endParaRPr lang="en-US" sz="3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18809494" y="9844642"/>
            <a:ext cx="72648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800" dirty="0" smtClean="0">
                <a:latin typeface="Arial" charset="0"/>
                <a:ea typeface="Arial" charset="0"/>
                <a:cs typeface="Arial" charset="0"/>
              </a:rPr>
              <a:t>10</a:t>
            </a:r>
            <a:endParaRPr lang="en-US" sz="38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236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3565</TotalTime>
  <Words>560</Words>
  <Application>Microsoft Macintosh PowerPoint</Application>
  <PresentationFormat>Custom</PresentationFormat>
  <Paragraphs>366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SongPeng</dc:creator>
  <cp:lastModifiedBy>Microsoft Office User</cp:lastModifiedBy>
  <cp:revision>439</cp:revision>
  <dcterms:created xsi:type="dcterms:W3CDTF">2006-08-16T00:00:00Z</dcterms:created>
  <dcterms:modified xsi:type="dcterms:W3CDTF">2018-05-29T09:52:35Z</dcterms:modified>
</cp:coreProperties>
</file>