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3" r:id="rId2"/>
    <p:sldId id="302" r:id="rId3"/>
    <p:sldId id="301" r:id="rId4"/>
    <p:sldId id="300" r:id="rId5"/>
    <p:sldId id="299" r:id="rId6"/>
  </p:sldIdLst>
  <p:sldSz cx="39600188" cy="28800425"/>
  <p:notesSz cx="6858000" cy="9144000"/>
  <p:defaultTextStyle>
    <a:defPPr>
      <a:defRPr lang="en-US"/>
    </a:defPPr>
    <a:lvl1pPr marL="0" algn="l" defTabSz="3085346" rtl="0" eaLnBrk="1" latinLnBrk="0" hangingPunct="1">
      <a:defRPr sz="6073" kern="1200">
        <a:solidFill>
          <a:schemeClr val="tx1"/>
        </a:solidFill>
        <a:latin typeface="+mn-lt"/>
        <a:ea typeface="+mn-ea"/>
        <a:cs typeface="+mn-cs"/>
      </a:defRPr>
    </a:lvl1pPr>
    <a:lvl2pPr marL="1542673" algn="l" defTabSz="3085346" rtl="0" eaLnBrk="1" latinLnBrk="0" hangingPunct="1">
      <a:defRPr sz="6073" kern="1200">
        <a:solidFill>
          <a:schemeClr val="tx1"/>
        </a:solidFill>
        <a:latin typeface="+mn-lt"/>
        <a:ea typeface="+mn-ea"/>
        <a:cs typeface="+mn-cs"/>
      </a:defRPr>
    </a:lvl2pPr>
    <a:lvl3pPr marL="3085346" algn="l" defTabSz="3085346" rtl="0" eaLnBrk="1" latinLnBrk="0" hangingPunct="1">
      <a:defRPr sz="6073" kern="1200">
        <a:solidFill>
          <a:schemeClr val="tx1"/>
        </a:solidFill>
        <a:latin typeface="+mn-lt"/>
        <a:ea typeface="+mn-ea"/>
        <a:cs typeface="+mn-cs"/>
      </a:defRPr>
    </a:lvl3pPr>
    <a:lvl4pPr marL="4628018" algn="l" defTabSz="3085346" rtl="0" eaLnBrk="1" latinLnBrk="0" hangingPunct="1">
      <a:defRPr sz="6073" kern="1200">
        <a:solidFill>
          <a:schemeClr val="tx1"/>
        </a:solidFill>
        <a:latin typeface="+mn-lt"/>
        <a:ea typeface="+mn-ea"/>
        <a:cs typeface="+mn-cs"/>
      </a:defRPr>
    </a:lvl4pPr>
    <a:lvl5pPr marL="6170692" algn="l" defTabSz="3085346" rtl="0" eaLnBrk="1" latinLnBrk="0" hangingPunct="1">
      <a:defRPr sz="6073" kern="1200">
        <a:solidFill>
          <a:schemeClr val="tx1"/>
        </a:solidFill>
        <a:latin typeface="+mn-lt"/>
        <a:ea typeface="+mn-ea"/>
        <a:cs typeface="+mn-cs"/>
      </a:defRPr>
    </a:lvl5pPr>
    <a:lvl6pPr marL="7713364" algn="l" defTabSz="3085346" rtl="0" eaLnBrk="1" latinLnBrk="0" hangingPunct="1">
      <a:defRPr sz="6073" kern="1200">
        <a:solidFill>
          <a:schemeClr val="tx1"/>
        </a:solidFill>
        <a:latin typeface="+mn-lt"/>
        <a:ea typeface="+mn-ea"/>
        <a:cs typeface="+mn-cs"/>
      </a:defRPr>
    </a:lvl6pPr>
    <a:lvl7pPr marL="9256037" algn="l" defTabSz="3085346" rtl="0" eaLnBrk="1" latinLnBrk="0" hangingPunct="1">
      <a:defRPr sz="6073" kern="1200">
        <a:solidFill>
          <a:schemeClr val="tx1"/>
        </a:solidFill>
        <a:latin typeface="+mn-lt"/>
        <a:ea typeface="+mn-ea"/>
        <a:cs typeface="+mn-cs"/>
      </a:defRPr>
    </a:lvl7pPr>
    <a:lvl8pPr marL="10798710" algn="l" defTabSz="3085346" rtl="0" eaLnBrk="1" latinLnBrk="0" hangingPunct="1">
      <a:defRPr sz="6073" kern="1200">
        <a:solidFill>
          <a:schemeClr val="tx1"/>
        </a:solidFill>
        <a:latin typeface="+mn-lt"/>
        <a:ea typeface="+mn-ea"/>
        <a:cs typeface="+mn-cs"/>
      </a:defRPr>
    </a:lvl8pPr>
    <a:lvl9pPr marL="12341383" algn="l" defTabSz="3085346" rtl="0" eaLnBrk="1" latinLnBrk="0" hangingPunct="1">
      <a:defRPr sz="60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1" userDrawn="1">
          <p15:clr>
            <a:srgbClr val="A4A3A4"/>
          </p15:clr>
        </p15:guide>
        <p15:guide id="2" pos="124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6464"/>
    <a:srgbClr val="FAC090"/>
    <a:srgbClr val="CFCFE1"/>
    <a:srgbClr val="ACCFE1"/>
    <a:srgbClr val="CCAABB"/>
    <a:srgbClr val="DCFF8D"/>
    <a:srgbClr val="B49687"/>
    <a:srgbClr val="FFA0DA"/>
    <a:srgbClr val="A0A0F0"/>
    <a:srgbClr val="F0F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57"/>
    <p:restoredTop sz="93342"/>
  </p:normalViewPr>
  <p:slideViewPr>
    <p:cSldViewPr>
      <p:cViewPr>
        <p:scale>
          <a:sx n="26" d="100"/>
          <a:sy n="26" d="100"/>
        </p:scale>
        <p:origin x="2864" y="440"/>
      </p:cViewPr>
      <p:guideLst>
        <p:guide orient="horz" pos="9071"/>
        <p:guide pos="124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F51B-0D5B-BD48-9512-DDCE424B6B65}" type="datetimeFigureOut">
              <a:rPr lang="en-US" smtClean="0"/>
              <a:t>5/28/18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8100" y="1143000"/>
            <a:ext cx="4241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3C1E-005F-E245-8EB5-437506773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54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09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63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17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71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26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980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834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8946801"/>
            <a:ext cx="33660160" cy="61734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035" y="16320243"/>
            <a:ext cx="27720132" cy="73601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0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0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0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0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0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0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0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0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10137" y="1153355"/>
            <a:ext cx="8910043" cy="245736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09" y="1153355"/>
            <a:ext cx="26070124" cy="245736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142" y="18506944"/>
            <a:ext cx="33660160" cy="5720083"/>
          </a:xfrm>
        </p:spPr>
        <p:txBody>
          <a:bodyPr anchor="t"/>
          <a:lstStyle>
            <a:lvl1pPr algn="l">
              <a:defRPr sz="3501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8142" y="12206855"/>
            <a:ext cx="33660160" cy="6300091"/>
          </a:xfrm>
        </p:spPr>
        <p:txBody>
          <a:bodyPr anchor="b"/>
          <a:lstStyle>
            <a:lvl1pPr marL="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1pPr>
            <a:lvl2pPr marL="40005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8001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0152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4pPr>
            <a:lvl5pPr marL="1600203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5pPr>
            <a:lvl6pPr marL="2000254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6pPr>
            <a:lvl7pPr marL="2400304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7pPr>
            <a:lvl8pPr marL="2800355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8pPr>
            <a:lvl9pPr marL="3200406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11" y="6720104"/>
            <a:ext cx="17490083" cy="19006950"/>
          </a:xfrm>
        </p:spPr>
        <p:txBody>
          <a:bodyPr/>
          <a:lstStyle>
            <a:lvl1pPr>
              <a:defRPr sz="2450"/>
            </a:lvl1pPr>
            <a:lvl2pPr>
              <a:defRPr sz="2101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30095" y="6720104"/>
            <a:ext cx="17490083" cy="19006950"/>
          </a:xfrm>
        </p:spPr>
        <p:txBody>
          <a:bodyPr/>
          <a:lstStyle>
            <a:lvl1pPr>
              <a:defRPr sz="2450"/>
            </a:lvl1pPr>
            <a:lvl2pPr>
              <a:defRPr sz="2101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09" y="6446766"/>
            <a:ext cx="17496960" cy="2686704"/>
          </a:xfrm>
        </p:spPr>
        <p:txBody>
          <a:bodyPr anchor="b"/>
          <a:lstStyle>
            <a:lvl1pPr marL="0" indent="0">
              <a:buNone/>
              <a:defRPr sz="2101" b="1"/>
            </a:lvl1pPr>
            <a:lvl2pPr marL="400052" indent="0">
              <a:buNone/>
              <a:defRPr sz="1750" b="1"/>
            </a:lvl2pPr>
            <a:lvl3pPr marL="800101" indent="0">
              <a:buNone/>
              <a:defRPr sz="1575" b="1"/>
            </a:lvl3pPr>
            <a:lvl4pPr marL="1200152" indent="0">
              <a:buNone/>
              <a:defRPr sz="1400" b="1"/>
            </a:lvl4pPr>
            <a:lvl5pPr marL="1600203" indent="0">
              <a:buNone/>
              <a:defRPr sz="1400" b="1"/>
            </a:lvl5pPr>
            <a:lvl6pPr marL="2000254" indent="0">
              <a:buNone/>
              <a:defRPr sz="1400" b="1"/>
            </a:lvl6pPr>
            <a:lvl7pPr marL="2400304" indent="0">
              <a:buNone/>
              <a:defRPr sz="1400" b="1"/>
            </a:lvl7pPr>
            <a:lvl8pPr marL="2800355" indent="0">
              <a:buNone/>
              <a:defRPr sz="1400" b="1"/>
            </a:lvl8pPr>
            <a:lvl9pPr marL="320040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0009" y="9133470"/>
            <a:ext cx="17496960" cy="16593580"/>
          </a:xfrm>
        </p:spPr>
        <p:txBody>
          <a:bodyPr/>
          <a:lstStyle>
            <a:lvl1pPr>
              <a:defRPr sz="2101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116348" y="6446766"/>
            <a:ext cx="17503833" cy="2686704"/>
          </a:xfrm>
        </p:spPr>
        <p:txBody>
          <a:bodyPr anchor="b"/>
          <a:lstStyle>
            <a:lvl1pPr marL="0" indent="0">
              <a:buNone/>
              <a:defRPr sz="2101" b="1"/>
            </a:lvl1pPr>
            <a:lvl2pPr marL="400052" indent="0">
              <a:buNone/>
              <a:defRPr sz="1750" b="1"/>
            </a:lvl2pPr>
            <a:lvl3pPr marL="800101" indent="0">
              <a:buNone/>
              <a:defRPr sz="1575" b="1"/>
            </a:lvl3pPr>
            <a:lvl4pPr marL="1200152" indent="0">
              <a:buNone/>
              <a:defRPr sz="1400" b="1"/>
            </a:lvl4pPr>
            <a:lvl5pPr marL="1600203" indent="0">
              <a:buNone/>
              <a:defRPr sz="1400" b="1"/>
            </a:lvl5pPr>
            <a:lvl6pPr marL="2000254" indent="0">
              <a:buNone/>
              <a:defRPr sz="1400" b="1"/>
            </a:lvl6pPr>
            <a:lvl7pPr marL="2400304" indent="0">
              <a:buNone/>
              <a:defRPr sz="1400" b="1"/>
            </a:lvl7pPr>
            <a:lvl8pPr marL="2800355" indent="0">
              <a:buNone/>
              <a:defRPr sz="1400" b="1"/>
            </a:lvl8pPr>
            <a:lvl9pPr marL="320040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116348" y="9133470"/>
            <a:ext cx="17503833" cy="16593580"/>
          </a:xfrm>
        </p:spPr>
        <p:txBody>
          <a:bodyPr/>
          <a:lstStyle>
            <a:lvl1pPr>
              <a:defRPr sz="2101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012" y="1146683"/>
            <a:ext cx="13028189" cy="4880072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82576" y="1146691"/>
            <a:ext cx="22137605" cy="24580365"/>
          </a:xfrm>
        </p:spPr>
        <p:txBody>
          <a:bodyPr/>
          <a:lstStyle>
            <a:lvl1pPr>
              <a:defRPr sz="2800"/>
            </a:lvl1pPr>
            <a:lvl2pPr>
              <a:defRPr sz="2450"/>
            </a:lvl2pPr>
            <a:lvl3pPr>
              <a:defRPr sz="2101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0012" y="6026762"/>
            <a:ext cx="13028189" cy="19700293"/>
          </a:xfrm>
        </p:spPr>
        <p:txBody>
          <a:bodyPr/>
          <a:lstStyle>
            <a:lvl1pPr marL="0" indent="0">
              <a:buNone/>
              <a:defRPr sz="1225"/>
            </a:lvl1pPr>
            <a:lvl2pPr marL="400052" indent="0">
              <a:buNone/>
              <a:defRPr sz="1050"/>
            </a:lvl2pPr>
            <a:lvl3pPr marL="800101" indent="0">
              <a:buNone/>
              <a:defRPr sz="875"/>
            </a:lvl3pPr>
            <a:lvl4pPr marL="1200152" indent="0">
              <a:buNone/>
              <a:defRPr sz="789"/>
            </a:lvl4pPr>
            <a:lvl5pPr marL="1600203" indent="0">
              <a:buNone/>
              <a:defRPr sz="789"/>
            </a:lvl5pPr>
            <a:lvl6pPr marL="2000254" indent="0">
              <a:buNone/>
              <a:defRPr sz="789"/>
            </a:lvl6pPr>
            <a:lvl7pPr marL="2400304" indent="0">
              <a:buNone/>
              <a:defRPr sz="789"/>
            </a:lvl7pPr>
            <a:lvl8pPr marL="2800355" indent="0">
              <a:buNone/>
              <a:defRPr sz="789"/>
            </a:lvl8pPr>
            <a:lvl9pPr marL="3200406" indent="0">
              <a:buNone/>
              <a:defRPr sz="7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1922" y="20160301"/>
            <a:ext cx="23760113" cy="2380036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61922" y="2573376"/>
            <a:ext cx="23760113" cy="17280255"/>
          </a:xfrm>
        </p:spPr>
        <p:txBody>
          <a:bodyPr/>
          <a:lstStyle>
            <a:lvl1pPr marL="0" indent="0">
              <a:buNone/>
              <a:defRPr sz="2800"/>
            </a:lvl1pPr>
            <a:lvl2pPr marL="400052" indent="0">
              <a:buNone/>
              <a:defRPr sz="2450"/>
            </a:lvl2pPr>
            <a:lvl3pPr marL="800101" indent="0">
              <a:buNone/>
              <a:defRPr sz="2101"/>
            </a:lvl3pPr>
            <a:lvl4pPr marL="1200152" indent="0">
              <a:buNone/>
              <a:defRPr sz="1750"/>
            </a:lvl4pPr>
            <a:lvl5pPr marL="1600203" indent="0">
              <a:buNone/>
              <a:defRPr sz="1750"/>
            </a:lvl5pPr>
            <a:lvl6pPr marL="2000254" indent="0">
              <a:buNone/>
              <a:defRPr sz="1750"/>
            </a:lvl6pPr>
            <a:lvl7pPr marL="2400304" indent="0">
              <a:buNone/>
              <a:defRPr sz="1750"/>
            </a:lvl7pPr>
            <a:lvl8pPr marL="2800355" indent="0">
              <a:buNone/>
              <a:defRPr sz="1750"/>
            </a:lvl8pPr>
            <a:lvl9pPr marL="3200406" indent="0">
              <a:buNone/>
              <a:defRPr sz="17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61922" y="22540335"/>
            <a:ext cx="23760113" cy="3380049"/>
          </a:xfrm>
        </p:spPr>
        <p:txBody>
          <a:bodyPr/>
          <a:lstStyle>
            <a:lvl1pPr marL="0" indent="0">
              <a:buNone/>
              <a:defRPr sz="1225"/>
            </a:lvl1pPr>
            <a:lvl2pPr marL="400052" indent="0">
              <a:buNone/>
              <a:defRPr sz="1050"/>
            </a:lvl2pPr>
            <a:lvl3pPr marL="800101" indent="0">
              <a:buNone/>
              <a:defRPr sz="875"/>
            </a:lvl3pPr>
            <a:lvl4pPr marL="1200152" indent="0">
              <a:buNone/>
              <a:defRPr sz="789"/>
            </a:lvl4pPr>
            <a:lvl5pPr marL="1600203" indent="0">
              <a:buNone/>
              <a:defRPr sz="789"/>
            </a:lvl5pPr>
            <a:lvl6pPr marL="2000254" indent="0">
              <a:buNone/>
              <a:defRPr sz="789"/>
            </a:lvl6pPr>
            <a:lvl7pPr marL="2400304" indent="0">
              <a:buNone/>
              <a:defRPr sz="789"/>
            </a:lvl7pPr>
            <a:lvl8pPr marL="2800355" indent="0">
              <a:buNone/>
              <a:defRPr sz="789"/>
            </a:lvl8pPr>
            <a:lvl9pPr marL="3200406" indent="0">
              <a:buNone/>
              <a:defRPr sz="7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11" y="1153354"/>
            <a:ext cx="35640169" cy="4800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11" y="6720104"/>
            <a:ext cx="35640169" cy="1900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16" y="26693731"/>
            <a:ext cx="9240044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30064" y="26693731"/>
            <a:ext cx="12540060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380141" y="26693731"/>
            <a:ext cx="9240044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0101" rtl="0" eaLnBrk="1" latinLnBrk="0" hangingPunct="1">
        <a:spcBef>
          <a:spcPct val="0"/>
        </a:spcBef>
        <a:buNone/>
        <a:defRPr sz="3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039" indent="-300039" algn="l" defTabSz="800101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0083" indent="-250032" algn="l" defTabSz="800101" rtl="0" eaLnBrk="1" latinLnBrk="0" hangingPunct="1">
        <a:spcBef>
          <a:spcPct val="20000"/>
        </a:spcBef>
        <a:buFont typeface="Arial" pitchFamily="34" charset="0"/>
        <a:buChar char="–"/>
        <a:defRPr sz="2450" kern="1200">
          <a:solidFill>
            <a:schemeClr val="tx1"/>
          </a:solidFill>
          <a:latin typeface="+mn-lt"/>
          <a:ea typeface="+mn-ea"/>
          <a:cs typeface="+mn-cs"/>
        </a:defRPr>
      </a:lvl2pPr>
      <a:lvl3pPr marL="1000128" indent="-200026" algn="l" defTabSz="800101" rtl="0" eaLnBrk="1" latinLnBrk="0" hangingPunct="1">
        <a:spcBef>
          <a:spcPct val="20000"/>
        </a:spcBef>
        <a:buFont typeface="Arial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3pPr>
      <a:lvl4pPr marL="1400177" indent="-200026" algn="l" defTabSz="800101" rtl="0" eaLnBrk="1" latinLnBrk="0" hangingPunct="1">
        <a:spcBef>
          <a:spcPct val="20000"/>
        </a:spcBef>
        <a:buFont typeface="Arial" pitchFamily="34" charset="0"/>
        <a:buChar char="–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800229" indent="-200026" algn="l" defTabSz="800101" rtl="0" eaLnBrk="1" latinLnBrk="0" hangingPunct="1">
        <a:spcBef>
          <a:spcPct val="20000"/>
        </a:spcBef>
        <a:buFont typeface="Arial" pitchFamily="34" charset="0"/>
        <a:buChar char="»"/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200279" indent="-200026" algn="l" defTabSz="80010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600331" indent="-200026" algn="l" defTabSz="80010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000381" indent="-200026" algn="l" defTabSz="80010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400432" indent="-200026" algn="l" defTabSz="80010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0052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00101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2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3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00254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4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00355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00406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8787" y="7142612"/>
            <a:ext cx="6812069" cy="1228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70" y="7142612"/>
            <a:ext cx="6812069" cy="122868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900043" y="7985467"/>
            <a:ext cx="1125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" charset="0"/>
                <a:ea typeface="Arial" charset="0"/>
                <a:cs typeface="Arial" charset="0"/>
              </a:rPr>
              <a:t>P1</a:t>
            </a:r>
            <a:endParaRPr lang="en-US" sz="6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24865" y="10107949"/>
            <a:ext cx="1125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smtClean="0">
                <a:latin typeface="Arial" charset="0"/>
                <a:ea typeface="Arial" charset="0"/>
                <a:cs typeface="Arial" charset="0"/>
              </a:rPr>
              <a:t>P2</a:t>
            </a:r>
            <a:endParaRPr lang="en-US" sz="6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22294" y="10412749"/>
            <a:ext cx="1125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smtClean="0">
                <a:latin typeface="Arial" charset="0"/>
                <a:ea typeface="Arial" charset="0"/>
                <a:cs typeface="Arial" charset="0"/>
              </a:rPr>
              <a:t>P3</a:t>
            </a:r>
            <a:endParaRPr lang="en-US" sz="6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36294" y="14857412"/>
            <a:ext cx="1125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smtClean="0">
                <a:latin typeface="Arial" charset="0"/>
                <a:ea typeface="Arial" charset="0"/>
                <a:cs typeface="Arial" charset="0"/>
              </a:rPr>
              <a:t>P4</a:t>
            </a:r>
            <a:endParaRPr lang="en-US" sz="6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88978" y="12393949"/>
            <a:ext cx="1125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smtClean="0">
                <a:latin typeface="Arial" charset="0"/>
                <a:ea typeface="Arial" charset="0"/>
                <a:cs typeface="Arial" charset="0"/>
              </a:rPr>
              <a:t>P5</a:t>
            </a:r>
            <a:endParaRPr lang="en-US" sz="6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35894" y="17176226"/>
            <a:ext cx="1125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smtClean="0">
                <a:latin typeface="Arial" charset="0"/>
                <a:ea typeface="Arial" charset="0"/>
                <a:cs typeface="Arial" charset="0"/>
              </a:rPr>
              <a:t>P6</a:t>
            </a:r>
            <a:endParaRPr lang="en-US" sz="6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96665" y="17659781"/>
            <a:ext cx="1125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" charset="0"/>
                <a:ea typeface="Arial" charset="0"/>
                <a:cs typeface="Arial" charset="0"/>
              </a:rPr>
              <a:t>P7</a:t>
            </a:r>
            <a:endParaRPr lang="en-US" sz="6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21894" y="16392336"/>
            <a:ext cx="1125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" charset="0"/>
                <a:ea typeface="Arial" charset="0"/>
                <a:cs typeface="Arial" charset="0"/>
              </a:rPr>
              <a:t>P8</a:t>
            </a:r>
            <a:endParaRPr lang="en-US" sz="6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610094" y="15365749"/>
            <a:ext cx="1125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" charset="0"/>
                <a:ea typeface="Arial" charset="0"/>
                <a:cs typeface="Arial" charset="0"/>
              </a:rPr>
              <a:t>P9</a:t>
            </a:r>
            <a:endParaRPr lang="en-US" sz="6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44" name="Group 243"/>
          <p:cNvGrpSpPr/>
          <p:nvPr/>
        </p:nvGrpSpPr>
        <p:grpSpPr>
          <a:xfrm>
            <a:off x="9055894" y="7626253"/>
            <a:ext cx="7955843" cy="10153250"/>
            <a:chOff x="8979694" y="8075612"/>
            <a:chExt cx="7955843" cy="10153250"/>
          </a:xfrm>
        </p:grpSpPr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2234795" y="11009780"/>
              <a:ext cx="1440000" cy="1331279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5495537" y="16899633"/>
              <a:ext cx="1440000" cy="1329229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12234795" y="16899633"/>
              <a:ext cx="1440000" cy="1329229"/>
            </a:xfrm>
            <a:prstGeom prst="ellipse">
              <a:avLst/>
            </a:prstGeom>
            <a:solidFill>
              <a:srgbClr val="DC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7" name="Straight Arrow Connector 86"/>
            <p:cNvCxnSpPr>
              <a:stCxn id="7" idx="6"/>
              <a:endCxn id="15" idx="2"/>
            </p:cNvCxnSpPr>
            <p:nvPr/>
          </p:nvCxnSpPr>
          <p:spPr>
            <a:xfrm>
              <a:off x="10419694" y="17564248"/>
              <a:ext cx="1815101" cy="0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5" idx="6"/>
              <a:endCxn id="10" idx="2"/>
            </p:cNvCxnSpPr>
            <p:nvPr/>
          </p:nvCxnSpPr>
          <p:spPr>
            <a:xfrm>
              <a:off x="13674795" y="17564248"/>
              <a:ext cx="1820742" cy="0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endCxn id="14" idx="3"/>
            </p:cNvCxnSpPr>
            <p:nvPr/>
          </p:nvCxnSpPr>
          <p:spPr>
            <a:xfrm flipV="1">
              <a:off x="9547136" y="15096760"/>
              <a:ext cx="2898542" cy="1802878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14" idx="5"/>
              <a:endCxn id="10" idx="1"/>
            </p:cNvCxnSpPr>
            <p:nvPr/>
          </p:nvCxnSpPr>
          <p:spPr>
            <a:xfrm>
              <a:off x="13463912" y="15096760"/>
              <a:ext cx="2242508" cy="1997534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" idx="6"/>
              <a:endCxn id="8" idx="2"/>
            </p:cNvCxnSpPr>
            <p:nvPr/>
          </p:nvCxnSpPr>
          <p:spPr>
            <a:xfrm flipV="1">
              <a:off x="13674795" y="11675201"/>
              <a:ext cx="1820742" cy="219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6" idx="6"/>
              <a:endCxn id="9" idx="2"/>
            </p:cNvCxnSpPr>
            <p:nvPr/>
          </p:nvCxnSpPr>
          <p:spPr>
            <a:xfrm>
              <a:off x="10419694" y="11675201"/>
              <a:ext cx="1815101" cy="219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16" idx="0"/>
              <a:endCxn id="13" idx="2"/>
            </p:cNvCxnSpPr>
            <p:nvPr/>
          </p:nvCxnSpPr>
          <p:spPr>
            <a:xfrm flipV="1">
              <a:off x="9699694" y="8740227"/>
              <a:ext cx="2535101" cy="2270359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8" idx="0"/>
              <a:endCxn id="13" idx="6"/>
            </p:cNvCxnSpPr>
            <p:nvPr/>
          </p:nvCxnSpPr>
          <p:spPr>
            <a:xfrm flipH="1" flipV="1">
              <a:off x="13674795" y="8740227"/>
              <a:ext cx="2540742" cy="2270359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8" idx="4"/>
              <a:endCxn id="14" idx="7"/>
            </p:cNvCxnSpPr>
            <p:nvPr/>
          </p:nvCxnSpPr>
          <p:spPr>
            <a:xfrm flipH="1">
              <a:off x="13463912" y="12339815"/>
              <a:ext cx="2751625" cy="1817038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6" idx="4"/>
              <a:endCxn id="14" idx="1"/>
            </p:cNvCxnSpPr>
            <p:nvPr/>
          </p:nvCxnSpPr>
          <p:spPr>
            <a:xfrm>
              <a:off x="9699694" y="12339815"/>
              <a:ext cx="2745984" cy="1817038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11875294" y="13562012"/>
              <a:ext cx="2160000" cy="216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00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8979694" y="16899633"/>
              <a:ext cx="1440000" cy="1329229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12234795" y="13962192"/>
              <a:ext cx="1440000" cy="1329229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15495537" y="11010586"/>
              <a:ext cx="1440000" cy="1329229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8979694" y="11010586"/>
              <a:ext cx="1440000" cy="1329229"/>
            </a:xfrm>
            <a:prstGeom prst="ellipse">
              <a:avLst/>
            </a:prstGeom>
            <a:solidFill>
              <a:srgbClr val="95F2F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65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12234795" y="8075612"/>
              <a:ext cx="1440000" cy="1329229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23" name="Right Arrow 122"/>
          <p:cNvSpPr/>
          <p:nvPr/>
        </p:nvSpPr>
        <p:spPr>
          <a:xfrm>
            <a:off x="17971294" y="12344158"/>
            <a:ext cx="1420343" cy="16445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/>
          <p:cNvGrpSpPr>
            <a:grpSpLocks noChangeAspect="1"/>
          </p:cNvGrpSpPr>
          <p:nvPr/>
        </p:nvGrpSpPr>
        <p:grpSpPr>
          <a:xfrm>
            <a:off x="18733294" y="17067213"/>
            <a:ext cx="3609027" cy="2981163"/>
            <a:chOff x="529798" y="4751792"/>
            <a:chExt cx="2620871" cy="2164921"/>
          </a:xfrm>
        </p:grpSpPr>
        <p:cxnSp>
          <p:nvCxnSpPr>
            <p:cNvPr id="103" name="Straight Arrow Connector 102"/>
            <p:cNvCxnSpPr/>
            <p:nvPr/>
          </p:nvCxnSpPr>
          <p:spPr>
            <a:xfrm flipV="1">
              <a:off x="1872801" y="6214203"/>
              <a:ext cx="1045726" cy="1261"/>
            </a:xfrm>
            <a:prstGeom prst="straightConnector1">
              <a:avLst/>
            </a:prstGeom>
            <a:ln w="1143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1872801" y="5168475"/>
              <a:ext cx="0" cy="1045728"/>
            </a:xfrm>
            <a:prstGeom prst="straightConnector1">
              <a:avLst/>
            </a:prstGeom>
            <a:ln w="1143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2411234" y="6179138"/>
              <a:ext cx="739435" cy="73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083162" y="4751792"/>
              <a:ext cx="739435" cy="73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H="1">
              <a:off x="1163499" y="6202163"/>
              <a:ext cx="730246" cy="634211"/>
            </a:xfrm>
            <a:prstGeom prst="straightConnector1">
              <a:avLst/>
            </a:prstGeom>
            <a:ln w="1143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29798" y="5858520"/>
              <a:ext cx="739435" cy="73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+z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28639294" y="7022368"/>
            <a:ext cx="9813194" cy="11416444"/>
            <a:chOff x="28791694" y="7471727"/>
            <a:chExt cx="9813194" cy="11416444"/>
          </a:xfrm>
        </p:grpSpPr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32046795" y="13962192"/>
              <a:ext cx="1440000" cy="1329230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4" name="Straight Arrow Connector 133"/>
            <p:cNvCxnSpPr>
              <a:stCxn id="126" idx="6"/>
              <a:endCxn id="223" idx="2"/>
            </p:cNvCxnSpPr>
            <p:nvPr/>
          </p:nvCxnSpPr>
          <p:spPr>
            <a:xfrm>
              <a:off x="30231694" y="17564248"/>
              <a:ext cx="1815101" cy="1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1"/>
              <a:endCxn id="133" idx="4"/>
            </p:cNvCxnSpPr>
            <p:nvPr/>
          </p:nvCxnSpPr>
          <p:spPr>
            <a:xfrm flipH="1" flipV="1">
              <a:off x="29511694" y="12339816"/>
              <a:ext cx="2745984" cy="1817037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33" idx="6"/>
              <a:endCxn id="128" idx="2"/>
            </p:cNvCxnSpPr>
            <p:nvPr/>
          </p:nvCxnSpPr>
          <p:spPr>
            <a:xfrm flipV="1">
              <a:off x="30231694" y="11673980"/>
              <a:ext cx="1815101" cy="1221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133" idx="0"/>
              <a:endCxn id="203" idx="2"/>
            </p:cNvCxnSpPr>
            <p:nvPr/>
          </p:nvCxnSpPr>
          <p:spPr>
            <a:xfrm flipV="1">
              <a:off x="29511694" y="8740227"/>
              <a:ext cx="2535101" cy="2270359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27" idx="0"/>
              <a:endCxn id="203" idx="6"/>
            </p:cNvCxnSpPr>
            <p:nvPr/>
          </p:nvCxnSpPr>
          <p:spPr>
            <a:xfrm flipH="1" flipV="1">
              <a:off x="33486795" y="8740227"/>
              <a:ext cx="2540742" cy="2270359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31" idx="7"/>
              <a:endCxn id="127" idx="4"/>
            </p:cNvCxnSpPr>
            <p:nvPr/>
          </p:nvCxnSpPr>
          <p:spPr>
            <a:xfrm flipV="1">
              <a:off x="33275912" y="12339816"/>
              <a:ext cx="2751625" cy="1817037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32771454" y="18228862"/>
              <a:ext cx="0" cy="481196"/>
            </a:xfrm>
            <a:prstGeom prst="line">
              <a:avLst/>
            </a:prstGeom>
            <a:ln w="1016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32766795" y="18674709"/>
              <a:ext cx="5023457" cy="0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37790252" y="8380412"/>
              <a:ext cx="0" cy="5221549"/>
            </a:xfrm>
            <a:prstGeom prst="line">
              <a:avLst/>
            </a:prstGeom>
            <a:ln w="1016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33327334" y="8405717"/>
              <a:ext cx="4464000" cy="0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1278289" y="10637534"/>
              <a:ext cx="891591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+y</a:t>
              </a:r>
              <a:endParaRPr lang="en-US" sz="5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326404" y="10637534"/>
              <a:ext cx="891591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+y</a:t>
              </a:r>
              <a:endParaRPr lang="en-US" sz="58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678840" y="10637534"/>
              <a:ext cx="742254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-y</a:t>
              </a:r>
              <a:endParaRPr lang="en-US" sz="5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085770" y="10637534"/>
              <a:ext cx="742254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-y</a:t>
              </a:r>
              <a:endParaRPr lang="en-US" sz="58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013020" y="10062527"/>
              <a:ext cx="742254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-x</a:t>
              </a:r>
              <a:endParaRPr lang="en-US" sz="58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1164495" y="8018161"/>
              <a:ext cx="87716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smtClean="0"/>
                <a:t>+x</a:t>
              </a:r>
              <a:endParaRPr lang="en-US" sz="5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9023599" y="12166942"/>
              <a:ext cx="721095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-x</a:t>
              </a:r>
              <a:endParaRPr lang="en-US" sz="58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1226261" y="13676984"/>
              <a:ext cx="87716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+x</a:t>
              </a:r>
              <a:endParaRPr lang="en-US" sz="58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5804766" y="10083967"/>
              <a:ext cx="87716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+x</a:t>
              </a:r>
              <a:endParaRPr lang="en-US" sz="58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3510829" y="8151812"/>
              <a:ext cx="721095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smtClean="0"/>
                <a:t>-x</a:t>
              </a:r>
              <a:endParaRPr lang="en-US" sz="58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480799" y="13676984"/>
              <a:ext cx="721095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-x</a:t>
              </a:r>
              <a:endParaRPr lang="en-US" sz="58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867057" y="12099643"/>
              <a:ext cx="87716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+x</a:t>
              </a:r>
              <a:endParaRPr lang="en-US" sz="58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1189658" y="14329727"/>
              <a:ext cx="891591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+y</a:t>
              </a:r>
              <a:endParaRPr lang="en-US" sz="58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3473916" y="14409027"/>
              <a:ext cx="891591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+y</a:t>
              </a:r>
              <a:endParaRPr lang="en-US" sz="58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8992679" y="15873075"/>
              <a:ext cx="742254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smtClean="0"/>
                <a:t>-y</a:t>
              </a:r>
              <a:endParaRPr lang="en-US" sz="58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5729161" y="15942772"/>
              <a:ext cx="742254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smtClean="0"/>
                <a:t>-y</a:t>
              </a:r>
              <a:endParaRPr lang="en-US" sz="5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187817" y="16628757"/>
              <a:ext cx="742254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-x</a:t>
              </a:r>
              <a:endParaRPr lang="en-US" sz="58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1155293" y="16628757"/>
              <a:ext cx="87716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smtClean="0"/>
                <a:t>+x</a:t>
              </a:r>
              <a:endParaRPr lang="en-US" sz="58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3352041" y="16628757"/>
              <a:ext cx="721095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-x</a:t>
              </a:r>
              <a:endParaRPr lang="en-US" sz="58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4467731" y="16628757"/>
              <a:ext cx="87716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smtClean="0"/>
                <a:t>+x</a:t>
              </a:r>
              <a:endParaRPr lang="en-US" sz="58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889631" y="17903286"/>
              <a:ext cx="87716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+z</a:t>
              </a:r>
              <a:endParaRPr lang="en-US" sz="58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188470" y="7471727"/>
              <a:ext cx="705642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-z</a:t>
              </a:r>
              <a:endParaRPr lang="en-US" sz="5800" dirty="0"/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37004337" y="13550983"/>
              <a:ext cx="1440000" cy="1329230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37790252" y="14885359"/>
              <a:ext cx="0" cy="3797077"/>
            </a:xfrm>
            <a:prstGeom prst="line">
              <a:avLst/>
            </a:prstGeom>
            <a:ln w="1016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37756579" y="12671073"/>
              <a:ext cx="848309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+z</a:t>
              </a:r>
              <a:endParaRPr lang="en-US" sz="58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827913" y="14547091"/>
              <a:ext cx="705642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smtClean="0"/>
                <a:t>-z</a:t>
              </a:r>
              <a:endParaRPr lang="en-US" sz="5800" dirty="0"/>
            </a:p>
          </p:txBody>
        </p:sp>
        <p:sp>
          <p:nvSpPr>
            <p:cNvPr id="203" name="Oval 202"/>
            <p:cNvSpPr>
              <a:spLocks noChangeAspect="1"/>
            </p:cNvSpPr>
            <p:nvPr/>
          </p:nvSpPr>
          <p:spPr>
            <a:xfrm>
              <a:off x="32046795" y="8075612"/>
              <a:ext cx="1440000" cy="1329229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18" name="Straight Arrow Connector 217"/>
            <p:cNvCxnSpPr>
              <a:stCxn id="128" idx="6"/>
              <a:endCxn id="127" idx="2"/>
            </p:cNvCxnSpPr>
            <p:nvPr/>
          </p:nvCxnSpPr>
          <p:spPr>
            <a:xfrm>
              <a:off x="33486795" y="11673980"/>
              <a:ext cx="1820742" cy="1221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/>
            <p:cNvSpPr>
              <a:spLocks noChangeAspect="1"/>
            </p:cNvSpPr>
            <p:nvPr/>
          </p:nvSpPr>
          <p:spPr>
            <a:xfrm>
              <a:off x="32046795" y="16899634"/>
              <a:ext cx="1440000" cy="1329229"/>
            </a:xfrm>
            <a:prstGeom prst="ellipse">
              <a:avLst/>
            </a:prstGeom>
            <a:solidFill>
              <a:srgbClr val="DC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25" name="Straight Arrow Connector 224"/>
            <p:cNvCxnSpPr>
              <a:stCxn id="131" idx="3"/>
              <a:endCxn id="126" idx="0"/>
            </p:cNvCxnSpPr>
            <p:nvPr/>
          </p:nvCxnSpPr>
          <p:spPr>
            <a:xfrm flipH="1">
              <a:off x="29511694" y="15096761"/>
              <a:ext cx="2745984" cy="1802872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131" idx="5"/>
              <a:endCxn id="129" idx="0"/>
            </p:cNvCxnSpPr>
            <p:nvPr/>
          </p:nvCxnSpPr>
          <p:spPr>
            <a:xfrm>
              <a:off x="33275912" y="15096761"/>
              <a:ext cx="2751625" cy="1802872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stCxn id="223" idx="6"/>
              <a:endCxn id="129" idx="2"/>
            </p:cNvCxnSpPr>
            <p:nvPr/>
          </p:nvCxnSpPr>
          <p:spPr>
            <a:xfrm flipV="1">
              <a:off x="33486795" y="17564248"/>
              <a:ext cx="1820742" cy="1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>
              <a:spLocks noChangeAspect="1"/>
            </p:cNvSpPr>
            <p:nvPr/>
          </p:nvSpPr>
          <p:spPr>
            <a:xfrm>
              <a:off x="28791694" y="11010586"/>
              <a:ext cx="1440000" cy="1329230"/>
            </a:xfrm>
            <a:prstGeom prst="ellipse">
              <a:avLst/>
            </a:prstGeom>
            <a:solidFill>
              <a:srgbClr val="95F2F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65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8791694" y="16899633"/>
              <a:ext cx="1440000" cy="1329230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129" name="Oval 128"/>
            <p:cNvSpPr>
              <a:spLocks noChangeAspect="1"/>
            </p:cNvSpPr>
            <p:nvPr/>
          </p:nvSpPr>
          <p:spPr>
            <a:xfrm>
              <a:off x="35307537" y="16899633"/>
              <a:ext cx="1440000" cy="1329230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7" name="Oval 126"/>
            <p:cNvSpPr>
              <a:spLocks noChangeAspect="1"/>
            </p:cNvSpPr>
            <p:nvPr/>
          </p:nvSpPr>
          <p:spPr>
            <a:xfrm>
              <a:off x="35307537" y="11010586"/>
              <a:ext cx="1440000" cy="1329230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8" name="Oval 127"/>
            <p:cNvSpPr>
              <a:spLocks noChangeAspect="1"/>
            </p:cNvSpPr>
            <p:nvPr/>
          </p:nvSpPr>
          <p:spPr>
            <a:xfrm>
              <a:off x="32046795" y="11009780"/>
              <a:ext cx="1440000" cy="1328400"/>
            </a:xfrm>
            <a:prstGeom prst="ellipse">
              <a:avLst/>
            </a:prstGeom>
            <a:solidFill>
              <a:srgbClr val="A0F0A1"/>
            </a:solidFill>
            <a:ln w="101600">
              <a:solidFill>
                <a:srgbClr val="F0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23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739" y="6926799"/>
            <a:ext cx="6678000" cy="122860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894" y="6926423"/>
            <a:ext cx="6678204" cy="1228642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900043" y="7985467"/>
            <a:ext cx="1125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" charset="0"/>
                <a:ea typeface="Arial" charset="0"/>
                <a:cs typeface="Arial" charset="0"/>
              </a:rPr>
              <a:t>P1</a:t>
            </a:r>
            <a:endParaRPr lang="en-US" sz="6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02694" y="9955840"/>
            <a:ext cx="1125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smtClean="0">
                <a:latin typeface="Arial" charset="0"/>
                <a:ea typeface="Arial" charset="0"/>
                <a:cs typeface="Arial" charset="0"/>
              </a:rPr>
              <a:t>P2</a:t>
            </a:r>
            <a:endParaRPr lang="en-US" sz="6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46094" y="10057499"/>
            <a:ext cx="1125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smtClean="0">
                <a:latin typeface="Arial" charset="0"/>
                <a:ea typeface="Arial" charset="0"/>
                <a:cs typeface="Arial" charset="0"/>
              </a:rPr>
              <a:t>P3</a:t>
            </a:r>
            <a:endParaRPr lang="en-US" sz="6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36294" y="14857412"/>
            <a:ext cx="1125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smtClean="0">
                <a:latin typeface="Arial" charset="0"/>
                <a:ea typeface="Arial" charset="0"/>
                <a:cs typeface="Arial" charset="0"/>
              </a:rPr>
              <a:t>P4</a:t>
            </a:r>
            <a:endParaRPr lang="en-US" sz="6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88978" y="11961812"/>
            <a:ext cx="1125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smtClean="0">
                <a:latin typeface="Arial" charset="0"/>
                <a:ea typeface="Arial" charset="0"/>
                <a:cs typeface="Arial" charset="0"/>
              </a:rPr>
              <a:t>P5</a:t>
            </a:r>
            <a:endParaRPr lang="en-US" sz="6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07294" y="17176226"/>
            <a:ext cx="1125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smtClean="0">
                <a:latin typeface="Arial" charset="0"/>
                <a:ea typeface="Arial" charset="0"/>
                <a:cs typeface="Arial" charset="0"/>
              </a:rPr>
              <a:t>P6</a:t>
            </a:r>
            <a:endParaRPr lang="en-US" sz="6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20465" y="17659781"/>
            <a:ext cx="1125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" charset="0"/>
                <a:ea typeface="Arial" charset="0"/>
                <a:cs typeface="Arial" charset="0"/>
              </a:rPr>
              <a:t>P7</a:t>
            </a:r>
            <a:endParaRPr lang="en-US" sz="6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27113" y="16392336"/>
            <a:ext cx="1125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" charset="0"/>
                <a:ea typeface="Arial" charset="0"/>
                <a:cs typeface="Arial" charset="0"/>
              </a:rPr>
              <a:t>P8</a:t>
            </a:r>
            <a:endParaRPr lang="en-US" sz="6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838694" y="15213349"/>
            <a:ext cx="1125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" charset="0"/>
                <a:ea typeface="Arial" charset="0"/>
                <a:cs typeface="Arial" charset="0"/>
              </a:rPr>
              <a:t>P9</a:t>
            </a:r>
            <a:endParaRPr lang="en-US" sz="6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44" name="Group 243"/>
          <p:cNvGrpSpPr/>
          <p:nvPr/>
        </p:nvGrpSpPr>
        <p:grpSpPr>
          <a:xfrm>
            <a:off x="9055894" y="7626253"/>
            <a:ext cx="7955843" cy="10153250"/>
            <a:chOff x="8979694" y="8075612"/>
            <a:chExt cx="7955843" cy="1015325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8979694" y="16899633"/>
              <a:ext cx="1440000" cy="1329229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15495537" y="11010586"/>
              <a:ext cx="1440000" cy="1329229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2234795" y="11009780"/>
              <a:ext cx="1440000" cy="1331279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5495537" y="16899633"/>
              <a:ext cx="1440000" cy="1329229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12234795" y="8075612"/>
              <a:ext cx="1440000" cy="1329229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12234795" y="13962192"/>
              <a:ext cx="1440000" cy="1329229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12234795" y="16899633"/>
              <a:ext cx="1440000" cy="1329229"/>
            </a:xfrm>
            <a:prstGeom prst="ellipse">
              <a:avLst/>
            </a:prstGeom>
            <a:solidFill>
              <a:srgbClr val="DC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8979694" y="11010586"/>
              <a:ext cx="1440000" cy="1329229"/>
            </a:xfrm>
            <a:prstGeom prst="ellipse">
              <a:avLst/>
            </a:prstGeom>
            <a:solidFill>
              <a:srgbClr val="95F2F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65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7" name="Straight Arrow Connector 86"/>
            <p:cNvCxnSpPr>
              <a:stCxn id="7" idx="6"/>
              <a:endCxn id="15" idx="2"/>
            </p:cNvCxnSpPr>
            <p:nvPr/>
          </p:nvCxnSpPr>
          <p:spPr>
            <a:xfrm>
              <a:off x="10419694" y="17564248"/>
              <a:ext cx="1815101" cy="0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5" idx="6"/>
              <a:endCxn id="10" idx="2"/>
            </p:cNvCxnSpPr>
            <p:nvPr/>
          </p:nvCxnSpPr>
          <p:spPr>
            <a:xfrm>
              <a:off x="13674795" y="17564248"/>
              <a:ext cx="1820742" cy="0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endCxn id="14" idx="3"/>
            </p:cNvCxnSpPr>
            <p:nvPr/>
          </p:nvCxnSpPr>
          <p:spPr>
            <a:xfrm flipV="1">
              <a:off x="9547136" y="15096760"/>
              <a:ext cx="2898542" cy="1802878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14" idx="5"/>
              <a:endCxn id="10" idx="1"/>
            </p:cNvCxnSpPr>
            <p:nvPr/>
          </p:nvCxnSpPr>
          <p:spPr>
            <a:xfrm>
              <a:off x="13463912" y="15096760"/>
              <a:ext cx="2242508" cy="1997534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" idx="6"/>
              <a:endCxn id="8" idx="2"/>
            </p:cNvCxnSpPr>
            <p:nvPr/>
          </p:nvCxnSpPr>
          <p:spPr>
            <a:xfrm flipV="1">
              <a:off x="13674795" y="11675201"/>
              <a:ext cx="1820742" cy="219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6" idx="6"/>
              <a:endCxn id="9" idx="2"/>
            </p:cNvCxnSpPr>
            <p:nvPr/>
          </p:nvCxnSpPr>
          <p:spPr>
            <a:xfrm>
              <a:off x="10419694" y="11675201"/>
              <a:ext cx="1815101" cy="219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16" idx="0"/>
              <a:endCxn id="13" idx="2"/>
            </p:cNvCxnSpPr>
            <p:nvPr/>
          </p:nvCxnSpPr>
          <p:spPr>
            <a:xfrm flipV="1">
              <a:off x="9699694" y="8740227"/>
              <a:ext cx="2535101" cy="2270359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8" idx="0"/>
              <a:endCxn id="13" idx="6"/>
            </p:cNvCxnSpPr>
            <p:nvPr/>
          </p:nvCxnSpPr>
          <p:spPr>
            <a:xfrm flipH="1" flipV="1">
              <a:off x="13674795" y="8740227"/>
              <a:ext cx="2540742" cy="2270359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8" idx="4"/>
              <a:endCxn id="14" idx="7"/>
            </p:cNvCxnSpPr>
            <p:nvPr/>
          </p:nvCxnSpPr>
          <p:spPr>
            <a:xfrm flipH="1">
              <a:off x="13463912" y="12339815"/>
              <a:ext cx="2751625" cy="1817038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6" idx="4"/>
              <a:endCxn id="14" idx="1"/>
            </p:cNvCxnSpPr>
            <p:nvPr/>
          </p:nvCxnSpPr>
          <p:spPr>
            <a:xfrm>
              <a:off x="9699694" y="12339815"/>
              <a:ext cx="2745984" cy="1817038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11875294" y="13562012"/>
              <a:ext cx="2160000" cy="216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00"/>
            </a:p>
          </p:txBody>
        </p:sp>
      </p:grpSp>
      <p:sp>
        <p:nvSpPr>
          <p:cNvPr id="123" name="Right Arrow 122"/>
          <p:cNvSpPr/>
          <p:nvPr/>
        </p:nvSpPr>
        <p:spPr>
          <a:xfrm>
            <a:off x="17971294" y="12344158"/>
            <a:ext cx="1420343" cy="16445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/>
          <p:cNvGrpSpPr>
            <a:grpSpLocks noChangeAspect="1"/>
          </p:cNvGrpSpPr>
          <p:nvPr/>
        </p:nvGrpSpPr>
        <p:grpSpPr>
          <a:xfrm>
            <a:off x="18799713" y="17114888"/>
            <a:ext cx="3701458" cy="2971800"/>
            <a:chOff x="578031" y="4786414"/>
            <a:chExt cx="2687994" cy="2158122"/>
          </a:xfrm>
        </p:grpSpPr>
        <p:cxnSp>
          <p:nvCxnSpPr>
            <p:cNvPr id="103" name="Straight Arrow Connector 102"/>
            <p:cNvCxnSpPr/>
            <p:nvPr/>
          </p:nvCxnSpPr>
          <p:spPr>
            <a:xfrm flipV="1">
              <a:off x="1872801" y="6214203"/>
              <a:ext cx="1045726" cy="1261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1893744" y="5321896"/>
              <a:ext cx="0" cy="88026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2487706" y="6179138"/>
              <a:ext cx="778319" cy="76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5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144964" y="4786414"/>
              <a:ext cx="778319" cy="76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5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H="1">
              <a:off x="1198730" y="6202163"/>
              <a:ext cx="695014" cy="53548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78031" y="5878103"/>
              <a:ext cx="778319" cy="76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dirty="0">
                  <a:latin typeface="Arial" charset="0"/>
                  <a:ea typeface="Arial" charset="0"/>
                  <a:cs typeface="Arial" charset="0"/>
                </a:rPr>
                <a:t>+z</a:t>
              </a:r>
              <a:endParaRPr lang="en-US" sz="5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28639294" y="7022368"/>
            <a:ext cx="9813194" cy="11416444"/>
            <a:chOff x="28791694" y="7471727"/>
            <a:chExt cx="9813194" cy="11416444"/>
          </a:xfrm>
        </p:grpSpPr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8791694" y="16899633"/>
              <a:ext cx="1440000" cy="1329230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127" name="Oval 126"/>
            <p:cNvSpPr>
              <a:spLocks noChangeAspect="1"/>
            </p:cNvSpPr>
            <p:nvPr/>
          </p:nvSpPr>
          <p:spPr>
            <a:xfrm>
              <a:off x="35307537" y="11010586"/>
              <a:ext cx="1440000" cy="1329230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8" name="Oval 127"/>
            <p:cNvSpPr>
              <a:spLocks noChangeAspect="1"/>
            </p:cNvSpPr>
            <p:nvPr/>
          </p:nvSpPr>
          <p:spPr>
            <a:xfrm>
              <a:off x="32046795" y="11009780"/>
              <a:ext cx="1440000" cy="1328400"/>
            </a:xfrm>
            <a:prstGeom prst="ellipse">
              <a:avLst/>
            </a:prstGeom>
            <a:solidFill>
              <a:srgbClr val="A0F0A1"/>
            </a:solidFill>
            <a:ln w="101600">
              <a:solidFill>
                <a:srgbClr val="F0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9" name="Oval 128"/>
            <p:cNvSpPr>
              <a:spLocks noChangeAspect="1"/>
            </p:cNvSpPr>
            <p:nvPr/>
          </p:nvSpPr>
          <p:spPr>
            <a:xfrm>
              <a:off x="35307537" y="16899633"/>
              <a:ext cx="1440000" cy="1329230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32046795" y="13962192"/>
              <a:ext cx="1440000" cy="1329230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3" name="Oval 132"/>
            <p:cNvSpPr>
              <a:spLocks noChangeAspect="1"/>
            </p:cNvSpPr>
            <p:nvPr/>
          </p:nvSpPr>
          <p:spPr>
            <a:xfrm>
              <a:off x="28791694" y="11010586"/>
              <a:ext cx="1440000" cy="1329230"/>
            </a:xfrm>
            <a:prstGeom prst="ellipse">
              <a:avLst/>
            </a:prstGeom>
            <a:solidFill>
              <a:srgbClr val="95F2F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65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4" name="Straight Arrow Connector 133"/>
            <p:cNvCxnSpPr>
              <a:stCxn id="126" idx="6"/>
              <a:endCxn id="223" idx="2"/>
            </p:cNvCxnSpPr>
            <p:nvPr/>
          </p:nvCxnSpPr>
          <p:spPr>
            <a:xfrm>
              <a:off x="30231694" y="17564248"/>
              <a:ext cx="1815101" cy="1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1"/>
              <a:endCxn id="133" idx="4"/>
            </p:cNvCxnSpPr>
            <p:nvPr/>
          </p:nvCxnSpPr>
          <p:spPr>
            <a:xfrm flipH="1" flipV="1">
              <a:off x="29511694" y="12339816"/>
              <a:ext cx="2745984" cy="1817037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33" idx="6"/>
              <a:endCxn id="128" idx="2"/>
            </p:cNvCxnSpPr>
            <p:nvPr/>
          </p:nvCxnSpPr>
          <p:spPr>
            <a:xfrm flipV="1">
              <a:off x="30231694" y="11673980"/>
              <a:ext cx="1815101" cy="1221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133" idx="0"/>
              <a:endCxn id="203" idx="2"/>
            </p:cNvCxnSpPr>
            <p:nvPr/>
          </p:nvCxnSpPr>
          <p:spPr>
            <a:xfrm flipV="1">
              <a:off x="29511694" y="8740227"/>
              <a:ext cx="2535101" cy="2270359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27" idx="0"/>
              <a:endCxn id="203" idx="6"/>
            </p:cNvCxnSpPr>
            <p:nvPr/>
          </p:nvCxnSpPr>
          <p:spPr>
            <a:xfrm flipH="1" flipV="1">
              <a:off x="33486795" y="8740227"/>
              <a:ext cx="2540742" cy="2270359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31" idx="7"/>
              <a:endCxn id="127" idx="4"/>
            </p:cNvCxnSpPr>
            <p:nvPr/>
          </p:nvCxnSpPr>
          <p:spPr>
            <a:xfrm flipV="1">
              <a:off x="33275912" y="12339816"/>
              <a:ext cx="2751625" cy="1817037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32771454" y="18228862"/>
              <a:ext cx="0" cy="481196"/>
            </a:xfrm>
            <a:prstGeom prst="line">
              <a:avLst/>
            </a:prstGeom>
            <a:ln w="1016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32766795" y="18674709"/>
              <a:ext cx="5023457" cy="0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37790252" y="8380412"/>
              <a:ext cx="0" cy="5221549"/>
            </a:xfrm>
            <a:prstGeom prst="line">
              <a:avLst/>
            </a:prstGeom>
            <a:ln w="1016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33327334" y="8405717"/>
              <a:ext cx="4464000" cy="0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1278289" y="10637534"/>
              <a:ext cx="891591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+y</a:t>
              </a:r>
              <a:endParaRPr lang="en-US" sz="5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326404" y="10637534"/>
              <a:ext cx="891591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+y</a:t>
              </a:r>
              <a:endParaRPr lang="en-US" sz="58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678840" y="10637534"/>
              <a:ext cx="742254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-y</a:t>
              </a:r>
              <a:endParaRPr lang="en-US" sz="5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085770" y="10637534"/>
              <a:ext cx="742254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-y</a:t>
              </a:r>
              <a:endParaRPr lang="en-US" sz="58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013020" y="10062527"/>
              <a:ext cx="742254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-x</a:t>
              </a:r>
              <a:endParaRPr lang="en-US" sz="58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1164495" y="8018161"/>
              <a:ext cx="87716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smtClean="0"/>
                <a:t>+x</a:t>
              </a:r>
              <a:endParaRPr lang="en-US" sz="5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9023599" y="12166942"/>
              <a:ext cx="721095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-x</a:t>
              </a:r>
              <a:endParaRPr lang="en-US" sz="58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1226261" y="13676984"/>
              <a:ext cx="87716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+x</a:t>
              </a:r>
              <a:endParaRPr lang="en-US" sz="58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5804766" y="10083967"/>
              <a:ext cx="87716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+x</a:t>
              </a:r>
              <a:endParaRPr lang="en-US" sz="58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3510829" y="8151812"/>
              <a:ext cx="721095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smtClean="0"/>
                <a:t>-x</a:t>
              </a:r>
              <a:endParaRPr lang="en-US" sz="58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480799" y="13676984"/>
              <a:ext cx="721095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-x</a:t>
              </a:r>
              <a:endParaRPr lang="en-US" sz="58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867057" y="12099643"/>
              <a:ext cx="87716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+x</a:t>
              </a:r>
              <a:endParaRPr lang="en-US" sz="58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1189658" y="14329727"/>
              <a:ext cx="891591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+y</a:t>
              </a:r>
              <a:endParaRPr lang="en-US" sz="58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3473916" y="14409027"/>
              <a:ext cx="891591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+y</a:t>
              </a:r>
              <a:endParaRPr lang="en-US" sz="58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8992679" y="15873075"/>
              <a:ext cx="742254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smtClean="0"/>
                <a:t>-y</a:t>
              </a:r>
              <a:endParaRPr lang="en-US" sz="58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5729161" y="15942772"/>
              <a:ext cx="742254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smtClean="0"/>
                <a:t>-y</a:t>
              </a:r>
              <a:endParaRPr lang="en-US" sz="5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187817" y="16628757"/>
              <a:ext cx="742254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-x</a:t>
              </a:r>
              <a:endParaRPr lang="en-US" sz="58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1155293" y="16628757"/>
              <a:ext cx="87716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smtClean="0"/>
                <a:t>+x</a:t>
              </a:r>
              <a:endParaRPr lang="en-US" sz="58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3352041" y="16628757"/>
              <a:ext cx="721095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-x</a:t>
              </a:r>
              <a:endParaRPr lang="en-US" sz="58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4467731" y="16628757"/>
              <a:ext cx="87716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smtClean="0"/>
                <a:t>+x</a:t>
              </a:r>
              <a:endParaRPr lang="en-US" sz="58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889631" y="17903286"/>
              <a:ext cx="87716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+z</a:t>
              </a:r>
              <a:endParaRPr lang="en-US" sz="58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188470" y="7471727"/>
              <a:ext cx="705642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-z</a:t>
              </a:r>
              <a:endParaRPr lang="en-US" sz="5800" dirty="0"/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37004337" y="13550983"/>
              <a:ext cx="1440000" cy="1329230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37790252" y="14885359"/>
              <a:ext cx="0" cy="3797077"/>
            </a:xfrm>
            <a:prstGeom prst="line">
              <a:avLst/>
            </a:prstGeom>
            <a:ln w="1016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37756579" y="12671073"/>
              <a:ext cx="848309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+z</a:t>
              </a:r>
              <a:endParaRPr lang="en-US" sz="58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827913" y="14547091"/>
              <a:ext cx="705642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smtClean="0"/>
                <a:t>-z</a:t>
              </a:r>
              <a:endParaRPr lang="en-US" sz="5800" dirty="0"/>
            </a:p>
          </p:txBody>
        </p:sp>
        <p:sp>
          <p:nvSpPr>
            <p:cNvPr id="203" name="Oval 202"/>
            <p:cNvSpPr>
              <a:spLocks noChangeAspect="1"/>
            </p:cNvSpPr>
            <p:nvPr/>
          </p:nvSpPr>
          <p:spPr>
            <a:xfrm>
              <a:off x="32046795" y="8075612"/>
              <a:ext cx="1440000" cy="1329229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18" name="Straight Arrow Connector 217"/>
            <p:cNvCxnSpPr>
              <a:stCxn id="128" idx="6"/>
              <a:endCxn id="127" idx="2"/>
            </p:cNvCxnSpPr>
            <p:nvPr/>
          </p:nvCxnSpPr>
          <p:spPr>
            <a:xfrm>
              <a:off x="33486795" y="11673980"/>
              <a:ext cx="1820742" cy="1221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/>
            <p:cNvSpPr>
              <a:spLocks noChangeAspect="1"/>
            </p:cNvSpPr>
            <p:nvPr/>
          </p:nvSpPr>
          <p:spPr>
            <a:xfrm>
              <a:off x="32046795" y="16899634"/>
              <a:ext cx="1440000" cy="1329229"/>
            </a:xfrm>
            <a:prstGeom prst="ellipse">
              <a:avLst/>
            </a:prstGeom>
            <a:solidFill>
              <a:srgbClr val="DC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25" name="Straight Arrow Connector 224"/>
            <p:cNvCxnSpPr>
              <a:stCxn id="131" idx="3"/>
              <a:endCxn id="126" idx="0"/>
            </p:cNvCxnSpPr>
            <p:nvPr/>
          </p:nvCxnSpPr>
          <p:spPr>
            <a:xfrm flipH="1">
              <a:off x="29511694" y="15096761"/>
              <a:ext cx="2745984" cy="1802872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131" idx="5"/>
              <a:endCxn id="129" idx="0"/>
            </p:cNvCxnSpPr>
            <p:nvPr/>
          </p:nvCxnSpPr>
          <p:spPr>
            <a:xfrm>
              <a:off x="33275912" y="15096761"/>
              <a:ext cx="2751625" cy="1802872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stCxn id="223" idx="6"/>
              <a:endCxn id="129" idx="2"/>
            </p:cNvCxnSpPr>
            <p:nvPr/>
          </p:nvCxnSpPr>
          <p:spPr>
            <a:xfrm flipV="1">
              <a:off x="33486795" y="17564248"/>
              <a:ext cx="1820742" cy="1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492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0139" y="6926799"/>
            <a:ext cx="6678000" cy="122860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94" y="6926423"/>
            <a:ext cx="6678204" cy="1228642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823843" y="7985467"/>
            <a:ext cx="1125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" charset="0"/>
                <a:ea typeface="Arial" charset="0"/>
                <a:cs typeface="Arial" charset="0"/>
              </a:rPr>
              <a:t>P1</a:t>
            </a:r>
            <a:endParaRPr lang="en-US" sz="6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26494" y="9955840"/>
            <a:ext cx="1125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smtClean="0">
                <a:latin typeface="Arial" charset="0"/>
                <a:ea typeface="Arial" charset="0"/>
                <a:cs typeface="Arial" charset="0"/>
              </a:rPr>
              <a:t>P2</a:t>
            </a:r>
            <a:endParaRPr lang="en-US" sz="6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69894" y="10057499"/>
            <a:ext cx="1125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smtClean="0">
                <a:latin typeface="Arial" charset="0"/>
                <a:ea typeface="Arial" charset="0"/>
                <a:cs typeface="Arial" charset="0"/>
              </a:rPr>
              <a:t>P3</a:t>
            </a:r>
            <a:endParaRPr lang="en-US" sz="6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60094" y="14857412"/>
            <a:ext cx="1125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smtClean="0">
                <a:latin typeface="Arial" charset="0"/>
                <a:ea typeface="Arial" charset="0"/>
                <a:cs typeface="Arial" charset="0"/>
              </a:rPr>
              <a:t>P4</a:t>
            </a:r>
            <a:endParaRPr lang="en-US" sz="6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12778" y="11961812"/>
            <a:ext cx="1125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smtClean="0">
                <a:latin typeface="Arial" charset="0"/>
                <a:ea typeface="Arial" charset="0"/>
                <a:cs typeface="Arial" charset="0"/>
              </a:rPr>
              <a:t>P5</a:t>
            </a:r>
            <a:endParaRPr lang="en-US" sz="6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31094" y="17176226"/>
            <a:ext cx="1125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smtClean="0">
                <a:latin typeface="Arial" charset="0"/>
                <a:ea typeface="Arial" charset="0"/>
                <a:cs typeface="Arial" charset="0"/>
              </a:rPr>
              <a:t>P6</a:t>
            </a:r>
            <a:endParaRPr lang="en-US" sz="6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44265" y="17659781"/>
            <a:ext cx="1125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" charset="0"/>
                <a:ea typeface="Arial" charset="0"/>
                <a:cs typeface="Arial" charset="0"/>
              </a:rPr>
              <a:t>P7</a:t>
            </a:r>
            <a:endParaRPr lang="en-US" sz="6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50913" y="16392336"/>
            <a:ext cx="1125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" charset="0"/>
                <a:ea typeface="Arial" charset="0"/>
                <a:cs typeface="Arial" charset="0"/>
              </a:rPr>
              <a:t>P8</a:t>
            </a:r>
            <a:endParaRPr lang="en-US" sz="6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991094" y="15213349"/>
            <a:ext cx="1125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" charset="0"/>
                <a:ea typeface="Arial" charset="0"/>
                <a:cs typeface="Arial" charset="0"/>
              </a:rPr>
              <a:t>P9</a:t>
            </a:r>
            <a:endParaRPr lang="en-US" sz="6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44" name="Group 243"/>
          <p:cNvGrpSpPr/>
          <p:nvPr/>
        </p:nvGrpSpPr>
        <p:grpSpPr>
          <a:xfrm>
            <a:off x="8979694" y="7626253"/>
            <a:ext cx="7955843" cy="10153250"/>
            <a:chOff x="8979694" y="8075612"/>
            <a:chExt cx="7955843" cy="1015325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8979694" y="16899633"/>
              <a:ext cx="1440000" cy="1329229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15495537" y="11010586"/>
              <a:ext cx="1440000" cy="1329229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2234795" y="11009780"/>
              <a:ext cx="1440000" cy="1331279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5495537" y="16899633"/>
              <a:ext cx="1440000" cy="1329229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12234795" y="8075612"/>
              <a:ext cx="1440000" cy="1329229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12234795" y="13962192"/>
              <a:ext cx="1440000" cy="1329229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12234795" y="16899633"/>
              <a:ext cx="1440000" cy="1329229"/>
            </a:xfrm>
            <a:prstGeom prst="ellipse">
              <a:avLst/>
            </a:prstGeom>
            <a:solidFill>
              <a:srgbClr val="DC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8979694" y="11010586"/>
              <a:ext cx="1440000" cy="1329229"/>
            </a:xfrm>
            <a:prstGeom prst="ellipse">
              <a:avLst/>
            </a:prstGeom>
            <a:solidFill>
              <a:srgbClr val="95F2F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65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7" name="Straight Arrow Connector 86"/>
            <p:cNvCxnSpPr>
              <a:stCxn id="7" idx="6"/>
              <a:endCxn id="15" idx="2"/>
            </p:cNvCxnSpPr>
            <p:nvPr/>
          </p:nvCxnSpPr>
          <p:spPr>
            <a:xfrm>
              <a:off x="10419694" y="17564248"/>
              <a:ext cx="1815101" cy="0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5" idx="6"/>
              <a:endCxn id="10" idx="2"/>
            </p:cNvCxnSpPr>
            <p:nvPr/>
          </p:nvCxnSpPr>
          <p:spPr>
            <a:xfrm>
              <a:off x="13674795" y="17564248"/>
              <a:ext cx="1820742" cy="0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endCxn id="14" idx="3"/>
            </p:cNvCxnSpPr>
            <p:nvPr/>
          </p:nvCxnSpPr>
          <p:spPr>
            <a:xfrm flipV="1">
              <a:off x="9547136" y="15096760"/>
              <a:ext cx="2898542" cy="1802878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14" idx="5"/>
              <a:endCxn id="10" idx="1"/>
            </p:cNvCxnSpPr>
            <p:nvPr/>
          </p:nvCxnSpPr>
          <p:spPr>
            <a:xfrm>
              <a:off x="13463912" y="15096760"/>
              <a:ext cx="2242508" cy="1997534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" idx="6"/>
              <a:endCxn id="8" idx="2"/>
            </p:cNvCxnSpPr>
            <p:nvPr/>
          </p:nvCxnSpPr>
          <p:spPr>
            <a:xfrm flipV="1">
              <a:off x="13674795" y="11675201"/>
              <a:ext cx="1820742" cy="219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6" idx="6"/>
              <a:endCxn id="9" idx="2"/>
            </p:cNvCxnSpPr>
            <p:nvPr/>
          </p:nvCxnSpPr>
          <p:spPr>
            <a:xfrm>
              <a:off x="10419694" y="11675201"/>
              <a:ext cx="1815101" cy="219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16" idx="0"/>
              <a:endCxn id="13" idx="2"/>
            </p:cNvCxnSpPr>
            <p:nvPr/>
          </p:nvCxnSpPr>
          <p:spPr>
            <a:xfrm flipV="1">
              <a:off x="9699694" y="8740227"/>
              <a:ext cx="2535101" cy="2270359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8" idx="0"/>
              <a:endCxn id="13" idx="6"/>
            </p:cNvCxnSpPr>
            <p:nvPr/>
          </p:nvCxnSpPr>
          <p:spPr>
            <a:xfrm flipH="1" flipV="1">
              <a:off x="13674795" y="8740227"/>
              <a:ext cx="2540742" cy="2270359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8" idx="4"/>
              <a:endCxn id="14" idx="7"/>
            </p:cNvCxnSpPr>
            <p:nvPr/>
          </p:nvCxnSpPr>
          <p:spPr>
            <a:xfrm flipH="1">
              <a:off x="13463912" y="12339815"/>
              <a:ext cx="2751625" cy="1817038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6" idx="4"/>
              <a:endCxn id="14" idx="1"/>
            </p:cNvCxnSpPr>
            <p:nvPr/>
          </p:nvCxnSpPr>
          <p:spPr>
            <a:xfrm>
              <a:off x="9699694" y="12339815"/>
              <a:ext cx="2745984" cy="1817038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11875294" y="13562012"/>
              <a:ext cx="2160000" cy="216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00"/>
            </a:p>
          </p:txBody>
        </p:sp>
      </p:grpSp>
      <p:sp>
        <p:nvSpPr>
          <p:cNvPr id="123" name="Right Arrow 122"/>
          <p:cNvSpPr/>
          <p:nvPr/>
        </p:nvSpPr>
        <p:spPr>
          <a:xfrm>
            <a:off x="17971294" y="12344158"/>
            <a:ext cx="1420343" cy="16445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3950494" y="18914883"/>
            <a:ext cx="136127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sz="7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252851" y="18914883"/>
            <a:ext cx="136127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7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3796010" y="18914883"/>
            <a:ext cx="130676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7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2296894" y="18914883"/>
            <a:ext cx="136127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75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02" name="Group 101"/>
          <p:cNvGrpSpPr>
            <a:grpSpLocks noChangeAspect="1"/>
          </p:cNvGrpSpPr>
          <p:nvPr/>
        </p:nvGrpSpPr>
        <p:grpSpPr>
          <a:xfrm>
            <a:off x="19342894" y="17284887"/>
            <a:ext cx="3134551" cy="2516646"/>
            <a:chOff x="578031" y="4786414"/>
            <a:chExt cx="2687994" cy="2158122"/>
          </a:xfrm>
        </p:grpSpPr>
        <p:cxnSp>
          <p:nvCxnSpPr>
            <p:cNvPr id="103" name="Straight Arrow Connector 102"/>
            <p:cNvCxnSpPr/>
            <p:nvPr/>
          </p:nvCxnSpPr>
          <p:spPr>
            <a:xfrm>
              <a:off x="1854479" y="6203424"/>
              <a:ext cx="1225040" cy="57378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1895416" y="5298871"/>
              <a:ext cx="0" cy="88026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2487706" y="6179138"/>
              <a:ext cx="778319" cy="76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5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144964" y="4786414"/>
              <a:ext cx="778319" cy="76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5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H="1">
              <a:off x="1080374" y="6202163"/>
              <a:ext cx="813370" cy="58461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78031" y="5878103"/>
              <a:ext cx="778319" cy="76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dirty="0">
                  <a:latin typeface="Arial" charset="0"/>
                  <a:ea typeface="Arial" charset="0"/>
                  <a:cs typeface="Arial" charset="0"/>
                </a:rPr>
                <a:t>+z</a:t>
              </a:r>
              <a:endParaRPr lang="en-US" sz="5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28791694" y="7022368"/>
            <a:ext cx="9813194" cy="11416444"/>
            <a:chOff x="28791694" y="7471727"/>
            <a:chExt cx="9813194" cy="11416444"/>
          </a:xfrm>
        </p:grpSpPr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8791694" y="16899633"/>
              <a:ext cx="1440000" cy="1329230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127" name="Oval 126"/>
            <p:cNvSpPr>
              <a:spLocks noChangeAspect="1"/>
            </p:cNvSpPr>
            <p:nvPr/>
          </p:nvSpPr>
          <p:spPr>
            <a:xfrm>
              <a:off x="35307537" y="11010586"/>
              <a:ext cx="1440000" cy="1329230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8" name="Oval 127"/>
            <p:cNvSpPr>
              <a:spLocks noChangeAspect="1"/>
            </p:cNvSpPr>
            <p:nvPr/>
          </p:nvSpPr>
          <p:spPr>
            <a:xfrm>
              <a:off x="32046795" y="11009780"/>
              <a:ext cx="1440000" cy="1328400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9" name="Oval 128"/>
            <p:cNvSpPr>
              <a:spLocks noChangeAspect="1"/>
            </p:cNvSpPr>
            <p:nvPr/>
          </p:nvSpPr>
          <p:spPr>
            <a:xfrm>
              <a:off x="35307537" y="16899633"/>
              <a:ext cx="1440000" cy="1329230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32046795" y="13962192"/>
              <a:ext cx="1440000" cy="1329230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3" name="Oval 132"/>
            <p:cNvSpPr>
              <a:spLocks noChangeAspect="1"/>
            </p:cNvSpPr>
            <p:nvPr/>
          </p:nvSpPr>
          <p:spPr>
            <a:xfrm>
              <a:off x="28791694" y="11010586"/>
              <a:ext cx="1440000" cy="1329230"/>
            </a:xfrm>
            <a:prstGeom prst="ellipse">
              <a:avLst/>
            </a:prstGeom>
            <a:solidFill>
              <a:srgbClr val="95F2F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65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4" name="Straight Arrow Connector 133"/>
            <p:cNvCxnSpPr>
              <a:stCxn id="126" idx="6"/>
              <a:endCxn id="223" idx="2"/>
            </p:cNvCxnSpPr>
            <p:nvPr/>
          </p:nvCxnSpPr>
          <p:spPr>
            <a:xfrm>
              <a:off x="30231694" y="17564248"/>
              <a:ext cx="1815101" cy="1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1"/>
              <a:endCxn id="133" idx="4"/>
            </p:cNvCxnSpPr>
            <p:nvPr/>
          </p:nvCxnSpPr>
          <p:spPr>
            <a:xfrm flipH="1" flipV="1">
              <a:off x="29511694" y="12339816"/>
              <a:ext cx="2745984" cy="1817037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33" idx="6"/>
              <a:endCxn id="128" idx="2"/>
            </p:cNvCxnSpPr>
            <p:nvPr/>
          </p:nvCxnSpPr>
          <p:spPr>
            <a:xfrm flipV="1">
              <a:off x="30231694" y="11673980"/>
              <a:ext cx="1815101" cy="1221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133" idx="0"/>
              <a:endCxn id="203" idx="2"/>
            </p:cNvCxnSpPr>
            <p:nvPr/>
          </p:nvCxnSpPr>
          <p:spPr>
            <a:xfrm flipV="1">
              <a:off x="29511694" y="8740227"/>
              <a:ext cx="2535101" cy="2270359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27" idx="0"/>
              <a:endCxn id="203" idx="6"/>
            </p:cNvCxnSpPr>
            <p:nvPr/>
          </p:nvCxnSpPr>
          <p:spPr>
            <a:xfrm flipH="1" flipV="1">
              <a:off x="33486795" y="8740227"/>
              <a:ext cx="2540742" cy="2270359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31" idx="7"/>
              <a:endCxn id="127" idx="4"/>
            </p:cNvCxnSpPr>
            <p:nvPr/>
          </p:nvCxnSpPr>
          <p:spPr>
            <a:xfrm flipV="1">
              <a:off x="33275912" y="12339816"/>
              <a:ext cx="2751625" cy="1817037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32771454" y="18228862"/>
              <a:ext cx="0" cy="481196"/>
            </a:xfrm>
            <a:prstGeom prst="line">
              <a:avLst/>
            </a:prstGeom>
            <a:ln w="1016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32766795" y="18674709"/>
              <a:ext cx="5023457" cy="0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37790252" y="8380412"/>
              <a:ext cx="0" cy="5221549"/>
            </a:xfrm>
            <a:prstGeom prst="line">
              <a:avLst/>
            </a:prstGeom>
            <a:ln w="1016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33327334" y="8405717"/>
              <a:ext cx="4464000" cy="0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1278289" y="10637534"/>
              <a:ext cx="891591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+y</a:t>
              </a:r>
              <a:endParaRPr lang="en-US" sz="5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326404" y="10637534"/>
              <a:ext cx="891591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+y</a:t>
              </a:r>
              <a:endParaRPr lang="en-US" sz="58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678840" y="10637534"/>
              <a:ext cx="742254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-y</a:t>
              </a:r>
              <a:endParaRPr lang="en-US" sz="5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085770" y="10637534"/>
              <a:ext cx="742254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-y</a:t>
              </a:r>
              <a:endParaRPr lang="en-US" sz="58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013020" y="10062527"/>
              <a:ext cx="742254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-x</a:t>
              </a:r>
              <a:endParaRPr lang="en-US" sz="58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1164495" y="8018161"/>
              <a:ext cx="87716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smtClean="0"/>
                <a:t>+x</a:t>
              </a:r>
              <a:endParaRPr lang="en-US" sz="5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9023599" y="12166942"/>
              <a:ext cx="721095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-x</a:t>
              </a:r>
              <a:endParaRPr lang="en-US" sz="58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1226261" y="13676984"/>
              <a:ext cx="87716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+x</a:t>
              </a:r>
              <a:endParaRPr lang="en-US" sz="58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5804766" y="10083967"/>
              <a:ext cx="87716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+x</a:t>
              </a:r>
              <a:endParaRPr lang="en-US" sz="58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3510829" y="8151812"/>
              <a:ext cx="721095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smtClean="0"/>
                <a:t>-x</a:t>
              </a:r>
              <a:endParaRPr lang="en-US" sz="58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480799" y="13676984"/>
              <a:ext cx="721095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-x</a:t>
              </a:r>
              <a:endParaRPr lang="en-US" sz="58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867057" y="12099643"/>
              <a:ext cx="87716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+x</a:t>
              </a:r>
              <a:endParaRPr lang="en-US" sz="58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1189658" y="14329727"/>
              <a:ext cx="891591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+y</a:t>
              </a:r>
              <a:endParaRPr lang="en-US" sz="58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3473916" y="14409027"/>
              <a:ext cx="891591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+y</a:t>
              </a:r>
              <a:endParaRPr lang="en-US" sz="58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8992679" y="15873075"/>
              <a:ext cx="742254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smtClean="0"/>
                <a:t>-y</a:t>
              </a:r>
              <a:endParaRPr lang="en-US" sz="58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5729161" y="15942772"/>
              <a:ext cx="742254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smtClean="0"/>
                <a:t>-y</a:t>
              </a:r>
              <a:endParaRPr lang="en-US" sz="5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187817" y="16628757"/>
              <a:ext cx="742254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-x</a:t>
              </a:r>
              <a:endParaRPr lang="en-US" sz="58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1155293" y="16628757"/>
              <a:ext cx="87716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smtClean="0"/>
                <a:t>+x</a:t>
              </a:r>
              <a:endParaRPr lang="en-US" sz="58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3352041" y="16628757"/>
              <a:ext cx="721095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-x</a:t>
              </a:r>
              <a:endParaRPr lang="en-US" sz="58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4467731" y="16628757"/>
              <a:ext cx="87716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smtClean="0"/>
                <a:t>+x</a:t>
              </a:r>
              <a:endParaRPr lang="en-US" sz="58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889631" y="17903286"/>
              <a:ext cx="87716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+z</a:t>
              </a:r>
              <a:endParaRPr lang="en-US" sz="58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188470" y="7471727"/>
              <a:ext cx="705642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-z</a:t>
              </a:r>
              <a:endParaRPr lang="en-US" sz="5800" dirty="0"/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37004337" y="13550983"/>
              <a:ext cx="1440000" cy="1329230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37790252" y="14885359"/>
              <a:ext cx="0" cy="3797077"/>
            </a:xfrm>
            <a:prstGeom prst="line">
              <a:avLst/>
            </a:prstGeom>
            <a:ln w="1016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37756579" y="12671073"/>
              <a:ext cx="848309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+z</a:t>
              </a:r>
              <a:endParaRPr lang="en-US" sz="58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827913" y="14547091"/>
              <a:ext cx="705642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smtClean="0"/>
                <a:t>-z</a:t>
              </a:r>
              <a:endParaRPr lang="en-US" sz="5800" dirty="0"/>
            </a:p>
          </p:txBody>
        </p:sp>
        <p:sp>
          <p:nvSpPr>
            <p:cNvPr id="203" name="Oval 202"/>
            <p:cNvSpPr>
              <a:spLocks noChangeAspect="1"/>
            </p:cNvSpPr>
            <p:nvPr/>
          </p:nvSpPr>
          <p:spPr>
            <a:xfrm>
              <a:off x="32046795" y="8075612"/>
              <a:ext cx="1440000" cy="1329229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18" name="Straight Arrow Connector 217"/>
            <p:cNvCxnSpPr>
              <a:stCxn id="128" idx="6"/>
              <a:endCxn id="127" idx="2"/>
            </p:cNvCxnSpPr>
            <p:nvPr/>
          </p:nvCxnSpPr>
          <p:spPr>
            <a:xfrm>
              <a:off x="33486795" y="11673980"/>
              <a:ext cx="1820742" cy="1221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/>
            <p:cNvSpPr>
              <a:spLocks noChangeAspect="1"/>
            </p:cNvSpPr>
            <p:nvPr/>
          </p:nvSpPr>
          <p:spPr>
            <a:xfrm>
              <a:off x="32046795" y="16899634"/>
              <a:ext cx="1440000" cy="1329229"/>
            </a:xfrm>
            <a:prstGeom prst="ellipse">
              <a:avLst/>
            </a:prstGeom>
            <a:solidFill>
              <a:srgbClr val="DC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65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25" name="Straight Arrow Connector 224"/>
            <p:cNvCxnSpPr>
              <a:stCxn id="131" idx="3"/>
              <a:endCxn id="126" idx="0"/>
            </p:cNvCxnSpPr>
            <p:nvPr/>
          </p:nvCxnSpPr>
          <p:spPr>
            <a:xfrm flipH="1">
              <a:off x="29511694" y="15096761"/>
              <a:ext cx="2745984" cy="1802872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131" idx="5"/>
              <a:endCxn id="129" idx="0"/>
            </p:cNvCxnSpPr>
            <p:nvPr/>
          </p:nvCxnSpPr>
          <p:spPr>
            <a:xfrm>
              <a:off x="33275912" y="15096761"/>
              <a:ext cx="2751625" cy="1802872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stCxn id="223" idx="6"/>
              <a:endCxn id="129" idx="2"/>
            </p:cNvCxnSpPr>
            <p:nvPr/>
          </p:nvCxnSpPr>
          <p:spPr>
            <a:xfrm flipV="1">
              <a:off x="33486795" y="17564248"/>
              <a:ext cx="1820742" cy="1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1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0139" y="6926799"/>
            <a:ext cx="6678000" cy="122860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94" y="6926423"/>
            <a:ext cx="6678204" cy="1228642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823843" y="7985467"/>
            <a:ext cx="9989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 smtClean="0">
                <a:latin typeface="Arial" charset="0"/>
                <a:ea typeface="Arial" charset="0"/>
                <a:cs typeface="Arial" charset="0"/>
              </a:rPr>
              <a:t>P1</a:t>
            </a:r>
            <a:endParaRPr lang="en-US" sz="5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43015" y="9955840"/>
            <a:ext cx="9989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smtClean="0">
                <a:latin typeface="Arial" charset="0"/>
                <a:ea typeface="Arial" charset="0"/>
                <a:cs typeface="Arial" charset="0"/>
              </a:rPr>
              <a:t>P2</a:t>
            </a:r>
            <a:endParaRPr lang="en-US" sz="5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50162" y="10057499"/>
            <a:ext cx="9989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smtClean="0">
                <a:latin typeface="Arial" charset="0"/>
                <a:ea typeface="Arial" charset="0"/>
                <a:cs typeface="Arial" charset="0"/>
              </a:rPr>
              <a:t>P3</a:t>
            </a:r>
            <a:endParaRPr lang="en-US" sz="5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50035" y="14911632"/>
            <a:ext cx="9989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smtClean="0">
                <a:latin typeface="Arial" charset="0"/>
                <a:ea typeface="Arial" charset="0"/>
                <a:cs typeface="Arial" charset="0"/>
              </a:rPr>
              <a:t>P4</a:t>
            </a:r>
            <a:endParaRPr lang="en-US" sz="5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12778" y="12028503"/>
            <a:ext cx="9989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smtClean="0">
                <a:latin typeface="Arial" charset="0"/>
                <a:ea typeface="Arial" charset="0"/>
                <a:cs typeface="Arial" charset="0"/>
              </a:rPr>
              <a:t>P5</a:t>
            </a:r>
            <a:endParaRPr lang="en-US" sz="5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87647" y="17176226"/>
            <a:ext cx="9989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smtClean="0">
                <a:latin typeface="Arial" charset="0"/>
                <a:ea typeface="Arial" charset="0"/>
                <a:cs typeface="Arial" charset="0"/>
              </a:rPr>
              <a:t>P6</a:t>
            </a:r>
            <a:endParaRPr lang="en-US" sz="5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28372" y="17659781"/>
            <a:ext cx="9989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 smtClean="0">
                <a:latin typeface="Arial" charset="0"/>
                <a:ea typeface="Arial" charset="0"/>
                <a:cs typeface="Arial" charset="0"/>
              </a:rPr>
              <a:t>P7</a:t>
            </a:r>
            <a:endParaRPr lang="en-US" sz="5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50913" y="16392336"/>
            <a:ext cx="9989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 smtClean="0">
                <a:latin typeface="Arial" charset="0"/>
                <a:ea typeface="Arial" charset="0"/>
                <a:cs typeface="Arial" charset="0"/>
              </a:rPr>
              <a:t>P8</a:t>
            </a:r>
            <a:endParaRPr lang="en-US" sz="5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058903" y="15314612"/>
            <a:ext cx="9989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 smtClean="0">
                <a:latin typeface="Arial" charset="0"/>
                <a:ea typeface="Arial" charset="0"/>
                <a:cs typeface="Arial" charset="0"/>
              </a:rPr>
              <a:t>P9</a:t>
            </a:r>
            <a:endParaRPr lang="en-US" sz="52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8979694" y="8075612"/>
            <a:ext cx="7775843" cy="9987097"/>
            <a:chOff x="10960894" y="8186205"/>
            <a:chExt cx="7775843" cy="9987097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10960894" y="17010226"/>
              <a:ext cx="1260000" cy="1163076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17476737" y="11121179"/>
              <a:ext cx="1260000" cy="1163076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5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4215995" y="11120373"/>
              <a:ext cx="1260000" cy="1164869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5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7476737" y="17010226"/>
              <a:ext cx="1260000" cy="1163076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5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14215995" y="8186205"/>
              <a:ext cx="1260000" cy="1163076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5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14215995" y="14072785"/>
              <a:ext cx="1260000" cy="1163076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5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14215995" y="17010226"/>
              <a:ext cx="1260000" cy="1163076"/>
            </a:xfrm>
            <a:prstGeom prst="ellipse">
              <a:avLst/>
            </a:prstGeom>
            <a:solidFill>
              <a:srgbClr val="DC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5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0960894" y="11121179"/>
              <a:ext cx="1260000" cy="1163076"/>
            </a:xfrm>
            <a:prstGeom prst="ellipse">
              <a:avLst/>
            </a:prstGeom>
            <a:solidFill>
              <a:srgbClr val="95F2F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5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7" name="Straight Arrow Connector 86"/>
            <p:cNvCxnSpPr>
              <a:stCxn id="7" idx="6"/>
              <a:endCxn id="15" idx="2"/>
            </p:cNvCxnSpPr>
            <p:nvPr/>
          </p:nvCxnSpPr>
          <p:spPr>
            <a:xfrm>
              <a:off x="12220894" y="17591764"/>
              <a:ext cx="1995101" cy="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5" idx="6"/>
              <a:endCxn id="10" idx="2"/>
            </p:cNvCxnSpPr>
            <p:nvPr/>
          </p:nvCxnSpPr>
          <p:spPr>
            <a:xfrm>
              <a:off x="15475995" y="17591764"/>
              <a:ext cx="2000742" cy="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endCxn id="14" idx="3"/>
            </p:cNvCxnSpPr>
            <p:nvPr/>
          </p:nvCxnSpPr>
          <p:spPr>
            <a:xfrm flipV="1">
              <a:off x="11528336" y="15065532"/>
              <a:ext cx="2872182" cy="1944697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14" idx="5"/>
              <a:endCxn id="10" idx="1"/>
            </p:cNvCxnSpPr>
            <p:nvPr/>
          </p:nvCxnSpPr>
          <p:spPr>
            <a:xfrm>
              <a:off x="15291472" y="15065532"/>
              <a:ext cx="2369788" cy="2115023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" idx="6"/>
              <a:endCxn id="8" idx="2"/>
            </p:cNvCxnSpPr>
            <p:nvPr/>
          </p:nvCxnSpPr>
          <p:spPr>
            <a:xfrm flipV="1">
              <a:off x="15475995" y="11702717"/>
              <a:ext cx="2000742" cy="91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6" idx="6"/>
              <a:endCxn id="9" idx="2"/>
            </p:cNvCxnSpPr>
            <p:nvPr/>
          </p:nvCxnSpPr>
          <p:spPr>
            <a:xfrm>
              <a:off x="12220894" y="11702717"/>
              <a:ext cx="1995101" cy="91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16" idx="0"/>
              <a:endCxn id="13" idx="2"/>
            </p:cNvCxnSpPr>
            <p:nvPr/>
          </p:nvCxnSpPr>
          <p:spPr>
            <a:xfrm flipV="1">
              <a:off x="11590894" y="8767743"/>
              <a:ext cx="2625101" cy="2353436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8" idx="0"/>
              <a:endCxn id="13" idx="6"/>
            </p:cNvCxnSpPr>
            <p:nvPr/>
          </p:nvCxnSpPr>
          <p:spPr>
            <a:xfrm flipH="1" flipV="1">
              <a:off x="15475995" y="8767743"/>
              <a:ext cx="2630742" cy="2353436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8" idx="4"/>
              <a:endCxn id="14" idx="7"/>
            </p:cNvCxnSpPr>
            <p:nvPr/>
          </p:nvCxnSpPr>
          <p:spPr>
            <a:xfrm flipH="1">
              <a:off x="15291472" y="12284255"/>
              <a:ext cx="2815265" cy="1958859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6" idx="4"/>
              <a:endCxn id="14" idx="1"/>
            </p:cNvCxnSpPr>
            <p:nvPr/>
          </p:nvCxnSpPr>
          <p:spPr>
            <a:xfrm>
              <a:off x="11590894" y="12284255"/>
              <a:ext cx="2809624" cy="1958859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13915868" y="13712735"/>
              <a:ext cx="1883175" cy="188317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/>
            </a:p>
          </p:txBody>
        </p:sp>
      </p:grpSp>
      <p:sp>
        <p:nvSpPr>
          <p:cNvPr id="123" name="Right Arrow 122"/>
          <p:cNvSpPr/>
          <p:nvPr/>
        </p:nvSpPr>
        <p:spPr>
          <a:xfrm>
            <a:off x="17971294" y="12344158"/>
            <a:ext cx="1420343" cy="16445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3950494" y="18914883"/>
            <a:ext cx="1313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sz="7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252851" y="18914883"/>
            <a:ext cx="1313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7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3796010" y="18914883"/>
            <a:ext cx="1261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7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2296894" y="18914883"/>
            <a:ext cx="1313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72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8791694" y="7395527"/>
            <a:ext cx="9663173" cy="11398834"/>
            <a:chOff x="29096494" y="7395527"/>
            <a:chExt cx="9663173" cy="11398834"/>
          </a:xfrm>
        </p:grpSpPr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29096494" y="16899633"/>
              <a:ext cx="1260000" cy="1163076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127" name="Oval 126"/>
            <p:cNvSpPr>
              <a:spLocks noChangeAspect="1"/>
            </p:cNvSpPr>
            <p:nvPr/>
          </p:nvSpPr>
          <p:spPr>
            <a:xfrm>
              <a:off x="35612337" y="11010586"/>
              <a:ext cx="1260000" cy="1163076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5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8" name="Oval 127"/>
            <p:cNvSpPr>
              <a:spLocks noChangeAspect="1"/>
            </p:cNvSpPr>
            <p:nvPr/>
          </p:nvSpPr>
          <p:spPr>
            <a:xfrm>
              <a:off x="32351595" y="11009780"/>
              <a:ext cx="1260000" cy="1164869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5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9" name="Oval 128"/>
            <p:cNvSpPr>
              <a:spLocks noChangeAspect="1"/>
            </p:cNvSpPr>
            <p:nvPr/>
          </p:nvSpPr>
          <p:spPr>
            <a:xfrm>
              <a:off x="35612337" y="16899633"/>
              <a:ext cx="1260000" cy="1163076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5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32351595" y="8075612"/>
              <a:ext cx="1260000" cy="1163076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5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32351595" y="13962192"/>
              <a:ext cx="1260000" cy="1163076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5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2" name="Oval 131"/>
            <p:cNvSpPr>
              <a:spLocks noChangeAspect="1"/>
            </p:cNvSpPr>
            <p:nvPr/>
          </p:nvSpPr>
          <p:spPr>
            <a:xfrm>
              <a:off x="32351595" y="16899633"/>
              <a:ext cx="1260000" cy="1163076"/>
            </a:xfrm>
            <a:prstGeom prst="ellipse">
              <a:avLst/>
            </a:prstGeom>
            <a:solidFill>
              <a:srgbClr val="DC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5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3" name="Oval 132"/>
            <p:cNvSpPr>
              <a:spLocks noChangeAspect="1"/>
            </p:cNvSpPr>
            <p:nvPr/>
          </p:nvSpPr>
          <p:spPr>
            <a:xfrm>
              <a:off x="29096494" y="11010586"/>
              <a:ext cx="1260000" cy="1163076"/>
            </a:xfrm>
            <a:prstGeom prst="ellipse">
              <a:avLst/>
            </a:prstGeom>
            <a:solidFill>
              <a:srgbClr val="95F2F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5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4" name="Straight Arrow Connector 133"/>
            <p:cNvCxnSpPr>
              <a:stCxn id="130" idx="6"/>
              <a:endCxn id="138" idx="2"/>
            </p:cNvCxnSpPr>
            <p:nvPr/>
          </p:nvCxnSpPr>
          <p:spPr>
            <a:xfrm>
              <a:off x="30356494" y="17481171"/>
              <a:ext cx="1995101" cy="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8" idx="6"/>
              <a:endCxn id="133" idx="2"/>
            </p:cNvCxnSpPr>
            <p:nvPr/>
          </p:nvCxnSpPr>
          <p:spPr>
            <a:xfrm>
              <a:off x="33611595" y="17481171"/>
              <a:ext cx="2000742" cy="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endCxn id="137" idx="3"/>
            </p:cNvCxnSpPr>
            <p:nvPr/>
          </p:nvCxnSpPr>
          <p:spPr>
            <a:xfrm flipV="1">
              <a:off x="29663936" y="14954939"/>
              <a:ext cx="2872182" cy="1944697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7" idx="5"/>
              <a:endCxn id="133" idx="1"/>
            </p:cNvCxnSpPr>
            <p:nvPr/>
          </p:nvCxnSpPr>
          <p:spPr>
            <a:xfrm>
              <a:off x="33427072" y="14954939"/>
              <a:ext cx="2369788" cy="2115023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32" idx="6"/>
              <a:endCxn id="131" idx="2"/>
            </p:cNvCxnSpPr>
            <p:nvPr/>
          </p:nvCxnSpPr>
          <p:spPr>
            <a:xfrm flipV="1">
              <a:off x="33611595" y="11592124"/>
              <a:ext cx="2000742" cy="91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39" idx="6"/>
              <a:endCxn id="132" idx="2"/>
            </p:cNvCxnSpPr>
            <p:nvPr/>
          </p:nvCxnSpPr>
          <p:spPr>
            <a:xfrm>
              <a:off x="30356494" y="11592124"/>
              <a:ext cx="1995101" cy="91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139" idx="0"/>
              <a:endCxn id="136" idx="2"/>
            </p:cNvCxnSpPr>
            <p:nvPr/>
          </p:nvCxnSpPr>
          <p:spPr>
            <a:xfrm flipV="1">
              <a:off x="29726494" y="8657150"/>
              <a:ext cx="2625101" cy="2353436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1" idx="0"/>
              <a:endCxn id="136" idx="6"/>
            </p:cNvCxnSpPr>
            <p:nvPr/>
          </p:nvCxnSpPr>
          <p:spPr>
            <a:xfrm flipH="1" flipV="1">
              <a:off x="33611595" y="8657150"/>
              <a:ext cx="2630742" cy="2353436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31" idx="4"/>
              <a:endCxn id="137" idx="7"/>
            </p:cNvCxnSpPr>
            <p:nvPr/>
          </p:nvCxnSpPr>
          <p:spPr>
            <a:xfrm flipH="1">
              <a:off x="33427072" y="12173662"/>
              <a:ext cx="2815265" cy="1958859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39" idx="4"/>
              <a:endCxn id="137" idx="1"/>
            </p:cNvCxnSpPr>
            <p:nvPr/>
          </p:nvCxnSpPr>
          <p:spPr>
            <a:xfrm>
              <a:off x="29726494" y="12173662"/>
              <a:ext cx="2809624" cy="1958859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32" idx="4"/>
            </p:cNvCxnSpPr>
            <p:nvPr/>
          </p:nvCxnSpPr>
          <p:spPr>
            <a:xfrm>
              <a:off x="32981595" y="18062709"/>
              <a:ext cx="0" cy="612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32981595" y="18674709"/>
              <a:ext cx="4957542" cy="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37939137" y="8290066"/>
              <a:ext cx="0" cy="5260917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33427072" y="8290066"/>
              <a:ext cx="4512065" cy="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1583089" y="10607239"/>
              <a:ext cx="891591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+y</a:t>
              </a:r>
              <a:endParaRPr lang="en-US" sz="5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410684" y="10607239"/>
              <a:ext cx="891591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+y</a:t>
              </a:r>
              <a:endParaRPr lang="en-US" sz="58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791513" y="10607239"/>
              <a:ext cx="742254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-y</a:t>
              </a:r>
              <a:endParaRPr lang="en-US" sz="5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390570" y="10607239"/>
              <a:ext cx="742254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smtClean="0"/>
                <a:t>-y</a:t>
              </a:r>
              <a:endParaRPr lang="en-US" sz="58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180314" y="10062527"/>
              <a:ext cx="742254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-x</a:t>
              </a:r>
              <a:endParaRPr lang="en-US" sz="58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1508886" y="7858068"/>
              <a:ext cx="87716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smtClean="0"/>
                <a:t>+x</a:t>
              </a:r>
              <a:endParaRPr lang="en-US" sz="5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9180314" y="11961812"/>
              <a:ext cx="721095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-x</a:t>
              </a:r>
              <a:endParaRPr lang="en-US" sz="58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1472133" y="13676984"/>
              <a:ext cx="87716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+x</a:t>
              </a:r>
              <a:endParaRPr lang="en-US" sz="58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044063" y="10062527"/>
              <a:ext cx="87716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+x</a:t>
              </a:r>
              <a:endParaRPr lang="en-US" sz="58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3815629" y="8151812"/>
              <a:ext cx="721095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smtClean="0"/>
                <a:t>-x</a:t>
              </a:r>
              <a:endParaRPr lang="en-US" sz="58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582831" y="13676984"/>
              <a:ext cx="721095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-x</a:t>
              </a:r>
              <a:endParaRPr lang="en-US" sz="58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044063" y="11961812"/>
              <a:ext cx="87716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+x</a:t>
              </a:r>
              <a:endParaRPr lang="en-US" sz="58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1494458" y="14329727"/>
              <a:ext cx="891591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+y</a:t>
              </a:r>
              <a:endParaRPr lang="en-US" sz="58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3599315" y="14329727"/>
              <a:ext cx="891591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+y</a:t>
              </a:r>
              <a:endParaRPr lang="en-US" sz="58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172694" y="15853727"/>
              <a:ext cx="742254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smtClean="0"/>
                <a:t>-y</a:t>
              </a:r>
              <a:endParaRPr lang="en-US" sz="58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5517040" y="16000412"/>
              <a:ext cx="742254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smtClean="0"/>
                <a:t>-y</a:t>
              </a:r>
              <a:endParaRPr lang="en-US" sz="5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273871" y="16582933"/>
              <a:ext cx="742254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-x</a:t>
              </a:r>
              <a:endParaRPr lang="en-US" sz="58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1576340" y="16582933"/>
              <a:ext cx="87716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smtClean="0"/>
                <a:t>+x</a:t>
              </a:r>
              <a:endParaRPr lang="en-US" sz="58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3538870" y="16582933"/>
              <a:ext cx="721095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-x</a:t>
              </a:r>
              <a:endParaRPr lang="en-US" sz="58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4692792" y="16582933"/>
              <a:ext cx="87716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smtClean="0"/>
                <a:t>+x</a:t>
              </a:r>
              <a:endParaRPr lang="en-US" sz="58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145816" y="17809476"/>
              <a:ext cx="87716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+z</a:t>
              </a:r>
              <a:endParaRPr lang="en-US" sz="58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297679" y="7395527"/>
              <a:ext cx="705642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 smtClean="0"/>
                <a:t>-z</a:t>
              </a:r>
              <a:endParaRPr lang="en-US" sz="5800" dirty="0"/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37309137" y="13550983"/>
              <a:ext cx="1260000" cy="116307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37939137" y="14714058"/>
              <a:ext cx="0" cy="3996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37911358" y="12729527"/>
              <a:ext cx="848309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smtClean="0"/>
                <a:t>+z</a:t>
              </a:r>
              <a:endParaRPr lang="en-US" sz="58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992052" y="14476412"/>
              <a:ext cx="705642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smtClean="0"/>
                <a:t>-z</a:t>
              </a:r>
              <a:endParaRPr lang="en-US" sz="5800" dirty="0"/>
            </a:p>
          </p:txBody>
        </p:sp>
      </p:grpSp>
      <p:grpSp>
        <p:nvGrpSpPr>
          <p:cNvPr id="102" name="Group 101"/>
          <p:cNvGrpSpPr>
            <a:grpSpLocks noChangeAspect="1"/>
          </p:cNvGrpSpPr>
          <p:nvPr/>
        </p:nvGrpSpPr>
        <p:grpSpPr>
          <a:xfrm>
            <a:off x="19342894" y="17284887"/>
            <a:ext cx="3134551" cy="2516646"/>
            <a:chOff x="578031" y="4786414"/>
            <a:chExt cx="2687994" cy="2158122"/>
          </a:xfrm>
        </p:grpSpPr>
        <p:cxnSp>
          <p:nvCxnSpPr>
            <p:cNvPr id="103" name="Straight Arrow Connector 102"/>
            <p:cNvCxnSpPr/>
            <p:nvPr/>
          </p:nvCxnSpPr>
          <p:spPr>
            <a:xfrm>
              <a:off x="1854479" y="6203424"/>
              <a:ext cx="1225040" cy="57378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1895416" y="5298871"/>
              <a:ext cx="0" cy="88026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2487706" y="6179138"/>
              <a:ext cx="778319" cy="76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5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144964" y="4786414"/>
              <a:ext cx="778319" cy="76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5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H="1">
              <a:off x="1080374" y="6202163"/>
              <a:ext cx="813370" cy="58461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78031" y="5878103"/>
              <a:ext cx="778319" cy="76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dirty="0">
                  <a:latin typeface="Arial" charset="0"/>
                  <a:ea typeface="Arial" charset="0"/>
                  <a:cs typeface="Arial" charset="0"/>
                </a:rPr>
                <a:t>+z</a:t>
              </a:r>
              <a:endParaRPr lang="en-US" sz="5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85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/>
          <p:cNvGrpSpPr/>
          <p:nvPr/>
        </p:nvGrpSpPr>
        <p:grpSpPr>
          <a:xfrm>
            <a:off x="1457337" y="7177047"/>
            <a:ext cx="6840000" cy="12256014"/>
            <a:chOff x="2977894" y="7287640"/>
            <a:chExt cx="6840000" cy="122560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894" y="7287640"/>
              <a:ext cx="6840000" cy="12256014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398903" y="8400659"/>
              <a:ext cx="998991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smtClean="0">
                  <a:latin typeface="Arial" charset="0"/>
                  <a:ea typeface="Arial" charset="0"/>
                  <a:cs typeface="Arial" charset="0"/>
                </a:rPr>
                <a:t>P1</a:t>
              </a:r>
              <a:endParaRPr lang="en-US" sz="52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77894" y="10171359"/>
              <a:ext cx="998991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smtClean="0">
                  <a:latin typeface="Arial" charset="0"/>
                  <a:ea typeface="Arial" charset="0"/>
                  <a:cs typeface="Arial" charset="0"/>
                </a:rPr>
                <a:t>P2</a:t>
              </a:r>
              <a:endParaRPr lang="en-US" sz="5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160596" y="9951941"/>
              <a:ext cx="998991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smtClean="0">
                  <a:latin typeface="Arial" charset="0"/>
                  <a:ea typeface="Arial" charset="0"/>
                  <a:cs typeface="Arial" charset="0"/>
                </a:rPr>
                <a:t>P3</a:t>
              </a:r>
              <a:endParaRPr lang="en-US" sz="5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36503" y="15209944"/>
              <a:ext cx="998991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smtClean="0">
                  <a:latin typeface="Arial" charset="0"/>
                  <a:ea typeface="Arial" charset="0"/>
                  <a:cs typeface="Arial" charset="0"/>
                </a:rPr>
                <a:t>P4</a:t>
              </a:r>
              <a:endParaRPr lang="en-US" sz="5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98398" y="12454751"/>
              <a:ext cx="998991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smtClean="0">
                  <a:latin typeface="Arial" charset="0"/>
                  <a:ea typeface="Arial" charset="0"/>
                  <a:cs typeface="Arial" charset="0"/>
                </a:rPr>
                <a:t>P5</a:t>
              </a:r>
              <a:endParaRPr lang="en-US" sz="5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50101" y="15656220"/>
              <a:ext cx="998991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smtClean="0">
                  <a:latin typeface="Arial" charset="0"/>
                  <a:ea typeface="Arial" charset="0"/>
                  <a:cs typeface="Arial" charset="0"/>
                </a:rPr>
                <a:t>P6</a:t>
              </a:r>
              <a:endParaRPr lang="en-US" sz="5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687710" y="15468501"/>
              <a:ext cx="998991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smtClean="0">
                  <a:latin typeface="Arial" charset="0"/>
                  <a:ea typeface="Arial" charset="0"/>
                  <a:cs typeface="Arial" charset="0"/>
                </a:rPr>
                <a:t>P7</a:t>
              </a:r>
              <a:endParaRPr lang="en-US" sz="5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03324" y="16673665"/>
              <a:ext cx="998991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dirty="0" smtClean="0">
                  <a:latin typeface="Arial" charset="0"/>
                  <a:ea typeface="Arial" charset="0"/>
                  <a:cs typeface="Arial" charset="0"/>
                </a:rPr>
                <a:t>P8</a:t>
              </a:r>
              <a:endParaRPr lang="en-US" sz="52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1327537" y="6996833"/>
            <a:ext cx="6840000" cy="12256014"/>
            <a:chOff x="22848094" y="7107426"/>
            <a:chExt cx="6840000" cy="122560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48094" y="7107426"/>
              <a:ext cx="6840000" cy="12256014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25768598" y="15468501"/>
              <a:ext cx="998991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dirty="0" smtClean="0">
                  <a:latin typeface="Arial" charset="0"/>
                  <a:ea typeface="Arial" charset="0"/>
                  <a:cs typeface="Arial" charset="0"/>
                </a:rPr>
                <a:t>P9</a:t>
              </a:r>
              <a:endParaRPr lang="en-US" sz="52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9440337" y="8075612"/>
            <a:ext cx="7775843" cy="9987097"/>
            <a:chOff x="10960894" y="8186205"/>
            <a:chExt cx="7775843" cy="9987097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10960894" y="17010226"/>
              <a:ext cx="1260000" cy="1163076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17476737" y="11121179"/>
              <a:ext cx="1260000" cy="1163076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4215995" y="11120373"/>
              <a:ext cx="1260000" cy="1164869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7476737" y="17010226"/>
              <a:ext cx="1260000" cy="1163076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14215995" y="8186205"/>
              <a:ext cx="1260000" cy="1163076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14215995" y="14072785"/>
              <a:ext cx="1260000" cy="1163076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14215995" y="17010226"/>
              <a:ext cx="1260000" cy="1163076"/>
            </a:xfrm>
            <a:prstGeom prst="ellipse">
              <a:avLst/>
            </a:prstGeom>
            <a:solidFill>
              <a:srgbClr val="DC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5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0960894" y="11121179"/>
              <a:ext cx="1260000" cy="1163076"/>
            </a:xfrm>
            <a:prstGeom prst="ellipse">
              <a:avLst/>
            </a:prstGeom>
            <a:solidFill>
              <a:srgbClr val="95F2F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7" name="Straight Arrow Connector 86"/>
            <p:cNvCxnSpPr>
              <a:stCxn id="7" idx="6"/>
              <a:endCxn id="15" idx="2"/>
            </p:cNvCxnSpPr>
            <p:nvPr/>
          </p:nvCxnSpPr>
          <p:spPr>
            <a:xfrm>
              <a:off x="12220894" y="17591764"/>
              <a:ext cx="1995101" cy="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5" idx="6"/>
              <a:endCxn id="10" idx="2"/>
            </p:cNvCxnSpPr>
            <p:nvPr/>
          </p:nvCxnSpPr>
          <p:spPr>
            <a:xfrm>
              <a:off x="15475995" y="17591764"/>
              <a:ext cx="2000742" cy="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endCxn id="14" idx="3"/>
            </p:cNvCxnSpPr>
            <p:nvPr/>
          </p:nvCxnSpPr>
          <p:spPr>
            <a:xfrm flipV="1">
              <a:off x="11528336" y="15065532"/>
              <a:ext cx="2872182" cy="1944697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14" idx="5"/>
              <a:endCxn id="10" idx="1"/>
            </p:cNvCxnSpPr>
            <p:nvPr/>
          </p:nvCxnSpPr>
          <p:spPr>
            <a:xfrm>
              <a:off x="15291472" y="15065532"/>
              <a:ext cx="2369788" cy="2115023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" idx="6"/>
              <a:endCxn id="8" idx="2"/>
            </p:cNvCxnSpPr>
            <p:nvPr/>
          </p:nvCxnSpPr>
          <p:spPr>
            <a:xfrm flipV="1">
              <a:off x="15475995" y="11702717"/>
              <a:ext cx="2000742" cy="91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6" idx="6"/>
              <a:endCxn id="9" idx="2"/>
            </p:cNvCxnSpPr>
            <p:nvPr/>
          </p:nvCxnSpPr>
          <p:spPr>
            <a:xfrm>
              <a:off x="12220894" y="11702717"/>
              <a:ext cx="1995101" cy="91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16" idx="0"/>
              <a:endCxn id="13" idx="2"/>
            </p:cNvCxnSpPr>
            <p:nvPr/>
          </p:nvCxnSpPr>
          <p:spPr>
            <a:xfrm flipV="1">
              <a:off x="11590894" y="8767743"/>
              <a:ext cx="2625101" cy="2353436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8" idx="0"/>
              <a:endCxn id="13" idx="6"/>
            </p:cNvCxnSpPr>
            <p:nvPr/>
          </p:nvCxnSpPr>
          <p:spPr>
            <a:xfrm flipH="1" flipV="1">
              <a:off x="15475995" y="8767743"/>
              <a:ext cx="2630742" cy="2353436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8" idx="4"/>
              <a:endCxn id="14" idx="7"/>
            </p:cNvCxnSpPr>
            <p:nvPr/>
          </p:nvCxnSpPr>
          <p:spPr>
            <a:xfrm flipH="1">
              <a:off x="15291472" y="12284255"/>
              <a:ext cx="2815265" cy="1958859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6" idx="4"/>
              <a:endCxn id="14" idx="1"/>
            </p:cNvCxnSpPr>
            <p:nvPr/>
          </p:nvCxnSpPr>
          <p:spPr>
            <a:xfrm>
              <a:off x="11590894" y="12284255"/>
              <a:ext cx="2809624" cy="1958859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13915868" y="13712735"/>
              <a:ext cx="1883175" cy="188317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ight Arrow 122"/>
          <p:cNvSpPr/>
          <p:nvPr/>
        </p:nvSpPr>
        <p:spPr>
          <a:xfrm>
            <a:off x="18688118" y="12344158"/>
            <a:ext cx="1420343" cy="16445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9553694" y="16899633"/>
            <a:ext cx="1260000" cy="1163076"/>
          </a:xfrm>
          <a:prstGeom prst="ellipse">
            <a:avLst/>
          </a:prstGeom>
          <a:solidFill>
            <a:srgbClr val="FFA0D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36069537" y="11010586"/>
            <a:ext cx="1260000" cy="1163076"/>
          </a:xfrm>
          <a:prstGeom prst="ellipse">
            <a:avLst/>
          </a:prstGeom>
          <a:solidFill>
            <a:srgbClr val="C896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endParaRPr lang="en-US" sz="50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32808795" y="11009780"/>
            <a:ext cx="1260000" cy="1164869"/>
          </a:xfrm>
          <a:prstGeom prst="ellipse">
            <a:avLst/>
          </a:prstGeom>
          <a:solidFill>
            <a:srgbClr val="A0F0A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endParaRPr lang="en-US" sz="50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36069537" y="16899633"/>
            <a:ext cx="1260000" cy="1163076"/>
          </a:xfrm>
          <a:prstGeom prst="ellipse">
            <a:avLst/>
          </a:prstGeom>
          <a:solidFill>
            <a:srgbClr val="B49687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7</a:t>
            </a:r>
            <a:endParaRPr lang="en-US" sz="50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32808795" y="8075612"/>
            <a:ext cx="1260000" cy="1163076"/>
          </a:xfrm>
          <a:prstGeom prst="ellipse">
            <a:avLst/>
          </a:prstGeom>
          <a:solidFill>
            <a:srgbClr val="F0F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lang="en-US" sz="50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32808795" y="13962192"/>
            <a:ext cx="1260000" cy="1163076"/>
          </a:xfrm>
          <a:prstGeom prst="ellipse">
            <a:avLst/>
          </a:prstGeom>
          <a:solidFill>
            <a:srgbClr val="A0A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lang="en-US" sz="50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32808795" y="16899633"/>
            <a:ext cx="1260000" cy="1163076"/>
          </a:xfrm>
          <a:prstGeom prst="ellipse">
            <a:avLst/>
          </a:prstGeom>
          <a:solidFill>
            <a:srgbClr val="DCFF8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lang="en-US" sz="50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29553694" y="11010586"/>
            <a:ext cx="1260000" cy="1163076"/>
          </a:xfrm>
          <a:prstGeom prst="ellipse">
            <a:avLst/>
          </a:prstGeom>
          <a:solidFill>
            <a:srgbClr val="95F2F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endParaRPr lang="en-US" sz="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4" name="Straight Arrow Connector 133"/>
          <p:cNvCxnSpPr>
            <a:stCxn id="130" idx="6"/>
            <a:endCxn id="138" idx="2"/>
          </p:cNvCxnSpPr>
          <p:nvPr/>
        </p:nvCxnSpPr>
        <p:spPr>
          <a:xfrm>
            <a:off x="30813694" y="17481171"/>
            <a:ext cx="1995101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8" idx="6"/>
            <a:endCxn id="133" idx="2"/>
          </p:cNvCxnSpPr>
          <p:nvPr/>
        </p:nvCxnSpPr>
        <p:spPr>
          <a:xfrm>
            <a:off x="34068795" y="17481171"/>
            <a:ext cx="200074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137" idx="3"/>
          </p:cNvCxnSpPr>
          <p:nvPr/>
        </p:nvCxnSpPr>
        <p:spPr>
          <a:xfrm flipV="1">
            <a:off x="30121136" y="14954939"/>
            <a:ext cx="2872182" cy="1944697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37" idx="5"/>
            <a:endCxn id="133" idx="1"/>
          </p:cNvCxnSpPr>
          <p:nvPr/>
        </p:nvCxnSpPr>
        <p:spPr>
          <a:xfrm>
            <a:off x="33884272" y="14954939"/>
            <a:ext cx="2369788" cy="2115023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2" idx="6"/>
            <a:endCxn id="131" idx="2"/>
          </p:cNvCxnSpPr>
          <p:nvPr/>
        </p:nvCxnSpPr>
        <p:spPr>
          <a:xfrm flipV="1">
            <a:off x="34068795" y="11592124"/>
            <a:ext cx="2000742" cy="91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39" idx="6"/>
            <a:endCxn id="132" idx="2"/>
          </p:cNvCxnSpPr>
          <p:nvPr/>
        </p:nvCxnSpPr>
        <p:spPr>
          <a:xfrm>
            <a:off x="30813694" y="11592124"/>
            <a:ext cx="1995101" cy="91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9" idx="0"/>
            <a:endCxn id="136" idx="2"/>
          </p:cNvCxnSpPr>
          <p:nvPr/>
        </p:nvCxnSpPr>
        <p:spPr>
          <a:xfrm flipV="1">
            <a:off x="30183694" y="8657150"/>
            <a:ext cx="2625101" cy="2353436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1" idx="0"/>
            <a:endCxn id="136" idx="6"/>
          </p:cNvCxnSpPr>
          <p:nvPr/>
        </p:nvCxnSpPr>
        <p:spPr>
          <a:xfrm flipH="1" flipV="1">
            <a:off x="34068795" y="8657150"/>
            <a:ext cx="2630742" cy="2353436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1" idx="4"/>
            <a:endCxn id="137" idx="7"/>
          </p:cNvCxnSpPr>
          <p:nvPr/>
        </p:nvCxnSpPr>
        <p:spPr>
          <a:xfrm flipH="1">
            <a:off x="33884272" y="12173662"/>
            <a:ext cx="2815265" cy="1958859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9" idx="4"/>
            <a:endCxn id="137" idx="1"/>
          </p:cNvCxnSpPr>
          <p:nvPr/>
        </p:nvCxnSpPr>
        <p:spPr>
          <a:xfrm>
            <a:off x="30183694" y="12173662"/>
            <a:ext cx="2809624" cy="1958859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32" idx="4"/>
          </p:cNvCxnSpPr>
          <p:nvPr/>
        </p:nvCxnSpPr>
        <p:spPr>
          <a:xfrm>
            <a:off x="33438795" y="18062709"/>
            <a:ext cx="0" cy="61200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33438795" y="18674709"/>
            <a:ext cx="495754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8396337" y="8290066"/>
            <a:ext cx="0" cy="5260917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33884272" y="8290066"/>
            <a:ext cx="4512065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377841" y="18914883"/>
            <a:ext cx="1313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sz="7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713494" y="18914883"/>
            <a:ext cx="1313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7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4405610" y="18914883"/>
            <a:ext cx="1261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7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3211294" y="18914883"/>
            <a:ext cx="1313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7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040289" y="10607239"/>
            <a:ext cx="89159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dirty="0" smtClean="0"/>
              <a:t>+y</a:t>
            </a:r>
            <a:endParaRPr lang="en-US" sz="5800" dirty="0"/>
          </a:p>
        </p:txBody>
      </p: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19806925" y="16916923"/>
            <a:ext cx="2526500" cy="2917018"/>
            <a:chOff x="1150764" y="4788223"/>
            <a:chExt cx="2166568" cy="2501457"/>
          </a:xfrm>
        </p:grpSpPr>
        <p:cxnSp>
          <p:nvCxnSpPr>
            <p:cNvPr id="65" name="Straight Arrow Connector 64"/>
            <p:cNvCxnSpPr/>
            <p:nvPr/>
          </p:nvCxnSpPr>
          <p:spPr>
            <a:xfrm flipV="1">
              <a:off x="1867353" y="6064269"/>
              <a:ext cx="1107194" cy="12638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1895416" y="5298871"/>
              <a:ext cx="0" cy="88026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539013" y="5990604"/>
              <a:ext cx="778319" cy="76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5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50764" y="4788223"/>
              <a:ext cx="778319" cy="76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5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1893745" y="6190651"/>
              <a:ext cx="398071" cy="89090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375526" y="6524282"/>
              <a:ext cx="778319" cy="76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00" dirty="0">
                  <a:latin typeface="Arial" charset="0"/>
                  <a:ea typeface="Arial" charset="0"/>
                  <a:cs typeface="Arial" charset="0"/>
                </a:rPr>
                <a:t>+z</a:t>
              </a:r>
              <a:endParaRPr lang="en-US" sz="5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33867884" y="10607239"/>
            <a:ext cx="89159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dirty="0" smtClean="0"/>
              <a:t>+y</a:t>
            </a:r>
            <a:endParaRPr lang="en-US" sz="5800" dirty="0"/>
          </a:p>
        </p:txBody>
      </p:sp>
      <p:sp>
        <p:nvSpPr>
          <p:cNvPr id="72" name="TextBox 71"/>
          <p:cNvSpPr txBox="1"/>
          <p:nvPr/>
        </p:nvSpPr>
        <p:spPr>
          <a:xfrm>
            <a:off x="35248713" y="10607239"/>
            <a:ext cx="74225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dirty="0" smtClean="0"/>
              <a:t>-y</a:t>
            </a:r>
            <a:endParaRPr lang="en-US" sz="5800" dirty="0"/>
          </a:p>
        </p:txBody>
      </p:sp>
      <p:sp>
        <p:nvSpPr>
          <p:cNvPr id="73" name="TextBox 72"/>
          <p:cNvSpPr txBox="1"/>
          <p:nvPr/>
        </p:nvSpPr>
        <p:spPr>
          <a:xfrm>
            <a:off x="30847770" y="10607239"/>
            <a:ext cx="74225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smtClean="0"/>
              <a:t>-y</a:t>
            </a:r>
            <a:endParaRPr lang="en-US" sz="5800" dirty="0"/>
          </a:p>
        </p:txBody>
      </p:sp>
      <p:sp>
        <p:nvSpPr>
          <p:cNvPr id="74" name="TextBox 73"/>
          <p:cNvSpPr txBox="1"/>
          <p:nvPr/>
        </p:nvSpPr>
        <p:spPr>
          <a:xfrm>
            <a:off x="29637514" y="10062527"/>
            <a:ext cx="74225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dirty="0" smtClean="0"/>
              <a:t>-x</a:t>
            </a:r>
            <a:endParaRPr lang="en-US" sz="5800" dirty="0"/>
          </a:p>
        </p:txBody>
      </p:sp>
      <p:sp>
        <p:nvSpPr>
          <p:cNvPr id="75" name="TextBox 74"/>
          <p:cNvSpPr txBox="1"/>
          <p:nvPr/>
        </p:nvSpPr>
        <p:spPr>
          <a:xfrm>
            <a:off x="31966086" y="7858068"/>
            <a:ext cx="87716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smtClean="0"/>
              <a:t>+x</a:t>
            </a:r>
            <a:endParaRPr lang="en-US" sz="5800" dirty="0"/>
          </a:p>
        </p:txBody>
      </p:sp>
      <p:sp>
        <p:nvSpPr>
          <p:cNvPr id="76" name="TextBox 75"/>
          <p:cNvSpPr txBox="1"/>
          <p:nvPr/>
        </p:nvSpPr>
        <p:spPr>
          <a:xfrm>
            <a:off x="29637514" y="11961812"/>
            <a:ext cx="72109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dirty="0" smtClean="0"/>
              <a:t>-x</a:t>
            </a:r>
            <a:endParaRPr lang="en-US" sz="5800" dirty="0"/>
          </a:p>
        </p:txBody>
      </p:sp>
      <p:sp>
        <p:nvSpPr>
          <p:cNvPr id="77" name="TextBox 76"/>
          <p:cNvSpPr txBox="1"/>
          <p:nvPr/>
        </p:nvSpPr>
        <p:spPr>
          <a:xfrm>
            <a:off x="31929333" y="13676984"/>
            <a:ext cx="87716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dirty="0" smtClean="0"/>
              <a:t>+x</a:t>
            </a:r>
            <a:endParaRPr lang="en-US" sz="5800" dirty="0"/>
          </a:p>
        </p:txBody>
      </p:sp>
      <p:sp>
        <p:nvSpPr>
          <p:cNvPr id="78" name="TextBox 77"/>
          <p:cNvSpPr txBox="1"/>
          <p:nvPr/>
        </p:nvSpPr>
        <p:spPr>
          <a:xfrm>
            <a:off x="36501263" y="10062527"/>
            <a:ext cx="87716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dirty="0" smtClean="0"/>
              <a:t>+x</a:t>
            </a:r>
            <a:endParaRPr lang="en-US" sz="58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72829" y="8151812"/>
            <a:ext cx="72109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smtClean="0"/>
              <a:t>-x</a:t>
            </a:r>
            <a:endParaRPr lang="en-US" sz="5800" dirty="0"/>
          </a:p>
        </p:txBody>
      </p:sp>
      <p:sp>
        <p:nvSpPr>
          <p:cNvPr id="80" name="TextBox 79"/>
          <p:cNvSpPr txBox="1"/>
          <p:nvPr/>
        </p:nvSpPr>
        <p:spPr>
          <a:xfrm>
            <a:off x="34040031" y="13676984"/>
            <a:ext cx="72109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dirty="0" smtClean="0"/>
              <a:t>-x</a:t>
            </a:r>
            <a:endParaRPr lang="en-US" sz="5800" dirty="0"/>
          </a:p>
        </p:txBody>
      </p:sp>
      <p:sp>
        <p:nvSpPr>
          <p:cNvPr id="81" name="TextBox 80"/>
          <p:cNvSpPr txBox="1"/>
          <p:nvPr/>
        </p:nvSpPr>
        <p:spPr>
          <a:xfrm>
            <a:off x="36501263" y="11961812"/>
            <a:ext cx="87716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dirty="0" smtClean="0"/>
              <a:t>+x</a:t>
            </a:r>
            <a:endParaRPr lang="en-US" sz="5800" dirty="0"/>
          </a:p>
        </p:txBody>
      </p:sp>
      <p:sp>
        <p:nvSpPr>
          <p:cNvPr id="82" name="TextBox 81"/>
          <p:cNvSpPr txBox="1"/>
          <p:nvPr/>
        </p:nvSpPr>
        <p:spPr>
          <a:xfrm>
            <a:off x="31951658" y="14329727"/>
            <a:ext cx="89159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dirty="0" smtClean="0"/>
              <a:t>+y</a:t>
            </a:r>
            <a:endParaRPr lang="en-US" sz="5800" dirty="0"/>
          </a:p>
        </p:txBody>
      </p:sp>
      <p:sp>
        <p:nvSpPr>
          <p:cNvPr id="84" name="TextBox 83"/>
          <p:cNvSpPr txBox="1"/>
          <p:nvPr/>
        </p:nvSpPr>
        <p:spPr>
          <a:xfrm>
            <a:off x="34056515" y="14329727"/>
            <a:ext cx="89159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dirty="0" smtClean="0"/>
              <a:t>+y</a:t>
            </a:r>
            <a:endParaRPr lang="en-US" sz="5800" dirty="0"/>
          </a:p>
        </p:txBody>
      </p:sp>
      <p:sp>
        <p:nvSpPr>
          <p:cNvPr id="85" name="TextBox 84"/>
          <p:cNvSpPr txBox="1"/>
          <p:nvPr/>
        </p:nvSpPr>
        <p:spPr>
          <a:xfrm>
            <a:off x="29629894" y="15853727"/>
            <a:ext cx="74225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smtClean="0"/>
              <a:t>-y</a:t>
            </a:r>
            <a:endParaRPr lang="en-US" sz="5800" dirty="0"/>
          </a:p>
        </p:txBody>
      </p:sp>
      <p:sp>
        <p:nvSpPr>
          <p:cNvPr id="86" name="TextBox 85"/>
          <p:cNvSpPr txBox="1"/>
          <p:nvPr/>
        </p:nvSpPr>
        <p:spPr>
          <a:xfrm>
            <a:off x="35974240" y="16000412"/>
            <a:ext cx="74225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smtClean="0"/>
              <a:t>-y</a:t>
            </a:r>
            <a:endParaRPr lang="en-US" sz="5800" dirty="0"/>
          </a:p>
        </p:txBody>
      </p:sp>
      <p:sp>
        <p:nvSpPr>
          <p:cNvPr id="88" name="TextBox 87"/>
          <p:cNvSpPr txBox="1"/>
          <p:nvPr/>
        </p:nvSpPr>
        <p:spPr>
          <a:xfrm>
            <a:off x="30731071" y="16582933"/>
            <a:ext cx="74225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dirty="0" smtClean="0"/>
              <a:t>-x</a:t>
            </a:r>
            <a:endParaRPr lang="en-US" sz="5800" dirty="0"/>
          </a:p>
        </p:txBody>
      </p:sp>
      <p:sp>
        <p:nvSpPr>
          <p:cNvPr id="89" name="TextBox 88"/>
          <p:cNvSpPr txBox="1"/>
          <p:nvPr/>
        </p:nvSpPr>
        <p:spPr>
          <a:xfrm>
            <a:off x="32033540" y="16582933"/>
            <a:ext cx="87716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smtClean="0"/>
              <a:t>+x</a:t>
            </a:r>
            <a:endParaRPr lang="en-US" sz="5800" dirty="0"/>
          </a:p>
        </p:txBody>
      </p:sp>
      <p:sp>
        <p:nvSpPr>
          <p:cNvPr id="91" name="TextBox 90"/>
          <p:cNvSpPr txBox="1"/>
          <p:nvPr/>
        </p:nvSpPr>
        <p:spPr>
          <a:xfrm>
            <a:off x="33996070" y="16582933"/>
            <a:ext cx="72109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dirty="0" smtClean="0"/>
              <a:t>-x</a:t>
            </a:r>
            <a:endParaRPr lang="en-US" sz="5800" dirty="0"/>
          </a:p>
        </p:txBody>
      </p:sp>
      <p:sp>
        <p:nvSpPr>
          <p:cNvPr id="92" name="TextBox 91"/>
          <p:cNvSpPr txBox="1"/>
          <p:nvPr/>
        </p:nvSpPr>
        <p:spPr>
          <a:xfrm>
            <a:off x="35149992" y="16582933"/>
            <a:ext cx="87716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smtClean="0"/>
              <a:t>+x</a:t>
            </a:r>
            <a:endParaRPr lang="en-US" sz="5800" dirty="0"/>
          </a:p>
        </p:txBody>
      </p:sp>
      <p:sp>
        <p:nvSpPr>
          <p:cNvPr id="94" name="TextBox 93"/>
          <p:cNvSpPr txBox="1"/>
          <p:nvPr/>
        </p:nvSpPr>
        <p:spPr>
          <a:xfrm>
            <a:off x="32603016" y="17809476"/>
            <a:ext cx="87716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dirty="0" smtClean="0"/>
              <a:t>+z</a:t>
            </a:r>
            <a:endParaRPr lang="en-US" sz="5800" dirty="0"/>
          </a:p>
        </p:txBody>
      </p:sp>
      <p:sp>
        <p:nvSpPr>
          <p:cNvPr id="95" name="TextBox 94"/>
          <p:cNvSpPr txBox="1"/>
          <p:nvPr/>
        </p:nvSpPr>
        <p:spPr>
          <a:xfrm>
            <a:off x="33754879" y="7395527"/>
            <a:ext cx="70564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dirty="0" smtClean="0"/>
              <a:t>-z</a:t>
            </a:r>
            <a:endParaRPr lang="en-US" sz="5800" dirty="0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37766337" y="13550983"/>
            <a:ext cx="1260000" cy="1163076"/>
          </a:xfrm>
          <a:prstGeom prst="ellipse">
            <a:avLst/>
          </a:prstGeom>
          <a:solidFill>
            <a:srgbClr val="FAC09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9</a:t>
            </a:r>
            <a:endParaRPr lang="en-US" sz="50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38396337" y="14714058"/>
            <a:ext cx="0" cy="399600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8368558" y="12729527"/>
            <a:ext cx="84830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smtClean="0"/>
              <a:t>+z</a:t>
            </a:r>
            <a:endParaRPr lang="en-US" sz="5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8449252" y="14476412"/>
            <a:ext cx="70564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smtClean="0"/>
              <a:t>-z</a:t>
            </a:r>
            <a:endParaRPr lang="en-US" sz="5800" dirty="0"/>
          </a:p>
        </p:txBody>
      </p:sp>
    </p:spTree>
    <p:extLst>
      <p:ext uri="{BB962C8B-B14F-4D97-AF65-F5344CB8AC3E}">
        <p14:creationId xmlns:p14="http://schemas.microsoft.com/office/powerpoint/2010/main" val="164387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3546</TotalTime>
  <Words>436</Words>
  <Application>Microsoft Macintosh PowerPoint</Application>
  <PresentationFormat>Custom</PresentationFormat>
  <Paragraphs>277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SongPeng</dc:creator>
  <cp:lastModifiedBy>Microsoft Office User</cp:lastModifiedBy>
  <cp:revision>474</cp:revision>
  <dcterms:created xsi:type="dcterms:W3CDTF">2006-08-16T00:00:00Z</dcterms:created>
  <dcterms:modified xsi:type="dcterms:W3CDTF">2018-05-28T16:38:58Z</dcterms:modified>
</cp:coreProperties>
</file>