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6" r:id="rId2"/>
    <p:sldId id="285" r:id="rId3"/>
    <p:sldId id="284" r:id="rId4"/>
  </p:sldIdLst>
  <p:sldSz cx="43200638" cy="28800425"/>
  <p:notesSz cx="6858000" cy="9144000"/>
  <p:defaultTextStyle>
    <a:defPPr>
      <a:defRPr lang="en-US"/>
    </a:defPPr>
    <a:lvl1pPr marL="0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1pPr>
    <a:lvl2pPr marL="2419627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2pPr>
    <a:lvl3pPr marL="4839253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3pPr>
    <a:lvl4pPr marL="7258880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4pPr>
    <a:lvl5pPr marL="9678506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5pPr>
    <a:lvl6pPr marL="12098133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6pPr>
    <a:lvl7pPr marL="14517758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7pPr>
    <a:lvl8pPr marL="16937386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8pPr>
    <a:lvl9pPr marL="19357011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464"/>
    <a:srgbClr val="F5C8C8"/>
    <a:srgbClr val="F5B4B4"/>
    <a:srgbClr val="F59696"/>
    <a:srgbClr val="96F596"/>
    <a:srgbClr val="F5F578"/>
    <a:srgbClr val="9696F5"/>
    <a:srgbClr val="E69696"/>
    <a:srgbClr val="E65050"/>
    <a:srgbClr val="E4A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73"/>
    <p:restoredTop sz="94674"/>
  </p:normalViewPr>
  <p:slideViewPr>
    <p:cSldViewPr>
      <p:cViewPr>
        <p:scale>
          <a:sx n="35" d="100"/>
          <a:sy n="35" d="100"/>
        </p:scale>
        <p:origin x="992" y="-488"/>
      </p:cViewPr>
      <p:guideLst>
        <p:guide orient="horz" pos="9071"/>
        <p:guide pos="136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B2F55-F725-D24A-ADBD-78DAE8518667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82834-3622-2947-8037-BF1AD517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8946804"/>
            <a:ext cx="36720543" cy="61734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99" y="16320243"/>
            <a:ext cx="30240447" cy="7360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57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14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7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29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86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43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01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858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20464" y="1153357"/>
            <a:ext cx="9720144" cy="245736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033" y="1153357"/>
            <a:ext cx="28440420" cy="245736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553" y="18506944"/>
            <a:ext cx="36720543" cy="5720083"/>
          </a:xfrm>
        </p:spPr>
        <p:txBody>
          <a:bodyPr anchor="t"/>
          <a:lstStyle>
            <a:lvl1pPr algn="l">
              <a:defRPr sz="750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553" y="12206853"/>
            <a:ext cx="36720543" cy="6300092"/>
          </a:xfrm>
        </p:spPr>
        <p:txBody>
          <a:bodyPr anchor="b"/>
          <a:lstStyle>
            <a:lvl1pPr marL="0" indent="0">
              <a:buNone/>
              <a:defRPr sz="3752">
                <a:solidFill>
                  <a:schemeClr val="tx1">
                    <a:tint val="75000"/>
                  </a:schemeClr>
                </a:solidFill>
              </a:defRPr>
            </a:lvl1pPr>
            <a:lvl2pPr marL="857312" indent="0">
              <a:buNone/>
              <a:defRPr sz="3378">
                <a:solidFill>
                  <a:schemeClr val="tx1">
                    <a:tint val="75000"/>
                  </a:schemeClr>
                </a:solidFill>
              </a:defRPr>
            </a:lvl2pPr>
            <a:lvl3pPr marL="171462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571935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4pPr>
            <a:lvl5pPr marL="3429248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5pPr>
            <a:lvl6pPr marL="4286559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6pPr>
            <a:lvl7pPr marL="5143869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7pPr>
            <a:lvl8pPr marL="6001181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8pPr>
            <a:lvl9pPr marL="6858495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035" y="6720103"/>
            <a:ext cx="19080282" cy="19006950"/>
          </a:xfrm>
        </p:spPr>
        <p:txBody>
          <a:bodyPr/>
          <a:lstStyle>
            <a:lvl1pPr>
              <a:defRPr sz="5249"/>
            </a:lvl1pPr>
            <a:lvl2pPr>
              <a:defRPr sz="4500"/>
            </a:lvl2pPr>
            <a:lvl3pPr>
              <a:defRPr sz="3752"/>
            </a:lvl3pPr>
            <a:lvl4pPr>
              <a:defRPr sz="3378"/>
            </a:lvl4pPr>
            <a:lvl5pPr>
              <a:defRPr sz="3378"/>
            </a:lvl5pPr>
            <a:lvl6pPr>
              <a:defRPr sz="3378"/>
            </a:lvl6pPr>
            <a:lvl7pPr>
              <a:defRPr sz="3378"/>
            </a:lvl7pPr>
            <a:lvl8pPr>
              <a:defRPr sz="3378"/>
            </a:lvl8pPr>
            <a:lvl9pPr>
              <a:defRPr sz="33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324" y="6720103"/>
            <a:ext cx="19080282" cy="19006950"/>
          </a:xfrm>
        </p:spPr>
        <p:txBody>
          <a:bodyPr/>
          <a:lstStyle>
            <a:lvl1pPr>
              <a:defRPr sz="5249"/>
            </a:lvl1pPr>
            <a:lvl2pPr>
              <a:defRPr sz="4500"/>
            </a:lvl2pPr>
            <a:lvl3pPr>
              <a:defRPr sz="3752"/>
            </a:lvl3pPr>
            <a:lvl4pPr>
              <a:defRPr sz="3378"/>
            </a:lvl4pPr>
            <a:lvl5pPr>
              <a:defRPr sz="3378"/>
            </a:lvl5pPr>
            <a:lvl6pPr>
              <a:defRPr sz="3378"/>
            </a:lvl6pPr>
            <a:lvl7pPr>
              <a:defRPr sz="3378"/>
            </a:lvl7pPr>
            <a:lvl8pPr>
              <a:defRPr sz="3378"/>
            </a:lvl8pPr>
            <a:lvl9pPr>
              <a:defRPr sz="33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5" y="6446765"/>
            <a:ext cx="19087784" cy="268670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312" indent="0">
              <a:buNone/>
              <a:defRPr sz="3752" b="1"/>
            </a:lvl2pPr>
            <a:lvl3pPr marL="1714622" indent="0">
              <a:buNone/>
              <a:defRPr sz="3378" b="1"/>
            </a:lvl3pPr>
            <a:lvl4pPr marL="2571935" indent="0">
              <a:buNone/>
              <a:defRPr sz="3000" b="1"/>
            </a:lvl4pPr>
            <a:lvl5pPr marL="3429248" indent="0">
              <a:buNone/>
              <a:defRPr sz="3000" b="1"/>
            </a:lvl5pPr>
            <a:lvl6pPr marL="4286559" indent="0">
              <a:buNone/>
              <a:defRPr sz="3000" b="1"/>
            </a:lvl6pPr>
            <a:lvl7pPr marL="5143869" indent="0">
              <a:buNone/>
              <a:defRPr sz="3000" b="1"/>
            </a:lvl7pPr>
            <a:lvl8pPr marL="6001181" indent="0">
              <a:buNone/>
              <a:defRPr sz="3000" b="1"/>
            </a:lvl8pPr>
            <a:lvl9pPr marL="6858495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035" y="9133468"/>
            <a:ext cx="19087784" cy="16593580"/>
          </a:xfrm>
        </p:spPr>
        <p:txBody>
          <a:bodyPr/>
          <a:lstStyle>
            <a:lvl1pPr>
              <a:defRPr sz="4500"/>
            </a:lvl1pPr>
            <a:lvl2pPr>
              <a:defRPr sz="3752"/>
            </a:lvl2pPr>
            <a:lvl3pPr>
              <a:defRPr sz="3378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5326" y="6446765"/>
            <a:ext cx="19095282" cy="268670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312" indent="0">
              <a:buNone/>
              <a:defRPr sz="3752" b="1"/>
            </a:lvl2pPr>
            <a:lvl3pPr marL="1714622" indent="0">
              <a:buNone/>
              <a:defRPr sz="3378" b="1"/>
            </a:lvl3pPr>
            <a:lvl4pPr marL="2571935" indent="0">
              <a:buNone/>
              <a:defRPr sz="3000" b="1"/>
            </a:lvl4pPr>
            <a:lvl5pPr marL="3429248" indent="0">
              <a:buNone/>
              <a:defRPr sz="3000" b="1"/>
            </a:lvl5pPr>
            <a:lvl6pPr marL="4286559" indent="0">
              <a:buNone/>
              <a:defRPr sz="3000" b="1"/>
            </a:lvl6pPr>
            <a:lvl7pPr marL="5143869" indent="0">
              <a:buNone/>
              <a:defRPr sz="3000" b="1"/>
            </a:lvl7pPr>
            <a:lvl8pPr marL="6001181" indent="0">
              <a:buNone/>
              <a:defRPr sz="3000" b="1"/>
            </a:lvl8pPr>
            <a:lvl9pPr marL="6858495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5326" y="9133468"/>
            <a:ext cx="19095282" cy="16593580"/>
          </a:xfrm>
        </p:spPr>
        <p:txBody>
          <a:bodyPr/>
          <a:lstStyle>
            <a:lvl1pPr>
              <a:defRPr sz="4500"/>
            </a:lvl1pPr>
            <a:lvl2pPr>
              <a:defRPr sz="3752"/>
            </a:lvl2pPr>
            <a:lvl3pPr>
              <a:defRPr sz="3378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38" y="1146683"/>
            <a:ext cx="14212712" cy="4880073"/>
          </a:xfrm>
        </p:spPr>
        <p:txBody>
          <a:bodyPr anchor="b"/>
          <a:lstStyle>
            <a:lvl1pPr algn="l">
              <a:defRPr sz="375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251" y="1146690"/>
            <a:ext cx="24150357" cy="24580366"/>
          </a:xfrm>
        </p:spPr>
        <p:txBody>
          <a:bodyPr/>
          <a:lstStyle>
            <a:lvl1pPr>
              <a:defRPr sz="6002"/>
            </a:lvl1pPr>
            <a:lvl2pPr>
              <a:defRPr sz="5249"/>
            </a:lvl2pPr>
            <a:lvl3pPr>
              <a:defRPr sz="4500"/>
            </a:lvl3pPr>
            <a:lvl4pPr>
              <a:defRPr sz="3752"/>
            </a:lvl4pPr>
            <a:lvl5pPr>
              <a:defRPr sz="3752"/>
            </a:lvl5pPr>
            <a:lvl6pPr>
              <a:defRPr sz="3752"/>
            </a:lvl6pPr>
            <a:lvl7pPr>
              <a:defRPr sz="3752"/>
            </a:lvl7pPr>
            <a:lvl8pPr>
              <a:defRPr sz="3752"/>
            </a:lvl8pPr>
            <a:lvl9pPr>
              <a:defRPr sz="37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038" y="6026759"/>
            <a:ext cx="14212712" cy="19700293"/>
          </a:xfrm>
        </p:spPr>
        <p:txBody>
          <a:bodyPr/>
          <a:lstStyle>
            <a:lvl1pPr marL="0" indent="0">
              <a:buNone/>
              <a:defRPr sz="2627"/>
            </a:lvl1pPr>
            <a:lvl2pPr marL="857312" indent="0">
              <a:buNone/>
              <a:defRPr sz="2250"/>
            </a:lvl2pPr>
            <a:lvl3pPr marL="1714622" indent="0">
              <a:buNone/>
              <a:defRPr sz="1875"/>
            </a:lvl3pPr>
            <a:lvl4pPr marL="2571935" indent="0">
              <a:buNone/>
              <a:defRPr sz="1691"/>
            </a:lvl4pPr>
            <a:lvl5pPr marL="3429248" indent="0">
              <a:buNone/>
              <a:defRPr sz="1691"/>
            </a:lvl5pPr>
            <a:lvl6pPr marL="4286559" indent="0">
              <a:buNone/>
              <a:defRPr sz="1691"/>
            </a:lvl6pPr>
            <a:lvl7pPr marL="5143869" indent="0">
              <a:buNone/>
              <a:defRPr sz="1691"/>
            </a:lvl7pPr>
            <a:lvl8pPr marL="6001181" indent="0">
              <a:buNone/>
              <a:defRPr sz="1691"/>
            </a:lvl8pPr>
            <a:lvl9pPr marL="6858495" indent="0">
              <a:buNone/>
              <a:defRPr sz="16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634" y="20160299"/>
            <a:ext cx="25920383" cy="2380037"/>
          </a:xfrm>
        </p:spPr>
        <p:txBody>
          <a:bodyPr anchor="b"/>
          <a:lstStyle>
            <a:lvl1pPr algn="l">
              <a:defRPr sz="375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7634" y="2573375"/>
            <a:ext cx="25920383" cy="17280255"/>
          </a:xfrm>
        </p:spPr>
        <p:txBody>
          <a:bodyPr/>
          <a:lstStyle>
            <a:lvl1pPr marL="0" indent="0">
              <a:buNone/>
              <a:defRPr sz="6002"/>
            </a:lvl1pPr>
            <a:lvl2pPr marL="857312" indent="0">
              <a:buNone/>
              <a:defRPr sz="5249"/>
            </a:lvl2pPr>
            <a:lvl3pPr marL="1714622" indent="0">
              <a:buNone/>
              <a:defRPr sz="4500"/>
            </a:lvl3pPr>
            <a:lvl4pPr marL="2571935" indent="0">
              <a:buNone/>
              <a:defRPr sz="3752"/>
            </a:lvl4pPr>
            <a:lvl5pPr marL="3429248" indent="0">
              <a:buNone/>
              <a:defRPr sz="3752"/>
            </a:lvl5pPr>
            <a:lvl6pPr marL="4286559" indent="0">
              <a:buNone/>
              <a:defRPr sz="3752"/>
            </a:lvl6pPr>
            <a:lvl7pPr marL="5143869" indent="0">
              <a:buNone/>
              <a:defRPr sz="3752"/>
            </a:lvl7pPr>
            <a:lvl8pPr marL="6001181" indent="0">
              <a:buNone/>
              <a:defRPr sz="3752"/>
            </a:lvl8pPr>
            <a:lvl9pPr marL="6858495" indent="0">
              <a:buNone/>
              <a:defRPr sz="375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7634" y="22540335"/>
            <a:ext cx="25920383" cy="3380049"/>
          </a:xfrm>
        </p:spPr>
        <p:txBody>
          <a:bodyPr/>
          <a:lstStyle>
            <a:lvl1pPr marL="0" indent="0">
              <a:buNone/>
              <a:defRPr sz="2627"/>
            </a:lvl1pPr>
            <a:lvl2pPr marL="857312" indent="0">
              <a:buNone/>
              <a:defRPr sz="2250"/>
            </a:lvl2pPr>
            <a:lvl3pPr marL="1714622" indent="0">
              <a:buNone/>
              <a:defRPr sz="1875"/>
            </a:lvl3pPr>
            <a:lvl4pPr marL="2571935" indent="0">
              <a:buNone/>
              <a:defRPr sz="1691"/>
            </a:lvl4pPr>
            <a:lvl5pPr marL="3429248" indent="0">
              <a:buNone/>
              <a:defRPr sz="1691"/>
            </a:lvl5pPr>
            <a:lvl6pPr marL="4286559" indent="0">
              <a:buNone/>
              <a:defRPr sz="1691"/>
            </a:lvl6pPr>
            <a:lvl7pPr marL="5143869" indent="0">
              <a:buNone/>
              <a:defRPr sz="1691"/>
            </a:lvl7pPr>
            <a:lvl8pPr marL="6001181" indent="0">
              <a:buNone/>
              <a:defRPr sz="1691"/>
            </a:lvl8pPr>
            <a:lvl9pPr marL="6858495" indent="0">
              <a:buNone/>
              <a:defRPr sz="16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33" y="1153355"/>
            <a:ext cx="38880573" cy="480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3" y="6720103"/>
            <a:ext cx="38880573" cy="190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038" y="26693729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0219" y="26693729"/>
            <a:ext cx="13680201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0464" y="26693729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14622" rtl="0" eaLnBrk="1" latinLnBrk="0" hangingPunct="1">
        <a:spcBef>
          <a:spcPct val="0"/>
        </a:spcBef>
        <a:buNone/>
        <a:defRPr sz="8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2986" indent="-642986" algn="l" defTabSz="1714622" rtl="0" eaLnBrk="1" latinLnBrk="0" hangingPunct="1">
        <a:spcBef>
          <a:spcPct val="20000"/>
        </a:spcBef>
        <a:buFont typeface="Arial" pitchFamily="34" charset="0"/>
        <a:buChar char="•"/>
        <a:defRPr sz="6002" kern="1200">
          <a:solidFill>
            <a:schemeClr val="tx1"/>
          </a:solidFill>
          <a:latin typeface="+mn-lt"/>
          <a:ea typeface="+mn-ea"/>
          <a:cs typeface="+mn-cs"/>
        </a:defRPr>
      </a:lvl1pPr>
      <a:lvl2pPr marL="1393133" indent="-535823" algn="l" defTabSz="1714622" rtl="0" eaLnBrk="1" latinLnBrk="0" hangingPunct="1">
        <a:spcBef>
          <a:spcPct val="20000"/>
        </a:spcBef>
        <a:buFont typeface="Arial" pitchFamily="34" charset="0"/>
        <a:buChar char="–"/>
        <a:defRPr sz="5249" kern="1200">
          <a:solidFill>
            <a:schemeClr val="tx1"/>
          </a:solidFill>
          <a:latin typeface="+mn-lt"/>
          <a:ea typeface="+mn-ea"/>
          <a:cs typeface="+mn-cs"/>
        </a:defRPr>
      </a:lvl2pPr>
      <a:lvl3pPr marL="2143281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000591" indent="-428657" algn="l" defTabSz="1714622" rtl="0" eaLnBrk="1" latinLnBrk="0" hangingPunct="1">
        <a:spcBef>
          <a:spcPct val="20000"/>
        </a:spcBef>
        <a:buFont typeface="Arial" pitchFamily="34" charset="0"/>
        <a:buChar char="–"/>
        <a:defRPr sz="3752" kern="1200">
          <a:solidFill>
            <a:schemeClr val="tx1"/>
          </a:solidFill>
          <a:latin typeface="+mn-lt"/>
          <a:ea typeface="+mn-ea"/>
          <a:cs typeface="+mn-cs"/>
        </a:defRPr>
      </a:lvl4pPr>
      <a:lvl5pPr marL="3857903" indent="-428657" algn="l" defTabSz="1714622" rtl="0" eaLnBrk="1" latinLnBrk="0" hangingPunct="1">
        <a:spcBef>
          <a:spcPct val="20000"/>
        </a:spcBef>
        <a:buFont typeface="Arial" pitchFamily="34" charset="0"/>
        <a:buChar char="»"/>
        <a:defRPr sz="3752" kern="1200">
          <a:solidFill>
            <a:schemeClr val="tx1"/>
          </a:solidFill>
          <a:latin typeface="+mn-lt"/>
          <a:ea typeface="+mn-ea"/>
          <a:cs typeface="+mn-cs"/>
        </a:defRPr>
      </a:lvl5pPr>
      <a:lvl6pPr marL="4715216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6pPr>
      <a:lvl7pPr marL="5572529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7pPr>
      <a:lvl8pPr marL="6429839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8pPr>
      <a:lvl9pPr marL="7287150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1pPr>
      <a:lvl2pPr marL="857312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2pPr>
      <a:lvl3pPr marL="1714622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3pPr>
      <a:lvl4pPr marL="2571935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4pPr>
      <a:lvl5pPr marL="3429248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5pPr>
      <a:lvl6pPr marL="4286559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6pPr>
      <a:lvl7pPr marL="5143869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7pPr>
      <a:lvl8pPr marL="6001181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8pPr>
      <a:lvl9pPr marL="6858495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6" Type="http://schemas.openxmlformats.org/officeDocument/2006/relationships/image" Target="../media/image3.jpeg"/><Relationship Id="rId7" Type="http://schemas.microsoft.com/office/2007/relationships/hdphoto" Target="../media/hdphoto3.wdp"/><Relationship Id="rId8" Type="http://schemas.openxmlformats.org/officeDocument/2006/relationships/image" Target="../media/image4.jpeg"/><Relationship Id="rId9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jpeg"/><Relationship Id="rId5" Type="http://schemas.microsoft.com/office/2007/relationships/hdphoto" Target="../media/hdphoto3.wdp"/><Relationship Id="rId6" Type="http://schemas.openxmlformats.org/officeDocument/2006/relationships/image" Target="../media/image4.jpeg"/><Relationship Id="rId7" Type="http://schemas.microsoft.com/office/2007/relationships/hdphoto" Target="../media/hdphoto4.wdp"/><Relationship Id="rId8" Type="http://schemas.openxmlformats.org/officeDocument/2006/relationships/image" Target="../media/image2.jpeg"/><Relationship Id="rId9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6.jpeg"/><Relationship Id="rId5" Type="http://schemas.microsoft.com/office/2007/relationships/hdphoto" Target="../media/hdphoto6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119" y="9027318"/>
            <a:ext cx="12991816" cy="126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31" y="9027318"/>
            <a:ext cx="13362421" cy="126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88" y="6099212"/>
            <a:ext cx="7936331" cy="79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189" y="6099212"/>
            <a:ext cx="7936330" cy="7920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0228719" y="7161212"/>
            <a:ext cx="0" cy="14466106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13419" y="20004765"/>
            <a:ext cx="1678665" cy="1558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99854" y="20004765"/>
            <a:ext cx="1678665" cy="1558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7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719" y="7623728"/>
            <a:ext cx="10022258" cy="9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73" y="8883728"/>
            <a:ext cx="7214846" cy="72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919" y="8907540"/>
            <a:ext cx="7214845" cy="72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719" y="7623728"/>
            <a:ext cx="10308153" cy="97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1738" y="17040661"/>
            <a:ext cx="1279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37037" y="17040661"/>
            <a:ext cx="1279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40429" y="17040661"/>
            <a:ext cx="12298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82090" y="17040661"/>
            <a:ext cx="1279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7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3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26612995" y="4951412"/>
            <a:ext cx="9922524" cy="82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56464"/>
                </a:solidFill>
                <a:latin typeface="Arial" charset="0"/>
                <a:ea typeface="Arial" charset="0"/>
                <a:cs typeface="Arial" charset="0"/>
              </a:rPr>
              <a:t>TODO:</a:t>
            </a:r>
          </a:p>
          <a:p>
            <a:pPr algn="ctr"/>
            <a:r>
              <a:rPr lang="en-US" sz="8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 photo that shows</a:t>
            </a:r>
          </a:p>
          <a:p>
            <a:pPr algn="ctr"/>
            <a:r>
              <a:rPr lang="en-US" sz="8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40 puzzle pieces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26612995" y="13571200"/>
            <a:ext cx="9922524" cy="830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56464"/>
                </a:solidFill>
                <a:latin typeface="Arial" charset="0"/>
                <a:ea typeface="Arial" charset="0"/>
                <a:cs typeface="Arial" charset="0"/>
              </a:rPr>
              <a:t>TODO:</a:t>
            </a:r>
          </a:p>
          <a:p>
            <a:pPr algn="ctr"/>
            <a:r>
              <a:rPr lang="en-US" sz="8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8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photo that shows</a:t>
            </a:r>
          </a:p>
          <a:p>
            <a:pPr algn="ctr"/>
            <a:r>
              <a:rPr lang="en-US" sz="8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80 </a:t>
            </a:r>
            <a:r>
              <a:rPr lang="en-US" sz="8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puzzle pieces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143" y="13749700"/>
            <a:ext cx="7834237" cy="79487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604" y="5116312"/>
            <a:ext cx="7897315" cy="79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36</Words>
  <Application>Microsoft Macintosh PowerPoint</Application>
  <PresentationFormat>Custom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205</cp:revision>
  <dcterms:created xsi:type="dcterms:W3CDTF">2006-08-16T00:00:00Z</dcterms:created>
  <dcterms:modified xsi:type="dcterms:W3CDTF">2018-05-28T08:15:51Z</dcterms:modified>
</cp:coreProperties>
</file>