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60" r:id="rId3"/>
    <p:sldId id="259" r:id="rId4"/>
    <p:sldId id="274" r:id="rId5"/>
    <p:sldId id="275" r:id="rId6"/>
    <p:sldId id="277" r:id="rId7"/>
    <p:sldId id="276" r:id="rId8"/>
    <p:sldId id="262" r:id="rId9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1" autoAdjust="0"/>
    <p:restoredTop sz="93967" autoAdjust="0"/>
  </p:normalViewPr>
  <p:slideViewPr>
    <p:cSldViewPr>
      <p:cViewPr varScale="1">
        <p:scale>
          <a:sx n="146" d="100"/>
          <a:sy n="146" d="100"/>
        </p:scale>
        <p:origin x="582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49639-0728-4A86-B949-C5763A6CF4E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7CC23-341D-4BF9-B2B7-D2CEE370C5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36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72C11-E690-44B0-BA67-AD4823970453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313BE-B616-4771-BCAC-170070F27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4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313BE-B616-4771-BCAC-170070F27D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G4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1201316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201316"/>
            <a:ext cx="5111750" cy="39038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2209428"/>
            <a:ext cx="3008313" cy="28957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F303EA14-F569-46F9-A9E8-1CCFB5230E13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4494-C4B6-4E64-B8F6-4BB31943B8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85852" y="228865"/>
            <a:ext cx="7786742" cy="842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786050" y="5296959"/>
            <a:ext cx="5572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nom de la </a:t>
            </a:r>
            <a:r>
              <a:rPr lang="fr-FR" dirty="0" err="1"/>
              <a:t>prez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72528" y="5286392"/>
            <a:ext cx="500066" cy="304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294494-C4B6-4E64-B8F6-4BB31943B8D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12582" y="59512"/>
            <a:ext cx="872675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fr-FR" sz="1600" spc="8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Institut</a:t>
            </a:r>
            <a:endParaRPr lang="fr-FR" spc="80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U:\HG4\Marketing-Evenementiel\Materiel communication\Logos\v7\Diffusable\G4-v1-200px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9023"/>
            <a:ext cx="666269" cy="66626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7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Euphemi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90AB-AD7C-47D2-AD9E-6659B13EED1F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8280-2DC4-41E3-903D-71FBEFD26A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/>
          <p:cNvSpPr>
            <a:spLocks noGrp="1"/>
          </p:cNvSpPr>
          <p:nvPr/>
        </p:nvSpPr>
        <p:spPr>
          <a:xfrm>
            <a:off x="1515616" y="697260"/>
            <a:ext cx="6400800" cy="210942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600" dirty="0">
                <a:solidFill>
                  <a:schemeClr val="bg1"/>
                </a:solidFill>
                <a:latin typeface="Antique Olive Roman" pitchFamily="34" charset="0"/>
              </a:rPr>
              <a:t>PROJET SUP1</a:t>
            </a:r>
          </a:p>
          <a:p>
            <a:r>
              <a:rPr lang="fr-FR" sz="6600" dirty="0">
                <a:solidFill>
                  <a:schemeClr val="bg1"/>
                </a:solidFill>
                <a:latin typeface="Antique Olive Roman" pitchFamily="34" charset="0"/>
              </a:rPr>
              <a:t>Transverse IM / MM</a:t>
            </a:r>
          </a:p>
        </p:txBody>
      </p:sp>
      <p:sp>
        <p:nvSpPr>
          <p:cNvPr id="11" name="ZoneTexte 7"/>
          <p:cNvSpPr txBox="1"/>
          <p:nvPr/>
        </p:nvSpPr>
        <p:spPr>
          <a:xfrm>
            <a:off x="7143784" y="83661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3095" y="3001516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2400" dirty="0">
                <a:solidFill>
                  <a:prstClr val="white"/>
                </a:solidFill>
              </a:rPr>
              <a:t>03/04/2017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15830" y="5896548"/>
            <a:ext cx="7281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lm</a:t>
            </a:r>
            <a:endParaRPr lang="fr-F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Image 15" descr="logo-4IM-v4-2-pet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01" y="4866600"/>
            <a:ext cx="648000" cy="6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 descr="logo-4MM-v4-2-peti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5621" y="4857764"/>
            <a:ext cx="648000" cy="6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 19" descr="logo-ISMP-petit-simple-v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4141" y="4866600"/>
            <a:ext cx="648000" cy="6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 20" descr="logo-4TECH-v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2663" y="4847854"/>
            <a:ext cx="1513001" cy="6667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4860032" y="488193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Institut G4   </a:t>
            </a:r>
            <a:r>
              <a:rPr lang="fr-FR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www.g-4.fr</a:t>
            </a:r>
            <a:endParaRPr lang="fr-F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056738"/>
            <a:ext cx="9144000" cy="4392488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1" fontAlgn="auto" latinLnBrk="0" hangingPunct="1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Développer un progiciel de gestion</a:t>
            </a:r>
            <a:r>
              <a:rPr kumimoji="0" lang="fr-FR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d’hôtel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6082260" y="1"/>
            <a:ext cx="3061740" cy="1089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Euphemia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>
                <a:latin typeface="+mj-lt"/>
                <a:ea typeface="Brixton" panose="020B0000000000000000" pitchFamily="34" charset="0"/>
              </a:rPr>
              <a:t>Objectif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19208" y="5436630"/>
            <a:ext cx="37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Présentation projet n°3 SUP1 – avril 2017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69619"/>
            <a:ext cx="2376264" cy="15826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3475"/>
            <a:ext cx="2501835" cy="16695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07" y="1999540"/>
            <a:ext cx="2436052" cy="162243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96" y="3421548"/>
            <a:ext cx="2554071" cy="17027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16" y="3203924"/>
            <a:ext cx="1685536" cy="218100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33" y="2467478"/>
            <a:ext cx="2497425" cy="16649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24128" y="57758"/>
            <a:ext cx="3275856" cy="1071550"/>
          </a:xfrm>
        </p:spPr>
        <p:txBody>
          <a:bodyPr/>
          <a:lstStyle/>
          <a:p>
            <a:r>
              <a:rPr lang="fr-FR" sz="5400" dirty="0"/>
              <a:t>Jalons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Démarrage du projet :</a:t>
            </a:r>
          </a:p>
          <a:p>
            <a:pPr lvl="3"/>
            <a:r>
              <a:rPr lang="fr-FR" dirty="0"/>
              <a:t>03 avril 2017</a:t>
            </a:r>
          </a:p>
          <a:p>
            <a:pPr lvl="1"/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Fin du projet :</a:t>
            </a:r>
          </a:p>
          <a:p>
            <a:pPr lvl="3"/>
            <a:r>
              <a:rPr lang="fr-FR" dirty="0"/>
              <a:t>30 juin 2017</a:t>
            </a:r>
          </a:p>
          <a:p>
            <a:pPr marL="1371600" lvl="3" indent="0">
              <a:buNone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Soutenance : le 30 juin 2017 à 08h30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17794" y="5284142"/>
            <a:ext cx="37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Présentation projet n°3 SUP1 – avril 2017</a:t>
            </a:r>
          </a:p>
        </p:txBody>
      </p:sp>
    </p:spTree>
    <p:extLst>
      <p:ext uri="{BB962C8B-B14F-4D97-AF65-F5344CB8AC3E}">
        <p14:creationId xmlns:p14="http://schemas.microsoft.com/office/powerpoint/2010/main" val="13108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27984" y="1"/>
            <a:ext cx="4572602" cy="1071550"/>
          </a:xfrm>
        </p:spPr>
        <p:txBody>
          <a:bodyPr/>
          <a:lstStyle/>
          <a:p>
            <a:r>
              <a:rPr lang="fr-FR" sz="5400" dirty="0"/>
              <a:t>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Votre Client : le coordinateur pédagogique</a:t>
            </a:r>
          </a:p>
          <a:p>
            <a:endParaRPr lang="fr-FR" sz="2400" dirty="0"/>
          </a:p>
          <a:p>
            <a:r>
              <a:rPr lang="fr-FR" sz="2400" dirty="0"/>
              <a:t>Réunions Client et Réunions COP régulières à prévoir : </a:t>
            </a:r>
          </a:p>
          <a:p>
            <a:pPr lvl="1"/>
            <a:r>
              <a:rPr lang="fr-FR" sz="2000" u="sng" dirty="0"/>
              <a:t>Client</a:t>
            </a:r>
            <a:r>
              <a:rPr lang="fr-FR" sz="2000" dirty="0"/>
              <a:t> pour la phase de cadrage et de reformulation du besoin, </a:t>
            </a:r>
          </a:p>
          <a:p>
            <a:pPr lvl="1"/>
            <a:r>
              <a:rPr lang="fr-FR" sz="2000" u="sng" dirty="0"/>
              <a:t>COP</a:t>
            </a:r>
            <a:r>
              <a:rPr lang="fr-FR" sz="2000" dirty="0"/>
              <a:t> pour le coaching en méthodologie projet.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sz="2400" dirty="0"/>
              <a:t>Rôles précis à définir dans votre équipe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17794" y="5284142"/>
            <a:ext cx="37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Présentation projet n°3 SUP1 – avril 2017</a:t>
            </a:r>
          </a:p>
        </p:txBody>
      </p:sp>
    </p:spTree>
    <p:extLst>
      <p:ext uri="{BB962C8B-B14F-4D97-AF65-F5344CB8AC3E}">
        <p14:creationId xmlns:p14="http://schemas.microsoft.com/office/powerpoint/2010/main" val="158225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179512" y="1214511"/>
            <a:ext cx="8462994" cy="5628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fr-FR" dirty="0"/>
              <a:t>Listing des livrables :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46676"/>
              </p:ext>
            </p:extLst>
          </p:nvPr>
        </p:nvGraphicFramePr>
        <p:xfrm>
          <a:off x="107505" y="1849388"/>
          <a:ext cx="9001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3127258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S1</a:t>
                      </a:r>
                    </a:p>
                    <a:p>
                      <a:pPr algn="ctr"/>
                      <a:r>
                        <a:rPr lang="fr-FR" sz="1200" dirty="0"/>
                        <a:t>Dimanche</a:t>
                      </a:r>
                      <a:r>
                        <a:rPr lang="fr-FR" sz="1200" baseline="0" dirty="0"/>
                        <a:t> </a:t>
                      </a:r>
                      <a:r>
                        <a:rPr lang="fr-FR" sz="1200" dirty="0"/>
                        <a:t>09/04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S2</a:t>
                      </a:r>
                    </a:p>
                    <a:p>
                      <a:pPr algn="ctr"/>
                      <a:r>
                        <a:rPr lang="fr-FR" sz="1200" dirty="0"/>
                        <a:t>Vendredi 14/04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S3</a:t>
                      </a:r>
                    </a:p>
                    <a:p>
                      <a:pPr algn="ctr"/>
                      <a:r>
                        <a:rPr lang="fr-FR" sz="1200" dirty="0"/>
                        <a:t> Dimanche</a:t>
                      </a:r>
                      <a:r>
                        <a:rPr lang="fr-FR" sz="1200" baseline="0" dirty="0"/>
                        <a:t> </a:t>
                      </a:r>
                      <a:r>
                        <a:rPr lang="fr-FR" sz="1200" dirty="0"/>
                        <a:t>14/05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S4</a:t>
                      </a:r>
                    </a:p>
                    <a:p>
                      <a:pPr algn="ctr"/>
                      <a:r>
                        <a:rPr lang="fr-FR" sz="1200" dirty="0"/>
                        <a:t>Vendredi</a:t>
                      </a:r>
                      <a:r>
                        <a:rPr lang="fr-FR" sz="1200" baseline="0" dirty="0"/>
                        <a:t> 19</a:t>
                      </a:r>
                      <a:r>
                        <a:rPr lang="fr-FR" sz="1200" dirty="0"/>
                        <a:t>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S5</a:t>
                      </a:r>
                    </a:p>
                    <a:p>
                      <a:pPr algn="ctr"/>
                      <a:r>
                        <a:rPr lang="fr-FR" sz="1200" dirty="0"/>
                        <a:t>Dimanche 25/06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S6</a:t>
                      </a:r>
                    </a:p>
                    <a:p>
                      <a:pPr algn="ctr"/>
                      <a:r>
                        <a:rPr lang="fr-FR" sz="1200" dirty="0"/>
                        <a:t>Jeudi 29/06 – 23h59</a:t>
                      </a:r>
                    </a:p>
                    <a:p>
                      <a:pPr algn="ctr"/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900" dirty="0"/>
                        <a:t>Reformulation du besoin client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fr-FR" sz="900" dirty="0"/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900" dirty="0"/>
                        <a:t>Organisation du projet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endParaRPr lang="fr-FR" sz="900" dirty="0"/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900" dirty="0"/>
                        <a:t>Planning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endParaRPr lang="fr-FR" sz="900" dirty="0"/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900" dirty="0"/>
                        <a:t>Gestion des Risques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900" dirty="0"/>
                        <a:t>Spécifications fonctionnelles détaillées (SFD)</a:t>
                      </a:r>
                      <a:r>
                        <a:rPr lang="fr-FR" sz="900" baseline="0" dirty="0"/>
                        <a:t> </a:t>
                      </a:r>
                      <a:r>
                        <a:rPr lang="fr-FR" sz="900" dirty="0"/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dirty="0"/>
                        <a:t>Identification des cas d’utilisation UML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dirty="0"/>
                        <a:t>Description des fonctions de l’application (tableaux de bord compris)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dirty="0"/>
                        <a:t>MCD et MLD-R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900" dirty="0"/>
                        <a:t>Charte graphique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900" dirty="0"/>
                        <a:t>Spécifications fonctionnelles détaillées (MAJ)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dirty="0"/>
                        <a:t>IHM</a:t>
                      </a:r>
                      <a:endParaRPr lang="fr-FR" sz="900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baseline="0" dirty="0"/>
                        <a:t>Tableaux de bord du directoire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900" dirty="0"/>
                        <a:t>Plan de recette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900" dirty="0"/>
                        <a:t>Documentation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900" dirty="0"/>
                        <a:t>Carte du restaurant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900" dirty="0"/>
                        <a:t>Tarifs de</a:t>
                      </a:r>
                      <a:r>
                        <a:rPr lang="fr-FR" sz="900" baseline="0" dirty="0"/>
                        <a:t> l’hôtel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900" noProof="0" dirty="0"/>
                        <a:t>Produit (version exécutable)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900" dirty="0"/>
                        <a:t>PPT de soutenance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724128" y="1"/>
            <a:ext cx="3275856" cy="1071550"/>
          </a:xfrm>
        </p:spPr>
        <p:txBody>
          <a:bodyPr/>
          <a:lstStyle/>
          <a:p>
            <a:r>
              <a:rPr lang="fr-FR" sz="5400" dirty="0"/>
              <a:t>Livrables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17794" y="5284142"/>
            <a:ext cx="37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Présentation projet n°3 SUP1 – avril 2017</a:t>
            </a:r>
          </a:p>
        </p:txBody>
      </p:sp>
    </p:spTree>
    <p:extLst>
      <p:ext uri="{BB962C8B-B14F-4D97-AF65-F5344CB8AC3E}">
        <p14:creationId xmlns:p14="http://schemas.microsoft.com/office/powerpoint/2010/main" val="1997188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64088" y="1"/>
            <a:ext cx="3708506" cy="1071550"/>
          </a:xfrm>
        </p:spPr>
        <p:txBody>
          <a:bodyPr/>
          <a:lstStyle/>
          <a:p>
            <a:r>
              <a:rPr lang="fr-FR" sz="5400" dirty="0"/>
              <a:t>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561356"/>
            <a:ext cx="8229600" cy="3771636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Les interfaces du progiciel exploiteront les concepts du </a:t>
            </a:r>
            <a:r>
              <a:rPr lang="fr-FR" dirty="0" err="1"/>
              <a:t>Material</a:t>
            </a:r>
            <a:r>
              <a:rPr lang="fr-FR" dirty="0"/>
              <a:t> Design</a:t>
            </a:r>
          </a:p>
          <a:p>
            <a:endParaRPr lang="fr-FR" dirty="0"/>
          </a:p>
          <a:p>
            <a:r>
              <a:rPr lang="fr-FR" dirty="0"/>
              <a:t>Le choix de la technologie est libre</a:t>
            </a:r>
          </a:p>
          <a:p>
            <a:endParaRPr lang="fr-FR" dirty="0"/>
          </a:p>
          <a:p>
            <a:r>
              <a:rPr lang="fr-FR" dirty="0"/>
              <a:t>Développement Applicatif Multi plateforme </a:t>
            </a:r>
            <a:r>
              <a:rPr lang="fr-FR" u="sng" dirty="0"/>
              <a:t>et non Web</a:t>
            </a:r>
          </a:p>
          <a:p>
            <a:endParaRPr lang="fr-FR" dirty="0"/>
          </a:p>
          <a:p>
            <a:r>
              <a:rPr lang="fr-FR" dirty="0"/>
              <a:t>Bases de données à remplir pour votre démo (avec des jeux de données pertinents et cohérents)</a:t>
            </a:r>
          </a:p>
          <a:p>
            <a:endParaRPr lang="fr-FR" dirty="0"/>
          </a:p>
          <a:p>
            <a:r>
              <a:rPr lang="fr-FR" dirty="0"/>
              <a:t>Charte graphique et éléments graphiques à créer par vos soins impérativement (logo compris)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17794" y="5284142"/>
            <a:ext cx="37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Présentation projet n°3 SUP1 – avril 2017</a:t>
            </a:r>
          </a:p>
        </p:txBody>
      </p:sp>
    </p:spTree>
    <p:extLst>
      <p:ext uri="{BB962C8B-B14F-4D97-AF65-F5344CB8AC3E}">
        <p14:creationId xmlns:p14="http://schemas.microsoft.com/office/powerpoint/2010/main" val="395944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/>
          <p:cNvSpPr>
            <a:spLocks noGrp="1"/>
          </p:cNvSpPr>
          <p:nvPr/>
        </p:nvSpPr>
        <p:spPr>
          <a:xfrm>
            <a:off x="1515616" y="1082118"/>
            <a:ext cx="6400800" cy="116362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600" dirty="0">
                <a:solidFill>
                  <a:schemeClr val="bg1"/>
                </a:solidFill>
                <a:latin typeface="Antique Olive Roman" pitchFamily="34" charset="0"/>
              </a:rPr>
              <a:t>Merci</a:t>
            </a:r>
          </a:p>
        </p:txBody>
      </p:sp>
      <p:sp>
        <p:nvSpPr>
          <p:cNvPr id="11" name="ZoneTexte 7"/>
          <p:cNvSpPr txBox="1"/>
          <p:nvPr/>
        </p:nvSpPr>
        <p:spPr>
          <a:xfrm>
            <a:off x="7143784" y="83661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5830" y="5896548"/>
            <a:ext cx="7281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lm</a:t>
            </a:r>
            <a:endParaRPr lang="fr-F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Image 15" descr="logo-4IM-v4-2-pet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01" y="4866600"/>
            <a:ext cx="648000" cy="6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 descr="logo-4MM-v4-2-peti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5621" y="4857764"/>
            <a:ext cx="648000" cy="6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 19" descr="logo-ISMP-petit-simple-v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4141" y="4866600"/>
            <a:ext cx="648000" cy="6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 20" descr="logo-4TECH-v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2663" y="4847854"/>
            <a:ext cx="1513001" cy="6667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4932040" y="5143889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www.g-4.fr</a:t>
            </a:r>
            <a:endParaRPr lang="fr-F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U:\HG4\Marketing-Evenementiel\Materiel communication\Logos\v7\Diffusable\G4-v1-2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76" y="24254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119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t 1A.potx" id="{3E1EE92B-9F19-4F21-9A6B-CCD09BBEBB57}" vid="{6A223C98-0AE4-4FC7-BF2B-B7C44BF43F8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t 1A.potx" id="{3E1EE92B-9F19-4F21-9A6B-CCD09BBEBB57}" vid="{BB8E242E-F6B8-4D12-956A-9D22680A15AC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281</Words>
  <Application>Microsoft Office PowerPoint</Application>
  <PresentationFormat>Affichage à l'écran (16:10)</PresentationFormat>
  <Paragraphs>82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Antique Olive Roman</vt:lpstr>
      <vt:lpstr>Arial</vt:lpstr>
      <vt:lpstr>Brixton</vt:lpstr>
      <vt:lpstr>Calibri</vt:lpstr>
      <vt:lpstr>Euphemia</vt:lpstr>
      <vt:lpstr>Wingdings</vt:lpstr>
      <vt:lpstr>Thème Office</vt:lpstr>
      <vt:lpstr>Conception personnalisée</vt:lpstr>
      <vt:lpstr>Présentation PowerPoint</vt:lpstr>
      <vt:lpstr>Présentation PowerPoint</vt:lpstr>
      <vt:lpstr>Jalons</vt:lpstr>
      <vt:lpstr>Organisation</vt:lpstr>
      <vt:lpstr>Livrables</vt:lpstr>
      <vt:lpstr>Contraintes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Transverse SUP1</dc:title>
  <dc:creator>lgastard</dc:creator>
  <cp:lastModifiedBy>G4-LYO-COP</cp:lastModifiedBy>
  <cp:revision>90</cp:revision>
  <dcterms:created xsi:type="dcterms:W3CDTF">2007-03-27T14:52:56Z</dcterms:created>
  <dcterms:modified xsi:type="dcterms:W3CDTF">2017-04-03T14:03:26Z</dcterms:modified>
</cp:coreProperties>
</file>