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3" r:id="rId4"/>
    <p:sldId id="290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960" autoAdjust="0"/>
  </p:normalViewPr>
  <p:slideViewPr>
    <p:cSldViewPr snapToGrid="0" snapToObjects="1">
      <p:cViewPr varScale="1">
        <p:scale>
          <a:sx n="74" d="100"/>
          <a:sy n="74" d="100"/>
        </p:scale>
        <p:origin x="1042" y="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26215-8122-4A50-BA90-A446D5519B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9582C6-E61F-4612-80D4-41D375DC534D}">
      <dgm:prSet custT="1"/>
      <dgm:spPr>
        <a:ln>
          <a:solidFill>
            <a:schemeClr val="bg1"/>
          </a:solidFill>
        </a:ln>
      </dgm:spPr>
      <dgm:t>
        <a:bodyPr/>
        <a:lstStyle/>
        <a:p>
          <a:endParaRPr lang="en-US" sz="1100" dirty="0"/>
        </a:p>
      </dgm:t>
    </dgm:pt>
    <dgm:pt modelId="{0A377D88-D618-4972-B416-04151BA4811D}" type="parTrans" cxnId="{BBC437AC-4DE8-4568-A630-78FDF0F90EA2}">
      <dgm:prSet/>
      <dgm:spPr/>
      <dgm:t>
        <a:bodyPr/>
        <a:lstStyle/>
        <a:p>
          <a:endParaRPr lang="en-US"/>
        </a:p>
      </dgm:t>
    </dgm:pt>
    <dgm:pt modelId="{CC3A8BCD-FF84-4DA1-9E08-890F5A7182D6}" type="sibTrans" cxnId="{BBC437AC-4DE8-4568-A630-78FDF0F90EA2}">
      <dgm:prSet/>
      <dgm:spPr/>
      <dgm:t>
        <a:bodyPr/>
        <a:lstStyle/>
        <a:p>
          <a:endParaRPr lang="en-US"/>
        </a:p>
      </dgm:t>
    </dgm:pt>
    <dgm:pt modelId="{62F65C5B-D8CB-4B21-B2F9-394D6753A139}">
      <dgm:prSet/>
      <dgm:spPr/>
      <dgm:t>
        <a:bodyPr/>
        <a:lstStyle/>
        <a:p>
          <a:endParaRPr lang="en-US" dirty="0"/>
        </a:p>
      </dgm:t>
    </dgm:pt>
    <dgm:pt modelId="{46B031B8-2ED6-46B6-95A0-D442CA2EAA51}" type="parTrans" cxnId="{D0673DE7-F6E6-4045-A8B9-B58E1DE4A30C}">
      <dgm:prSet/>
      <dgm:spPr/>
      <dgm:t>
        <a:bodyPr/>
        <a:lstStyle/>
        <a:p>
          <a:endParaRPr lang="en-US"/>
        </a:p>
      </dgm:t>
    </dgm:pt>
    <dgm:pt modelId="{12496C5B-189A-4141-BA10-96FD5EF0B241}" type="sibTrans" cxnId="{D0673DE7-F6E6-4045-A8B9-B58E1DE4A30C}">
      <dgm:prSet/>
      <dgm:spPr/>
      <dgm:t>
        <a:bodyPr/>
        <a:lstStyle/>
        <a:p>
          <a:endParaRPr lang="en-US"/>
        </a:p>
      </dgm:t>
    </dgm:pt>
    <dgm:pt modelId="{BC29706E-D546-442B-AC22-184F8E3499CC}">
      <dgm:prSet/>
      <dgm:spPr/>
      <dgm:t>
        <a:bodyPr/>
        <a:lstStyle/>
        <a:p>
          <a:endParaRPr lang="en-US" dirty="0"/>
        </a:p>
      </dgm:t>
    </dgm:pt>
    <dgm:pt modelId="{06282F0D-8745-4937-A854-E6078421485D}" type="parTrans" cxnId="{98ECF7D6-0332-407A-A90B-18DB71884718}">
      <dgm:prSet/>
      <dgm:spPr/>
      <dgm:t>
        <a:bodyPr/>
        <a:lstStyle/>
        <a:p>
          <a:endParaRPr lang="en-US"/>
        </a:p>
      </dgm:t>
    </dgm:pt>
    <dgm:pt modelId="{04E7210E-9C20-4D3D-AD53-B77BE5A34773}" type="sibTrans" cxnId="{98ECF7D6-0332-407A-A90B-18DB71884718}">
      <dgm:prSet/>
      <dgm:spPr/>
      <dgm:t>
        <a:bodyPr/>
        <a:lstStyle/>
        <a:p>
          <a:endParaRPr lang="en-US"/>
        </a:p>
      </dgm:t>
    </dgm:pt>
    <dgm:pt modelId="{FDCCDD45-033D-4AA3-B0EE-968A5606F428}">
      <dgm:prSet custT="1"/>
      <dgm:spPr/>
      <dgm:t>
        <a:bodyPr/>
        <a:lstStyle/>
        <a:p>
          <a:endParaRPr lang="en-US" sz="1100" dirty="0"/>
        </a:p>
      </dgm:t>
    </dgm:pt>
    <dgm:pt modelId="{AFAE2498-0AA7-4877-8B07-2E86F839C723}" type="parTrans" cxnId="{CAC18185-47BD-41CC-9440-591628C951B8}">
      <dgm:prSet/>
      <dgm:spPr/>
      <dgm:t>
        <a:bodyPr/>
        <a:lstStyle/>
        <a:p>
          <a:endParaRPr lang="en-US"/>
        </a:p>
      </dgm:t>
    </dgm:pt>
    <dgm:pt modelId="{F66DE5A4-3D04-444E-8A14-AB0BEABB37ED}" type="sibTrans" cxnId="{CAC18185-47BD-41CC-9440-591628C951B8}">
      <dgm:prSet/>
      <dgm:spPr/>
      <dgm:t>
        <a:bodyPr/>
        <a:lstStyle/>
        <a:p>
          <a:endParaRPr lang="en-US"/>
        </a:p>
      </dgm:t>
    </dgm:pt>
    <dgm:pt modelId="{DF824D91-D044-4142-870C-8CC9CF674C85}">
      <dgm:prSet/>
      <dgm:spPr/>
      <dgm:t>
        <a:bodyPr/>
        <a:lstStyle/>
        <a:p>
          <a:endParaRPr lang="en-US" dirty="0"/>
        </a:p>
      </dgm:t>
    </dgm:pt>
    <dgm:pt modelId="{B83628C1-DB35-4FBD-9526-1E70A3F0B35E}" type="parTrans" cxnId="{B0D65186-4B5D-430B-98FB-E27A79757D63}">
      <dgm:prSet/>
      <dgm:spPr/>
      <dgm:t>
        <a:bodyPr/>
        <a:lstStyle/>
        <a:p>
          <a:endParaRPr lang="en-IN"/>
        </a:p>
      </dgm:t>
    </dgm:pt>
    <dgm:pt modelId="{330F0A7D-6CD9-47E2-B1B6-73C7B36E8606}" type="sibTrans" cxnId="{B0D65186-4B5D-430B-98FB-E27A79757D63}">
      <dgm:prSet/>
      <dgm:spPr/>
      <dgm:t>
        <a:bodyPr/>
        <a:lstStyle/>
        <a:p>
          <a:endParaRPr lang="en-IN"/>
        </a:p>
      </dgm:t>
    </dgm:pt>
    <dgm:pt modelId="{A92B90D4-5515-4D7A-9F98-14EFA288568E}">
      <dgm:prSet custT="1"/>
      <dgm:spPr/>
      <dgm:t>
        <a:bodyPr/>
        <a:lstStyle/>
        <a:p>
          <a:endParaRPr lang="en-US" sz="1100" dirty="0"/>
        </a:p>
      </dgm:t>
    </dgm:pt>
    <dgm:pt modelId="{2C57423E-8D24-4198-BCD4-C4651B482B6A}" type="sibTrans" cxnId="{F413E1F6-6CE3-40E2-9B49-D12084097E34}">
      <dgm:prSet/>
      <dgm:spPr/>
      <dgm:t>
        <a:bodyPr/>
        <a:lstStyle/>
        <a:p>
          <a:endParaRPr lang="en-US"/>
        </a:p>
      </dgm:t>
    </dgm:pt>
    <dgm:pt modelId="{0BCCB26C-6489-466C-AFB1-D1C6C8C3EF53}" type="parTrans" cxnId="{F413E1F6-6CE3-40E2-9B49-D12084097E34}">
      <dgm:prSet/>
      <dgm:spPr/>
      <dgm:t>
        <a:bodyPr/>
        <a:lstStyle/>
        <a:p>
          <a:endParaRPr lang="en-US"/>
        </a:p>
      </dgm:t>
    </dgm:pt>
    <dgm:pt modelId="{DE740A34-FDA6-48B6-8482-FF5ECA83CE25}" type="pres">
      <dgm:prSet presAssocID="{C3726215-8122-4A50-BA90-A446D5519B50}" presName="linear" presStyleCnt="0">
        <dgm:presLayoutVars>
          <dgm:animLvl val="lvl"/>
          <dgm:resizeHandles val="exact"/>
        </dgm:presLayoutVars>
      </dgm:prSet>
      <dgm:spPr/>
    </dgm:pt>
    <dgm:pt modelId="{96D70DF1-9D8F-4446-BB47-DD595A07D287}" type="pres">
      <dgm:prSet presAssocID="{179582C6-E61F-4612-80D4-41D375DC534D}" presName="parentText" presStyleLbl="node1" presStyleIdx="0" presStyleCnt="6" custScaleY="379523" custLinFactY="-86221" custLinFactNeighborX="848" custLinFactNeighborY="-100000">
        <dgm:presLayoutVars>
          <dgm:chMax val="0"/>
          <dgm:bulletEnabled val="1"/>
        </dgm:presLayoutVars>
      </dgm:prSet>
      <dgm:spPr/>
    </dgm:pt>
    <dgm:pt modelId="{30F895A5-DD57-495F-90EC-5A94B971FB0F}" type="pres">
      <dgm:prSet presAssocID="{CC3A8BCD-FF84-4DA1-9E08-890F5A7182D6}" presName="spacer" presStyleCnt="0"/>
      <dgm:spPr/>
    </dgm:pt>
    <dgm:pt modelId="{E6DBC7DC-2D11-4C39-B6E6-8CAD56D612BB}" type="pres">
      <dgm:prSet presAssocID="{62F65C5B-D8CB-4B21-B2F9-394D6753A139}" presName="parentText" presStyleLbl="node1" presStyleIdx="1" presStyleCnt="6" custScaleX="100000" custScaleY="370185" custLinFactY="-101652" custLinFactNeighborX="-731" custLinFactNeighborY="-200000">
        <dgm:presLayoutVars>
          <dgm:chMax val="0"/>
          <dgm:bulletEnabled val="1"/>
        </dgm:presLayoutVars>
      </dgm:prSet>
      <dgm:spPr/>
    </dgm:pt>
    <dgm:pt modelId="{4362563F-9E5B-4297-A6AB-5D9B0CB26052}" type="pres">
      <dgm:prSet presAssocID="{12496C5B-189A-4141-BA10-96FD5EF0B241}" presName="spacer" presStyleCnt="0"/>
      <dgm:spPr/>
    </dgm:pt>
    <dgm:pt modelId="{5DC6CD15-E2EB-456C-AABC-15E609685327}" type="pres">
      <dgm:prSet presAssocID="{A92B90D4-5515-4D7A-9F98-14EFA288568E}" presName="parentText" presStyleLbl="node1" presStyleIdx="2" presStyleCnt="6" custFlipVert="1" custScaleY="377495" custLinFactY="-124396" custLinFactNeighborX="-731" custLinFactNeighborY="-200000">
        <dgm:presLayoutVars>
          <dgm:chMax val="0"/>
          <dgm:bulletEnabled val="1"/>
        </dgm:presLayoutVars>
      </dgm:prSet>
      <dgm:spPr/>
    </dgm:pt>
    <dgm:pt modelId="{D9A7A279-BB1E-4F48-BBD8-BA76420ED744}" type="pres">
      <dgm:prSet presAssocID="{2C57423E-8D24-4198-BCD4-C4651B482B6A}" presName="spacer" presStyleCnt="0"/>
      <dgm:spPr/>
    </dgm:pt>
    <dgm:pt modelId="{D3EEDC09-7C68-4A7C-8E1D-AC607908EBFD}" type="pres">
      <dgm:prSet presAssocID="{BC29706E-D546-442B-AC22-184F8E3499CC}" presName="parentText" presStyleLbl="node1" presStyleIdx="3" presStyleCnt="6" custScaleY="258950" custLinFactY="-136059" custLinFactNeighborY="-200000">
        <dgm:presLayoutVars>
          <dgm:chMax val="0"/>
          <dgm:bulletEnabled val="1"/>
        </dgm:presLayoutVars>
      </dgm:prSet>
      <dgm:spPr/>
    </dgm:pt>
    <dgm:pt modelId="{10EBFBD5-8AF2-4D26-90CB-2E146F20527F}" type="pres">
      <dgm:prSet presAssocID="{04E7210E-9C20-4D3D-AD53-B77BE5A34773}" presName="spacer" presStyleCnt="0"/>
      <dgm:spPr/>
    </dgm:pt>
    <dgm:pt modelId="{BCB5340E-AA0C-4376-868C-9B471D544CCD}" type="pres">
      <dgm:prSet presAssocID="{FDCCDD45-033D-4AA3-B0EE-968A5606F428}" presName="parentText" presStyleLbl="node1" presStyleIdx="4" presStyleCnt="6" custScaleY="276605" custLinFactY="-157061" custLinFactNeighborX="243" custLinFactNeighborY="-200000">
        <dgm:presLayoutVars>
          <dgm:chMax val="0"/>
          <dgm:bulletEnabled val="1"/>
        </dgm:presLayoutVars>
      </dgm:prSet>
      <dgm:spPr/>
    </dgm:pt>
    <dgm:pt modelId="{E78A848B-AEA5-4A70-BA60-DEDFA4BAFC66}" type="pres">
      <dgm:prSet presAssocID="{F66DE5A4-3D04-444E-8A14-AB0BEABB37ED}" presName="spacer" presStyleCnt="0"/>
      <dgm:spPr/>
    </dgm:pt>
    <dgm:pt modelId="{294F4EA1-22B2-4159-B96C-C939D7A95423}" type="pres">
      <dgm:prSet presAssocID="{DF824D91-D044-4142-870C-8CC9CF674C85}" presName="parentText" presStyleLbl="node1" presStyleIdx="5" presStyleCnt="6" custScaleY="697310" custLinFactY="-176485" custLinFactNeighborY="-200000">
        <dgm:presLayoutVars>
          <dgm:chMax val="0"/>
          <dgm:bulletEnabled val="1"/>
        </dgm:presLayoutVars>
      </dgm:prSet>
      <dgm:spPr/>
    </dgm:pt>
  </dgm:ptLst>
  <dgm:cxnLst>
    <dgm:cxn modelId="{796FF602-4D4F-4B47-BDB0-CCDB2853F621}" type="presOf" srcId="{DF824D91-D044-4142-870C-8CC9CF674C85}" destId="{294F4EA1-22B2-4159-B96C-C939D7A95423}" srcOrd="0" destOrd="0" presId="urn:microsoft.com/office/officeart/2005/8/layout/vList2"/>
    <dgm:cxn modelId="{879A501C-D647-4FA7-98B4-A7F9B75057FA}" type="presOf" srcId="{62F65C5B-D8CB-4B21-B2F9-394D6753A139}" destId="{E6DBC7DC-2D11-4C39-B6E6-8CAD56D612BB}" srcOrd="0" destOrd="0" presId="urn:microsoft.com/office/officeart/2005/8/layout/vList2"/>
    <dgm:cxn modelId="{A2532141-CEF3-46A5-8D6A-0A77699DDF76}" type="presOf" srcId="{179582C6-E61F-4612-80D4-41D375DC534D}" destId="{96D70DF1-9D8F-4446-BB47-DD595A07D287}" srcOrd="0" destOrd="0" presId="urn:microsoft.com/office/officeart/2005/8/layout/vList2"/>
    <dgm:cxn modelId="{2532E463-CE7F-4FE5-A43C-CE7C11A0D78E}" type="presOf" srcId="{C3726215-8122-4A50-BA90-A446D5519B50}" destId="{DE740A34-FDA6-48B6-8482-FF5ECA83CE25}" srcOrd="0" destOrd="0" presId="urn:microsoft.com/office/officeart/2005/8/layout/vList2"/>
    <dgm:cxn modelId="{CAC18185-47BD-41CC-9440-591628C951B8}" srcId="{C3726215-8122-4A50-BA90-A446D5519B50}" destId="{FDCCDD45-033D-4AA3-B0EE-968A5606F428}" srcOrd="4" destOrd="0" parTransId="{AFAE2498-0AA7-4877-8B07-2E86F839C723}" sibTransId="{F66DE5A4-3D04-444E-8A14-AB0BEABB37ED}"/>
    <dgm:cxn modelId="{B0D65186-4B5D-430B-98FB-E27A79757D63}" srcId="{C3726215-8122-4A50-BA90-A446D5519B50}" destId="{DF824D91-D044-4142-870C-8CC9CF674C85}" srcOrd="5" destOrd="0" parTransId="{B83628C1-DB35-4FBD-9526-1E70A3F0B35E}" sibTransId="{330F0A7D-6CD9-47E2-B1B6-73C7B36E8606}"/>
    <dgm:cxn modelId="{E219AC90-ED63-441D-9A3D-3A14D3718BB7}" type="presOf" srcId="{BC29706E-D546-442B-AC22-184F8E3499CC}" destId="{D3EEDC09-7C68-4A7C-8E1D-AC607908EBFD}" srcOrd="0" destOrd="0" presId="urn:microsoft.com/office/officeart/2005/8/layout/vList2"/>
    <dgm:cxn modelId="{AB5EA0A0-58E9-4636-BA90-A9955D5BD2E6}" type="presOf" srcId="{A92B90D4-5515-4D7A-9F98-14EFA288568E}" destId="{5DC6CD15-E2EB-456C-AABC-15E609685327}" srcOrd="0" destOrd="0" presId="urn:microsoft.com/office/officeart/2005/8/layout/vList2"/>
    <dgm:cxn modelId="{BBC437AC-4DE8-4568-A630-78FDF0F90EA2}" srcId="{C3726215-8122-4A50-BA90-A446D5519B50}" destId="{179582C6-E61F-4612-80D4-41D375DC534D}" srcOrd="0" destOrd="0" parTransId="{0A377D88-D618-4972-B416-04151BA4811D}" sibTransId="{CC3A8BCD-FF84-4DA1-9E08-890F5A7182D6}"/>
    <dgm:cxn modelId="{5B941FCD-0F86-4D33-A4C0-BEFCD92C59AB}" type="presOf" srcId="{FDCCDD45-033D-4AA3-B0EE-968A5606F428}" destId="{BCB5340E-AA0C-4376-868C-9B471D544CCD}" srcOrd="0" destOrd="0" presId="urn:microsoft.com/office/officeart/2005/8/layout/vList2"/>
    <dgm:cxn modelId="{98ECF7D6-0332-407A-A90B-18DB71884718}" srcId="{C3726215-8122-4A50-BA90-A446D5519B50}" destId="{BC29706E-D546-442B-AC22-184F8E3499CC}" srcOrd="3" destOrd="0" parTransId="{06282F0D-8745-4937-A854-E6078421485D}" sibTransId="{04E7210E-9C20-4D3D-AD53-B77BE5A34773}"/>
    <dgm:cxn modelId="{D0673DE7-F6E6-4045-A8B9-B58E1DE4A30C}" srcId="{C3726215-8122-4A50-BA90-A446D5519B50}" destId="{62F65C5B-D8CB-4B21-B2F9-394D6753A139}" srcOrd="1" destOrd="0" parTransId="{46B031B8-2ED6-46B6-95A0-D442CA2EAA51}" sibTransId="{12496C5B-189A-4141-BA10-96FD5EF0B241}"/>
    <dgm:cxn modelId="{F413E1F6-6CE3-40E2-9B49-D12084097E34}" srcId="{C3726215-8122-4A50-BA90-A446D5519B50}" destId="{A92B90D4-5515-4D7A-9F98-14EFA288568E}" srcOrd="2" destOrd="0" parTransId="{0BCCB26C-6489-466C-AFB1-D1C6C8C3EF53}" sibTransId="{2C57423E-8D24-4198-BCD4-C4651B482B6A}"/>
    <dgm:cxn modelId="{97B3929F-E23D-4433-82E9-A4C9DB84C16B}" type="presParOf" srcId="{DE740A34-FDA6-48B6-8482-FF5ECA83CE25}" destId="{96D70DF1-9D8F-4446-BB47-DD595A07D287}" srcOrd="0" destOrd="0" presId="urn:microsoft.com/office/officeart/2005/8/layout/vList2"/>
    <dgm:cxn modelId="{D1DBCDEB-9B6B-4EF6-86C5-AA928227F903}" type="presParOf" srcId="{DE740A34-FDA6-48B6-8482-FF5ECA83CE25}" destId="{30F895A5-DD57-495F-90EC-5A94B971FB0F}" srcOrd="1" destOrd="0" presId="urn:microsoft.com/office/officeart/2005/8/layout/vList2"/>
    <dgm:cxn modelId="{9CE5F51A-7A12-4E8E-948C-A1B5A2FB17A3}" type="presParOf" srcId="{DE740A34-FDA6-48B6-8482-FF5ECA83CE25}" destId="{E6DBC7DC-2D11-4C39-B6E6-8CAD56D612BB}" srcOrd="2" destOrd="0" presId="urn:microsoft.com/office/officeart/2005/8/layout/vList2"/>
    <dgm:cxn modelId="{8A30AF6E-9970-4F23-AAD8-5B7C4ABA89B1}" type="presParOf" srcId="{DE740A34-FDA6-48B6-8482-FF5ECA83CE25}" destId="{4362563F-9E5B-4297-A6AB-5D9B0CB26052}" srcOrd="3" destOrd="0" presId="urn:microsoft.com/office/officeart/2005/8/layout/vList2"/>
    <dgm:cxn modelId="{8A50C5B1-39B6-40E2-8E7B-9E75138391FB}" type="presParOf" srcId="{DE740A34-FDA6-48B6-8482-FF5ECA83CE25}" destId="{5DC6CD15-E2EB-456C-AABC-15E609685327}" srcOrd="4" destOrd="0" presId="urn:microsoft.com/office/officeart/2005/8/layout/vList2"/>
    <dgm:cxn modelId="{EA901D8B-6602-4B7C-B2D6-763DB0AD5BD8}" type="presParOf" srcId="{DE740A34-FDA6-48B6-8482-FF5ECA83CE25}" destId="{D9A7A279-BB1E-4F48-BBD8-BA76420ED744}" srcOrd="5" destOrd="0" presId="urn:microsoft.com/office/officeart/2005/8/layout/vList2"/>
    <dgm:cxn modelId="{33BFAC4D-5448-4CD9-B440-4703C636287C}" type="presParOf" srcId="{DE740A34-FDA6-48B6-8482-FF5ECA83CE25}" destId="{D3EEDC09-7C68-4A7C-8E1D-AC607908EBFD}" srcOrd="6" destOrd="0" presId="urn:microsoft.com/office/officeart/2005/8/layout/vList2"/>
    <dgm:cxn modelId="{DDE53194-8F6E-4EAE-A7BA-230C5EBAF8D2}" type="presParOf" srcId="{DE740A34-FDA6-48B6-8482-FF5ECA83CE25}" destId="{10EBFBD5-8AF2-4D26-90CB-2E146F20527F}" srcOrd="7" destOrd="0" presId="urn:microsoft.com/office/officeart/2005/8/layout/vList2"/>
    <dgm:cxn modelId="{6F52FBBA-0D34-4949-88C3-A226DB18CF67}" type="presParOf" srcId="{DE740A34-FDA6-48B6-8482-FF5ECA83CE25}" destId="{BCB5340E-AA0C-4376-868C-9B471D544CCD}" srcOrd="8" destOrd="0" presId="urn:microsoft.com/office/officeart/2005/8/layout/vList2"/>
    <dgm:cxn modelId="{74BA3C7B-4391-48F8-8E71-B5D49A0D5BBF}" type="presParOf" srcId="{DE740A34-FDA6-48B6-8482-FF5ECA83CE25}" destId="{E78A848B-AEA5-4A70-BA60-DEDFA4BAFC66}" srcOrd="9" destOrd="0" presId="urn:microsoft.com/office/officeart/2005/8/layout/vList2"/>
    <dgm:cxn modelId="{FA50467C-D6B3-4763-9216-232BC2665B0B}" type="presParOf" srcId="{DE740A34-FDA6-48B6-8482-FF5ECA83CE25}" destId="{294F4EA1-22B2-4159-B96C-C939D7A9542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70DF1-9D8F-4446-BB47-DD595A07D287}">
      <dsp:nvSpPr>
        <dsp:cNvPr id="0" name=""/>
        <dsp:cNvSpPr/>
      </dsp:nvSpPr>
      <dsp:spPr>
        <a:xfrm>
          <a:off x="0" y="0"/>
          <a:ext cx="5764714" cy="7104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4682" y="34682"/>
        <a:ext cx="5695350" cy="641103"/>
      </dsp:txXfrm>
    </dsp:sp>
    <dsp:sp modelId="{E6DBC7DC-2D11-4C39-B6E6-8CAD56D612BB}">
      <dsp:nvSpPr>
        <dsp:cNvPr id="0" name=""/>
        <dsp:cNvSpPr/>
      </dsp:nvSpPr>
      <dsp:spPr>
        <a:xfrm>
          <a:off x="0" y="538110"/>
          <a:ext cx="5764714" cy="6929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33829" y="571939"/>
        <a:ext cx="5697056" cy="625328"/>
      </dsp:txXfrm>
    </dsp:sp>
    <dsp:sp modelId="{5DC6CD15-E2EB-456C-AABC-15E609685327}">
      <dsp:nvSpPr>
        <dsp:cNvPr id="0" name=""/>
        <dsp:cNvSpPr/>
      </dsp:nvSpPr>
      <dsp:spPr>
        <a:xfrm flipV="1">
          <a:off x="0" y="1217319"/>
          <a:ext cx="5764714" cy="706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 rot="10800000">
        <a:off x="34497" y="1251816"/>
        <a:ext cx="5695720" cy="637676"/>
      </dsp:txXfrm>
    </dsp:sp>
    <dsp:sp modelId="{D3EEDC09-7C68-4A7C-8E1D-AC607908EBFD}">
      <dsp:nvSpPr>
        <dsp:cNvPr id="0" name=""/>
        <dsp:cNvSpPr/>
      </dsp:nvSpPr>
      <dsp:spPr>
        <a:xfrm>
          <a:off x="0" y="1930957"/>
          <a:ext cx="5764714" cy="4847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23664" y="1954621"/>
        <a:ext cx="5717386" cy="437426"/>
      </dsp:txXfrm>
    </dsp:sp>
    <dsp:sp modelId="{BCB5340E-AA0C-4376-868C-9B471D544CCD}">
      <dsp:nvSpPr>
        <dsp:cNvPr id="0" name=""/>
        <dsp:cNvSpPr/>
      </dsp:nvSpPr>
      <dsp:spPr>
        <a:xfrm>
          <a:off x="0" y="2405196"/>
          <a:ext cx="5764714" cy="5178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5277" y="2430473"/>
        <a:ext cx="5714160" cy="467250"/>
      </dsp:txXfrm>
    </dsp:sp>
    <dsp:sp modelId="{294F4EA1-22B2-4159-B96C-C939D7A95423}">
      <dsp:nvSpPr>
        <dsp:cNvPr id="0" name=""/>
        <dsp:cNvSpPr/>
      </dsp:nvSpPr>
      <dsp:spPr>
        <a:xfrm>
          <a:off x="0" y="2915438"/>
          <a:ext cx="5764714" cy="1305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63723" y="2979161"/>
        <a:ext cx="5637268" cy="1177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9:11:38.6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9:11:32.5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9:11:33.0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9:11:35.2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980 210 24575,'-52'-3'0,"1"-2"0,-85-20 0,86 14 0,-49-10 0,-77-14 0,108 26 0,-129-19 0,175 25 0,-6-2 0,23 4 0,12 0 0,96 8 0,130 26 0,-151-20 0,149 21 0,288 52 0,-413-66 0,94 23 0,-169-34 0,-1 1 0,-1 1 0,0 2 0,38 22 0,-51-21 0,-16-14 0,0 0 0,1 0 0,-1 1 0,0-1 0,0 0 0,0 0 0,0 1 0,0-1 0,0 0 0,0 0 0,0 1 0,0-1 0,-1 0 0,1 0 0,0 1 0,0-1 0,0 0 0,0 0 0,0 1 0,0-1 0,0 0 0,-1 0 0,1 0 0,0 1 0,0-1 0,0 0 0,0 0 0,-1 0 0,1 0 0,0 1 0,0-1 0,0 0 0,-1 0 0,1 0 0,0 0 0,0 0 0,-1 0 0,1 0 0,-6 2 0,0-1 0,0 0 0,1-1 0,-12 1 0,-105-1 0,0-5 0,-217-36 0,118-3-147,-455-75-659,606 110 806,-71-11 0,136 19 40,1 0 0,0 0-1,-1 0 1,1-1 0,0 0-1,-7-4 1,10 6-29,1 0 1,0-1-1,-1 1 0,1 0 0,-1-1 1,1 1-1,-1-1 0,1 1 0,0 0 0,-1-1 1,1 1-1,0-1 0,0 1 0,-1-1 1,1 0-1,0 1 0,0-1 0,0 1 0,0-1 1,-1 1-1,1-1 0,0-1 0,1 1 4,-1 0 1,1 0-1,-1 0 0,1 0 0,-1 0 0,1 0 1,-1 1-1,1-1 0,0 0 0,-1 0 0,1 0 1,0 0-1,0 1 0,0-1 0,0 0 0,1 0 0,6-4 13,1 1 0,-1-1 0,0 2-1,1-1 1,0 1 0,18-3 0,61-5-52,-52 7 12,280-20 12,-137 13 0,-47-11 0,-94 14 0,59-6 0,-148 25 0,29-8 0,-1-1 0,1-1 0,-25-1 0,38-3 0,14 1 0,21 0 0,450 17-133,-41 39-300,-6 27 199,-38-15 234,-375-63 153,-1 1 0,1 0 0,-1 1-1,20 10 1,-21-9-117,-128-21-36,-72 0-1365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9:11:42.2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2814 27 24575,'-39'1'0,"-42"7"0,33-2 0,-90 10 0,-364 25 0,470-40 0,-1-2 0,0-1 0,0-2 0,-59-14 0,32 5 0,42 10 0,0-1 0,1 0 0,-1-2 0,1 0 0,-25-12 0,34 10 0,13 3 0,19 0 0,274 3 0,-159 4 0,268 10 0,28 0 0,2387-12 0,-2787 1 0,48 9 0,23 2 0,-54-11 0,94 8 0,-10 9 0,245 3 0,-387-21 0,-16 0 0,1 1 0,-27 5 0,30-2 0,-28 8 0,-1-3 0,-79 6 0,68-10 0,1 3 0,-104 28 0,30-6 0,-337 66 0,262-66 0,133-21 0,9 2 0,-72 22 0,-19 4 0,-80-4 0,-54 9 0,174-18 0,-190 33 0,227-46 0,-156 0 0,137-14 0,-735-38 0,433-6 0,304 39 0,-142 7 0,116 3 0,-1636-2 0,1742 4 0,15-4 0,0 0 0,0 0 0,-1 0 0,1 1 0,0-1 0,0 0 0,0 0 0,0 1 0,0-1 0,0 0 0,0 0 0,0 1 0,0-1 0,0 0 0,0 0 0,0 1 0,0-1 0,0 0 0,0 0 0,0 1 0,0-1 0,0 0 0,0 0 0,0 1 0,0-1 0,0 0 0,0 0 0,0 1 0,1-1 0,-1 0 0,0 0 0,0 1 0,2 1 0,-1-1 0,1 1 0,0 0 0,0-1 0,0 1 0,0-1 0,0 0 0,0 1 0,4 0 0,26 8 289,-25-8-565,0 0 1,0 0-1,0 1 0,0-1 1,10 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9:11:51.1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9:11:51.3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CD5885-96E4-44BA-85A7-5EBB6BFCB85F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63D5A-0497-40C9-A070-83D0F45DE514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CD5276-351C-4A74-B7AA-D7865FC1605E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EF2E5B-68AD-441A-96DF-ED36BE3E6FEF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528706-79AE-4526-8623-1FE74B717214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4D64A5-5F4A-4601-A55A-5E8869129183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95CA95-F542-4C1E-B750-64FF79DECD8E}" type="datetime1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B00380-7F91-41D1-9E42-C5CF1FCF4F0B}" type="datetime1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CF43E1-5230-4485-ACFA-C3679A2E56C0}" type="datetime1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7FDD03-482C-43B0-8C14-65F2EAC83195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458C9D-9B75-40EA-BB06-8042C712F84B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B6419427-D4ED-405A-B9EC-1D9843BE1019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customXml" Target="../ink/ink7.xml"/><Relationship Id="rId10" Type="http://schemas.openxmlformats.org/officeDocument/2006/relationships/customXml" Target="../ink/ink4.xml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mc.ncbi.nlm.nih.gov/articles/PMC642507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researchgate.net/publication/379489115_Implementation_of_Voice_Biometric_System_in_the_Banking_Sect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61217651_Use_of_AI_Voice_Authentication_Technology_Instead_of_Traditional_Keypads_in_Security_Devices" TargetMode="External"/><Relationship Id="rId5" Type="http://schemas.openxmlformats.org/officeDocument/2006/relationships/hyperlink" Target="https://www.researchgate.net/publication/324031666_Voice_Biometric_A_Technology_for_Voice_Based_Authentication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20276" y="216235"/>
            <a:ext cx="8534400" cy="1192198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5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163825"/>
            <a:ext cx="8408505" cy="850066"/>
          </a:xfrm>
        </p:spPr>
        <p:txBody>
          <a:bodyPr/>
          <a:lstStyle/>
          <a:p>
            <a:r>
              <a:rPr lang="en-US" sz="3500" b="1" dirty="0">
                <a:solidFill>
                  <a:schemeClr val="tx2"/>
                </a:solidFill>
                <a:latin typeface="Garamond" panose="02020404030301010803" pitchFamily="18" charset="0"/>
              </a:rPr>
              <a:t>IOB CYBERNOVA HACKATHON 2025</a:t>
            </a:r>
            <a:endParaRPr lang="en-IN" sz="35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39" name="TextBox 9">
            <a:extLst>
              <a:ext uri="{FF2B5EF4-FFF2-40B4-BE49-F238E27FC236}">
                <a16:creationId xmlns:a16="http://schemas.microsoft.com/office/drawing/2014/main" id="{364D84AC-3FA5-F121-4CD0-23E05D7F32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527567"/>
              </p:ext>
            </p:extLst>
          </p:nvPr>
        </p:nvGraphicFramePr>
        <p:xfrm>
          <a:off x="317293" y="1565999"/>
          <a:ext cx="5764714" cy="4655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 descr="A logo of a computer game&#10;&#10;Description automatically generated">
            <a:extLst>
              <a:ext uri="{FF2B5EF4-FFF2-40B4-BE49-F238E27FC236}">
                <a16:creationId xmlns:a16="http://schemas.microsoft.com/office/drawing/2014/main" id="{629FC444-C0B7-C710-7CA6-1E1CC68741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7177" y="1936305"/>
            <a:ext cx="3515652" cy="3515652"/>
          </a:xfrm>
          <a:prstGeom prst="rect">
            <a:avLst/>
          </a:prstGeom>
        </p:spPr>
      </p:pic>
      <p:pic>
        <p:nvPicPr>
          <p:cNvPr id="20" name="Picture 19" descr="A logo with a crescent moon and stars&#10;&#10;Description automatically generated">
            <a:extLst>
              <a:ext uri="{FF2B5EF4-FFF2-40B4-BE49-F238E27FC236}">
                <a16:creationId xmlns:a16="http://schemas.microsoft.com/office/drawing/2014/main" id="{E53AD552-9456-337D-AC15-AE0B1174E7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36" y="1502"/>
            <a:ext cx="1297963" cy="1297963"/>
          </a:xfrm>
          <a:prstGeom prst="rect">
            <a:avLst/>
          </a:prstGeom>
        </p:spPr>
      </p:pic>
      <p:pic>
        <p:nvPicPr>
          <p:cNvPr id="28" name="Picture 27" descr="A blue rectangular sign with black text&#10;&#10;Description automatically generated">
            <a:extLst>
              <a:ext uri="{FF2B5EF4-FFF2-40B4-BE49-F238E27FC236}">
                <a16:creationId xmlns:a16="http://schemas.microsoft.com/office/drawing/2014/main" id="{ABBAA90E-164A-EE61-190E-DE1F3339EE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9764" y="-1457443"/>
            <a:ext cx="3995757" cy="39957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F130BD-1035-D6A7-A3AC-801CE2E43252}"/>
              </a:ext>
            </a:extLst>
          </p:cNvPr>
          <p:cNvSpPr txBox="1"/>
          <p:nvPr/>
        </p:nvSpPr>
        <p:spPr>
          <a:xfrm>
            <a:off x="358333" y="4494846"/>
            <a:ext cx="57218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Name of the Members and College Regn No</a:t>
            </a:r>
          </a:p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Syed Thufel Syed Wahid (230171601189) </a:t>
            </a:r>
          </a:p>
          <a:p>
            <a:r>
              <a:rPr lang="en-US" sz="1400" b="1" dirty="0" err="1">
                <a:solidFill>
                  <a:schemeClr val="bg1">
                    <a:lumMod val="95000"/>
                  </a:schemeClr>
                </a:solidFill>
              </a:rPr>
              <a:t>Vishwanathan.M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 (230171601196)</a:t>
            </a:r>
          </a:p>
          <a:p>
            <a:r>
              <a:rPr lang="en-US" sz="1400" b="1" dirty="0" err="1">
                <a:solidFill>
                  <a:schemeClr val="bg1">
                    <a:lumMod val="95000"/>
                  </a:schemeClr>
                </a:solidFill>
              </a:rPr>
              <a:t>Sabilah.S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 (230171601159) &amp;</a:t>
            </a:r>
          </a:p>
          <a:p>
            <a:r>
              <a:rPr lang="en-US" sz="1400" b="1" dirty="0" err="1">
                <a:solidFill>
                  <a:schemeClr val="bg1">
                    <a:lumMod val="95000"/>
                  </a:schemeClr>
                </a:solidFill>
              </a:rPr>
              <a:t>Nizamutheen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 (230171601153)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F3085-BA26-2462-A357-2ADA8708DB1F}"/>
              </a:ext>
            </a:extLst>
          </p:cNvPr>
          <p:cNvSpPr txBox="1"/>
          <p:nvPr/>
        </p:nvSpPr>
        <p:spPr>
          <a:xfrm>
            <a:off x="388541" y="4069274"/>
            <a:ext cx="538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Team Name (Registered on portal)- True Sight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36118-8514-A397-0C46-89DAD3BC51CD}"/>
              </a:ext>
            </a:extLst>
          </p:cNvPr>
          <p:cNvSpPr txBox="1"/>
          <p:nvPr/>
        </p:nvSpPr>
        <p:spPr>
          <a:xfrm>
            <a:off x="388541" y="2964242"/>
            <a:ext cx="538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PS Category- Software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4CAE7-57E5-CD29-668F-4FDD0D63AAB3}"/>
              </a:ext>
            </a:extLst>
          </p:cNvPr>
          <p:cNvSpPr txBox="1"/>
          <p:nvPr/>
        </p:nvSpPr>
        <p:spPr>
          <a:xfrm>
            <a:off x="388541" y="2296242"/>
            <a:ext cx="530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Theme-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 AI Powered Voice Auth for Enhanced Security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50E0B-0EB0-61A8-779E-71172BA1A413}"/>
              </a:ext>
            </a:extLst>
          </p:cNvPr>
          <p:cNvSpPr txBox="1"/>
          <p:nvPr/>
        </p:nvSpPr>
        <p:spPr>
          <a:xfrm>
            <a:off x="434533" y="1707006"/>
            <a:ext cx="53054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Problem Statement Title - Secured Voice Authentication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99CA6C-1D9E-ADDB-9CFB-8CCED036C556}"/>
              </a:ext>
            </a:extLst>
          </p:cNvPr>
          <p:cNvSpPr txBox="1"/>
          <p:nvPr/>
        </p:nvSpPr>
        <p:spPr>
          <a:xfrm>
            <a:off x="431008" y="3570592"/>
            <a:ext cx="542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ID- 09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-  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3EBEFB-71AA-F2AC-7230-F0747D6A0C17}"/>
              </a:ext>
            </a:extLst>
          </p:cNvPr>
          <p:cNvGrpSpPr/>
          <p:nvPr/>
        </p:nvGrpSpPr>
        <p:grpSpPr>
          <a:xfrm>
            <a:off x="317293" y="5753114"/>
            <a:ext cx="5764714" cy="710467"/>
            <a:chOff x="0" y="0"/>
            <a:chExt cx="5764714" cy="71046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C492618-2230-314F-A11D-D1E59A93431C}"/>
                </a:ext>
              </a:extLst>
            </p:cNvPr>
            <p:cNvSpPr/>
            <p:nvPr/>
          </p:nvSpPr>
          <p:spPr>
            <a:xfrm>
              <a:off x="0" y="0"/>
              <a:ext cx="5764714" cy="71046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EB3C3A41-CF57-1F0E-B78E-6E316C333CD4}"/>
                </a:ext>
              </a:extLst>
            </p:cNvPr>
            <p:cNvSpPr txBox="1"/>
            <p:nvPr/>
          </p:nvSpPr>
          <p:spPr>
            <a:xfrm>
              <a:off x="34682" y="34682"/>
              <a:ext cx="5695350" cy="6411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997EA7F-5949-3400-49F5-3AC62FA1B255}"/>
              </a:ext>
            </a:extLst>
          </p:cNvPr>
          <p:cNvSpPr txBox="1"/>
          <p:nvPr/>
        </p:nvSpPr>
        <p:spPr>
          <a:xfrm>
            <a:off x="319105" y="5890037"/>
            <a:ext cx="53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Mentor – </a:t>
            </a:r>
            <a:r>
              <a:rPr lang="en-US" b="1" dirty="0" err="1">
                <a:solidFill>
                  <a:schemeClr val="bg1"/>
                </a:solidFill>
              </a:rPr>
              <a:t>Mrs.Amsavalli</a:t>
            </a:r>
            <a:r>
              <a:rPr lang="en-US" b="1" dirty="0">
                <a:solidFill>
                  <a:schemeClr val="bg1"/>
                </a:solidFill>
              </a:rPr>
              <a:t> S,  </a:t>
            </a:r>
            <a:r>
              <a:rPr lang="en-US" b="1" dirty="0" err="1">
                <a:solidFill>
                  <a:schemeClr val="bg1"/>
                </a:solidFill>
              </a:rPr>
              <a:t>Assitant</a:t>
            </a:r>
            <a:r>
              <a:rPr lang="en-US" b="1" dirty="0">
                <a:solidFill>
                  <a:schemeClr val="bg1"/>
                </a:solidFill>
              </a:rPr>
              <a:t> Professor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27FE146-1E60-BAC6-79E1-6AC3C446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764" y="6428899"/>
            <a:ext cx="2844800" cy="365125"/>
          </a:xfrm>
        </p:spPr>
        <p:txBody>
          <a:bodyPr/>
          <a:lstStyle/>
          <a:p>
            <a:fld id="{5B7E1BAA-A38D-40DE-B22C-DF9BD7D82058}" type="slidenum">
              <a:rPr lang="en-US" sz="1600" smtClean="0">
                <a:solidFill>
                  <a:schemeClr val="tx1"/>
                </a:solidFill>
              </a:rPr>
              <a:pPr/>
              <a:t>1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2" name="Picture 11" descr="A logo with a crescent moon and stars&#10;&#10;Description automatically generated">
            <a:extLst>
              <a:ext uri="{FF2B5EF4-FFF2-40B4-BE49-F238E27FC236}">
                <a16:creationId xmlns:a16="http://schemas.microsoft.com/office/drawing/2014/main" id="{F4C92380-BEF0-8CAB-D1E7-9C4B0997E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36" y="1502"/>
            <a:ext cx="1297963" cy="1297963"/>
          </a:xfrm>
          <a:prstGeom prst="rect">
            <a:avLst/>
          </a:prstGeom>
        </p:spPr>
      </p:pic>
      <p:pic>
        <p:nvPicPr>
          <p:cNvPr id="13" name="Picture 12" descr="A blue rectangular sign with black text&#10;&#10;Description automatically generated">
            <a:extLst>
              <a:ext uri="{FF2B5EF4-FFF2-40B4-BE49-F238E27FC236}">
                <a16:creationId xmlns:a16="http://schemas.microsoft.com/office/drawing/2014/main" id="{4C4A3281-4B32-D743-03F9-4A53C4239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373" y="-1457443"/>
            <a:ext cx="3995757" cy="3995757"/>
          </a:xfrm>
          <a:prstGeom prst="rect">
            <a:avLst/>
          </a:prstGeom>
        </p:spPr>
      </p:pic>
      <p:sp>
        <p:nvSpPr>
          <p:cNvPr id="15" name="Title 7">
            <a:extLst>
              <a:ext uri="{FF2B5EF4-FFF2-40B4-BE49-F238E27FC236}">
                <a16:creationId xmlns:a16="http://schemas.microsoft.com/office/drawing/2014/main" id="{70C9FD88-AEA4-F32F-A5E7-3DEB9558A6D6}"/>
              </a:ext>
            </a:extLst>
          </p:cNvPr>
          <p:cNvSpPr txBox="1">
            <a:spLocks/>
          </p:cNvSpPr>
          <p:nvPr/>
        </p:nvSpPr>
        <p:spPr bwMode="auto">
          <a:xfrm>
            <a:off x="1891746" y="6109871"/>
            <a:ext cx="8408505" cy="98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TEAM 9 : TRUE SIGHT</a:t>
            </a:r>
            <a:endParaRPr lang="en-IN" sz="2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A371F-EDA7-EF1C-6EA4-C6BAC19B49F7}"/>
              </a:ext>
            </a:extLst>
          </p:cNvPr>
          <p:cNvSpPr txBox="1"/>
          <p:nvPr/>
        </p:nvSpPr>
        <p:spPr>
          <a:xfrm>
            <a:off x="1142535" y="217269"/>
            <a:ext cx="9632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VOICE AUTHENTICATION SYSTEM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047274-5E11-8365-928C-5A3B540FC2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285" t="14916" r="5194" b="7170"/>
          <a:stretch/>
        </p:blipFill>
        <p:spPr>
          <a:xfrm>
            <a:off x="2178625" y="1299464"/>
            <a:ext cx="7834745" cy="457397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325482B-947E-FEA2-CFF5-B5175948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7537" y="6455228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sz="1800" smtClean="0">
                <a:solidFill>
                  <a:schemeClr val="bg1"/>
                </a:solidFill>
              </a:rPr>
              <a:pPr/>
              <a:t>2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820417" y="55215"/>
            <a:ext cx="10972800" cy="66721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500" b="1" dirty="0">
                <a:solidFill>
                  <a:schemeClr val="tx2"/>
                </a:solidFill>
                <a:latin typeface="Garamond" panose="02020404030301010803" pitchFamily="18" charset="0"/>
              </a:rPr>
              <a:t>FEASIBILITY AND VIABILITY</a:t>
            </a:r>
          </a:p>
        </p:txBody>
      </p:sp>
      <p:pic>
        <p:nvPicPr>
          <p:cNvPr id="9" name="Picture 8" descr="A logo with a crescent moon and stars&#10;&#10;Description automatically generated">
            <a:extLst>
              <a:ext uri="{FF2B5EF4-FFF2-40B4-BE49-F238E27FC236}">
                <a16:creationId xmlns:a16="http://schemas.microsoft.com/office/drawing/2014/main" id="{D5C809A7-874C-6AB8-9C7E-987427A4E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0" y="-91968"/>
            <a:ext cx="1297963" cy="1297963"/>
          </a:xfrm>
          <a:prstGeom prst="rect">
            <a:avLst/>
          </a:prstGeom>
        </p:spPr>
      </p:pic>
      <p:pic>
        <p:nvPicPr>
          <p:cNvPr id="11" name="Picture 10" descr="A blue rectangular sign with black text&#10;&#10;Description automatically generated">
            <a:extLst>
              <a:ext uri="{FF2B5EF4-FFF2-40B4-BE49-F238E27FC236}">
                <a16:creationId xmlns:a16="http://schemas.microsoft.com/office/drawing/2014/main" id="{DE8EA87F-68C3-DE46-1523-75CBF100F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373" y="-1440864"/>
            <a:ext cx="3995757" cy="3995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DE9E8A-45B9-1C9D-38F1-E66B1CC112AA}"/>
              </a:ext>
            </a:extLst>
          </p:cNvPr>
          <p:cNvSpPr txBox="1"/>
          <p:nvPr/>
        </p:nvSpPr>
        <p:spPr>
          <a:xfrm>
            <a:off x="892689" y="1053380"/>
            <a:ext cx="1146936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efficiently on lightweight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Mic-Only Access: Works on any device with a microphone—no need for smartphones or advanced tech.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Reading or Typing: Users simply speak a verification code to authenticate.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&amp; Literacy Friendly: Accessible to all users, regardless of language or literacy level.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Risks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Audio Variability: Noise and mic quality can affect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Cold Start: Limited data at launch may reduce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Already existing authentication method in Banking System.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CNN model instead of existing DNN model provides more accuracy than existing banking voice authentication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Audio Preprocessing: Normalization and bandpass filtering for cleaner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Strong Base Model: Trained on 197k+ voice samples from Kaggle.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Ongoing Learning: CNN model updates with each new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Consistent Input: MFCCs are padded/resized for uniformity.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Verification Code: Spoken code removes language and literacy barriers.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5F3AE-D127-72B2-7F0F-4814AE3E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145" y="6428530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sz="1600" smtClean="0">
                <a:solidFill>
                  <a:schemeClr val="bg1"/>
                </a:solidFill>
              </a:rPr>
              <a:pPr/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EF5C42E1-8F21-F987-F045-18541CD20017}"/>
              </a:ext>
            </a:extLst>
          </p:cNvPr>
          <p:cNvSpPr txBox="1">
            <a:spLocks/>
          </p:cNvSpPr>
          <p:nvPr/>
        </p:nvSpPr>
        <p:spPr bwMode="auto">
          <a:xfrm>
            <a:off x="1891746" y="6109871"/>
            <a:ext cx="8408505" cy="98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TEAM 9 : TRUE SIGHT</a:t>
            </a:r>
            <a:endParaRPr lang="en-IN" sz="2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9" name="Picture 8" descr="A logo with a crescent moon and stars&#10;&#10;Description automatically generated">
            <a:extLst>
              <a:ext uri="{FF2B5EF4-FFF2-40B4-BE49-F238E27FC236}">
                <a16:creationId xmlns:a16="http://schemas.microsoft.com/office/drawing/2014/main" id="{E1EFFA63-5A2B-9A78-7D2B-5EC7DDDB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866"/>
            <a:ext cx="1297963" cy="1297963"/>
          </a:xfrm>
          <a:prstGeom prst="rect">
            <a:avLst/>
          </a:prstGeom>
        </p:spPr>
      </p:pic>
      <p:pic>
        <p:nvPicPr>
          <p:cNvPr id="12" name="Picture 11" descr="A blue rectangular sign with black text&#10;&#10;Description automatically generated">
            <a:extLst>
              <a:ext uri="{FF2B5EF4-FFF2-40B4-BE49-F238E27FC236}">
                <a16:creationId xmlns:a16="http://schemas.microsoft.com/office/drawing/2014/main" id="{E4D07775-83C2-4C1A-0396-6FDA585BD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373" y="-1440864"/>
            <a:ext cx="3995757" cy="3995757"/>
          </a:xfrm>
          <a:prstGeom prst="rect">
            <a:avLst/>
          </a:prstGeom>
        </p:spPr>
      </p:pic>
      <p:sp>
        <p:nvSpPr>
          <p:cNvPr id="13" name="Title 7">
            <a:extLst>
              <a:ext uri="{FF2B5EF4-FFF2-40B4-BE49-F238E27FC236}">
                <a16:creationId xmlns:a16="http://schemas.microsoft.com/office/drawing/2014/main" id="{4CC74BC6-57A0-F1D5-64BA-1F4BF945B3BB}"/>
              </a:ext>
            </a:extLst>
          </p:cNvPr>
          <p:cNvSpPr txBox="1">
            <a:spLocks/>
          </p:cNvSpPr>
          <p:nvPr/>
        </p:nvSpPr>
        <p:spPr bwMode="auto">
          <a:xfrm>
            <a:off x="1991986" y="13774"/>
            <a:ext cx="8408505" cy="85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500" b="1" dirty="0">
                <a:solidFill>
                  <a:schemeClr val="tx2"/>
                </a:solidFill>
                <a:latin typeface="Garamond" panose="02020404030301010803" pitchFamily="18" charset="0"/>
              </a:rPr>
              <a:t>TECHNICAL APPROACH </a:t>
            </a:r>
            <a:endParaRPr lang="en-IN" sz="35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9A1198C-990E-6C1A-05FA-993D5EFD5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5"/>
          <a:stretch/>
        </p:blipFill>
        <p:spPr bwMode="auto">
          <a:xfrm>
            <a:off x="71864" y="635116"/>
            <a:ext cx="5176837" cy="584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B8587B-75D6-AB08-4676-DF88C0CAA1E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310" t="14388" r="310" b="5100"/>
          <a:stretch/>
        </p:blipFill>
        <p:spPr>
          <a:xfrm>
            <a:off x="5125097" y="1390960"/>
            <a:ext cx="6897186" cy="467733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A273B-1DB0-6808-65ED-DB1E19DD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7483" y="6465827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sz="1600" smtClean="0">
                <a:solidFill>
                  <a:schemeClr val="bg1"/>
                </a:solidFill>
              </a:rPr>
              <a:pPr/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CFFBF28B-5CB4-0FF7-56EE-F268483CEB8C}"/>
              </a:ext>
            </a:extLst>
          </p:cNvPr>
          <p:cNvSpPr txBox="1">
            <a:spLocks/>
          </p:cNvSpPr>
          <p:nvPr/>
        </p:nvSpPr>
        <p:spPr bwMode="auto">
          <a:xfrm>
            <a:off x="1891746" y="6109871"/>
            <a:ext cx="8408505" cy="98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TEAM 9 : TRUE SIGHT</a:t>
            </a:r>
            <a:endParaRPr lang="en-IN" sz="2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500" b="1" dirty="0">
                <a:solidFill>
                  <a:schemeClr val="tx2"/>
                </a:solidFill>
                <a:latin typeface="Garamond" panose="02020404030301010803" pitchFamily="18" charset="0"/>
              </a:rPr>
              <a:t>IMPACT AND BENEFITS</a:t>
            </a:r>
          </a:p>
        </p:txBody>
      </p:sp>
      <p:pic>
        <p:nvPicPr>
          <p:cNvPr id="9" name="Picture 8" descr="A logo with a crescent moon and stars&#10;&#10;Description automatically generated">
            <a:extLst>
              <a:ext uri="{FF2B5EF4-FFF2-40B4-BE49-F238E27FC236}">
                <a16:creationId xmlns:a16="http://schemas.microsoft.com/office/drawing/2014/main" id="{862E64A9-F54A-8A7D-6C42-9CF09E3A6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36" y="73450"/>
            <a:ext cx="1297963" cy="1297963"/>
          </a:xfrm>
          <a:prstGeom prst="rect">
            <a:avLst/>
          </a:prstGeom>
        </p:spPr>
      </p:pic>
      <p:pic>
        <p:nvPicPr>
          <p:cNvPr id="11" name="Picture 10" descr="A blue rectangular sign with black text&#10;&#10;Description automatically generated">
            <a:extLst>
              <a:ext uri="{FF2B5EF4-FFF2-40B4-BE49-F238E27FC236}">
                <a16:creationId xmlns:a16="http://schemas.microsoft.com/office/drawing/2014/main" id="{BA53C87B-BF39-10C8-DBF1-A5134320F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373" y="-1440864"/>
            <a:ext cx="3995757" cy="3995757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BD4F53F-A4F8-3D59-8494-A76A0E8F5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61938"/>
            <a:ext cx="7200900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9122CB-D2C2-9BEA-4B64-67ED00643FF4}"/>
                  </a:ext>
                </a:extLst>
              </p14:cNvPr>
              <p14:cNvContentPartPr/>
              <p14:nvPr/>
            </p14:nvContentPartPr>
            <p14:xfrm>
              <a:off x="7433720" y="341168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9122CB-D2C2-9BEA-4B64-67ED00643F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71080" y="334904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A7ADCEC-2C82-B14D-67DA-51E98F2FAD51}"/>
              </a:ext>
            </a:extLst>
          </p:cNvPr>
          <p:cNvGrpSpPr/>
          <p:nvPr/>
        </p:nvGrpSpPr>
        <p:grpSpPr>
          <a:xfrm>
            <a:off x="6200360" y="3310880"/>
            <a:ext cx="2616480" cy="314280"/>
            <a:chOff x="6200360" y="3310880"/>
            <a:chExt cx="261648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7DC61A5-887C-8E24-91E0-2D44D3783CDE}"/>
                    </a:ext>
                  </a:extLst>
                </p14:cNvPr>
                <p14:cNvContentPartPr/>
                <p14:nvPr/>
              </p14:nvContentPartPr>
              <p14:xfrm>
                <a:off x="6552800" y="338612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7DC61A5-887C-8E24-91E0-2D44D3783C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90160" y="33234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87659D1-CBF1-751D-7111-83D2BB42C37F}"/>
                    </a:ext>
                  </a:extLst>
                </p14:cNvPr>
                <p14:cNvContentPartPr/>
                <p14:nvPr/>
              </p14:nvContentPartPr>
              <p14:xfrm>
                <a:off x="6552800" y="33861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87659D1-CBF1-751D-7111-83D2BB42C3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90160" y="33234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885602-2D61-5F3E-877B-67B80F75D014}"/>
                    </a:ext>
                  </a:extLst>
                </p14:cNvPr>
                <p14:cNvContentPartPr/>
                <p14:nvPr/>
              </p14:nvContentPartPr>
              <p14:xfrm>
                <a:off x="6200360" y="3310880"/>
                <a:ext cx="963360" cy="145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885602-2D61-5F3E-877B-67B80F75D0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37360" y="3247880"/>
                  <a:ext cx="1089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FF309DC-E354-C252-BC19-3F6B2BBF2E47}"/>
                    </a:ext>
                  </a:extLst>
                </p14:cNvPr>
                <p14:cNvContentPartPr/>
                <p14:nvPr/>
              </p14:nvContentPartPr>
              <p14:xfrm>
                <a:off x="6421040" y="3402320"/>
                <a:ext cx="2395800" cy="22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FF309DC-E354-C252-BC19-3F6B2BBF2E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58400" y="3339680"/>
                  <a:ext cx="252144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C58FD3-847A-E9A2-4B06-AC38022E4C60}"/>
              </a:ext>
            </a:extLst>
          </p:cNvPr>
          <p:cNvGrpSpPr/>
          <p:nvPr/>
        </p:nvGrpSpPr>
        <p:grpSpPr>
          <a:xfrm>
            <a:off x="8686520" y="3378200"/>
            <a:ext cx="360" cy="360"/>
            <a:chOff x="8686520" y="33782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618FCA9-2A36-DFA4-870F-D17AD723356A}"/>
                    </a:ext>
                  </a:extLst>
                </p14:cNvPr>
                <p14:cNvContentPartPr/>
                <p14:nvPr/>
              </p14:nvContentPartPr>
              <p14:xfrm>
                <a:off x="8686520" y="337820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618FCA9-2A36-DFA4-870F-D17AD72335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23880" y="33152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5AC1BEC-F631-D21E-6044-2771D4AC219E}"/>
                    </a:ext>
                  </a:extLst>
                </p14:cNvPr>
                <p14:cNvContentPartPr/>
                <p14:nvPr/>
              </p14:nvContentPartPr>
              <p14:xfrm>
                <a:off x="8686520" y="337820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5AC1BEC-F631-D21E-6044-2771D4AC21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23880" y="33152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43DED2C-790C-426B-AC29-57F1C1340038}"/>
              </a:ext>
            </a:extLst>
          </p:cNvPr>
          <p:cNvSpPr txBox="1"/>
          <p:nvPr/>
        </p:nvSpPr>
        <p:spPr>
          <a:xfrm>
            <a:off x="6308334" y="3259824"/>
            <a:ext cx="31834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Bookman Old Style" panose="02050604050505020204" pitchFamily="18" charset="0"/>
              </a:rPr>
              <a:t>Using the verification code for voice recording enhances accessibility by removing language barriers during authentication</a:t>
            </a:r>
            <a:endParaRPr lang="en-IN" sz="1000" dirty="0"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7204C-AC92-0929-A016-7B53E5B5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9752" y="6414224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sz="1600" smtClean="0">
                <a:solidFill>
                  <a:schemeClr val="bg1"/>
                </a:solidFill>
              </a:rPr>
              <a:pPr/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id="{F91E8B7F-4A6E-D3D8-CC79-B7ABDF8A66FD}"/>
              </a:ext>
            </a:extLst>
          </p:cNvPr>
          <p:cNvSpPr txBox="1">
            <a:spLocks/>
          </p:cNvSpPr>
          <p:nvPr/>
        </p:nvSpPr>
        <p:spPr bwMode="auto">
          <a:xfrm>
            <a:off x="1891746" y="6109871"/>
            <a:ext cx="8408505" cy="98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TEAM 9 : TRUE SIGHT</a:t>
            </a:r>
            <a:endParaRPr lang="en-IN" sz="2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500" b="1" dirty="0">
                <a:solidFill>
                  <a:schemeClr val="tx2"/>
                </a:solidFill>
                <a:latin typeface="Garamond" panose="02020404030301010803" pitchFamily="18" charset="0"/>
              </a:rPr>
              <a:t>RESEARCH  AND REFERENCES</a:t>
            </a:r>
          </a:p>
        </p:txBody>
      </p:sp>
      <p:pic>
        <p:nvPicPr>
          <p:cNvPr id="11" name="Picture 10" descr="A logo with a crescent moon and stars&#10;&#10;Description automatically generated">
            <a:extLst>
              <a:ext uri="{FF2B5EF4-FFF2-40B4-BE49-F238E27FC236}">
                <a16:creationId xmlns:a16="http://schemas.microsoft.com/office/drawing/2014/main" id="{61D59C51-A0F0-E915-F803-6CC107C37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36" y="73450"/>
            <a:ext cx="1297963" cy="1297963"/>
          </a:xfrm>
          <a:prstGeom prst="rect">
            <a:avLst/>
          </a:prstGeom>
        </p:spPr>
      </p:pic>
      <p:pic>
        <p:nvPicPr>
          <p:cNvPr id="12" name="Picture 11" descr="A blue rectangular sign with black text&#10;&#10;Description automatically generated">
            <a:extLst>
              <a:ext uri="{FF2B5EF4-FFF2-40B4-BE49-F238E27FC236}">
                <a16:creationId xmlns:a16="http://schemas.microsoft.com/office/drawing/2014/main" id="{FE27A787-9775-E356-EE38-202F7673D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373" y="-1440864"/>
            <a:ext cx="3995757" cy="39957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101B53-7735-4CCA-92EB-234AC1201E07}"/>
              </a:ext>
            </a:extLst>
          </p:cNvPr>
          <p:cNvSpPr txBox="1"/>
          <p:nvPr/>
        </p:nvSpPr>
        <p:spPr>
          <a:xfrm>
            <a:off x="504825" y="1790700"/>
            <a:ext cx="1168717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 Link:</a:t>
            </a:r>
          </a:p>
          <a:p>
            <a:r>
              <a:rPr lang="en-IN" sz="1400" dirty="0">
                <a:hlinkClick r:id="rId5"/>
              </a:rPr>
              <a:t>https://www.researchgate.net/publication/324031666_Voice_Biometric_A_Technology_for_Voice_Based_Authentication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>
                <a:hlinkClick r:id="rId6"/>
              </a:rPr>
              <a:t>https://www.researchgate.net/publication/361217651_Use_of_AI_Voice_Authentication_Technology_Instead_of_Traditional_Keypads_in_Security_Devices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>
                <a:hlinkClick r:id="rId7"/>
              </a:rPr>
              <a:t>https://www.researchgate.net/publication/379489115_Implementation_of_Voice_Biometric_System_in_the_Banking_Sector</a:t>
            </a:r>
            <a:endParaRPr lang="en-IN" sz="1400" dirty="0"/>
          </a:p>
          <a:p>
            <a:br>
              <a:rPr lang="en-IN" sz="1400" dirty="0"/>
            </a:br>
            <a:r>
              <a:rPr lang="en-IN" sz="1400" dirty="0">
                <a:hlinkClick r:id="rId8"/>
              </a:rPr>
              <a:t>https://pmc.ncbi.nlm.nih.gov/articles/PMC6425070/ </a:t>
            </a:r>
            <a:endParaRPr lang="en-IN" sz="1400" dirty="0"/>
          </a:p>
          <a:p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87522-30BC-BCB7-538C-AA82080E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146" y="6428530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sz="1600" smtClean="0">
                <a:solidFill>
                  <a:schemeClr val="bg1"/>
                </a:solidFill>
              </a:rPr>
              <a:pPr/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D7BA2E27-152A-6DBB-267D-C406772C3C50}"/>
              </a:ext>
            </a:extLst>
          </p:cNvPr>
          <p:cNvSpPr txBox="1">
            <a:spLocks/>
          </p:cNvSpPr>
          <p:nvPr/>
        </p:nvSpPr>
        <p:spPr bwMode="auto">
          <a:xfrm>
            <a:off x="1891746" y="6109871"/>
            <a:ext cx="8408505" cy="98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TEAM 9 : TRUE SIGHT</a:t>
            </a:r>
            <a:endParaRPr lang="en-IN" sz="2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8211</TotalTime>
  <Words>431</Words>
  <Application>Microsoft Office PowerPoint</Application>
  <PresentationFormat>Widescreen</PresentationFormat>
  <Paragraphs>61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Bookman Old Style</vt:lpstr>
      <vt:lpstr>Calibri</vt:lpstr>
      <vt:lpstr>Garamond</vt:lpstr>
      <vt:lpstr>Times New Roman</vt:lpstr>
      <vt:lpstr>TradeGothic</vt:lpstr>
      <vt:lpstr>Office Theme</vt:lpstr>
      <vt:lpstr>IOB CYBERNOVA HACKATHON 2025</vt:lpstr>
      <vt:lpstr>PowerPoint Presentation</vt:lpstr>
      <vt:lpstr>FEASIBILITY AND VIABILITY</vt:lpstr>
      <vt:lpstr>PowerPoint Presentation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Syed Thufel</cp:lastModifiedBy>
  <cp:revision>162</cp:revision>
  <dcterms:created xsi:type="dcterms:W3CDTF">2013-12-12T18:46:50Z</dcterms:created>
  <dcterms:modified xsi:type="dcterms:W3CDTF">2025-04-25T04:33:24Z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ISARadarClassification">
    <vt:lpwstr>Internal</vt:lpwstr>
  </property>
  <property fmtid="{D5CDD505-2E9C-101B-9397-08002B2CF9AE}" pid="3" name="DateTime1">
    <vt:lpwstr>17/04/2025 20:21:29</vt:lpwstr>
  </property>
</Properties>
</file>