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76" r:id="rId24"/>
    <p:sldId id="278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08C32-68AE-4768-B9B6-D9DE6808BB26}" v="1292" dt="2020-10-07T06:48:11.126"/>
    <p1510:client id="{35D6C249-249D-435E-AC30-020F2BC89275}" v="6" dt="2020-10-07T06:58:07.836"/>
    <p1510:client id="{38563DE3-51B1-4E24-86F8-273449347AEB}" v="1" dt="2020-10-07T06:01:58.908"/>
    <p1510:client id="{47E4F917-46D9-4A48-AEBE-D2386C407030}" v="1097" dt="2020-10-06T05:55:28.109"/>
    <p1510:client id="{50325D33-05C9-481F-9F5A-151AF92500BB}" v="105" dt="2020-10-07T06:10:42.993"/>
    <p1510:client id="{688E2568-D595-4A0A-A7AB-68E1FD7D7DB7}" v="38" dt="2020-10-07T06:18:39.259"/>
    <p1510:client id="{8F31328A-60EE-4530-B9D9-EA83A2965295}" v="8" dt="2020-10-06T06:06:03.069"/>
    <p1510:client id="{922DF920-341A-40F6-866A-37C0D6952B25}" v="44" dt="2020-10-05T00:48:03.896"/>
    <p1510:client id="{CD066055-536D-4B39-99D1-E59FDB4C3699}" v="2" dt="2020-10-07T07:00:11.141"/>
    <p1510:client id="{E02793E9-BA3A-421A-B5F6-75074988B677}" v="209" dt="2020-10-06T06:03:47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훈" userId="3c0ba459186e5927" providerId="Windows Live" clId="Web-{8F31328A-60EE-4530-B9D9-EA83A2965295}"/>
    <pc:docChg chg="modSld">
      <pc:chgData name="박 성훈" userId="3c0ba459186e5927" providerId="Windows Live" clId="Web-{8F31328A-60EE-4530-B9D9-EA83A2965295}" dt="2020-10-06T06:06:03.069" v="8" actId="20577"/>
      <pc:docMkLst>
        <pc:docMk/>
      </pc:docMkLst>
      <pc:sldChg chg="addSp modSp mod setBg">
        <pc:chgData name="박 성훈" userId="3c0ba459186e5927" providerId="Windows Live" clId="Web-{8F31328A-60EE-4530-B9D9-EA83A2965295}" dt="2020-10-06T06:05:59.350" v="6" actId="20577"/>
        <pc:sldMkLst>
          <pc:docMk/>
          <pc:sldMk cId="4220494900" sldId="277"/>
        </pc:sldMkLst>
        <pc:spChg chg="mod">
          <ac:chgData name="박 성훈" userId="3c0ba459186e5927" providerId="Windows Live" clId="Web-{8F31328A-60EE-4530-B9D9-EA83A2965295}" dt="2020-10-06T06:05:59.350" v="6" actId="20577"/>
          <ac:spMkLst>
            <pc:docMk/>
            <pc:sldMk cId="4220494900" sldId="277"/>
            <ac:spMk id="2" creationId="{21079033-3782-428D-867B-24F3B2EA687D}"/>
          </ac:spMkLst>
        </pc:spChg>
        <pc:spChg chg="mod">
          <ac:chgData name="박 성훈" userId="3c0ba459186e5927" providerId="Windows Live" clId="Web-{8F31328A-60EE-4530-B9D9-EA83A2965295}" dt="2020-10-06T06:05:53.896" v="1" actId="20577"/>
          <ac:spMkLst>
            <pc:docMk/>
            <pc:sldMk cId="4220494900" sldId="277"/>
            <ac:spMk id="3" creationId="{5F1C26E2-2C8B-460A-8534-3134167E9890}"/>
          </ac:spMkLst>
        </pc:spChg>
        <pc:spChg chg="add">
          <ac:chgData name="박 성훈" userId="3c0ba459186e5927" providerId="Windows Live" clId="Web-{8F31328A-60EE-4530-B9D9-EA83A2965295}" dt="2020-10-06T06:05:49.693" v="0"/>
          <ac:spMkLst>
            <pc:docMk/>
            <pc:sldMk cId="4220494900" sldId="277"/>
            <ac:spMk id="8" creationId="{100EDD19-6802-4EC3-95CE-CFFAB042CFD6}"/>
          </ac:spMkLst>
        </pc:spChg>
        <pc:spChg chg="add">
          <ac:chgData name="박 성훈" userId="3c0ba459186e5927" providerId="Windows Live" clId="Web-{8F31328A-60EE-4530-B9D9-EA83A2965295}" dt="2020-10-06T06:05:49.693" v="0"/>
          <ac:spMkLst>
            <pc:docMk/>
            <pc:sldMk cId="4220494900" sldId="277"/>
            <ac:spMk id="10" creationId="{DB17E863-922E-4C26-BD64-E8FD41D28661}"/>
          </ac:spMkLst>
        </pc:spChg>
      </pc:sldChg>
    </pc:docChg>
  </pc:docChgLst>
  <pc:docChgLst>
    <pc:chgData name="박 성훈" userId="3c0ba459186e5927" providerId="Windows Live" clId="Web-{50325D33-05C9-481F-9F5A-151AF92500BB}"/>
    <pc:docChg chg="addSld modSld">
      <pc:chgData name="박 성훈" userId="3c0ba459186e5927" providerId="Windows Live" clId="Web-{50325D33-05C9-481F-9F5A-151AF92500BB}" dt="2020-10-07T06:10:42.993" v="105" actId="20577"/>
      <pc:docMkLst>
        <pc:docMk/>
      </pc:docMkLst>
      <pc:sldChg chg="addSp modSp new mod setBg">
        <pc:chgData name="박 성훈" userId="3c0ba459186e5927" providerId="Windows Live" clId="Web-{50325D33-05C9-481F-9F5A-151AF92500BB}" dt="2020-10-07T06:09:34.993" v="103" actId="20577"/>
        <pc:sldMkLst>
          <pc:docMk/>
          <pc:sldMk cId="2610320752" sldId="277"/>
        </pc:sldMkLst>
        <pc:spChg chg="mod">
          <ac:chgData name="박 성훈" userId="3c0ba459186e5927" providerId="Windows Live" clId="Web-{50325D33-05C9-481F-9F5A-151AF92500BB}" dt="2020-10-07T06:08:18.914" v="70" actId="20577"/>
          <ac:spMkLst>
            <pc:docMk/>
            <pc:sldMk cId="2610320752" sldId="277"/>
            <ac:spMk id="2" creationId="{0624FF06-87F0-43A4-AAE4-D9E2B61DC3BA}"/>
          </ac:spMkLst>
        </pc:spChg>
        <pc:spChg chg="mod">
          <ac:chgData name="박 성훈" userId="3c0ba459186e5927" providerId="Windows Live" clId="Web-{50325D33-05C9-481F-9F5A-151AF92500BB}" dt="2020-10-07T06:09:34.993" v="103" actId="20577"/>
          <ac:spMkLst>
            <pc:docMk/>
            <pc:sldMk cId="2610320752" sldId="277"/>
            <ac:spMk id="3" creationId="{6F417E47-34B5-4196-BA4E-78A2218F968D}"/>
          </ac:spMkLst>
        </pc:spChg>
        <pc:spChg chg="add">
          <ac:chgData name="박 성훈" userId="3c0ba459186e5927" providerId="Windows Live" clId="Web-{50325D33-05C9-481F-9F5A-151AF92500BB}" dt="2020-10-07T06:07:18.491" v="1"/>
          <ac:spMkLst>
            <pc:docMk/>
            <pc:sldMk cId="2610320752" sldId="277"/>
            <ac:spMk id="8" creationId="{AC17DE74-01C9-4859-B65A-85CF999E8580}"/>
          </ac:spMkLst>
        </pc:spChg>
        <pc:spChg chg="add">
          <ac:chgData name="박 성훈" userId="3c0ba459186e5927" providerId="Windows Live" clId="Web-{50325D33-05C9-481F-9F5A-151AF92500BB}" dt="2020-10-07T06:07:18.491" v="1"/>
          <ac:spMkLst>
            <pc:docMk/>
            <pc:sldMk cId="2610320752" sldId="277"/>
            <ac:spMk id="10" creationId="{068C0432-0E90-4CC1-8CD3-D44A90DF07EF}"/>
          </ac:spMkLst>
        </pc:spChg>
      </pc:sldChg>
    </pc:docChg>
  </pc:docChgLst>
  <pc:docChgLst>
    <pc:chgData name="박 성훈" userId="3c0ba459186e5927" providerId="Windows Live" clId="Web-{922DF920-341A-40F6-866A-37C0D6952B25}"/>
    <pc:docChg chg="addSld modSld addMainMaster delMainMaster">
      <pc:chgData name="박 성훈" userId="3c0ba459186e5927" providerId="Windows Live" clId="Web-{922DF920-341A-40F6-866A-37C0D6952B25}" dt="2020-10-05T00:48:26.756" v="56"/>
      <pc:docMkLst>
        <pc:docMk/>
      </pc:docMkLst>
      <pc:sldChg chg="addSp delSp modSp mod setBg modClrScheme setClrOvrMap chgLayout">
        <pc:chgData name="박 성훈" userId="3c0ba459186e5927" providerId="Windows Live" clId="Web-{922DF920-341A-40F6-866A-37C0D6952B25}" dt="2020-10-05T00:47:58.130" v="48" actId="20577"/>
        <pc:sldMkLst>
          <pc:docMk/>
          <pc:sldMk cId="3569210928" sldId="256"/>
        </pc:sldMkLst>
        <pc:spChg chg="mod ord">
          <ac:chgData name="박 성훈" userId="3c0ba459186e5927" providerId="Windows Live" clId="Web-{922DF920-341A-40F6-866A-37C0D6952B25}" dt="2020-10-05T00:47:44.708" v="39" actId="20577"/>
          <ac:spMkLst>
            <pc:docMk/>
            <pc:sldMk cId="3569210928" sldId="256"/>
            <ac:spMk id="2" creationId="{00000000-0000-0000-0000-000000000000}"/>
          </ac:spMkLst>
        </pc:spChg>
        <pc:spChg chg="mod ord">
          <ac:chgData name="박 성훈" userId="3c0ba459186e5927" providerId="Windows Live" clId="Web-{922DF920-341A-40F6-866A-37C0D6952B25}" dt="2020-10-05T00:47:58.130" v="48" actId="20577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박 성훈" userId="3c0ba459186e5927" providerId="Windows Live" clId="Web-{922DF920-341A-40F6-866A-37C0D6952B25}" dt="2020-10-05T00:46:44.675" v="6"/>
          <ac:spMkLst>
            <pc:docMk/>
            <pc:sldMk cId="3569210928" sldId="256"/>
            <ac:spMk id="5" creationId="{C7B352FC-1F44-4AB9-A2BD-FBF231C6B1C1}"/>
          </ac:spMkLst>
        </pc:spChg>
        <pc:spChg chg="add del">
          <ac:chgData name="박 성훈" userId="3c0ba459186e5927" providerId="Windows Live" clId="Web-{922DF920-341A-40F6-866A-37C0D6952B25}" dt="2020-10-05T00:46:44.675" v="6"/>
          <ac:spMkLst>
            <pc:docMk/>
            <pc:sldMk cId="3569210928" sldId="256"/>
            <ac:spMk id="7" creationId="{0ADDB668-2CA4-4D2B-9C34-3487CA330BA8}"/>
          </ac:spMkLst>
        </pc:spChg>
        <pc:spChg chg="add del">
          <ac:chgData name="박 성훈" userId="3c0ba459186e5927" providerId="Windows Live" clId="Web-{922DF920-341A-40F6-866A-37C0D6952B25}" dt="2020-10-05T00:46:44.675" v="6"/>
          <ac:spMkLst>
            <pc:docMk/>
            <pc:sldMk cId="3569210928" sldId="256"/>
            <ac:spMk id="8" creationId="{2568BC19-F052-4108-93E1-6A3D1DEC072F}"/>
          </ac:spMkLst>
        </pc:spChg>
        <pc:spChg chg="add del">
          <ac:chgData name="박 성훈" userId="3c0ba459186e5927" providerId="Windows Live" clId="Web-{922DF920-341A-40F6-866A-37C0D6952B25}" dt="2020-10-05T00:46:41.816" v="4"/>
          <ac:spMkLst>
            <pc:docMk/>
            <pc:sldMk cId="3569210928" sldId="256"/>
            <ac:spMk id="9" creationId="{BB3B2C43-5E36-4768-8319-6752D24B47E9}"/>
          </ac:spMkLst>
        </pc:spChg>
        <pc:spChg chg="add del">
          <ac:chgData name="박 성훈" userId="3c0ba459186e5927" providerId="Windows Live" clId="Web-{922DF920-341A-40F6-866A-37C0D6952B25}" dt="2020-10-05T00:46:44.675" v="6"/>
          <ac:spMkLst>
            <pc:docMk/>
            <pc:sldMk cId="3569210928" sldId="256"/>
            <ac:spMk id="10" creationId="{D5FD337D-4D6B-4C8B-B6F5-121097E09881}"/>
          </ac:spMkLst>
        </pc:spChg>
        <pc:spChg chg="add del">
          <ac:chgData name="박 성훈" userId="3c0ba459186e5927" providerId="Windows Live" clId="Web-{922DF920-341A-40F6-866A-37C0D6952B25}" dt="2020-10-05T00:46:41.816" v="4"/>
          <ac:spMkLst>
            <pc:docMk/>
            <pc:sldMk cId="3569210928" sldId="256"/>
            <ac:spMk id="11" creationId="{B044326E-7BB3-4929-BE33-05CA64DBB248}"/>
          </ac:spMkLst>
        </pc:spChg>
        <pc:spChg chg="add del">
          <ac:chgData name="박 성훈" userId="3c0ba459186e5927" providerId="Windows Live" clId="Web-{922DF920-341A-40F6-866A-37C0D6952B25}" dt="2020-10-05T00:46:46.426" v="8"/>
          <ac:spMkLst>
            <pc:docMk/>
            <pc:sldMk cId="3569210928" sldId="256"/>
            <ac:spMk id="12" creationId="{BD32A07D-C646-4CC0-BA93-76707E707231}"/>
          </ac:spMkLst>
        </pc:spChg>
        <pc:spChg chg="add del">
          <ac:chgData name="박 성훈" userId="3c0ba459186e5927" providerId="Windows Live" clId="Web-{922DF920-341A-40F6-866A-37C0D6952B25}" dt="2020-10-05T00:46:41.816" v="4"/>
          <ac:spMkLst>
            <pc:docMk/>
            <pc:sldMk cId="3569210928" sldId="256"/>
            <ac:spMk id="13" creationId="{731CF4E0-AA2D-43CA-A528-C52FB158244A}"/>
          </ac:spMkLst>
        </pc:spChg>
        <pc:spChg chg="add del">
          <ac:chgData name="박 성훈" userId="3c0ba459186e5927" providerId="Windows Live" clId="Web-{922DF920-341A-40F6-866A-37C0D6952B25}" dt="2020-10-05T00:46:41.816" v="4"/>
          <ac:spMkLst>
            <pc:docMk/>
            <pc:sldMk cId="3569210928" sldId="256"/>
            <ac:spMk id="15" creationId="{3B083774-A903-4B1B-BC6A-94C1F048E82B}"/>
          </ac:spMkLst>
        </pc:spChg>
        <pc:spChg chg="add del">
          <ac:chgData name="박 성훈" userId="3c0ba459186e5927" providerId="Windows Live" clId="Web-{922DF920-341A-40F6-866A-37C0D6952B25}" dt="2020-10-05T00:47:09.817" v="20"/>
          <ac:spMkLst>
            <pc:docMk/>
            <pc:sldMk cId="3569210928" sldId="256"/>
            <ac:spMk id="16" creationId="{9B37791B-B040-4694-BFDC-8DD132D86E8E}"/>
          </ac:spMkLst>
        </pc:spChg>
        <pc:spChg chg="add del">
          <ac:chgData name="박 성훈" userId="3c0ba459186e5927" providerId="Windows Live" clId="Web-{922DF920-341A-40F6-866A-37C0D6952B25}" dt="2020-10-05T00:47:09.817" v="20"/>
          <ac:spMkLst>
            <pc:docMk/>
            <pc:sldMk cId="3569210928" sldId="256"/>
            <ac:spMk id="23" creationId="{08F83B7B-6D55-4B4C-BF46-6D639BFD55AD}"/>
          </ac:spMkLst>
        </pc:spChg>
        <pc:spChg chg="add">
          <ac:chgData name="박 성훈" userId="3c0ba459186e5927" providerId="Windows Live" clId="Web-{922DF920-341A-40F6-866A-37C0D6952B25}" dt="2020-10-05T00:47:09.817" v="20"/>
          <ac:spMkLst>
            <pc:docMk/>
            <pc:sldMk cId="3569210928" sldId="256"/>
            <ac:spMk id="28" creationId="{AD35AE2F-5E3A-49D9-8DE1-8A333BA4088E}"/>
          </ac:spMkLst>
        </pc:spChg>
        <pc:spChg chg="add">
          <ac:chgData name="박 성훈" userId="3c0ba459186e5927" providerId="Windows Live" clId="Web-{922DF920-341A-40F6-866A-37C0D6952B25}" dt="2020-10-05T00:47:09.817" v="20"/>
          <ac:spMkLst>
            <pc:docMk/>
            <pc:sldMk cId="3569210928" sldId="256"/>
            <ac:spMk id="30" creationId="{04D8AD8F-EF7F-481F-B99A-B8513897050A}"/>
          </ac:spMkLst>
        </pc:spChg>
        <pc:spChg chg="add">
          <ac:chgData name="박 성훈" userId="3c0ba459186e5927" providerId="Windows Live" clId="Web-{922DF920-341A-40F6-866A-37C0D6952B25}" dt="2020-10-05T00:47:09.817" v="20"/>
          <ac:spMkLst>
            <pc:docMk/>
            <pc:sldMk cId="3569210928" sldId="256"/>
            <ac:spMk id="32" creationId="{79EB4626-023C-436D-9F57-9EB46080909D}"/>
          </ac:spMkLst>
        </pc:spChg>
        <pc:grpChg chg="add del">
          <ac:chgData name="박 성훈" userId="3c0ba459186e5927" providerId="Windows Live" clId="Web-{922DF920-341A-40F6-866A-37C0D6952B25}" dt="2020-10-05T00:47:09.817" v="20"/>
          <ac:grpSpMkLst>
            <pc:docMk/>
            <pc:sldMk cId="3569210928" sldId="256"/>
            <ac:grpSpMk id="20" creationId="{564DEED3-BC52-4F15-8426-D33275CB0111}"/>
          </ac:grpSpMkLst>
        </pc:grpChg>
        <pc:picChg chg="add del">
          <ac:chgData name="박 성훈" userId="3c0ba459186e5927" providerId="Windows Live" clId="Web-{922DF920-341A-40F6-866A-37C0D6952B25}" dt="2020-10-05T00:46:41.816" v="4"/>
          <ac:picMkLst>
            <pc:docMk/>
            <pc:sldMk cId="3569210928" sldId="256"/>
            <ac:picMk id="4" creationId="{3973568B-8204-4392-BAA6-644EDD683E99}"/>
          </ac:picMkLst>
        </pc:picChg>
        <pc:picChg chg="add del">
          <ac:chgData name="박 성훈" userId="3c0ba459186e5927" providerId="Windows Live" clId="Web-{922DF920-341A-40F6-866A-37C0D6952B25}" dt="2020-10-05T00:46:44.675" v="6"/>
          <ac:picMkLst>
            <pc:docMk/>
            <pc:sldMk cId="3569210928" sldId="256"/>
            <ac:picMk id="6" creationId="{DBA02833-2F2E-459D-A6E3-E5D180B2B9B1}"/>
          </ac:picMkLst>
        </pc:picChg>
        <pc:picChg chg="add del">
          <ac:chgData name="박 성훈" userId="3c0ba459186e5927" providerId="Windows Live" clId="Web-{922DF920-341A-40F6-866A-37C0D6952B25}" dt="2020-10-05T00:46:46.426" v="8"/>
          <ac:picMkLst>
            <pc:docMk/>
            <pc:sldMk cId="3569210928" sldId="256"/>
            <ac:picMk id="14" creationId="{A64CEB62-D127-43AE-A5CC-520A1CD21CD2}"/>
          </ac:picMkLst>
        </pc:picChg>
        <pc:picChg chg="add mod ord">
          <ac:chgData name="박 성훈" userId="3c0ba459186e5927" providerId="Windows Live" clId="Web-{922DF920-341A-40F6-866A-37C0D6952B25}" dt="2020-10-05T00:47:09.817" v="20"/>
          <ac:picMkLst>
            <pc:docMk/>
            <pc:sldMk cId="3569210928" sldId="256"/>
            <ac:picMk id="18" creationId="{9604EC7B-7E4A-49C8-9C7D-B6EFE40373A8}"/>
          </ac:picMkLst>
        </pc:picChg>
        <pc:cxnChg chg="add del">
          <ac:chgData name="박 성훈" userId="3c0ba459186e5927" providerId="Windows Live" clId="Web-{922DF920-341A-40F6-866A-37C0D6952B25}" dt="2020-10-05T00:46:41.816" v="4"/>
          <ac:cxnSpMkLst>
            <pc:docMk/>
            <pc:sldMk cId="3569210928" sldId="256"/>
            <ac:cxnSpMk id="17" creationId="{5D5FB189-1F48-4A47-B036-6AF7E11A8E7B}"/>
          </ac:cxnSpMkLst>
        </pc:cxnChg>
        <pc:cxnChg chg="add del">
          <ac:chgData name="박 성훈" userId="3c0ba459186e5927" providerId="Windows Live" clId="Web-{922DF920-341A-40F6-866A-37C0D6952B25}" dt="2020-10-05T00:46:41.816" v="4"/>
          <ac:cxnSpMkLst>
            <pc:docMk/>
            <pc:sldMk cId="3569210928" sldId="256"/>
            <ac:cxnSpMk id="19" creationId="{C5B335DD-3163-4EC5-8B6B-2AB53E64D11A}"/>
          </ac:cxnSpMkLst>
        </pc:cxnChg>
      </pc:sldChg>
      <pc:sldChg chg="addSp delSp modSp new mod setBg">
        <pc:chgData name="박 성훈" userId="3c0ba459186e5927" providerId="Windows Live" clId="Web-{922DF920-341A-40F6-866A-37C0D6952B25}" dt="2020-10-05T00:48:26.756" v="56"/>
        <pc:sldMkLst>
          <pc:docMk/>
          <pc:sldMk cId="1610955989" sldId="257"/>
        </pc:sldMkLst>
        <pc:spChg chg="mod">
          <ac:chgData name="박 성훈" userId="3c0ba459186e5927" providerId="Windows Live" clId="Web-{922DF920-341A-40F6-866A-37C0D6952B25}" dt="2020-10-05T00:48:26.756" v="56"/>
          <ac:spMkLst>
            <pc:docMk/>
            <pc:sldMk cId="1610955989" sldId="257"/>
            <ac:spMk id="2" creationId="{F58DFEE4-6FFC-4D79-A7E8-B9DB3CC6F07C}"/>
          </ac:spMkLst>
        </pc:spChg>
        <pc:spChg chg="mod">
          <ac:chgData name="박 성훈" userId="3c0ba459186e5927" providerId="Windows Live" clId="Web-{922DF920-341A-40F6-866A-37C0D6952B25}" dt="2020-10-05T00:48:26.756" v="56"/>
          <ac:spMkLst>
            <pc:docMk/>
            <pc:sldMk cId="1610955989" sldId="257"/>
            <ac:spMk id="3" creationId="{A4EF19FE-BFED-4A1E-8A16-DAB585242077}"/>
          </ac:spMkLst>
        </pc:spChg>
        <pc:spChg chg="add del">
          <ac:chgData name="박 성훈" userId="3c0ba459186e5927" providerId="Windows Live" clId="Web-{922DF920-341A-40F6-866A-37C0D6952B25}" dt="2020-10-05T00:48:26.756" v="55"/>
          <ac:spMkLst>
            <pc:docMk/>
            <pc:sldMk cId="1610955989" sldId="257"/>
            <ac:spMk id="5" creationId="{C05CBC3C-2E5A-4839-8B9B-2E5A6ADF0F58}"/>
          </ac:spMkLst>
        </pc:spChg>
        <pc:spChg chg="add del">
          <ac:chgData name="박 성훈" userId="3c0ba459186e5927" providerId="Windows Live" clId="Web-{922DF920-341A-40F6-866A-37C0D6952B25}" dt="2020-10-05T00:48:26.756" v="55"/>
          <ac:spMkLst>
            <pc:docMk/>
            <pc:sldMk cId="1610955989" sldId="257"/>
            <ac:spMk id="6" creationId="{827FF362-FC97-4BF5-949B-D4ADFA26E457}"/>
          </ac:spMkLst>
        </pc:spChg>
        <pc:spChg chg="add">
          <ac:chgData name="박 성훈" userId="3c0ba459186e5927" providerId="Windows Live" clId="Web-{922DF920-341A-40F6-866A-37C0D6952B25}" dt="2020-10-05T00:48:26.756" v="56"/>
          <ac:spMkLst>
            <pc:docMk/>
            <pc:sldMk cId="1610955989" sldId="257"/>
            <ac:spMk id="7" creationId="{3946F6A7-0B48-49A7-8E23-3C1F0993999F}"/>
          </ac:spMkLst>
        </pc:spChg>
        <pc:spChg chg="add del">
          <ac:chgData name="박 성훈" userId="3c0ba459186e5927" providerId="Windows Live" clId="Web-{922DF920-341A-40F6-866A-37C0D6952B25}" dt="2020-10-05T00:48:24.256" v="53"/>
          <ac:spMkLst>
            <pc:docMk/>
            <pc:sldMk cId="1610955989" sldId="257"/>
            <ac:spMk id="8" creationId="{AC17DE74-01C9-4859-B65A-85CF999E8580}"/>
          </ac:spMkLst>
        </pc:spChg>
        <pc:spChg chg="add">
          <ac:chgData name="박 성훈" userId="3c0ba459186e5927" providerId="Windows Live" clId="Web-{922DF920-341A-40F6-866A-37C0D6952B25}" dt="2020-10-05T00:48:26.756" v="56"/>
          <ac:spMkLst>
            <pc:docMk/>
            <pc:sldMk cId="1610955989" sldId="257"/>
            <ac:spMk id="9" creationId="{F53AD421-C5C8-4C52-9DD0-6A594F21A5DB}"/>
          </ac:spMkLst>
        </pc:spChg>
        <pc:spChg chg="add del">
          <ac:chgData name="박 성훈" userId="3c0ba459186e5927" providerId="Windows Live" clId="Web-{922DF920-341A-40F6-866A-37C0D6952B25}" dt="2020-10-05T00:48:24.256" v="53"/>
          <ac:spMkLst>
            <pc:docMk/>
            <pc:sldMk cId="1610955989" sldId="257"/>
            <ac:spMk id="10" creationId="{068C0432-0E90-4CC1-8CD3-D44A90DF07EF}"/>
          </ac:spMkLst>
        </pc:spChg>
        <pc:spChg chg="add">
          <ac:chgData name="박 성훈" userId="3c0ba459186e5927" providerId="Windows Live" clId="Web-{922DF920-341A-40F6-866A-37C0D6952B25}" dt="2020-10-05T00:48:26.756" v="56"/>
          <ac:spMkLst>
            <pc:docMk/>
            <pc:sldMk cId="1610955989" sldId="257"/>
            <ac:spMk id="12" creationId="{6D7E5B0F-5185-440A-8222-321C1D118ABE}"/>
          </ac:spMkLst>
        </pc:spChg>
      </pc:sldChg>
      <pc:sldMasterChg chg="del delSldLayout">
        <pc:chgData name="박 성훈" userId="3c0ba459186e5927" providerId="Windows Live" clId="Web-{922DF920-341A-40F6-866A-37C0D6952B25}" dt="2020-10-05T00:46:23.894" v="0"/>
        <pc:sldMasterMkLst>
          <pc:docMk/>
          <pc:sldMasterMk cId="3686743294" sldId="2147483648"/>
        </pc:sldMasterMkLst>
        <pc:sldLayoutChg chg="del">
          <pc:chgData name="박 성훈" userId="3c0ba459186e5927" providerId="Windows Live" clId="Web-{922DF920-341A-40F6-866A-37C0D6952B25}" dt="2020-10-05T00:46:23.894" v="0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박 성훈" userId="3c0ba459186e5927" providerId="Windows Live" clId="Web-{922DF920-341A-40F6-866A-37C0D6952B25}" dt="2020-10-05T00:46:23.894" v="0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박 성훈" userId="3c0ba459186e5927" providerId="Windows Live" clId="Web-{922DF920-341A-40F6-866A-37C0D6952B25}" dt="2020-10-05T00:46:23.894" v="0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박 성훈" userId="3c0ba459186e5927" providerId="Windows Live" clId="Web-{922DF920-341A-40F6-866A-37C0D6952B25}" dt="2020-10-05T00:46:23.894" v="0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박 성훈" userId="3c0ba459186e5927" providerId="Windows Live" clId="Web-{922DF920-341A-40F6-866A-37C0D6952B25}" dt="2020-10-05T00:46:23.894" v="0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박 성훈" userId="3c0ba459186e5927" providerId="Windows Live" clId="Web-{922DF920-341A-40F6-866A-37C0D6952B25}" dt="2020-10-05T00:46:23.894" v="0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박 성훈" userId="3c0ba459186e5927" providerId="Windows Live" clId="Web-{922DF920-341A-40F6-866A-37C0D6952B25}" dt="2020-10-05T00:46:23.894" v="0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박 성훈" userId="3c0ba459186e5927" providerId="Windows Live" clId="Web-{922DF920-341A-40F6-866A-37C0D6952B25}" dt="2020-10-05T00:46:23.894" v="0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박 성훈" userId="3c0ba459186e5927" providerId="Windows Live" clId="Web-{922DF920-341A-40F6-866A-37C0D6952B25}" dt="2020-10-05T00:46:23.894" v="0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박 성훈" userId="3c0ba459186e5927" providerId="Windows Live" clId="Web-{922DF920-341A-40F6-866A-37C0D6952B25}" dt="2020-10-05T00:46:23.894" v="0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박 성훈" userId="3c0ba459186e5927" providerId="Windows Live" clId="Web-{922DF920-341A-40F6-866A-37C0D6952B25}" dt="2020-10-05T00:46:23.894" v="0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 modSldLayout">
        <pc:chgData name="박 성훈" userId="3c0ba459186e5927" providerId="Windows Live" clId="Web-{922DF920-341A-40F6-866A-37C0D6952B25}" dt="2020-10-05T00:46:25.644" v="1"/>
        <pc:sldMasterMkLst>
          <pc:docMk/>
          <pc:sldMasterMk cId="1310786753" sldId="2147483660"/>
        </pc:sldMasterMkLst>
        <pc:sldLayoutChg chg="add del mod replId">
          <pc:chgData name="박 성훈" userId="3c0ba459186e5927" providerId="Windows Live" clId="Web-{922DF920-341A-40F6-866A-37C0D6952B25}" dt="2020-10-05T00:46:25.644" v="1"/>
          <pc:sldLayoutMkLst>
            <pc:docMk/>
            <pc:sldMasterMk cId="1310786753" sldId="2147483660"/>
            <pc:sldLayoutMk cId="3976027077" sldId="2147483661"/>
          </pc:sldLayoutMkLst>
        </pc:sldLayoutChg>
        <pc:sldLayoutChg chg="add del mod replId">
          <pc:chgData name="박 성훈" userId="3c0ba459186e5927" providerId="Windows Live" clId="Web-{922DF920-341A-40F6-866A-37C0D6952B25}" dt="2020-10-05T00:46:25.644" v="1"/>
          <pc:sldLayoutMkLst>
            <pc:docMk/>
            <pc:sldMasterMk cId="1310786753" sldId="2147483660"/>
            <pc:sldLayoutMk cId="4062316809" sldId="2147483662"/>
          </pc:sldLayoutMkLst>
        </pc:sldLayoutChg>
        <pc:sldLayoutChg chg="add del mod replId">
          <pc:chgData name="박 성훈" userId="3c0ba459186e5927" providerId="Windows Live" clId="Web-{922DF920-341A-40F6-866A-37C0D6952B25}" dt="2020-10-05T00:46:25.644" v="1"/>
          <pc:sldLayoutMkLst>
            <pc:docMk/>
            <pc:sldMasterMk cId="1310786753" sldId="2147483660"/>
            <pc:sldLayoutMk cId="3624360529" sldId="2147483663"/>
          </pc:sldLayoutMkLst>
        </pc:sldLayoutChg>
        <pc:sldLayoutChg chg="add del mod replId">
          <pc:chgData name="박 성훈" userId="3c0ba459186e5927" providerId="Windows Live" clId="Web-{922DF920-341A-40F6-866A-37C0D6952B25}" dt="2020-10-05T00:46:25.644" v="1"/>
          <pc:sldLayoutMkLst>
            <pc:docMk/>
            <pc:sldMasterMk cId="1310786753" sldId="2147483660"/>
            <pc:sldLayoutMk cId="1887131950" sldId="2147483664"/>
          </pc:sldLayoutMkLst>
        </pc:sldLayoutChg>
        <pc:sldLayoutChg chg="add del mod replId">
          <pc:chgData name="박 성훈" userId="3c0ba459186e5927" providerId="Windows Live" clId="Web-{922DF920-341A-40F6-866A-37C0D6952B25}" dt="2020-10-05T00:46:25.644" v="1"/>
          <pc:sldLayoutMkLst>
            <pc:docMk/>
            <pc:sldMasterMk cId="1310786753" sldId="2147483660"/>
            <pc:sldLayoutMk cId="2430089611" sldId="2147483665"/>
          </pc:sldLayoutMkLst>
        </pc:sldLayoutChg>
        <pc:sldLayoutChg chg="add del mod replId">
          <pc:chgData name="박 성훈" userId="3c0ba459186e5927" providerId="Windows Live" clId="Web-{922DF920-341A-40F6-866A-37C0D6952B25}" dt="2020-10-05T00:46:25.644" v="1"/>
          <pc:sldLayoutMkLst>
            <pc:docMk/>
            <pc:sldMasterMk cId="1310786753" sldId="2147483660"/>
            <pc:sldLayoutMk cId="134828802" sldId="2147483666"/>
          </pc:sldLayoutMkLst>
        </pc:sldLayoutChg>
        <pc:sldLayoutChg chg="add del mod replId">
          <pc:chgData name="박 성훈" userId="3c0ba459186e5927" providerId="Windows Live" clId="Web-{922DF920-341A-40F6-866A-37C0D6952B25}" dt="2020-10-05T00:46:25.644" v="1"/>
          <pc:sldLayoutMkLst>
            <pc:docMk/>
            <pc:sldMasterMk cId="1310786753" sldId="2147483660"/>
            <pc:sldLayoutMk cId="185032370" sldId="2147483667"/>
          </pc:sldLayoutMkLst>
        </pc:sldLayoutChg>
        <pc:sldLayoutChg chg="add del mod replId">
          <pc:chgData name="박 성훈" userId="3c0ba459186e5927" providerId="Windows Live" clId="Web-{922DF920-341A-40F6-866A-37C0D6952B25}" dt="2020-10-05T00:46:25.644" v="1"/>
          <pc:sldLayoutMkLst>
            <pc:docMk/>
            <pc:sldMasterMk cId="1310786753" sldId="2147483660"/>
            <pc:sldLayoutMk cId="2223356756" sldId="2147483668"/>
          </pc:sldLayoutMkLst>
        </pc:sldLayoutChg>
        <pc:sldLayoutChg chg="add del mod replId">
          <pc:chgData name="박 성훈" userId="3c0ba459186e5927" providerId="Windows Live" clId="Web-{922DF920-341A-40F6-866A-37C0D6952B25}" dt="2020-10-05T00:46:25.644" v="1"/>
          <pc:sldLayoutMkLst>
            <pc:docMk/>
            <pc:sldMasterMk cId="1310786753" sldId="2147483660"/>
            <pc:sldLayoutMk cId="2354933578" sldId="2147483669"/>
          </pc:sldLayoutMkLst>
        </pc:sldLayoutChg>
        <pc:sldLayoutChg chg="add del mod replId">
          <pc:chgData name="박 성훈" userId="3c0ba459186e5927" providerId="Windows Live" clId="Web-{922DF920-341A-40F6-866A-37C0D6952B25}" dt="2020-10-05T00:46:25.644" v="1"/>
          <pc:sldLayoutMkLst>
            <pc:docMk/>
            <pc:sldMasterMk cId="1310786753" sldId="2147483660"/>
            <pc:sldLayoutMk cId="3030858352" sldId="2147483670"/>
          </pc:sldLayoutMkLst>
        </pc:sldLayoutChg>
        <pc:sldLayoutChg chg="add del mod replId">
          <pc:chgData name="박 성훈" userId="3c0ba459186e5927" providerId="Windows Live" clId="Web-{922DF920-341A-40F6-866A-37C0D6952B25}" dt="2020-10-05T00:46:25.644" v="1"/>
          <pc:sldLayoutMkLst>
            <pc:docMk/>
            <pc:sldMasterMk cId="1310786753" sldId="2147483660"/>
            <pc:sldLayoutMk cId="3115508646" sldId="2147483671"/>
          </pc:sldLayoutMkLst>
        </pc:sldLayoutChg>
      </pc:sldMasterChg>
      <pc:sldMasterChg chg="add del addSldLayout delSldLayout modSldLayout">
        <pc:chgData name="박 성훈" userId="3c0ba459186e5927" providerId="Windows Live" clId="Web-{922DF920-341A-40F6-866A-37C0D6952B25}" dt="2020-10-05T00:46:46.535" v="9"/>
        <pc:sldMasterMkLst>
          <pc:docMk/>
          <pc:sldMasterMk cId="1284769828" sldId="2147483672"/>
        </pc:sldMasterMkLst>
        <pc:sldLayoutChg chg="add del mod replId">
          <pc:chgData name="박 성훈" userId="3c0ba459186e5927" providerId="Windows Live" clId="Web-{922DF920-341A-40F6-866A-37C0D6952B25}" dt="2020-10-05T00:46:46.535" v="9"/>
          <pc:sldLayoutMkLst>
            <pc:docMk/>
            <pc:sldMasterMk cId="1284769828" sldId="2147483672"/>
            <pc:sldLayoutMk cId="1581880068" sldId="2147483673"/>
          </pc:sldLayoutMkLst>
        </pc:sldLayoutChg>
        <pc:sldLayoutChg chg="add del mod replId">
          <pc:chgData name="박 성훈" userId="3c0ba459186e5927" providerId="Windows Live" clId="Web-{922DF920-341A-40F6-866A-37C0D6952B25}" dt="2020-10-05T00:46:46.535" v="9"/>
          <pc:sldLayoutMkLst>
            <pc:docMk/>
            <pc:sldMasterMk cId="1284769828" sldId="2147483672"/>
            <pc:sldLayoutMk cId="584834283" sldId="2147483674"/>
          </pc:sldLayoutMkLst>
        </pc:sldLayoutChg>
        <pc:sldLayoutChg chg="add del mod replId">
          <pc:chgData name="박 성훈" userId="3c0ba459186e5927" providerId="Windows Live" clId="Web-{922DF920-341A-40F6-866A-37C0D6952B25}" dt="2020-10-05T00:46:46.535" v="9"/>
          <pc:sldLayoutMkLst>
            <pc:docMk/>
            <pc:sldMasterMk cId="1284769828" sldId="2147483672"/>
            <pc:sldLayoutMk cId="1508293640" sldId="2147483675"/>
          </pc:sldLayoutMkLst>
        </pc:sldLayoutChg>
        <pc:sldLayoutChg chg="add del mod replId">
          <pc:chgData name="박 성훈" userId="3c0ba459186e5927" providerId="Windows Live" clId="Web-{922DF920-341A-40F6-866A-37C0D6952B25}" dt="2020-10-05T00:46:46.535" v="9"/>
          <pc:sldLayoutMkLst>
            <pc:docMk/>
            <pc:sldMasterMk cId="1284769828" sldId="2147483672"/>
            <pc:sldLayoutMk cId="591186040" sldId="2147483676"/>
          </pc:sldLayoutMkLst>
        </pc:sldLayoutChg>
        <pc:sldLayoutChg chg="add del mod replId">
          <pc:chgData name="박 성훈" userId="3c0ba459186e5927" providerId="Windows Live" clId="Web-{922DF920-341A-40F6-866A-37C0D6952B25}" dt="2020-10-05T00:46:46.535" v="9"/>
          <pc:sldLayoutMkLst>
            <pc:docMk/>
            <pc:sldMasterMk cId="1284769828" sldId="2147483672"/>
            <pc:sldLayoutMk cId="920468248" sldId="2147483677"/>
          </pc:sldLayoutMkLst>
        </pc:sldLayoutChg>
        <pc:sldLayoutChg chg="add del mod replId">
          <pc:chgData name="박 성훈" userId="3c0ba459186e5927" providerId="Windows Live" clId="Web-{922DF920-341A-40F6-866A-37C0D6952B25}" dt="2020-10-05T00:46:46.535" v="9"/>
          <pc:sldLayoutMkLst>
            <pc:docMk/>
            <pc:sldMasterMk cId="1284769828" sldId="2147483672"/>
            <pc:sldLayoutMk cId="2590353462" sldId="2147483678"/>
          </pc:sldLayoutMkLst>
        </pc:sldLayoutChg>
        <pc:sldLayoutChg chg="add del mod replId">
          <pc:chgData name="박 성훈" userId="3c0ba459186e5927" providerId="Windows Live" clId="Web-{922DF920-341A-40F6-866A-37C0D6952B25}" dt="2020-10-05T00:46:46.535" v="9"/>
          <pc:sldLayoutMkLst>
            <pc:docMk/>
            <pc:sldMasterMk cId="1284769828" sldId="2147483672"/>
            <pc:sldLayoutMk cId="2888623990" sldId="2147483679"/>
          </pc:sldLayoutMkLst>
        </pc:sldLayoutChg>
        <pc:sldLayoutChg chg="add del mod replId">
          <pc:chgData name="박 성훈" userId="3c0ba459186e5927" providerId="Windows Live" clId="Web-{922DF920-341A-40F6-866A-37C0D6952B25}" dt="2020-10-05T00:46:46.535" v="9"/>
          <pc:sldLayoutMkLst>
            <pc:docMk/>
            <pc:sldMasterMk cId="1284769828" sldId="2147483672"/>
            <pc:sldLayoutMk cId="153153257" sldId="2147483680"/>
          </pc:sldLayoutMkLst>
        </pc:sldLayoutChg>
        <pc:sldLayoutChg chg="add del mod replId">
          <pc:chgData name="박 성훈" userId="3c0ba459186e5927" providerId="Windows Live" clId="Web-{922DF920-341A-40F6-866A-37C0D6952B25}" dt="2020-10-05T00:46:46.535" v="9"/>
          <pc:sldLayoutMkLst>
            <pc:docMk/>
            <pc:sldMasterMk cId="1284769828" sldId="2147483672"/>
            <pc:sldLayoutMk cId="702548833" sldId="2147483681"/>
          </pc:sldLayoutMkLst>
        </pc:sldLayoutChg>
        <pc:sldLayoutChg chg="add del mod replId">
          <pc:chgData name="박 성훈" userId="3c0ba459186e5927" providerId="Windows Live" clId="Web-{922DF920-341A-40F6-866A-37C0D6952B25}" dt="2020-10-05T00:46:46.535" v="9"/>
          <pc:sldLayoutMkLst>
            <pc:docMk/>
            <pc:sldMasterMk cId="1284769828" sldId="2147483672"/>
            <pc:sldLayoutMk cId="873994332" sldId="2147483682"/>
          </pc:sldLayoutMkLst>
        </pc:sldLayoutChg>
        <pc:sldLayoutChg chg="add del mod replId">
          <pc:chgData name="박 성훈" userId="3c0ba459186e5927" providerId="Windows Live" clId="Web-{922DF920-341A-40F6-866A-37C0D6952B25}" dt="2020-10-05T00:46:46.535" v="9"/>
          <pc:sldLayoutMkLst>
            <pc:docMk/>
            <pc:sldMasterMk cId="1284769828" sldId="2147483672"/>
            <pc:sldLayoutMk cId="1146698400" sldId="2147483683"/>
          </pc:sldLayoutMkLst>
        </pc:sldLayoutChg>
      </pc:sldMasterChg>
      <pc:sldMasterChg chg="add del addSldLayout delSldLayout">
        <pc:chgData name="박 성훈" userId="3c0ba459186e5927" providerId="Windows Live" clId="Web-{922DF920-341A-40F6-866A-37C0D6952B25}" dt="2020-10-05T00:46:46.426" v="8"/>
        <pc:sldMasterMkLst>
          <pc:docMk/>
          <pc:sldMasterMk cId="3031039415" sldId="2147483716"/>
        </pc:sldMasterMkLst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2602583822" sldId="2147483699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2659468794" sldId="2147483700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2275931718" sldId="2147483701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3057706595" sldId="2147483702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778661765" sldId="2147483703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974415071" sldId="2147483704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1945883410" sldId="2147483705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1439296911" sldId="2147483706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2801104072" sldId="2147483707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3152129189" sldId="2147483708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4134945941" sldId="2147483709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2678739532" sldId="2147483710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1328194122" sldId="2147483711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866544996" sldId="2147483712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1612620092" sldId="2147483713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2875204588" sldId="2147483714"/>
          </pc:sldLayoutMkLst>
        </pc:sldLayoutChg>
        <pc:sldLayoutChg chg="add del">
          <pc:chgData name="박 성훈" userId="3c0ba459186e5927" providerId="Windows Live" clId="Web-{922DF920-341A-40F6-866A-37C0D6952B25}" dt="2020-10-05T00:46:46.426" v="8"/>
          <pc:sldLayoutMkLst>
            <pc:docMk/>
            <pc:sldMasterMk cId="3031039415" sldId="2147483716"/>
            <pc:sldLayoutMk cId="3956172040" sldId="2147483715"/>
          </pc:sldLayoutMkLst>
        </pc:sldLayoutChg>
      </pc:sldMasterChg>
      <pc:sldMasterChg chg="add del addSldLayout delSldLayout">
        <pc:chgData name="박 성훈" userId="3c0ba459186e5927" providerId="Windows Live" clId="Web-{922DF920-341A-40F6-866A-37C0D6952B25}" dt="2020-10-05T00:47:09.817" v="20"/>
        <pc:sldMasterMkLst>
          <pc:docMk/>
          <pc:sldMasterMk cId="985316783" sldId="2147483729"/>
        </pc:sldMasterMkLst>
        <pc:sldLayoutChg chg="add del">
          <pc:chgData name="박 성훈" userId="3c0ba459186e5927" providerId="Windows Live" clId="Web-{922DF920-341A-40F6-866A-37C0D6952B25}" dt="2020-10-05T00:47:09.817" v="20"/>
          <pc:sldLayoutMkLst>
            <pc:docMk/>
            <pc:sldMasterMk cId="985316783" sldId="2147483729"/>
            <pc:sldLayoutMk cId="1386319061" sldId="2147483718"/>
          </pc:sldLayoutMkLst>
        </pc:sldLayoutChg>
        <pc:sldLayoutChg chg="add del">
          <pc:chgData name="박 성훈" userId="3c0ba459186e5927" providerId="Windows Live" clId="Web-{922DF920-341A-40F6-866A-37C0D6952B25}" dt="2020-10-05T00:47:09.817" v="20"/>
          <pc:sldLayoutMkLst>
            <pc:docMk/>
            <pc:sldMasterMk cId="985316783" sldId="2147483729"/>
            <pc:sldLayoutMk cId="2043111217" sldId="2147483719"/>
          </pc:sldLayoutMkLst>
        </pc:sldLayoutChg>
        <pc:sldLayoutChg chg="add del">
          <pc:chgData name="박 성훈" userId="3c0ba459186e5927" providerId="Windows Live" clId="Web-{922DF920-341A-40F6-866A-37C0D6952B25}" dt="2020-10-05T00:47:09.817" v="20"/>
          <pc:sldLayoutMkLst>
            <pc:docMk/>
            <pc:sldMasterMk cId="985316783" sldId="2147483729"/>
            <pc:sldLayoutMk cId="4059831137" sldId="2147483720"/>
          </pc:sldLayoutMkLst>
        </pc:sldLayoutChg>
        <pc:sldLayoutChg chg="add del">
          <pc:chgData name="박 성훈" userId="3c0ba459186e5927" providerId="Windows Live" clId="Web-{922DF920-341A-40F6-866A-37C0D6952B25}" dt="2020-10-05T00:47:09.817" v="20"/>
          <pc:sldLayoutMkLst>
            <pc:docMk/>
            <pc:sldMasterMk cId="985316783" sldId="2147483729"/>
            <pc:sldLayoutMk cId="3890253531" sldId="2147483721"/>
          </pc:sldLayoutMkLst>
        </pc:sldLayoutChg>
        <pc:sldLayoutChg chg="add del">
          <pc:chgData name="박 성훈" userId="3c0ba459186e5927" providerId="Windows Live" clId="Web-{922DF920-341A-40F6-866A-37C0D6952B25}" dt="2020-10-05T00:47:09.817" v="20"/>
          <pc:sldLayoutMkLst>
            <pc:docMk/>
            <pc:sldMasterMk cId="985316783" sldId="2147483729"/>
            <pc:sldLayoutMk cId="1638563819" sldId="2147483722"/>
          </pc:sldLayoutMkLst>
        </pc:sldLayoutChg>
        <pc:sldLayoutChg chg="add del">
          <pc:chgData name="박 성훈" userId="3c0ba459186e5927" providerId="Windows Live" clId="Web-{922DF920-341A-40F6-866A-37C0D6952B25}" dt="2020-10-05T00:47:09.817" v="20"/>
          <pc:sldLayoutMkLst>
            <pc:docMk/>
            <pc:sldMasterMk cId="985316783" sldId="2147483729"/>
            <pc:sldLayoutMk cId="3734795354" sldId="2147483723"/>
          </pc:sldLayoutMkLst>
        </pc:sldLayoutChg>
        <pc:sldLayoutChg chg="add del">
          <pc:chgData name="박 성훈" userId="3c0ba459186e5927" providerId="Windows Live" clId="Web-{922DF920-341A-40F6-866A-37C0D6952B25}" dt="2020-10-05T00:47:09.817" v="20"/>
          <pc:sldLayoutMkLst>
            <pc:docMk/>
            <pc:sldMasterMk cId="985316783" sldId="2147483729"/>
            <pc:sldLayoutMk cId="563536595" sldId="2147483724"/>
          </pc:sldLayoutMkLst>
        </pc:sldLayoutChg>
        <pc:sldLayoutChg chg="add del">
          <pc:chgData name="박 성훈" userId="3c0ba459186e5927" providerId="Windows Live" clId="Web-{922DF920-341A-40F6-866A-37C0D6952B25}" dt="2020-10-05T00:47:09.817" v="20"/>
          <pc:sldLayoutMkLst>
            <pc:docMk/>
            <pc:sldMasterMk cId="985316783" sldId="2147483729"/>
            <pc:sldLayoutMk cId="3696134639" sldId="2147483725"/>
          </pc:sldLayoutMkLst>
        </pc:sldLayoutChg>
        <pc:sldLayoutChg chg="add del">
          <pc:chgData name="박 성훈" userId="3c0ba459186e5927" providerId="Windows Live" clId="Web-{922DF920-341A-40F6-866A-37C0D6952B25}" dt="2020-10-05T00:47:09.817" v="20"/>
          <pc:sldLayoutMkLst>
            <pc:docMk/>
            <pc:sldMasterMk cId="985316783" sldId="2147483729"/>
            <pc:sldLayoutMk cId="2170516047" sldId="2147483726"/>
          </pc:sldLayoutMkLst>
        </pc:sldLayoutChg>
        <pc:sldLayoutChg chg="add del">
          <pc:chgData name="박 성훈" userId="3c0ba459186e5927" providerId="Windows Live" clId="Web-{922DF920-341A-40F6-866A-37C0D6952B25}" dt="2020-10-05T00:47:09.817" v="20"/>
          <pc:sldLayoutMkLst>
            <pc:docMk/>
            <pc:sldMasterMk cId="985316783" sldId="2147483729"/>
            <pc:sldLayoutMk cId="3068529078" sldId="2147483727"/>
          </pc:sldLayoutMkLst>
        </pc:sldLayoutChg>
        <pc:sldLayoutChg chg="add del">
          <pc:chgData name="박 성훈" userId="3c0ba459186e5927" providerId="Windows Live" clId="Web-{922DF920-341A-40F6-866A-37C0D6952B25}" dt="2020-10-05T00:47:09.817" v="20"/>
          <pc:sldLayoutMkLst>
            <pc:docMk/>
            <pc:sldMasterMk cId="985316783" sldId="2147483729"/>
            <pc:sldLayoutMk cId="3470138446" sldId="2147483728"/>
          </pc:sldLayoutMkLst>
        </pc:sldLayoutChg>
      </pc:sldMasterChg>
      <pc:sldMasterChg chg="add del addSldLayout delSldLayout">
        <pc:chgData name="박 성훈" userId="3c0ba459186e5927" providerId="Windows Live" clId="Web-{922DF920-341A-40F6-866A-37C0D6952B25}" dt="2020-10-05T00:46:41.816" v="4"/>
        <pc:sldMasterMkLst>
          <pc:docMk/>
          <pc:sldMasterMk cId="42924854" sldId="2147483742"/>
        </pc:sldMasterMkLst>
        <pc:sldLayoutChg chg="add del">
          <pc:chgData name="박 성훈" userId="3c0ba459186e5927" providerId="Windows Live" clId="Web-{922DF920-341A-40F6-866A-37C0D6952B25}" dt="2020-10-05T00:46:41.816" v="4"/>
          <pc:sldLayoutMkLst>
            <pc:docMk/>
            <pc:sldMasterMk cId="42924854" sldId="2147483742"/>
            <pc:sldLayoutMk cId="3534642875" sldId="2147483731"/>
          </pc:sldLayoutMkLst>
        </pc:sldLayoutChg>
        <pc:sldLayoutChg chg="add del">
          <pc:chgData name="박 성훈" userId="3c0ba459186e5927" providerId="Windows Live" clId="Web-{922DF920-341A-40F6-866A-37C0D6952B25}" dt="2020-10-05T00:46:41.816" v="4"/>
          <pc:sldLayoutMkLst>
            <pc:docMk/>
            <pc:sldMasterMk cId="42924854" sldId="2147483742"/>
            <pc:sldLayoutMk cId="1942752597" sldId="2147483732"/>
          </pc:sldLayoutMkLst>
        </pc:sldLayoutChg>
        <pc:sldLayoutChg chg="add del">
          <pc:chgData name="박 성훈" userId="3c0ba459186e5927" providerId="Windows Live" clId="Web-{922DF920-341A-40F6-866A-37C0D6952B25}" dt="2020-10-05T00:46:41.816" v="4"/>
          <pc:sldLayoutMkLst>
            <pc:docMk/>
            <pc:sldMasterMk cId="42924854" sldId="2147483742"/>
            <pc:sldLayoutMk cId="840192901" sldId="2147483733"/>
          </pc:sldLayoutMkLst>
        </pc:sldLayoutChg>
        <pc:sldLayoutChg chg="add del">
          <pc:chgData name="박 성훈" userId="3c0ba459186e5927" providerId="Windows Live" clId="Web-{922DF920-341A-40F6-866A-37C0D6952B25}" dt="2020-10-05T00:46:41.816" v="4"/>
          <pc:sldLayoutMkLst>
            <pc:docMk/>
            <pc:sldMasterMk cId="42924854" sldId="2147483742"/>
            <pc:sldLayoutMk cId="2317421274" sldId="2147483734"/>
          </pc:sldLayoutMkLst>
        </pc:sldLayoutChg>
        <pc:sldLayoutChg chg="add del">
          <pc:chgData name="박 성훈" userId="3c0ba459186e5927" providerId="Windows Live" clId="Web-{922DF920-341A-40F6-866A-37C0D6952B25}" dt="2020-10-05T00:46:41.816" v="4"/>
          <pc:sldLayoutMkLst>
            <pc:docMk/>
            <pc:sldMasterMk cId="42924854" sldId="2147483742"/>
            <pc:sldLayoutMk cId="1460953660" sldId="2147483735"/>
          </pc:sldLayoutMkLst>
        </pc:sldLayoutChg>
        <pc:sldLayoutChg chg="add del">
          <pc:chgData name="박 성훈" userId="3c0ba459186e5927" providerId="Windows Live" clId="Web-{922DF920-341A-40F6-866A-37C0D6952B25}" dt="2020-10-05T00:46:41.816" v="4"/>
          <pc:sldLayoutMkLst>
            <pc:docMk/>
            <pc:sldMasterMk cId="42924854" sldId="2147483742"/>
            <pc:sldLayoutMk cId="2246504840" sldId="2147483736"/>
          </pc:sldLayoutMkLst>
        </pc:sldLayoutChg>
        <pc:sldLayoutChg chg="add del">
          <pc:chgData name="박 성훈" userId="3c0ba459186e5927" providerId="Windows Live" clId="Web-{922DF920-341A-40F6-866A-37C0D6952B25}" dt="2020-10-05T00:46:41.816" v="4"/>
          <pc:sldLayoutMkLst>
            <pc:docMk/>
            <pc:sldMasterMk cId="42924854" sldId="2147483742"/>
            <pc:sldLayoutMk cId="2109858811" sldId="2147483737"/>
          </pc:sldLayoutMkLst>
        </pc:sldLayoutChg>
        <pc:sldLayoutChg chg="add del">
          <pc:chgData name="박 성훈" userId="3c0ba459186e5927" providerId="Windows Live" clId="Web-{922DF920-341A-40F6-866A-37C0D6952B25}" dt="2020-10-05T00:46:41.816" v="4"/>
          <pc:sldLayoutMkLst>
            <pc:docMk/>
            <pc:sldMasterMk cId="42924854" sldId="2147483742"/>
            <pc:sldLayoutMk cId="2202184258" sldId="2147483738"/>
          </pc:sldLayoutMkLst>
        </pc:sldLayoutChg>
        <pc:sldLayoutChg chg="add del">
          <pc:chgData name="박 성훈" userId="3c0ba459186e5927" providerId="Windows Live" clId="Web-{922DF920-341A-40F6-866A-37C0D6952B25}" dt="2020-10-05T00:46:41.816" v="4"/>
          <pc:sldLayoutMkLst>
            <pc:docMk/>
            <pc:sldMasterMk cId="42924854" sldId="2147483742"/>
            <pc:sldLayoutMk cId="2467713348" sldId="2147483739"/>
          </pc:sldLayoutMkLst>
        </pc:sldLayoutChg>
        <pc:sldLayoutChg chg="add del">
          <pc:chgData name="박 성훈" userId="3c0ba459186e5927" providerId="Windows Live" clId="Web-{922DF920-341A-40F6-866A-37C0D6952B25}" dt="2020-10-05T00:46:41.816" v="4"/>
          <pc:sldLayoutMkLst>
            <pc:docMk/>
            <pc:sldMasterMk cId="42924854" sldId="2147483742"/>
            <pc:sldLayoutMk cId="1621760255" sldId="2147483740"/>
          </pc:sldLayoutMkLst>
        </pc:sldLayoutChg>
        <pc:sldLayoutChg chg="add del">
          <pc:chgData name="박 성훈" userId="3c0ba459186e5927" providerId="Windows Live" clId="Web-{922DF920-341A-40F6-866A-37C0D6952B25}" dt="2020-10-05T00:46:41.816" v="4"/>
          <pc:sldLayoutMkLst>
            <pc:docMk/>
            <pc:sldMasterMk cId="42924854" sldId="2147483742"/>
            <pc:sldLayoutMk cId="1435119137" sldId="2147483741"/>
          </pc:sldLayoutMkLst>
        </pc:sldLayoutChg>
      </pc:sldMasterChg>
      <pc:sldMasterChg chg="add del addSldLayout delSldLayout">
        <pc:chgData name="박 성훈" userId="3c0ba459186e5927" providerId="Windows Live" clId="Web-{922DF920-341A-40F6-866A-37C0D6952B25}" dt="2020-10-05T00:46:44.675" v="6"/>
        <pc:sldMasterMkLst>
          <pc:docMk/>
          <pc:sldMasterMk cId="3246388420" sldId="2147483755"/>
        </pc:sldMasterMkLst>
        <pc:sldLayoutChg chg="add del">
          <pc:chgData name="박 성훈" userId="3c0ba459186e5927" providerId="Windows Live" clId="Web-{922DF920-341A-40F6-866A-37C0D6952B25}" dt="2020-10-05T00:46:44.675" v="6"/>
          <pc:sldLayoutMkLst>
            <pc:docMk/>
            <pc:sldMasterMk cId="3246388420" sldId="2147483755"/>
            <pc:sldLayoutMk cId="3804347773" sldId="2147483744"/>
          </pc:sldLayoutMkLst>
        </pc:sldLayoutChg>
        <pc:sldLayoutChg chg="add del">
          <pc:chgData name="박 성훈" userId="3c0ba459186e5927" providerId="Windows Live" clId="Web-{922DF920-341A-40F6-866A-37C0D6952B25}" dt="2020-10-05T00:46:44.675" v="6"/>
          <pc:sldLayoutMkLst>
            <pc:docMk/>
            <pc:sldMasterMk cId="3246388420" sldId="2147483755"/>
            <pc:sldLayoutMk cId="3428164077" sldId="2147483745"/>
          </pc:sldLayoutMkLst>
        </pc:sldLayoutChg>
        <pc:sldLayoutChg chg="add del">
          <pc:chgData name="박 성훈" userId="3c0ba459186e5927" providerId="Windows Live" clId="Web-{922DF920-341A-40F6-866A-37C0D6952B25}" dt="2020-10-05T00:46:44.675" v="6"/>
          <pc:sldLayoutMkLst>
            <pc:docMk/>
            <pc:sldMasterMk cId="3246388420" sldId="2147483755"/>
            <pc:sldLayoutMk cId="895189404" sldId="2147483746"/>
          </pc:sldLayoutMkLst>
        </pc:sldLayoutChg>
        <pc:sldLayoutChg chg="add del">
          <pc:chgData name="박 성훈" userId="3c0ba459186e5927" providerId="Windows Live" clId="Web-{922DF920-341A-40F6-866A-37C0D6952B25}" dt="2020-10-05T00:46:44.675" v="6"/>
          <pc:sldLayoutMkLst>
            <pc:docMk/>
            <pc:sldMasterMk cId="3246388420" sldId="2147483755"/>
            <pc:sldLayoutMk cId="767159778" sldId="2147483747"/>
          </pc:sldLayoutMkLst>
        </pc:sldLayoutChg>
        <pc:sldLayoutChg chg="add del">
          <pc:chgData name="박 성훈" userId="3c0ba459186e5927" providerId="Windows Live" clId="Web-{922DF920-341A-40F6-866A-37C0D6952B25}" dt="2020-10-05T00:46:44.675" v="6"/>
          <pc:sldLayoutMkLst>
            <pc:docMk/>
            <pc:sldMasterMk cId="3246388420" sldId="2147483755"/>
            <pc:sldLayoutMk cId="3166986544" sldId="2147483748"/>
          </pc:sldLayoutMkLst>
        </pc:sldLayoutChg>
        <pc:sldLayoutChg chg="add del">
          <pc:chgData name="박 성훈" userId="3c0ba459186e5927" providerId="Windows Live" clId="Web-{922DF920-341A-40F6-866A-37C0D6952B25}" dt="2020-10-05T00:46:44.675" v="6"/>
          <pc:sldLayoutMkLst>
            <pc:docMk/>
            <pc:sldMasterMk cId="3246388420" sldId="2147483755"/>
            <pc:sldLayoutMk cId="3892583797" sldId="2147483749"/>
          </pc:sldLayoutMkLst>
        </pc:sldLayoutChg>
        <pc:sldLayoutChg chg="add del">
          <pc:chgData name="박 성훈" userId="3c0ba459186e5927" providerId="Windows Live" clId="Web-{922DF920-341A-40F6-866A-37C0D6952B25}" dt="2020-10-05T00:46:44.675" v="6"/>
          <pc:sldLayoutMkLst>
            <pc:docMk/>
            <pc:sldMasterMk cId="3246388420" sldId="2147483755"/>
            <pc:sldLayoutMk cId="288511934" sldId="2147483750"/>
          </pc:sldLayoutMkLst>
        </pc:sldLayoutChg>
        <pc:sldLayoutChg chg="add del">
          <pc:chgData name="박 성훈" userId="3c0ba459186e5927" providerId="Windows Live" clId="Web-{922DF920-341A-40F6-866A-37C0D6952B25}" dt="2020-10-05T00:46:44.675" v="6"/>
          <pc:sldLayoutMkLst>
            <pc:docMk/>
            <pc:sldMasterMk cId="3246388420" sldId="2147483755"/>
            <pc:sldLayoutMk cId="1279959236" sldId="2147483751"/>
          </pc:sldLayoutMkLst>
        </pc:sldLayoutChg>
        <pc:sldLayoutChg chg="add del">
          <pc:chgData name="박 성훈" userId="3c0ba459186e5927" providerId="Windows Live" clId="Web-{922DF920-341A-40F6-866A-37C0D6952B25}" dt="2020-10-05T00:46:44.675" v="6"/>
          <pc:sldLayoutMkLst>
            <pc:docMk/>
            <pc:sldMasterMk cId="3246388420" sldId="2147483755"/>
            <pc:sldLayoutMk cId="154009353" sldId="2147483752"/>
          </pc:sldLayoutMkLst>
        </pc:sldLayoutChg>
        <pc:sldLayoutChg chg="add del">
          <pc:chgData name="박 성훈" userId="3c0ba459186e5927" providerId="Windows Live" clId="Web-{922DF920-341A-40F6-866A-37C0D6952B25}" dt="2020-10-05T00:46:44.675" v="6"/>
          <pc:sldLayoutMkLst>
            <pc:docMk/>
            <pc:sldMasterMk cId="3246388420" sldId="2147483755"/>
            <pc:sldLayoutMk cId="2103466797" sldId="2147483753"/>
          </pc:sldLayoutMkLst>
        </pc:sldLayoutChg>
        <pc:sldLayoutChg chg="add del">
          <pc:chgData name="박 성훈" userId="3c0ba459186e5927" providerId="Windows Live" clId="Web-{922DF920-341A-40F6-866A-37C0D6952B25}" dt="2020-10-05T00:46:44.675" v="6"/>
          <pc:sldLayoutMkLst>
            <pc:docMk/>
            <pc:sldMasterMk cId="3246388420" sldId="2147483755"/>
            <pc:sldLayoutMk cId="3134573653" sldId="2147483754"/>
          </pc:sldLayoutMkLst>
        </pc:sldLayoutChg>
      </pc:sldMasterChg>
      <pc:sldMasterChg chg="add addSldLayout">
        <pc:chgData name="박 성훈" userId="3c0ba459186e5927" providerId="Windows Live" clId="Web-{922DF920-341A-40F6-866A-37C0D6952B25}" dt="2020-10-05T00:47:09.817" v="20"/>
        <pc:sldMasterMkLst>
          <pc:docMk/>
          <pc:sldMasterMk cId="2072073" sldId="2147483805"/>
        </pc:sldMasterMkLst>
        <pc:sldLayoutChg chg="add">
          <pc:chgData name="박 성훈" userId="3c0ba459186e5927" providerId="Windows Live" clId="Web-{922DF920-341A-40F6-866A-37C0D6952B25}" dt="2020-10-05T00:47:09.817" v="20"/>
          <pc:sldLayoutMkLst>
            <pc:docMk/>
            <pc:sldMasterMk cId="2072073" sldId="2147483805"/>
            <pc:sldLayoutMk cId="4167043659" sldId="2147483794"/>
          </pc:sldLayoutMkLst>
        </pc:sldLayoutChg>
        <pc:sldLayoutChg chg="add">
          <pc:chgData name="박 성훈" userId="3c0ba459186e5927" providerId="Windows Live" clId="Web-{922DF920-341A-40F6-866A-37C0D6952B25}" dt="2020-10-05T00:47:09.817" v="20"/>
          <pc:sldLayoutMkLst>
            <pc:docMk/>
            <pc:sldMasterMk cId="2072073" sldId="2147483805"/>
            <pc:sldLayoutMk cId="540844005" sldId="2147483795"/>
          </pc:sldLayoutMkLst>
        </pc:sldLayoutChg>
        <pc:sldLayoutChg chg="add">
          <pc:chgData name="박 성훈" userId="3c0ba459186e5927" providerId="Windows Live" clId="Web-{922DF920-341A-40F6-866A-37C0D6952B25}" dt="2020-10-05T00:47:09.817" v="20"/>
          <pc:sldLayoutMkLst>
            <pc:docMk/>
            <pc:sldMasterMk cId="2072073" sldId="2147483805"/>
            <pc:sldLayoutMk cId="1956856837" sldId="2147483796"/>
          </pc:sldLayoutMkLst>
        </pc:sldLayoutChg>
        <pc:sldLayoutChg chg="add">
          <pc:chgData name="박 성훈" userId="3c0ba459186e5927" providerId="Windows Live" clId="Web-{922DF920-341A-40F6-866A-37C0D6952B25}" dt="2020-10-05T00:47:09.817" v="20"/>
          <pc:sldLayoutMkLst>
            <pc:docMk/>
            <pc:sldMasterMk cId="2072073" sldId="2147483805"/>
            <pc:sldLayoutMk cId="4257588462" sldId="2147483797"/>
          </pc:sldLayoutMkLst>
        </pc:sldLayoutChg>
        <pc:sldLayoutChg chg="add">
          <pc:chgData name="박 성훈" userId="3c0ba459186e5927" providerId="Windows Live" clId="Web-{922DF920-341A-40F6-866A-37C0D6952B25}" dt="2020-10-05T00:47:09.817" v="20"/>
          <pc:sldLayoutMkLst>
            <pc:docMk/>
            <pc:sldMasterMk cId="2072073" sldId="2147483805"/>
            <pc:sldLayoutMk cId="74304864" sldId="2147483798"/>
          </pc:sldLayoutMkLst>
        </pc:sldLayoutChg>
        <pc:sldLayoutChg chg="add">
          <pc:chgData name="박 성훈" userId="3c0ba459186e5927" providerId="Windows Live" clId="Web-{922DF920-341A-40F6-866A-37C0D6952B25}" dt="2020-10-05T00:47:09.817" v="20"/>
          <pc:sldLayoutMkLst>
            <pc:docMk/>
            <pc:sldMasterMk cId="2072073" sldId="2147483805"/>
            <pc:sldLayoutMk cId="2374932530" sldId="2147483799"/>
          </pc:sldLayoutMkLst>
        </pc:sldLayoutChg>
        <pc:sldLayoutChg chg="add">
          <pc:chgData name="박 성훈" userId="3c0ba459186e5927" providerId="Windows Live" clId="Web-{922DF920-341A-40F6-866A-37C0D6952B25}" dt="2020-10-05T00:47:09.817" v="20"/>
          <pc:sldLayoutMkLst>
            <pc:docMk/>
            <pc:sldMasterMk cId="2072073" sldId="2147483805"/>
            <pc:sldLayoutMk cId="2504756973" sldId="2147483800"/>
          </pc:sldLayoutMkLst>
        </pc:sldLayoutChg>
        <pc:sldLayoutChg chg="add">
          <pc:chgData name="박 성훈" userId="3c0ba459186e5927" providerId="Windows Live" clId="Web-{922DF920-341A-40F6-866A-37C0D6952B25}" dt="2020-10-05T00:47:09.817" v="20"/>
          <pc:sldLayoutMkLst>
            <pc:docMk/>
            <pc:sldMasterMk cId="2072073" sldId="2147483805"/>
            <pc:sldLayoutMk cId="4227432551" sldId="2147483801"/>
          </pc:sldLayoutMkLst>
        </pc:sldLayoutChg>
        <pc:sldLayoutChg chg="add">
          <pc:chgData name="박 성훈" userId="3c0ba459186e5927" providerId="Windows Live" clId="Web-{922DF920-341A-40F6-866A-37C0D6952B25}" dt="2020-10-05T00:47:09.817" v="20"/>
          <pc:sldLayoutMkLst>
            <pc:docMk/>
            <pc:sldMasterMk cId="2072073" sldId="2147483805"/>
            <pc:sldLayoutMk cId="1072050473" sldId="2147483802"/>
          </pc:sldLayoutMkLst>
        </pc:sldLayoutChg>
        <pc:sldLayoutChg chg="add">
          <pc:chgData name="박 성훈" userId="3c0ba459186e5927" providerId="Windows Live" clId="Web-{922DF920-341A-40F6-866A-37C0D6952B25}" dt="2020-10-05T00:47:09.817" v="20"/>
          <pc:sldLayoutMkLst>
            <pc:docMk/>
            <pc:sldMasterMk cId="2072073" sldId="2147483805"/>
            <pc:sldLayoutMk cId="421027259" sldId="2147483803"/>
          </pc:sldLayoutMkLst>
        </pc:sldLayoutChg>
        <pc:sldLayoutChg chg="add">
          <pc:chgData name="박 성훈" userId="3c0ba459186e5927" providerId="Windows Live" clId="Web-{922DF920-341A-40F6-866A-37C0D6952B25}" dt="2020-10-05T00:47:09.817" v="20"/>
          <pc:sldLayoutMkLst>
            <pc:docMk/>
            <pc:sldMasterMk cId="2072073" sldId="2147483805"/>
            <pc:sldLayoutMk cId="2661286838" sldId="2147483804"/>
          </pc:sldLayoutMkLst>
        </pc:sldLayoutChg>
      </pc:sldMasterChg>
    </pc:docChg>
  </pc:docChgLst>
  <pc:docChgLst>
    <pc:chgData name="박 성훈" userId="3c0ba459186e5927" providerId="Windows Live" clId="Web-{38563DE3-51B1-4E24-86F8-273449347AEB}"/>
    <pc:docChg chg="delSld">
      <pc:chgData name="박 성훈" userId="3c0ba459186e5927" providerId="Windows Live" clId="Web-{38563DE3-51B1-4E24-86F8-273449347AEB}" dt="2020-10-07T06:01:58.908" v="0"/>
      <pc:docMkLst>
        <pc:docMk/>
      </pc:docMkLst>
      <pc:sldChg chg="del">
        <pc:chgData name="박 성훈" userId="3c0ba459186e5927" providerId="Windows Live" clId="Web-{38563DE3-51B1-4E24-86F8-273449347AEB}" dt="2020-10-07T06:01:58.908" v="0"/>
        <pc:sldMkLst>
          <pc:docMk/>
          <pc:sldMk cId="4220494900" sldId="277"/>
        </pc:sldMkLst>
      </pc:sldChg>
    </pc:docChg>
  </pc:docChgLst>
  <pc:docChgLst>
    <pc:chgData name="박 성훈" userId="3c0ba459186e5927" providerId="Windows Live" clId="Web-{CD066055-536D-4B39-99D1-E59FDB4C3699}"/>
    <pc:docChg chg="modSld">
      <pc:chgData name="박 성훈" userId="3c0ba459186e5927" providerId="Windows Live" clId="Web-{CD066055-536D-4B39-99D1-E59FDB4C3699}" dt="2020-10-07T07:00:11.141" v="1"/>
      <pc:docMkLst>
        <pc:docMk/>
      </pc:docMkLst>
      <pc:sldChg chg="delSp modSp">
        <pc:chgData name="박 성훈" userId="3c0ba459186e5927" providerId="Windows Live" clId="Web-{CD066055-536D-4B39-99D1-E59FDB4C3699}" dt="2020-10-07T07:00:11.141" v="1"/>
        <pc:sldMkLst>
          <pc:docMk/>
          <pc:sldMk cId="1584327569" sldId="271"/>
        </pc:sldMkLst>
        <pc:spChg chg="del mod">
          <ac:chgData name="박 성훈" userId="3c0ba459186e5927" providerId="Windows Live" clId="Web-{CD066055-536D-4B39-99D1-E59FDB4C3699}" dt="2020-10-07T07:00:11.141" v="1"/>
          <ac:spMkLst>
            <pc:docMk/>
            <pc:sldMk cId="1584327569" sldId="271"/>
            <ac:spMk id="4" creationId="{D014CF9B-ACC2-41EA-A170-015A321F7D2A}"/>
          </ac:spMkLst>
        </pc:spChg>
      </pc:sldChg>
    </pc:docChg>
  </pc:docChgLst>
  <pc:docChgLst>
    <pc:chgData name="박 성훈" userId="3c0ba459186e5927" providerId="Windows Live" clId="Web-{E02793E9-BA3A-421A-B5F6-75074988B677}"/>
    <pc:docChg chg="addSld modSld">
      <pc:chgData name="박 성훈" userId="3c0ba459186e5927" providerId="Windows Live" clId="Web-{E02793E9-BA3A-421A-B5F6-75074988B677}" dt="2020-10-06T06:03:51.647" v="212"/>
      <pc:docMkLst>
        <pc:docMk/>
      </pc:docMkLst>
      <pc:sldChg chg="addSp modSp mod setBg">
        <pc:chgData name="박 성훈" userId="3c0ba459186e5927" providerId="Windows Live" clId="Web-{E02793E9-BA3A-421A-B5F6-75074988B677}" dt="2020-10-06T06:00:33.705" v="4" actId="20577"/>
        <pc:sldMkLst>
          <pc:docMk/>
          <pc:sldMk cId="2207272038" sldId="272"/>
        </pc:sldMkLst>
        <pc:spChg chg="mod">
          <ac:chgData name="박 성훈" userId="3c0ba459186e5927" providerId="Windows Live" clId="Web-{E02793E9-BA3A-421A-B5F6-75074988B677}" dt="2020-10-06T06:00:27.423" v="0"/>
          <ac:spMkLst>
            <pc:docMk/>
            <pc:sldMk cId="2207272038" sldId="272"/>
            <ac:spMk id="2" creationId="{8AD5E408-D9EA-4CB2-96E9-DA893A35EF9A}"/>
          </ac:spMkLst>
        </pc:spChg>
        <pc:spChg chg="mod">
          <ac:chgData name="박 성훈" userId="3c0ba459186e5927" providerId="Windows Live" clId="Web-{E02793E9-BA3A-421A-B5F6-75074988B677}" dt="2020-10-06T06:00:33.705" v="4" actId="20577"/>
          <ac:spMkLst>
            <pc:docMk/>
            <pc:sldMk cId="2207272038" sldId="272"/>
            <ac:spMk id="3" creationId="{B8D7CF60-F6BB-4A69-A0A0-C496E6F179E0}"/>
          </ac:spMkLst>
        </pc:spChg>
        <pc:spChg chg="add">
          <ac:chgData name="박 성훈" userId="3c0ba459186e5927" providerId="Windows Live" clId="Web-{E02793E9-BA3A-421A-B5F6-75074988B677}" dt="2020-10-06T06:00:27.423" v="0"/>
          <ac:spMkLst>
            <pc:docMk/>
            <pc:sldMk cId="2207272038" sldId="272"/>
            <ac:spMk id="8" creationId="{100EDD19-6802-4EC3-95CE-CFFAB042CFD6}"/>
          </ac:spMkLst>
        </pc:spChg>
        <pc:spChg chg="add">
          <ac:chgData name="박 성훈" userId="3c0ba459186e5927" providerId="Windows Live" clId="Web-{E02793E9-BA3A-421A-B5F6-75074988B677}" dt="2020-10-06T06:00:27.423" v="0"/>
          <ac:spMkLst>
            <pc:docMk/>
            <pc:sldMk cId="2207272038" sldId="272"/>
            <ac:spMk id="10" creationId="{DB17E863-922E-4C26-BD64-E8FD41D28661}"/>
          </ac:spMkLst>
        </pc:spChg>
      </pc:sldChg>
      <pc:sldChg chg="modSp">
        <pc:chgData name="박 성훈" userId="3c0ba459186e5927" providerId="Windows Live" clId="Web-{E02793E9-BA3A-421A-B5F6-75074988B677}" dt="2020-10-06T06:01:22.409" v="74" actId="20577"/>
        <pc:sldMkLst>
          <pc:docMk/>
          <pc:sldMk cId="919339866" sldId="273"/>
        </pc:sldMkLst>
        <pc:spChg chg="mod">
          <ac:chgData name="박 성훈" userId="3c0ba459186e5927" providerId="Windows Live" clId="Web-{E02793E9-BA3A-421A-B5F6-75074988B677}" dt="2020-10-06T06:00:55.033" v="17" actId="20577"/>
          <ac:spMkLst>
            <pc:docMk/>
            <pc:sldMk cId="919339866" sldId="273"/>
            <ac:spMk id="2" creationId="{DD81B4EC-B479-4C9A-B216-8430D08358A7}"/>
          </ac:spMkLst>
        </pc:spChg>
        <pc:spChg chg="mod">
          <ac:chgData name="박 성훈" userId="3c0ba459186e5927" providerId="Windows Live" clId="Web-{E02793E9-BA3A-421A-B5F6-75074988B677}" dt="2020-10-06T06:01:22.409" v="74" actId="20577"/>
          <ac:spMkLst>
            <pc:docMk/>
            <pc:sldMk cId="919339866" sldId="273"/>
            <ac:spMk id="3" creationId="{3E12B724-9B0E-45EE-B151-B6F41D14E532}"/>
          </ac:spMkLst>
        </pc:spChg>
      </pc:sldChg>
      <pc:sldChg chg="addSp modSp new mod setBg">
        <pc:chgData name="박 성훈" userId="3c0ba459186e5927" providerId="Windows Live" clId="Web-{E02793E9-BA3A-421A-B5F6-75074988B677}" dt="2020-10-06T06:02:20.488" v="120" actId="20577"/>
        <pc:sldMkLst>
          <pc:docMk/>
          <pc:sldMk cId="40574521" sldId="274"/>
        </pc:sldMkLst>
        <pc:spChg chg="mod">
          <ac:chgData name="박 성훈" userId="3c0ba459186e5927" providerId="Windows Live" clId="Web-{E02793E9-BA3A-421A-B5F6-75074988B677}" dt="2020-10-06T06:02:01.816" v="101" actId="20577"/>
          <ac:spMkLst>
            <pc:docMk/>
            <pc:sldMk cId="40574521" sldId="274"/>
            <ac:spMk id="2" creationId="{E9BA7334-0782-431C-905B-EFB92BCE3173}"/>
          </ac:spMkLst>
        </pc:spChg>
        <pc:spChg chg="mod">
          <ac:chgData name="박 성훈" userId="3c0ba459186e5927" providerId="Windows Live" clId="Web-{E02793E9-BA3A-421A-B5F6-75074988B677}" dt="2020-10-06T06:02:20.488" v="120" actId="20577"/>
          <ac:spMkLst>
            <pc:docMk/>
            <pc:sldMk cId="40574521" sldId="274"/>
            <ac:spMk id="3" creationId="{1B47840A-AC36-4BC7-AC78-5D96D4980842}"/>
          </ac:spMkLst>
        </pc:spChg>
        <pc:spChg chg="add">
          <ac:chgData name="박 성훈" userId="3c0ba459186e5927" providerId="Windows Live" clId="Web-{E02793E9-BA3A-421A-B5F6-75074988B677}" dt="2020-10-06T06:01:57.191" v="100"/>
          <ac:spMkLst>
            <pc:docMk/>
            <pc:sldMk cId="40574521" sldId="274"/>
            <ac:spMk id="8" creationId="{100EDD19-6802-4EC3-95CE-CFFAB042CFD6}"/>
          </ac:spMkLst>
        </pc:spChg>
        <pc:spChg chg="add">
          <ac:chgData name="박 성훈" userId="3c0ba459186e5927" providerId="Windows Live" clId="Web-{E02793E9-BA3A-421A-B5F6-75074988B677}" dt="2020-10-06T06:01:57.191" v="100"/>
          <ac:spMkLst>
            <pc:docMk/>
            <pc:sldMk cId="40574521" sldId="274"/>
            <ac:spMk id="10" creationId="{DB17E863-922E-4C26-BD64-E8FD41D28661}"/>
          </ac:spMkLst>
        </pc:spChg>
      </pc:sldChg>
      <pc:sldChg chg="addSp modSp new mod setBg">
        <pc:chgData name="박 성훈" userId="3c0ba459186e5927" providerId="Windows Live" clId="Web-{E02793E9-BA3A-421A-B5F6-75074988B677}" dt="2020-10-06T06:03:02.130" v="175" actId="20577"/>
        <pc:sldMkLst>
          <pc:docMk/>
          <pc:sldMk cId="2724764150" sldId="275"/>
        </pc:sldMkLst>
        <pc:spChg chg="mod">
          <ac:chgData name="박 성훈" userId="3c0ba459186e5927" providerId="Windows Live" clId="Web-{E02793E9-BA3A-421A-B5F6-75074988B677}" dt="2020-10-06T06:02:41.692" v="149" actId="20577"/>
          <ac:spMkLst>
            <pc:docMk/>
            <pc:sldMk cId="2724764150" sldId="275"/>
            <ac:spMk id="2" creationId="{BAC2B974-EDFD-4A6D-BAA8-F9731DF54F2B}"/>
          </ac:spMkLst>
        </pc:spChg>
        <pc:spChg chg="mod">
          <ac:chgData name="박 성훈" userId="3c0ba459186e5927" providerId="Windows Live" clId="Web-{E02793E9-BA3A-421A-B5F6-75074988B677}" dt="2020-10-06T06:03:02.130" v="175" actId="20577"/>
          <ac:spMkLst>
            <pc:docMk/>
            <pc:sldMk cId="2724764150" sldId="275"/>
            <ac:spMk id="3" creationId="{CCB008FF-6D83-4072-A25B-F6451F1E960F}"/>
          </ac:spMkLst>
        </pc:spChg>
        <pc:spChg chg="add">
          <ac:chgData name="박 성훈" userId="3c0ba459186e5927" providerId="Windows Live" clId="Web-{E02793E9-BA3A-421A-B5F6-75074988B677}" dt="2020-10-06T06:02:29.301" v="124"/>
          <ac:spMkLst>
            <pc:docMk/>
            <pc:sldMk cId="2724764150" sldId="275"/>
            <ac:spMk id="8" creationId="{100EDD19-6802-4EC3-95CE-CFFAB042CFD6}"/>
          </ac:spMkLst>
        </pc:spChg>
        <pc:spChg chg="add">
          <ac:chgData name="박 성훈" userId="3c0ba459186e5927" providerId="Windows Live" clId="Web-{E02793E9-BA3A-421A-B5F6-75074988B677}" dt="2020-10-06T06:02:29.301" v="124"/>
          <ac:spMkLst>
            <pc:docMk/>
            <pc:sldMk cId="2724764150" sldId="275"/>
            <ac:spMk id="10" creationId="{DB17E863-922E-4C26-BD64-E8FD41D28661}"/>
          </ac:spMkLst>
        </pc:spChg>
      </pc:sldChg>
      <pc:sldChg chg="addSp modSp new mod setBg">
        <pc:chgData name="박 성훈" userId="3c0ba459186e5927" providerId="Windows Live" clId="Web-{E02793E9-BA3A-421A-B5F6-75074988B677}" dt="2020-10-06T06:03:51.647" v="212"/>
        <pc:sldMkLst>
          <pc:docMk/>
          <pc:sldMk cId="1391479972" sldId="276"/>
        </pc:sldMkLst>
        <pc:spChg chg="mod">
          <ac:chgData name="박 성훈" userId="3c0ba459186e5927" providerId="Windows Live" clId="Web-{E02793E9-BA3A-421A-B5F6-75074988B677}" dt="2020-10-06T06:03:51.647" v="212"/>
          <ac:spMkLst>
            <pc:docMk/>
            <pc:sldMk cId="1391479972" sldId="276"/>
            <ac:spMk id="2" creationId="{5A62D520-549C-4727-A760-5D0E587BDC98}"/>
          </ac:spMkLst>
        </pc:spChg>
        <pc:spChg chg="mod">
          <ac:chgData name="박 성훈" userId="3c0ba459186e5927" providerId="Windows Live" clId="Web-{E02793E9-BA3A-421A-B5F6-75074988B677}" dt="2020-10-06T06:03:51.647" v="212"/>
          <ac:spMkLst>
            <pc:docMk/>
            <pc:sldMk cId="1391479972" sldId="276"/>
            <ac:spMk id="3" creationId="{19744DD5-E36B-4362-933D-5A88A144DCC8}"/>
          </ac:spMkLst>
        </pc:spChg>
        <pc:spChg chg="add">
          <ac:chgData name="박 성훈" userId="3c0ba459186e5927" providerId="Windows Live" clId="Web-{E02793E9-BA3A-421A-B5F6-75074988B677}" dt="2020-10-06T06:03:51.647" v="212"/>
          <ac:spMkLst>
            <pc:docMk/>
            <pc:sldMk cId="1391479972" sldId="276"/>
            <ac:spMk id="8" creationId="{100EDD19-6802-4EC3-95CE-CFFAB042CFD6}"/>
          </ac:spMkLst>
        </pc:spChg>
        <pc:spChg chg="add">
          <ac:chgData name="박 성훈" userId="3c0ba459186e5927" providerId="Windows Live" clId="Web-{E02793E9-BA3A-421A-B5F6-75074988B677}" dt="2020-10-06T06:03:51.647" v="212"/>
          <ac:spMkLst>
            <pc:docMk/>
            <pc:sldMk cId="1391479972" sldId="276"/>
            <ac:spMk id="10" creationId="{DB17E863-922E-4C26-BD64-E8FD41D28661}"/>
          </ac:spMkLst>
        </pc:spChg>
      </pc:sldChg>
      <pc:sldChg chg="new">
        <pc:chgData name="박 성훈" userId="3c0ba459186e5927" providerId="Windows Live" clId="Web-{E02793E9-BA3A-421A-B5F6-75074988B677}" dt="2020-10-06T06:03:47.209" v="211"/>
        <pc:sldMkLst>
          <pc:docMk/>
          <pc:sldMk cId="4220494900" sldId="277"/>
        </pc:sldMkLst>
      </pc:sldChg>
    </pc:docChg>
  </pc:docChgLst>
  <pc:docChgLst>
    <pc:chgData name="박 성훈" userId="3c0ba459186e5927" providerId="Windows Live" clId="Web-{688E2568-D595-4A0A-A7AB-68E1FD7D7DB7}"/>
    <pc:docChg chg="addSld modSld">
      <pc:chgData name="박 성훈" userId="3c0ba459186e5927" providerId="Windows Live" clId="Web-{688E2568-D595-4A0A-A7AB-68E1FD7D7DB7}" dt="2020-10-07T06:18:39.259" v="37" actId="20577"/>
      <pc:docMkLst>
        <pc:docMk/>
      </pc:docMkLst>
      <pc:sldChg chg="modSp">
        <pc:chgData name="박 성훈" userId="3c0ba459186e5927" providerId="Windows Live" clId="Web-{688E2568-D595-4A0A-A7AB-68E1FD7D7DB7}" dt="2020-10-07T06:12:25.110" v="12" actId="20577"/>
        <pc:sldMkLst>
          <pc:docMk/>
          <pc:sldMk cId="327143517" sldId="270"/>
        </pc:sldMkLst>
        <pc:spChg chg="mod">
          <ac:chgData name="박 성훈" userId="3c0ba459186e5927" providerId="Windows Live" clId="Web-{688E2568-D595-4A0A-A7AB-68E1FD7D7DB7}" dt="2020-10-07T06:12:25.110" v="12" actId="20577"/>
          <ac:spMkLst>
            <pc:docMk/>
            <pc:sldMk cId="327143517" sldId="270"/>
            <ac:spMk id="3" creationId="{E10FD80E-740A-459A-B275-5C7BF3E29051}"/>
          </ac:spMkLst>
        </pc:spChg>
      </pc:sldChg>
      <pc:sldChg chg="addSp modSp new mod setBg">
        <pc:chgData name="박 성훈" userId="3c0ba459186e5927" providerId="Windows Live" clId="Web-{688E2568-D595-4A0A-A7AB-68E1FD7D7DB7}" dt="2020-10-07T06:18:39.259" v="36" actId="20577"/>
        <pc:sldMkLst>
          <pc:docMk/>
          <pc:sldMk cId="1502657556" sldId="278"/>
        </pc:sldMkLst>
        <pc:spChg chg="mod">
          <ac:chgData name="박 성훈" userId="3c0ba459186e5927" providerId="Windows Live" clId="Web-{688E2568-D595-4A0A-A7AB-68E1FD7D7DB7}" dt="2020-10-07T06:17:28.117" v="23" actId="20577"/>
          <ac:spMkLst>
            <pc:docMk/>
            <pc:sldMk cId="1502657556" sldId="278"/>
            <ac:spMk id="2" creationId="{37C91B58-B25A-4C4F-B521-DF8CBF447A7A}"/>
          </ac:spMkLst>
        </pc:spChg>
        <pc:spChg chg="mod">
          <ac:chgData name="박 성훈" userId="3c0ba459186e5927" providerId="Windows Live" clId="Web-{688E2568-D595-4A0A-A7AB-68E1FD7D7DB7}" dt="2020-10-07T06:18:39.259" v="36" actId="20577"/>
          <ac:spMkLst>
            <pc:docMk/>
            <pc:sldMk cId="1502657556" sldId="278"/>
            <ac:spMk id="3" creationId="{EE7C9026-0AD5-41B0-897D-7898A0836FAE}"/>
          </ac:spMkLst>
        </pc:spChg>
        <pc:spChg chg="add">
          <ac:chgData name="박 성훈" userId="3c0ba459186e5927" providerId="Windows Live" clId="Web-{688E2568-D595-4A0A-A7AB-68E1FD7D7DB7}" dt="2020-10-07T06:17:25.382" v="16"/>
          <ac:spMkLst>
            <pc:docMk/>
            <pc:sldMk cId="1502657556" sldId="278"/>
            <ac:spMk id="8" creationId="{AC17DE74-01C9-4859-B65A-85CF999E8580}"/>
          </ac:spMkLst>
        </pc:spChg>
        <pc:spChg chg="add">
          <ac:chgData name="박 성훈" userId="3c0ba459186e5927" providerId="Windows Live" clId="Web-{688E2568-D595-4A0A-A7AB-68E1FD7D7DB7}" dt="2020-10-07T06:17:25.382" v="16"/>
          <ac:spMkLst>
            <pc:docMk/>
            <pc:sldMk cId="1502657556" sldId="278"/>
            <ac:spMk id="10" creationId="{068C0432-0E90-4CC1-8CD3-D44A90DF07EF}"/>
          </ac:spMkLst>
        </pc:spChg>
      </pc:sldChg>
    </pc:docChg>
  </pc:docChgLst>
  <pc:docChgLst>
    <pc:chgData name="박 성훈" userId="3c0ba459186e5927" providerId="Windows Live" clId="Web-{02C08C32-68AE-4768-B9B6-D9DE6808BB26}"/>
    <pc:docChg chg="addSld delSld modSld">
      <pc:chgData name="박 성훈" userId="3c0ba459186e5927" providerId="Windows Live" clId="Web-{02C08C32-68AE-4768-B9B6-D9DE6808BB26}" dt="2020-10-07T06:48:09.439" v="1294" actId="20577"/>
      <pc:docMkLst>
        <pc:docMk/>
      </pc:docMkLst>
      <pc:sldChg chg="modSp">
        <pc:chgData name="박 성훈" userId="3c0ba459186e5927" providerId="Windows Live" clId="Web-{02C08C32-68AE-4768-B9B6-D9DE6808BB26}" dt="2020-10-07T06:37:47.658" v="724" actId="20577"/>
        <pc:sldMkLst>
          <pc:docMk/>
          <pc:sldMk cId="3569210928" sldId="256"/>
        </pc:sldMkLst>
        <pc:spChg chg="mod">
          <ac:chgData name="박 성훈" userId="3c0ba459186e5927" providerId="Windows Live" clId="Web-{02C08C32-68AE-4768-B9B6-D9DE6808BB26}" dt="2020-10-07T06:37:41.299" v="721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 성훈" userId="3c0ba459186e5927" providerId="Windows Live" clId="Web-{02C08C32-68AE-4768-B9B6-D9DE6808BB26}" dt="2020-10-07T06:37:47.658" v="72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">
        <pc:chgData name="박 성훈" userId="3c0ba459186e5927" providerId="Windows Live" clId="Web-{02C08C32-68AE-4768-B9B6-D9DE6808BB26}" dt="2020-10-07T06:37:36.314" v="719" actId="20577"/>
        <pc:sldMkLst>
          <pc:docMk/>
          <pc:sldMk cId="1610955989" sldId="257"/>
        </pc:sldMkLst>
        <pc:spChg chg="mod">
          <ac:chgData name="박 성훈" userId="3c0ba459186e5927" providerId="Windows Live" clId="Web-{02C08C32-68AE-4768-B9B6-D9DE6808BB26}" dt="2020-10-07T06:37:36.314" v="719" actId="20577"/>
          <ac:spMkLst>
            <pc:docMk/>
            <pc:sldMk cId="1610955989" sldId="257"/>
            <ac:spMk id="2" creationId="{F58DFEE4-6FFC-4D79-A7E8-B9DB3CC6F07C}"/>
          </ac:spMkLst>
        </pc:spChg>
        <pc:spChg chg="mod">
          <ac:chgData name="박 성훈" userId="3c0ba459186e5927" providerId="Windows Live" clId="Web-{02C08C32-68AE-4768-B9B6-D9DE6808BB26}" dt="2020-10-07T06:37:26.470" v="714" actId="20577"/>
          <ac:spMkLst>
            <pc:docMk/>
            <pc:sldMk cId="1610955989" sldId="257"/>
            <ac:spMk id="3" creationId="{A4EF19FE-BFED-4A1E-8A16-DAB585242077}"/>
          </ac:spMkLst>
        </pc:spChg>
      </pc:sldChg>
      <pc:sldChg chg="modSp">
        <pc:chgData name="박 성훈" userId="3c0ba459186e5927" providerId="Windows Live" clId="Web-{02C08C32-68AE-4768-B9B6-D9DE6808BB26}" dt="2020-10-07T06:37:52.049" v="727" actId="20577"/>
        <pc:sldMkLst>
          <pc:docMk/>
          <pc:sldMk cId="63454499" sldId="258"/>
        </pc:sldMkLst>
        <pc:spChg chg="mod">
          <ac:chgData name="박 성훈" userId="3c0ba459186e5927" providerId="Windows Live" clId="Web-{02C08C32-68AE-4768-B9B6-D9DE6808BB26}" dt="2020-10-07T06:37:52.049" v="727" actId="20577"/>
          <ac:spMkLst>
            <pc:docMk/>
            <pc:sldMk cId="63454499" sldId="258"/>
            <ac:spMk id="2" creationId="{C81531F7-C539-477A-B8EF-2470DE358590}"/>
          </ac:spMkLst>
        </pc:spChg>
        <pc:spChg chg="mod">
          <ac:chgData name="박 성훈" userId="3c0ba459186e5927" providerId="Windows Live" clId="Web-{02C08C32-68AE-4768-B9B6-D9DE6808BB26}" dt="2020-10-07T06:37:21.767" v="711" actId="20577"/>
          <ac:spMkLst>
            <pc:docMk/>
            <pc:sldMk cId="63454499" sldId="258"/>
            <ac:spMk id="3" creationId="{D6ED1EC1-A88B-4250-BF48-20CA92A6ECBD}"/>
          </ac:spMkLst>
        </pc:spChg>
      </pc:sldChg>
      <pc:sldChg chg="modSp">
        <pc:chgData name="박 성훈" userId="3c0ba459186e5927" providerId="Windows Live" clId="Web-{02C08C32-68AE-4768-B9B6-D9DE6808BB26}" dt="2020-10-07T06:38:22.081" v="745" actId="20577"/>
        <pc:sldMkLst>
          <pc:docMk/>
          <pc:sldMk cId="3796369931" sldId="259"/>
        </pc:sldMkLst>
        <pc:spChg chg="mod">
          <ac:chgData name="박 성훈" userId="3c0ba459186e5927" providerId="Windows Live" clId="Web-{02C08C32-68AE-4768-B9B6-D9DE6808BB26}" dt="2020-10-07T06:37:57.784" v="730" actId="20577"/>
          <ac:spMkLst>
            <pc:docMk/>
            <pc:sldMk cId="3796369931" sldId="259"/>
            <ac:spMk id="2" creationId="{5140843E-4BA3-4DA8-8DC0-0A06334FF045}"/>
          </ac:spMkLst>
        </pc:spChg>
        <pc:spChg chg="mod">
          <ac:chgData name="박 성훈" userId="3c0ba459186e5927" providerId="Windows Live" clId="Web-{02C08C32-68AE-4768-B9B6-D9DE6808BB26}" dt="2020-10-07T06:38:22.081" v="745" actId="20577"/>
          <ac:spMkLst>
            <pc:docMk/>
            <pc:sldMk cId="3796369931" sldId="259"/>
            <ac:spMk id="3" creationId="{797FFDD8-8F9B-4AAC-98DB-C7EB5CB8DA92}"/>
          </ac:spMkLst>
        </pc:spChg>
      </pc:sldChg>
      <pc:sldChg chg="modSp">
        <pc:chgData name="박 성훈" userId="3c0ba459186e5927" providerId="Windows Live" clId="Web-{02C08C32-68AE-4768-B9B6-D9DE6808BB26}" dt="2020-10-07T06:38:13.096" v="741" actId="20577"/>
        <pc:sldMkLst>
          <pc:docMk/>
          <pc:sldMk cId="3432187" sldId="260"/>
        </pc:sldMkLst>
        <pc:spChg chg="mod">
          <ac:chgData name="박 성훈" userId="3c0ba459186e5927" providerId="Windows Live" clId="Web-{02C08C32-68AE-4768-B9B6-D9DE6808BB26}" dt="2020-10-07T06:38:09.690" v="737" actId="20577"/>
          <ac:spMkLst>
            <pc:docMk/>
            <pc:sldMk cId="3432187" sldId="260"/>
            <ac:spMk id="2" creationId="{16A41858-45D8-4D15-8B28-7EDB81043033}"/>
          </ac:spMkLst>
        </pc:spChg>
        <pc:spChg chg="mod">
          <ac:chgData name="박 성훈" userId="3c0ba459186e5927" providerId="Windows Live" clId="Web-{02C08C32-68AE-4768-B9B6-D9DE6808BB26}" dt="2020-10-07T06:38:13.096" v="741" actId="20577"/>
          <ac:spMkLst>
            <pc:docMk/>
            <pc:sldMk cId="3432187" sldId="260"/>
            <ac:spMk id="3" creationId="{084A58ED-4EF9-4AEC-AE96-59D78A3DAC81}"/>
          </ac:spMkLst>
        </pc:spChg>
      </pc:sldChg>
      <pc:sldChg chg="modSp">
        <pc:chgData name="박 성훈" userId="3c0ba459186e5927" providerId="Windows Live" clId="Web-{02C08C32-68AE-4768-B9B6-D9DE6808BB26}" dt="2020-10-07T06:38:30.503" v="752" actId="20577"/>
        <pc:sldMkLst>
          <pc:docMk/>
          <pc:sldMk cId="2109427643" sldId="261"/>
        </pc:sldMkLst>
        <pc:spChg chg="mod">
          <ac:chgData name="박 성훈" userId="3c0ba459186e5927" providerId="Windows Live" clId="Web-{02C08C32-68AE-4768-B9B6-D9DE6808BB26}" dt="2020-10-07T06:38:30.503" v="752" actId="20577"/>
          <ac:spMkLst>
            <pc:docMk/>
            <pc:sldMk cId="2109427643" sldId="261"/>
            <ac:spMk id="2" creationId="{3B7E8B8D-13B4-4B58-B506-263D6EDCF8CC}"/>
          </ac:spMkLst>
        </pc:spChg>
        <pc:spChg chg="mod">
          <ac:chgData name="박 성훈" userId="3c0ba459186e5927" providerId="Windows Live" clId="Web-{02C08C32-68AE-4768-B9B6-D9DE6808BB26}" dt="2020-10-07T06:38:27.894" v="750" actId="20577"/>
          <ac:spMkLst>
            <pc:docMk/>
            <pc:sldMk cId="2109427643" sldId="261"/>
            <ac:spMk id="3" creationId="{DCD9FA98-264E-4622-8F2E-61C8579C9575}"/>
          </ac:spMkLst>
        </pc:spChg>
      </pc:sldChg>
      <pc:sldChg chg="modSp">
        <pc:chgData name="박 성훈" userId="3c0ba459186e5927" providerId="Windows Live" clId="Web-{02C08C32-68AE-4768-B9B6-D9DE6808BB26}" dt="2020-10-07T06:38:44.081" v="758" actId="1076"/>
        <pc:sldMkLst>
          <pc:docMk/>
          <pc:sldMk cId="2839829882" sldId="262"/>
        </pc:sldMkLst>
        <pc:spChg chg="mod">
          <ac:chgData name="박 성훈" userId="3c0ba459186e5927" providerId="Windows Live" clId="Web-{02C08C32-68AE-4768-B9B6-D9DE6808BB26}" dt="2020-10-07T06:38:44.081" v="758" actId="1076"/>
          <ac:spMkLst>
            <pc:docMk/>
            <pc:sldMk cId="2839829882" sldId="262"/>
            <ac:spMk id="3" creationId="{BD7BD0F4-5A29-45E6-8826-A2DF02069DD5}"/>
          </ac:spMkLst>
        </pc:spChg>
      </pc:sldChg>
      <pc:sldChg chg="modSp del">
        <pc:chgData name="박 성훈" userId="3c0ba459186e5927" providerId="Windows Live" clId="Web-{02C08C32-68AE-4768-B9B6-D9DE6808BB26}" dt="2020-10-07T06:39:12.207" v="771"/>
        <pc:sldMkLst>
          <pc:docMk/>
          <pc:sldMk cId="4140657362" sldId="263"/>
        </pc:sldMkLst>
        <pc:spChg chg="mod">
          <ac:chgData name="박 성훈" userId="3c0ba459186e5927" providerId="Windows Live" clId="Web-{02C08C32-68AE-4768-B9B6-D9DE6808BB26}" dt="2020-10-07T06:39:01.457" v="766" actId="20577"/>
          <ac:spMkLst>
            <pc:docMk/>
            <pc:sldMk cId="4140657362" sldId="263"/>
            <ac:spMk id="3" creationId="{C3717284-A44A-4DB7-A96A-B136E5533ABF}"/>
          </ac:spMkLst>
        </pc:spChg>
      </pc:sldChg>
      <pc:sldChg chg="modSp">
        <pc:chgData name="박 성훈" userId="3c0ba459186e5927" providerId="Windows Live" clId="Web-{02C08C32-68AE-4768-B9B6-D9DE6808BB26}" dt="2020-10-07T06:39:17.629" v="774" actId="20577"/>
        <pc:sldMkLst>
          <pc:docMk/>
          <pc:sldMk cId="1858820509" sldId="264"/>
        </pc:sldMkLst>
        <pc:spChg chg="mod">
          <ac:chgData name="박 성훈" userId="3c0ba459186e5927" providerId="Windows Live" clId="Web-{02C08C32-68AE-4768-B9B6-D9DE6808BB26}" dt="2020-10-07T06:39:04.394" v="768" actId="20577"/>
          <ac:spMkLst>
            <pc:docMk/>
            <pc:sldMk cId="1858820509" sldId="264"/>
            <ac:spMk id="2" creationId="{1F4C7AD1-21D7-49E3-A4BA-B2B4D3F02388}"/>
          </ac:spMkLst>
        </pc:spChg>
        <pc:spChg chg="mod">
          <ac:chgData name="박 성훈" userId="3c0ba459186e5927" providerId="Windows Live" clId="Web-{02C08C32-68AE-4768-B9B6-D9DE6808BB26}" dt="2020-10-07T06:39:17.629" v="774" actId="20577"/>
          <ac:spMkLst>
            <pc:docMk/>
            <pc:sldMk cId="1858820509" sldId="264"/>
            <ac:spMk id="3" creationId="{D28D9D9B-BC24-4189-A0F1-4206A5368C28}"/>
          </ac:spMkLst>
        </pc:spChg>
      </pc:sldChg>
      <pc:sldChg chg="modSp">
        <pc:chgData name="박 성훈" userId="3c0ba459186e5927" providerId="Windows Live" clId="Web-{02C08C32-68AE-4768-B9B6-D9DE6808BB26}" dt="2020-10-07T06:39:30.911" v="782" actId="20577"/>
        <pc:sldMkLst>
          <pc:docMk/>
          <pc:sldMk cId="2696014458" sldId="265"/>
        </pc:sldMkLst>
        <pc:spChg chg="mod">
          <ac:chgData name="박 성훈" userId="3c0ba459186e5927" providerId="Windows Live" clId="Web-{02C08C32-68AE-4768-B9B6-D9DE6808BB26}" dt="2020-10-07T06:39:26.348" v="778" actId="20577"/>
          <ac:spMkLst>
            <pc:docMk/>
            <pc:sldMk cId="2696014458" sldId="265"/>
            <ac:spMk id="2" creationId="{DC9D2355-C1F6-4B92-9572-E7BF13ADEC0C}"/>
          </ac:spMkLst>
        </pc:spChg>
        <pc:spChg chg="mod">
          <ac:chgData name="박 성훈" userId="3c0ba459186e5927" providerId="Windows Live" clId="Web-{02C08C32-68AE-4768-B9B6-D9DE6808BB26}" dt="2020-10-07T06:39:30.911" v="782" actId="20577"/>
          <ac:spMkLst>
            <pc:docMk/>
            <pc:sldMk cId="2696014458" sldId="265"/>
            <ac:spMk id="3" creationId="{70AD2E58-2DEA-45C7-AE1C-537B7BD44320}"/>
          </ac:spMkLst>
        </pc:spChg>
      </pc:sldChg>
      <pc:sldChg chg="modSp">
        <pc:chgData name="박 성훈" userId="3c0ba459186e5927" providerId="Windows Live" clId="Web-{02C08C32-68AE-4768-B9B6-D9DE6808BB26}" dt="2020-10-07T06:39:37.973" v="789" actId="20577"/>
        <pc:sldMkLst>
          <pc:docMk/>
          <pc:sldMk cId="2174705659" sldId="266"/>
        </pc:sldMkLst>
        <pc:spChg chg="mod">
          <ac:chgData name="박 성훈" userId="3c0ba459186e5927" providerId="Windows Live" clId="Web-{02C08C32-68AE-4768-B9B6-D9DE6808BB26}" dt="2020-10-07T06:39:33.426" v="784" actId="20577"/>
          <ac:spMkLst>
            <pc:docMk/>
            <pc:sldMk cId="2174705659" sldId="266"/>
            <ac:spMk id="2" creationId="{2506FAFA-49E1-40CF-BE48-C3854A7AE826}"/>
          </ac:spMkLst>
        </pc:spChg>
        <pc:spChg chg="mod">
          <ac:chgData name="박 성훈" userId="3c0ba459186e5927" providerId="Windows Live" clId="Web-{02C08C32-68AE-4768-B9B6-D9DE6808BB26}" dt="2020-10-07T06:39:37.973" v="789" actId="20577"/>
          <ac:spMkLst>
            <pc:docMk/>
            <pc:sldMk cId="2174705659" sldId="266"/>
            <ac:spMk id="3" creationId="{FC25C004-A1C3-4A43-AFC2-F78A43569C1D}"/>
          </ac:spMkLst>
        </pc:spChg>
      </pc:sldChg>
      <pc:sldChg chg="modSp">
        <pc:chgData name="박 성훈" userId="3c0ba459186e5927" providerId="Windows Live" clId="Web-{02C08C32-68AE-4768-B9B6-D9DE6808BB26}" dt="2020-10-07T06:39:45.005" v="796" actId="20577"/>
        <pc:sldMkLst>
          <pc:docMk/>
          <pc:sldMk cId="474517924" sldId="267"/>
        </pc:sldMkLst>
        <pc:spChg chg="mod">
          <ac:chgData name="박 성훈" userId="3c0ba459186e5927" providerId="Windows Live" clId="Web-{02C08C32-68AE-4768-B9B6-D9DE6808BB26}" dt="2020-10-07T06:39:40.833" v="791" actId="20577"/>
          <ac:spMkLst>
            <pc:docMk/>
            <pc:sldMk cId="474517924" sldId="267"/>
            <ac:spMk id="2" creationId="{2CCC32C5-11D8-4BFC-9CDE-8D5ED7D2F741}"/>
          </ac:spMkLst>
        </pc:spChg>
        <pc:spChg chg="mod">
          <ac:chgData name="박 성훈" userId="3c0ba459186e5927" providerId="Windows Live" clId="Web-{02C08C32-68AE-4768-B9B6-D9DE6808BB26}" dt="2020-10-07T06:39:45.005" v="796" actId="20577"/>
          <ac:spMkLst>
            <pc:docMk/>
            <pc:sldMk cId="474517924" sldId="267"/>
            <ac:spMk id="3" creationId="{FC1FC874-6AA4-44C9-A85E-B7DE681981A3}"/>
          </ac:spMkLst>
        </pc:spChg>
      </pc:sldChg>
      <pc:sldChg chg="modSp">
        <pc:chgData name="박 성훈" userId="3c0ba459186e5927" providerId="Windows Live" clId="Web-{02C08C32-68AE-4768-B9B6-D9DE6808BB26}" dt="2020-10-07T06:39:52.599" v="803" actId="20577"/>
        <pc:sldMkLst>
          <pc:docMk/>
          <pc:sldMk cId="3415002140" sldId="268"/>
        </pc:sldMkLst>
        <pc:spChg chg="mod">
          <ac:chgData name="박 성훈" userId="3c0ba459186e5927" providerId="Windows Live" clId="Web-{02C08C32-68AE-4768-B9B6-D9DE6808BB26}" dt="2020-10-07T06:39:48.583" v="798" actId="20577"/>
          <ac:spMkLst>
            <pc:docMk/>
            <pc:sldMk cId="3415002140" sldId="268"/>
            <ac:spMk id="2" creationId="{D09E6BAE-1B38-4F0A-8897-BECEFEF63921}"/>
          </ac:spMkLst>
        </pc:spChg>
        <pc:spChg chg="mod">
          <ac:chgData name="박 성훈" userId="3c0ba459186e5927" providerId="Windows Live" clId="Web-{02C08C32-68AE-4768-B9B6-D9DE6808BB26}" dt="2020-10-07T06:39:52.599" v="803" actId="20577"/>
          <ac:spMkLst>
            <pc:docMk/>
            <pc:sldMk cId="3415002140" sldId="268"/>
            <ac:spMk id="3" creationId="{DEC912A6-532A-4A47-B8A1-E6145AC010CA}"/>
          </ac:spMkLst>
        </pc:spChg>
      </pc:sldChg>
      <pc:sldChg chg="modSp">
        <pc:chgData name="박 성훈" userId="3c0ba459186e5927" providerId="Windows Live" clId="Web-{02C08C32-68AE-4768-B9B6-D9DE6808BB26}" dt="2020-10-07T06:40:04.083" v="811" actId="20577"/>
        <pc:sldMkLst>
          <pc:docMk/>
          <pc:sldMk cId="4054327319" sldId="269"/>
        </pc:sldMkLst>
        <pc:spChg chg="mod">
          <ac:chgData name="박 성훈" userId="3c0ba459186e5927" providerId="Windows Live" clId="Web-{02C08C32-68AE-4768-B9B6-D9DE6808BB26}" dt="2020-10-07T06:40:04.083" v="811" actId="20577"/>
          <ac:spMkLst>
            <pc:docMk/>
            <pc:sldMk cId="4054327319" sldId="269"/>
            <ac:spMk id="2" creationId="{EAAB52C6-161F-465A-8757-D1C9DE686E86}"/>
          </ac:spMkLst>
        </pc:spChg>
        <pc:spChg chg="mod">
          <ac:chgData name="박 성훈" userId="3c0ba459186e5927" providerId="Windows Live" clId="Web-{02C08C32-68AE-4768-B9B6-D9DE6808BB26}" dt="2020-10-07T06:40:01.677" v="807" actId="20577"/>
          <ac:spMkLst>
            <pc:docMk/>
            <pc:sldMk cId="4054327319" sldId="269"/>
            <ac:spMk id="3" creationId="{D700E7FC-53A2-43FB-A22C-D9B16778876E}"/>
          </ac:spMkLst>
        </pc:spChg>
      </pc:sldChg>
      <pc:sldChg chg="modSp">
        <pc:chgData name="박 성훈" userId="3c0ba459186e5927" providerId="Windows Live" clId="Web-{02C08C32-68AE-4768-B9B6-D9DE6808BB26}" dt="2020-10-07T06:40:11.474" v="818" actId="20577"/>
        <pc:sldMkLst>
          <pc:docMk/>
          <pc:sldMk cId="327143517" sldId="270"/>
        </pc:sldMkLst>
        <pc:spChg chg="mod">
          <ac:chgData name="박 성훈" userId="3c0ba459186e5927" providerId="Windows Live" clId="Web-{02C08C32-68AE-4768-B9B6-D9DE6808BB26}" dt="2020-10-07T06:40:07.130" v="813" actId="20577"/>
          <ac:spMkLst>
            <pc:docMk/>
            <pc:sldMk cId="327143517" sldId="270"/>
            <ac:spMk id="2" creationId="{4076C6FA-13FF-4491-B273-FCB1C7548713}"/>
          </ac:spMkLst>
        </pc:spChg>
        <pc:spChg chg="mod">
          <ac:chgData name="박 성훈" userId="3c0ba459186e5927" providerId="Windows Live" clId="Web-{02C08C32-68AE-4768-B9B6-D9DE6808BB26}" dt="2020-10-07T06:40:11.474" v="818" actId="20577"/>
          <ac:spMkLst>
            <pc:docMk/>
            <pc:sldMk cId="327143517" sldId="270"/>
            <ac:spMk id="3" creationId="{E10FD80E-740A-459A-B275-5C7BF3E29051}"/>
          </ac:spMkLst>
        </pc:spChg>
      </pc:sldChg>
      <pc:sldChg chg="modSp">
        <pc:chgData name="박 성훈" userId="3c0ba459186e5927" providerId="Windows Live" clId="Web-{02C08C32-68AE-4768-B9B6-D9DE6808BB26}" dt="2020-10-07T06:40:17.271" v="823" actId="20577"/>
        <pc:sldMkLst>
          <pc:docMk/>
          <pc:sldMk cId="1584327569" sldId="271"/>
        </pc:sldMkLst>
        <pc:spChg chg="mod">
          <ac:chgData name="박 성훈" userId="3c0ba459186e5927" providerId="Windows Live" clId="Web-{02C08C32-68AE-4768-B9B6-D9DE6808BB26}" dt="2020-10-07T06:40:13.912" v="820" actId="20577"/>
          <ac:spMkLst>
            <pc:docMk/>
            <pc:sldMk cId="1584327569" sldId="271"/>
            <ac:spMk id="2" creationId="{62388875-3FFF-4129-85F0-359658509B98}"/>
          </ac:spMkLst>
        </pc:spChg>
        <pc:spChg chg="mod">
          <ac:chgData name="박 성훈" userId="3c0ba459186e5927" providerId="Windows Live" clId="Web-{02C08C32-68AE-4768-B9B6-D9DE6808BB26}" dt="2020-10-07T06:40:17.271" v="823" actId="20577"/>
          <ac:spMkLst>
            <pc:docMk/>
            <pc:sldMk cId="1584327569" sldId="271"/>
            <ac:spMk id="3" creationId="{E0874594-BF97-454E-8BB6-8C08C9A3B5E2}"/>
          </ac:spMkLst>
        </pc:spChg>
      </pc:sldChg>
      <pc:sldChg chg="modSp">
        <pc:chgData name="박 성훈" userId="3c0ba459186e5927" providerId="Windows Live" clId="Web-{02C08C32-68AE-4768-B9B6-D9DE6808BB26}" dt="2020-10-07T06:40:24.662" v="829" actId="20577"/>
        <pc:sldMkLst>
          <pc:docMk/>
          <pc:sldMk cId="2207272038" sldId="272"/>
        </pc:sldMkLst>
        <pc:spChg chg="mod">
          <ac:chgData name="박 성훈" userId="3c0ba459186e5927" providerId="Windows Live" clId="Web-{02C08C32-68AE-4768-B9B6-D9DE6808BB26}" dt="2020-10-07T06:40:21.599" v="826" actId="20577"/>
          <ac:spMkLst>
            <pc:docMk/>
            <pc:sldMk cId="2207272038" sldId="272"/>
            <ac:spMk id="2" creationId="{8AD5E408-D9EA-4CB2-96E9-DA893A35EF9A}"/>
          </ac:spMkLst>
        </pc:spChg>
        <pc:spChg chg="mod">
          <ac:chgData name="박 성훈" userId="3c0ba459186e5927" providerId="Windows Live" clId="Web-{02C08C32-68AE-4768-B9B6-D9DE6808BB26}" dt="2020-10-07T06:40:24.662" v="829" actId="20577"/>
          <ac:spMkLst>
            <pc:docMk/>
            <pc:sldMk cId="2207272038" sldId="272"/>
            <ac:spMk id="3" creationId="{B8D7CF60-F6BB-4A69-A0A0-C496E6F179E0}"/>
          </ac:spMkLst>
        </pc:spChg>
      </pc:sldChg>
      <pc:sldChg chg="modSp">
        <pc:chgData name="박 성훈" userId="3c0ba459186e5927" providerId="Windows Live" clId="Web-{02C08C32-68AE-4768-B9B6-D9DE6808BB26}" dt="2020-10-07T06:40:32.084" v="835" actId="20577"/>
        <pc:sldMkLst>
          <pc:docMk/>
          <pc:sldMk cId="919339866" sldId="273"/>
        </pc:sldMkLst>
        <pc:spChg chg="mod">
          <ac:chgData name="박 성훈" userId="3c0ba459186e5927" providerId="Windows Live" clId="Web-{02C08C32-68AE-4768-B9B6-D9DE6808BB26}" dt="2020-10-07T06:40:27.287" v="832" actId="20577"/>
          <ac:spMkLst>
            <pc:docMk/>
            <pc:sldMk cId="919339866" sldId="273"/>
            <ac:spMk id="2" creationId="{DD81B4EC-B479-4C9A-B216-8430D08358A7}"/>
          </ac:spMkLst>
        </pc:spChg>
        <pc:spChg chg="mod">
          <ac:chgData name="박 성훈" userId="3c0ba459186e5927" providerId="Windows Live" clId="Web-{02C08C32-68AE-4768-B9B6-D9DE6808BB26}" dt="2020-10-07T06:40:32.084" v="835" actId="20577"/>
          <ac:spMkLst>
            <pc:docMk/>
            <pc:sldMk cId="919339866" sldId="273"/>
            <ac:spMk id="3" creationId="{3E12B724-9B0E-45EE-B151-B6F41D14E532}"/>
          </ac:spMkLst>
        </pc:spChg>
      </pc:sldChg>
      <pc:sldChg chg="modSp">
        <pc:chgData name="박 성훈" userId="3c0ba459186e5927" providerId="Windows Live" clId="Web-{02C08C32-68AE-4768-B9B6-D9DE6808BB26}" dt="2020-10-07T06:43:03.244" v="922" actId="20577"/>
        <pc:sldMkLst>
          <pc:docMk/>
          <pc:sldMk cId="40574521" sldId="274"/>
        </pc:sldMkLst>
        <pc:spChg chg="mod">
          <ac:chgData name="박 성훈" userId="3c0ba459186e5927" providerId="Windows Live" clId="Web-{02C08C32-68AE-4768-B9B6-D9DE6808BB26}" dt="2020-10-07T06:40:36.240" v="838" actId="20577"/>
          <ac:spMkLst>
            <pc:docMk/>
            <pc:sldMk cId="40574521" sldId="274"/>
            <ac:spMk id="2" creationId="{E9BA7334-0782-431C-905B-EFB92BCE3173}"/>
          </ac:spMkLst>
        </pc:spChg>
        <pc:spChg chg="mod">
          <ac:chgData name="박 성훈" userId="3c0ba459186e5927" providerId="Windows Live" clId="Web-{02C08C32-68AE-4768-B9B6-D9DE6808BB26}" dt="2020-10-07T06:43:03.244" v="922" actId="20577"/>
          <ac:spMkLst>
            <pc:docMk/>
            <pc:sldMk cId="40574521" sldId="274"/>
            <ac:spMk id="3" creationId="{1B47840A-AC36-4BC7-AC78-5D96D4980842}"/>
          </ac:spMkLst>
        </pc:spChg>
      </pc:sldChg>
      <pc:sldChg chg="modSp">
        <pc:chgData name="박 성훈" userId="3c0ba459186e5927" providerId="Windows Live" clId="Web-{02C08C32-68AE-4768-B9B6-D9DE6808BB26}" dt="2020-10-07T06:40:50.053" v="850" actId="20577"/>
        <pc:sldMkLst>
          <pc:docMk/>
          <pc:sldMk cId="2724764150" sldId="275"/>
        </pc:sldMkLst>
        <pc:spChg chg="mod">
          <ac:chgData name="박 성훈" userId="3c0ba459186e5927" providerId="Windows Live" clId="Web-{02C08C32-68AE-4768-B9B6-D9DE6808BB26}" dt="2020-10-07T06:40:45.600" v="845" actId="20577"/>
          <ac:spMkLst>
            <pc:docMk/>
            <pc:sldMk cId="2724764150" sldId="275"/>
            <ac:spMk id="2" creationId="{BAC2B974-EDFD-4A6D-BAA8-F9731DF54F2B}"/>
          </ac:spMkLst>
        </pc:spChg>
        <pc:spChg chg="mod">
          <ac:chgData name="박 성훈" userId="3c0ba459186e5927" providerId="Windows Live" clId="Web-{02C08C32-68AE-4768-B9B6-D9DE6808BB26}" dt="2020-10-07T06:40:50.053" v="850" actId="20577"/>
          <ac:spMkLst>
            <pc:docMk/>
            <pc:sldMk cId="2724764150" sldId="275"/>
            <ac:spMk id="3" creationId="{CCB008FF-6D83-4072-A25B-F6451F1E960F}"/>
          </ac:spMkLst>
        </pc:spChg>
      </pc:sldChg>
      <pc:sldChg chg="modSp">
        <pc:chgData name="박 성훈" userId="3c0ba459186e5927" providerId="Windows Live" clId="Web-{02C08C32-68AE-4768-B9B6-D9DE6808BB26}" dt="2020-10-07T06:41:22.038" v="870" actId="20577"/>
        <pc:sldMkLst>
          <pc:docMk/>
          <pc:sldMk cId="1391479972" sldId="276"/>
        </pc:sldMkLst>
        <pc:spChg chg="mod">
          <ac:chgData name="박 성훈" userId="3c0ba459186e5927" providerId="Windows Live" clId="Web-{02C08C32-68AE-4768-B9B6-D9DE6808BB26}" dt="2020-10-07T06:41:18.976" v="865" actId="20577"/>
          <ac:spMkLst>
            <pc:docMk/>
            <pc:sldMk cId="1391479972" sldId="276"/>
            <ac:spMk id="2" creationId="{5A62D520-549C-4727-A760-5D0E587BDC98}"/>
          </ac:spMkLst>
        </pc:spChg>
        <pc:spChg chg="mod">
          <ac:chgData name="박 성훈" userId="3c0ba459186e5927" providerId="Windows Live" clId="Web-{02C08C32-68AE-4768-B9B6-D9DE6808BB26}" dt="2020-10-07T06:41:22.038" v="870" actId="20577"/>
          <ac:spMkLst>
            <pc:docMk/>
            <pc:sldMk cId="1391479972" sldId="276"/>
            <ac:spMk id="3" creationId="{19744DD5-E36B-4362-933D-5A88A144DCC8}"/>
          </ac:spMkLst>
        </pc:spChg>
      </pc:sldChg>
      <pc:sldChg chg="modSp">
        <pc:chgData name="박 성훈" userId="3c0ba459186e5927" providerId="Windows Live" clId="Web-{02C08C32-68AE-4768-B9B6-D9DE6808BB26}" dt="2020-10-07T06:37:11.704" v="708" actId="20577"/>
        <pc:sldMkLst>
          <pc:docMk/>
          <pc:sldMk cId="2610320752" sldId="277"/>
        </pc:sldMkLst>
        <pc:spChg chg="mod">
          <ac:chgData name="박 성훈" userId="3c0ba459186e5927" providerId="Windows Live" clId="Web-{02C08C32-68AE-4768-B9B6-D9DE6808BB26}" dt="2020-10-07T06:37:11.704" v="708" actId="20577"/>
          <ac:spMkLst>
            <pc:docMk/>
            <pc:sldMk cId="2610320752" sldId="277"/>
            <ac:spMk id="3" creationId="{6F417E47-34B5-4196-BA4E-78A2218F968D}"/>
          </ac:spMkLst>
        </pc:spChg>
      </pc:sldChg>
      <pc:sldChg chg="modSp">
        <pc:chgData name="박 성훈" userId="3c0ba459186e5927" providerId="Windows Live" clId="Web-{02C08C32-68AE-4768-B9B6-D9DE6808BB26}" dt="2020-10-07T06:41:29.210" v="877" actId="20577"/>
        <pc:sldMkLst>
          <pc:docMk/>
          <pc:sldMk cId="1502657556" sldId="278"/>
        </pc:sldMkLst>
        <pc:spChg chg="mod">
          <ac:chgData name="박 성훈" userId="3c0ba459186e5927" providerId="Windows Live" clId="Web-{02C08C32-68AE-4768-B9B6-D9DE6808BB26}" dt="2020-10-07T06:41:25.304" v="872" actId="20577"/>
          <ac:spMkLst>
            <pc:docMk/>
            <pc:sldMk cId="1502657556" sldId="278"/>
            <ac:spMk id="2" creationId="{37C91B58-B25A-4C4F-B521-DF8CBF447A7A}"/>
          </ac:spMkLst>
        </pc:spChg>
        <pc:spChg chg="mod">
          <ac:chgData name="박 성훈" userId="3c0ba459186e5927" providerId="Windows Live" clId="Web-{02C08C32-68AE-4768-B9B6-D9DE6808BB26}" dt="2020-10-07T06:41:29.210" v="877" actId="20577"/>
          <ac:spMkLst>
            <pc:docMk/>
            <pc:sldMk cId="1502657556" sldId="278"/>
            <ac:spMk id="3" creationId="{EE7C9026-0AD5-41B0-897D-7898A0836FAE}"/>
          </ac:spMkLst>
        </pc:spChg>
      </pc:sldChg>
      <pc:sldChg chg="modSp new">
        <pc:chgData name="박 성훈" userId="3c0ba459186e5927" providerId="Windows Live" clId="Web-{02C08C32-68AE-4768-B9B6-D9DE6808BB26}" dt="2020-10-07T06:43:15.666" v="931" actId="20577"/>
        <pc:sldMkLst>
          <pc:docMk/>
          <pc:sldMk cId="1631936621" sldId="279"/>
        </pc:sldMkLst>
        <pc:spChg chg="mod">
          <ac:chgData name="박 성훈" userId="3c0ba459186e5927" providerId="Windows Live" clId="Web-{02C08C32-68AE-4768-B9B6-D9DE6808BB26}" dt="2020-10-07T06:43:15.666" v="931" actId="20577"/>
          <ac:spMkLst>
            <pc:docMk/>
            <pc:sldMk cId="1631936621" sldId="279"/>
            <ac:spMk id="2" creationId="{46476CAE-EDBC-432A-A33B-325A8D982519}"/>
          </ac:spMkLst>
        </pc:spChg>
        <pc:spChg chg="mod">
          <ac:chgData name="박 성훈" userId="3c0ba459186e5927" providerId="Windows Live" clId="Web-{02C08C32-68AE-4768-B9B6-D9DE6808BB26}" dt="2020-10-07T06:43:13.228" v="929" actId="20577"/>
          <ac:spMkLst>
            <pc:docMk/>
            <pc:sldMk cId="1631936621" sldId="279"/>
            <ac:spMk id="3" creationId="{A1146BE1-5609-4C25-AABF-0CE505DB11DA}"/>
          </ac:spMkLst>
        </pc:spChg>
      </pc:sldChg>
      <pc:sldChg chg="modSp new">
        <pc:chgData name="박 성훈" userId="3c0ba459186e5927" providerId="Windows Live" clId="Web-{02C08C32-68AE-4768-B9B6-D9DE6808BB26}" dt="2020-10-07T06:41:16.194" v="864" actId="20577"/>
        <pc:sldMkLst>
          <pc:docMk/>
          <pc:sldMk cId="4111202839" sldId="280"/>
        </pc:sldMkLst>
        <pc:spChg chg="mod">
          <ac:chgData name="박 성훈" userId="3c0ba459186e5927" providerId="Windows Live" clId="Web-{02C08C32-68AE-4768-B9B6-D9DE6808BB26}" dt="2020-10-07T06:41:08.476" v="861" actId="20577"/>
          <ac:spMkLst>
            <pc:docMk/>
            <pc:sldMk cId="4111202839" sldId="280"/>
            <ac:spMk id="2" creationId="{B2189006-0317-46D9-96D8-C9BF127AA9EE}"/>
          </ac:spMkLst>
        </pc:spChg>
        <pc:spChg chg="mod">
          <ac:chgData name="박 성훈" userId="3c0ba459186e5927" providerId="Windows Live" clId="Web-{02C08C32-68AE-4768-B9B6-D9DE6808BB26}" dt="2020-10-07T06:41:16.194" v="864" actId="20577"/>
          <ac:spMkLst>
            <pc:docMk/>
            <pc:sldMk cId="4111202839" sldId="280"/>
            <ac:spMk id="3" creationId="{B0C1BA21-A0F8-468B-BAEB-F82EA485EE94}"/>
          </ac:spMkLst>
        </pc:spChg>
      </pc:sldChg>
      <pc:sldChg chg="addSp modSp new add del">
        <pc:chgData name="박 성훈" userId="3c0ba459186e5927" providerId="Windows Live" clId="Web-{02C08C32-68AE-4768-B9B6-D9DE6808BB26}" dt="2020-10-07T06:36:41.860" v="705"/>
        <pc:sldMkLst>
          <pc:docMk/>
          <pc:sldMk cId="796400060" sldId="281"/>
        </pc:sldMkLst>
        <pc:spChg chg="add mod">
          <ac:chgData name="박 성훈" userId="3c0ba459186e5927" providerId="Windows Live" clId="Web-{02C08C32-68AE-4768-B9B6-D9DE6808BB26}" dt="2020-10-07T06:31:35.306" v="516" actId="20577"/>
          <ac:spMkLst>
            <pc:docMk/>
            <pc:sldMk cId="796400060" sldId="281"/>
            <ac:spMk id="2" creationId="{D95F0805-85B2-4B89-88D6-4F4D00D09584}"/>
          </ac:spMkLst>
        </pc:spChg>
      </pc:sldChg>
      <pc:sldChg chg="modSp new">
        <pc:chgData name="박 성훈" userId="3c0ba459186e5927" providerId="Windows Live" clId="Web-{02C08C32-68AE-4768-B9B6-D9DE6808BB26}" dt="2020-10-07T06:41:39.726" v="884" actId="20577"/>
        <pc:sldMkLst>
          <pc:docMk/>
          <pc:sldMk cId="1630284828" sldId="282"/>
        </pc:sldMkLst>
        <pc:spChg chg="mod">
          <ac:chgData name="박 성훈" userId="3c0ba459186e5927" providerId="Windows Live" clId="Web-{02C08C32-68AE-4768-B9B6-D9DE6808BB26}" dt="2020-10-07T06:41:36.679" v="881" actId="20577"/>
          <ac:spMkLst>
            <pc:docMk/>
            <pc:sldMk cId="1630284828" sldId="282"/>
            <ac:spMk id="2" creationId="{6907A539-9E15-4FE7-B36C-CBE4743C51EC}"/>
          </ac:spMkLst>
        </pc:spChg>
        <pc:spChg chg="mod">
          <ac:chgData name="박 성훈" userId="3c0ba459186e5927" providerId="Windows Live" clId="Web-{02C08C32-68AE-4768-B9B6-D9DE6808BB26}" dt="2020-10-07T06:41:39.726" v="884" actId="20577"/>
          <ac:spMkLst>
            <pc:docMk/>
            <pc:sldMk cId="1630284828" sldId="282"/>
            <ac:spMk id="3" creationId="{E1B941DD-E76D-4415-80A8-CA276AA05EEA}"/>
          </ac:spMkLst>
        </pc:spChg>
      </pc:sldChg>
      <pc:sldChg chg="addSp delSp modSp new mod setBg">
        <pc:chgData name="박 성훈" userId="3c0ba459186e5927" providerId="Windows Live" clId="Web-{02C08C32-68AE-4768-B9B6-D9DE6808BB26}" dt="2020-10-07T06:48:08.407" v="1292" actId="20577"/>
        <pc:sldMkLst>
          <pc:docMk/>
          <pc:sldMk cId="1166639911" sldId="283"/>
        </pc:sldMkLst>
        <pc:spChg chg="mod">
          <ac:chgData name="박 성훈" userId="3c0ba459186e5927" providerId="Windows Live" clId="Web-{02C08C32-68AE-4768-B9B6-D9DE6808BB26}" dt="2020-10-07T06:48:08.407" v="1292" actId="20577"/>
          <ac:spMkLst>
            <pc:docMk/>
            <pc:sldMk cId="1166639911" sldId="283"/>
            <ac:spMk id="2" creationId="{F8ABDE9D-DAEE-45B5-A84C-9D42347019E1}"/>
          </ac:spMkLst>
        </pc:spChg>
        <pc:spChg chg="del mod">
          <ac:chgData name="박 성훈" userId="3c0ba459186e5927" providerId="Windows Live" clId="Web-{02C08C32-68AE-4768-B9B6-D9DE6808BB26}" dt="2020-10-07T06:47:58.610" v="1267"/>
          <ac:spMkLst>
            <pc:docMk/>
            <pc:sldMk cId="1166639911" sldId="283"/>
            <ac:spMk id="3" creationId="{9BD2AF69-267D-4B7A-A102-AE6335D9EFB2}"/>
          </ac:spMkLst>
        </pc:spChg>
        <pc:spChg chg="add del">
          <ac:chgData name="박 성훈" userId="3c0ba459186e5927" providerId="Windows Live" clId="Web-{02C08C32-68AE-4768-B9B6-D9DE6808BB26}" dt="2020-10-07T06:46:46.640" v="1008"/>
          <ac:spMkLst>
            <pc:docMk/>
            <pc:sldMk cId="1166639911" sldId="283"/>
            <ac:spMk id="8" creationId="{AC17DE74-01C9-4859-B65A-85CF999E8580}"/>
          </ac:spMkLst>
        </pc:spChg>
        <pc:spChg chg="add del">
          <ac:chgData name="박 성훈" userId="3c0ba459186e5927" providerId="Windows Live" clId="Web-{02C08C32-68AE-4768-B9B6-D9DE6808BB26}" dt="2020-10-07T06:46:46.640" v="1008"/>
          <ac:spMkLst>
            <pc:docMk/>
            <pc:sldMk cId="1166639911" sldId="283"/>
            <ac:spMk id="10" creationId="{068C0432-0E90-4CC1-8CD3-D44A90DF07EF}"/>
          </ac:spMkLst>
        </pc:spChg>
        <pc:spChg chg="add del">
          <ac:chgData name="박 성훈" userId="3c0ba459186e5927" providerId="Windows Live" clId="Web-{02C08C32-68AE-4768-B9B6-D9DE6808BB26}" dt="2020-10-07T06:47:58.610" v="1267"/>
          <ac:spMkLst>
            <pc:docMk/>
            <pc:sldMk cId="1166639911" sldId="283"/>
            <ac:spMk id="15" creationId="{745DEEED-BE3A-4307-800A-45F555B51C2E}"/>
          </ac:spMkLst>
        </pc:spChg>
        <pc:spChg chg="add del">
          <ac:chgData name="박 성훈" userId="3c0ba459186e5927" providerId="Windows Live" clId="Web-{02C08C32-68AE-4768-B9B6-D9DE6808BB26}" dt="2020-10-07T06:47:58.610" v="1267"/>
          <ac:spMkLst>
            <pc:docMk/>
            <pc:sldMk cId="1166639911" sldId="283"/>
            <ac:spMk id="17" creationId="{F5C73706-35AD-4797-B796-D806B8FE5A35}"/>
          </ac:spMkLst>
        </pc:spChg>
        <pc:spChg chg="add">
          <ac:chgData name="박 성훈" userId="3c0ba459186e5927" providerId="Windows Live" clId="Web-{02C08C32-68AE-4768-B9B6-D9DE6808BB26}" dt="2020-10-07T06:47:58.610" v="1267"/>
          <ac:spMkLst>
            <pc:docMk/>
            <pc:sldMk cId="1166639911" sldId="283"/>
            <ac:spMk id="22" creationId="{DA381740-063A-41A4-836D-85D14980EEF0}"/>
          </ac:spMkLst>
        </pc:spChg>
        <pc:spChg chg="add">
          <ac:chgData name="박 성훈" userId="3c0ba459186e5927" providerId="Windows Live" clId="Web-{02C08C32-68AE-4768-B9B6-D9DE6808BB26}" dt="2020-10-07T06:47:58.610" v="1267"/>
          <ac:spMkLst>
            <pc:docMk/>
            <pc:sldMk cId="1166639911" sldId="283"/>
            <ac:spMk id="24" creationId="{32D45EE4-C4F0-4F72-B1C6-39F596D138A9}"/>
          </ac:spMkLst>
        </pc:spChg>
        <pc:spChg chg="add">
          <ac:chgData name="박 성훈" userId="3c0ba459186e5927" providerId="Windows Live" clId="Web-{02C08C32-68AE-4768-B9B6-D9DE6808BB26}" dt="2020-10-07T06:47:58.610" v="1267"/>
          <ac:spMkLst>
            <pc:docMk/>
            <pc:sldMk cId="1166639911" sldId="283"/>
            <ac:spMk id="26" creationId="{8C459BAD-4279-4A9D-B0C5-662C5F5ED21F}"/>
          </ac:spMkLst>
        </pc:spChg>
        <pc:spChg chg="add">
          <ac:chgData name="박 성훈" userId="3c0ba459186e5927" providerId="Windows Live" clId="Web-{02C08C32-68AE-4768-B9B6-D9DE6808BB26}" dt="2020-10-07T06:47:58.610" v="1267"/>
          <ac:spMkLst>
            <pc:docMk/>
            <pc:sldMk cId="1166639911" sldId="283"/>
            <ac:spMk id="28" creationId="{0953BC39-9D68-40BE-BF3C-5C4EB782AF94}"/>
          </ac:spMkLst>
        </pc:spChg>
      </pc:sldChg>
      <pc:sldChg chg="addSp delSp modSp new del mod setBg">
        <pc:chgData name="박 성훈" userId="3c0ba459186e5927" providerId="Windows Live" clId="Web-{02C08C32-68AE-4768-B9B6-D9DE6808BB26}" dt="2020-10-07T06:46:25.249" v="998"/>
        <pc:sldMkLst>
          <pc:docMk/>
          <pc:sldMk cId="3695335863" sldId="283"/>
        </pc:sldMkLst>
        <pc:spChg chg="mod">
          <ac:chgData name="박 성훈" userId="3c0ba459186e5927" providerId="Windows Live" clId="Web-{02C08C32-68AE-4768-B9B6-D9DE6808BB26}" dt="2020-10-07T06:46:21.749" v="997"/>
          <ac:spMkLst>
            <pc:docMk/>
            <pc:sldMk cId="3695335863" sldId="283"/>
            <ac:spMk id="2" creationId="{B5FD96C5-1C5F-4D5B-8F6E-755A223F22CC}"/>
          </ac:spMkLst>
        </pc:spChg>
        <pc:spChg chg="add del mod">
          <ac:chgData name="박 성훈" userId="3c0ba459186e5927" providerId="Windows Live" clId="Web-{02C08C32-68AE-4768-B9B6-D9DE6808BB26}" dt="2020-10-07T06:45:44.670" v="982"/>
          <ac:spMkLst>
            <pc:docMk/>
            <pc:sldMk cId="3695335863" sldId="283"/>
            <ac:spMk id="3" creationId="{EDE72703-521C-450E-8BC8-B07639E5CA80}"/>
          </ac:spMkLst>
        </pc:spChg>
        <pc:spChg chg="add del">
          <ac:chgData name="박 성훈" userId="3c0ba459186e5927" providerId="Windows Live" clId="Web-{02C08C32-68AE-4768-B9B6-D9DE6808BB26}" dt="2020-10-07T06:44:28.027" v="938"/>
          <ac:spMkLst>
            <pc:docMk/>
            <pc:sldMk cId="3695335863" sldId="283"/>
            <ac:spMk id="5" creationId="{DA381740-063A-41A4-836D-85D14980EEF0}"/>
          </ac:spMkLst>
        </pc:spChg>
        <pc:spChg chg="add del">
          <ac:chgData name="박 성훈" userId="3c0ba459186e5927" providerId="Windows Live" clId="Web-{02C08C32-68AE-4768-B9B6-D9DE6808BB26}" dt="2020-10-07T06:44:28.027" v="938"/>
          <ac:spMkLst>
            <pc:docMk/>
            <pc:sldMk cId="3695335863" sldId="283"/>
            <ac:spMk id="6" creationId="{289ED1AA-8684-4D37-B208-8777E1A7780D}"/>
          </ac:spMkLst>
        </pc:spChg>
        <pc:spChg chg="add del">
          <ac:chgData name="박 성훈" userId="3c0ba459186e5927" providerId="Windows Live" clId="Web-{02C08C32-68AE-4768-B9B6-D9DE6808BB26}" dt="2020-10-07T06:44:28.027" v="938"/>
          <ac:spMkLst>
            <pc:docMk/>
            <pc:sldMk cId="3695335863" sldId="283"/>
            <ac:spMk id="7" creationId="{5E0D0E5A-6E97-46A9-AF74-EAEA1E044294}"/>
          </ac:spMkLst>
        </pc:spChg>
        <pc:spChg chg="add del">
          <ac:chgData name="박 성훈" userId="3c0ba459186e5927" providerId="Windows Live" clId="Web-{02C08C32-68AE-4768-B9B6-D9DE6808BB26}" dt="2020-10-07T06:44:24.699" v="936"/>
          <ac:spMkLst>
            <pc:docMk/>
            <pc:sldMk cId="3695335863" sldId="283"/>
            <ac:spMk id="8" creationId="{3946F6A7-0B48-49A7-8E23-3C1F0993999F}"/>
          </ac:spMkLst>
        </pc:spChg>
        <pc:spChg chg="add del">
          <ac:chgData name="박 성훈" userId="3c0ba459186e5927" providerId="Windows Live" clId="Web-{02C08C32-68AE-4768-B9B6-D9DE6808BB26}" dt="2020-10-07T06:45:44.670" v="982"/>
          <ac:spMkLst>
            <pc:docMk/>
            <pc:sldMk cId="3695335863" sldId="283"/>
            <ac:spMk id="9" creationId="{EAD3AEB8-FFD0-4560-A42B-D0A33E1D6450}"/>
          </ac:spMkLst>
        </pc:spChg>
        <pc:spChg chg="add del">
          <ac:chgData name="박 성훈" userId="3c0ba459186e5927" providerId="Windows Live" clId="Web-{02C08C32-68AE-4768-B9B6-D9DE6808BB26}" dt="2020-10-07T06:44:24.699" v="936"/>
          <ac:spMkLst>
            <pc:docMk/>
            <pc:sldMk cId="3695335863" sldId="283"/>
            <ac:spMk id="10" creationId="{F53AD421-C5C8-4C52-9DD0-6A594F21A5DB}"/>
          </ac:spMkLst>
        </pc:spChg>
        <pc:spChg chg="add del">
          <ac:chgData name="박 성훈" userId="3c0ba459186e5927" providerId="Windows Live" clId="Web-{02C08C32-68AE-4768-B9B6-D9DE6808BB26}" dt="2020-10-07T06:45:44.670" v="982"/>
          <ac:spMkLst>
            <pc:docMk/>
            <pc:sldMk cId="3695335863" sldId="283"/>
            <ac:spMk id="11" creationId="{F53AD421-C5C8-4C52-9DD0-6A594F21A5DB}"/>
          </ac:spMkLst>
        </pc:spChg>
        <pc:spChg chg="add del">
          <ac:chgData name="박 성훈" userId="3c0ba459186e5927" providerId="Windows Live" clId="Web-{02C08C32-68AE-4768-B9B6-D9DE6808BB26}" dt="2020-10-07T06:44:24.699" v="936"/>
          <ac:spMkLst>
            <pc:docMk/>
            <pc:sldMk cId="3695335863" sldId="283"/>
            <ac:spMk id="12" creationId="{6D7E5B0F-5185-440A-8222-321C1D118ABE}"/>
          </ac:spMkLst>
        </pc:spChg>
        <pc:spChg chg="add del">
          <ac:chgData name="박 성훈" userId="3c0ba459186e5927" providerId="Windows Live" clId="Web-{02C08C32-68AE-4768-B9B6-D9DE6808BB26}" dt="2020-10-07T06:45:44.670" v="982"/>
          <ac:spMkLst>
            <pc:docMk/>
            <pc:sldMk cId="3695335863" sldId="283"/>
            <ac:spMk id="13" creationId="{6D7E5B0F-5185-440A-8222-321C1D118ABE}"/>
          </ac:spMkLst>
        </pc:spChg>
        <pc:spChg chg="add del">
          <ac:chgData name="박 성훈" userId="3c0ba459186e5927" providerId="Windows Live" clId="Web-{02C08C32-68AE-4768-B9B6-D9DE6808BB26}" dt="2020-10-07T06:44:28.027" v="938"/>
          <ac:spMkLst>
            <pc:docMk/>
            <pc:sldMk cId="3695335863" sldId="283"/>
            <ac:spMk id="14" creationId="{E197A7FD-CD8D-4609-AE35-64C89063E332}"/>
          </ac:spMkLst>
        </pc:spChg>
        <pc:spChg chg="add del">
          <ac:chgData name="박 성훈" userId="3c0ba459186e5927" providerId="Windows Live" clId="Web-{02C08C32-68AE-4768-B9B6-D9DE6808BB26}" dt="2020-10-07T06:46:21.749" v="997"/>
          <ac:spMkLst>
            <pc:docMk/>
            <pc:sldMk cId="3695335863" sldId="283"/>
            <ac:spMk id="15" creationId="{DA381740-063A-41A4-836D-85D14980EEF0}"/>
          </ac:spMkLst>
        </pc:spChg>
        <pc:spChg chg="add del">
          <ac:chgData name="박 성훈" userId="3c0ba459186e5927" providerId="Windows Live" clId="Web-{02C08C32-68AE-4768-B9B6-D9DE6808BB26}" dt="2020-10-07T06:44:28.027" v="938"/>
          <ac:spMkLst>
            <pc:docMk/>
            <pc:sldMk cId="3695335863" sldId="283"/>
            <ac:spMk id="16" creationId="{4180E01B-B1F4-437C-807D-1C930718EE64}"/>
          </ac:spMkLst>
        </pc:spChg>
        <pc:spChg chg="add del">
          <ac:chgData name="박 성훈" userId="3c0ba459186e5927" providerId="Windows Live" clId="Web-{02C08C32-68AE-4768-B9B6-D9DE6808BB26}" dt="2020-10-07T06:44:28.027" v="938"/>
          <ac:spMkLst>
            <pc:docMk/>
            <pc:sldMk cId="3695335863" sldId="283"/>
            <ac:spMk id="18" creationId="{C0B64B74-19BE-47D9-8BB8-7081BF0E0833}"/>
          </ac:spMkLst>
        </pc:spChg>
        <pc:spChg chg="add del">
          <ac:chgData name="박 성훈" userId="3c0ba459186e5927" providerId="Windows Live" clId="Web-{02C08C32-68AE-4768-B9B6-D9DE6808BB26}" dt="2020-10-07T06:46:21.749" v="997"/>
          <ac:spMkLst>
            <pc:docMk/>
            <pc:sldMk cId="3695335863" sldId="283"/>
            <ac:spMk id="20" creationId="{289ED1AA-8684-4D37-B208-8777E1A7780D}"/>
          </ac:spMkLst>
        </pc:spChg>
        <pc:spChg chg="add del">
          <ac:chgData name="박 성훈" userId="3c0ba459186e5927" providerId="Windows Live" clId="Web-{02C08C32-68AE-4768-B9B6-D9DE6808BB26}" dt="2020-10-07T06:46:21.749" v="997"/>
          <ac:spMkLst>
            <pc:docMk/>
            <pc:sldMk cId="3695335863" sldId="283"/>
            <ac:spMk id="22" creationId="{5E0D0E5A-6E97-46A9-AF74-EAEA1E044294}"/>
          </ac:spMkLst>
        </pc:spChg>
        <pc:spChg chg="add del">
          <ac:chgData name="박 성훈" userId="3c0ba459186e5927" providerId="Windows Live" clId="Web-{02C08C32-68AE-4768-B9B6-D9DE6808BB26}" dt="2020-10-07T06:46:21.749" v="997"/>
          <ac:spMkLst>
            <pc:docMk/>
            <pc:sldMk cId="3695335863" sldId="283"/>
            <ac:spMk id="24" creationId="{E197A7FD-CD8D-4609-AE35-64C89063E332}"/>
          </ac:spMkLst>
        </pc:spChg>
        <pc:spChg chg="add del">
          <ac:chgData name="박 성훈" userId="3c0ba459186e5927" providerId="Windows Live" clId="Web-{02C08C32-68AE-4768-B9B6-D9DE6808BB26}" dt="2020-10-07T06:46:21.749" v="997"/>
          <ac:spMkLst>
            <pc:docMk/>
            <pc:sldMk cId="3695335863" sldId="283"/>
            <ac:spMk id="26" creationId="{4180E01B-B1F4-437C-807D-1C930718EE64}"/>
          </ac:spMkLst>
        </pc:spChg>
        <pc:spChg chg="add del">
          <ac:chgData name="박 성훈" userId="3c0ba459186e5927" providerId="Windows Live" clId="Web-{02C08C32-68AE-4768-B9B6-D9DE6808BB26}" dt="2020-10-07T06:46:21.749" v="997"/>
          <ac:spMkLst>
            <pc:docMk/>
            <pc:sldMk cId="3695335863" sldId="283"/>
            <ac:spMk id="28" creationId="{C0B64B74-19BE-47D9-8BB8-7081BF0E0833}"/>
          </ac:spMkLst>
        </pc:spChg>
        <pc:spChg chg="add del">
          <ac:chgData name="박 성훈" userId="3c0ba459186e5927" providerId="Windows Live" clId="Web-{02C08C32-68AE-4768-B9B6-D9DE6808BB26}" dt="2020-10-07T06:46:11.608" v="990"/>
          <ac:spMkLst>
            <pc:docMk/>
            <pc:sldMk cId="3695335863" sldId="283"/>
            <ac:spMk id="30" creationId="{DA381740-063A-41A4-836D-85D14980EEF0}"/>
          </ac:spMkLst>
        </pc:spChg>
        <pc:spChg chg="add del">
          <ac:chgData name="박 성훈" userId="3c0ba459186e5927" providerId="Windows Live" clId="Web-{02C08C32-68AE-4768-B9B6-D9DE6808BB26}" dt="2020-10-07T06:46:11.608" v="990"/>
          <ac:spMkLst>
            <pc:docMk/>
            <pc:sldMk cId="3695335863" sldId="283"/>
            <ac:spMk id="31" creationId="{9B6CD22E-2269-419F-9E81-016EA035D4C1}"/>
          </ac:spMkLst>
        </pc:spChg>
        <pc:spChg chg="add del">
          <ac:chgData name="박 성훈" userId="3c0ba459186e5927" providerId="Windows Live" clId="Web-{02C08C32-68AE-4768-B9B6-D9DE6808BB26}" dt="2020-10-07T06:46:11.608" v="990"/>
          <ac:spMkLst>
            <pc:docMk/>
            <pc:sldMk cId="3695335863" sldId="283"/>
            <ac:spMk id="32" creationId="{AA607D34-E2A9-4595-9DB2-5472E077CA49}"/>
          </ac:spMkLst>
        </pc:spChg>
        <pc:spChg chg="add del">
          <ac:chgData name="박 성훈" userId="3c0ba459186e5927" providerId="Windows Live" clId="Web-{02C08C32-68AE-4768-B9B6-D9DE6808BB26}" dt="2020-10-07T06:46:08.451" v="988"/>
          <ac:spMkLst>
            <pc:docMk/>
            <pc:sldMk cId="3695335863" sldId="283"/>
            <ac:spMk id="33" creationId="{DA381740-063A-41A4-836D-85D14980EEF0}"/>
          </ac:spMkLst>
        </pc:spChg>
        <pc:spChg chg="add del">
          <ac:chgData name="박 성훈" userId="3c0ba459186e5927" providerId="Windows Live" clId="Web-{02C08C32-68AE-4768-B9B6-D9DE6808BB26}" dt="2020-10-07T06:46:11.608" v="990"/>
          <ac:spMkLst>
            <pc:docMk/>
            <pc:sldMk cId="3695335863" sldId="283"/>
            <ac:spMk id="34" creationId="{63DAB858-5A0C-4AFF-AAC6-705EDF8DB733}"/>
          </ac:spMkLst>
        </pc:spChg>
        <pc:spChg chg="add del">
          <ac:chgData name="박 성훈" userId="3c0ba459186e5927" providerId="Windows Live" clId="Web-{02C08C32-68AE-4768-B9B6-D9DE6808BB26}" dt="2020-10-07T06:46:08.451" v="988"/>
          <ac:spMkLst>
            <pc:docMk/>
            <pc:sldMk cId="3695335863" sldId="283"/>
            <ac:spMk id="35" creationId="{32D45EE4-C4F0-4F72-B1C6-39F596D138A9}"/>
          </ac:spMkLst>
        </pc:spChg>
        <pc:spChg chg="add del">
          <ac:chgData name="박 성훈" userId="3c0ba459186e5927" providerId="Windows Live" clId="Web-{02C08C32-68AE-4768-B9B6-D9DE6808BB26}" dt="2020-10-07T06:46:14.076" v="992"/>
          <ac:spMkLst>
            <pc:docMk/>
            <pc:sldMk cId="3695335863" sldId="283"/>
            <ac:spMk id="36" creationId="{DA381740-063A-41A4-836D-85D14980EEF0}"/>
          </ac:spMkLst>
        </pc:spChg>
        <pc:spChg chg="add del">
          <ac:chgData name="박 성훈" userId="3c0ba459186e5927" providerId="Windows Live" clId="Web-{02C08C32-68AE-4768-B9B6-D9DE6808BB26}" dt="2020-10-07T06:46:08.451" v="988"/>
          <ac:spMkLst>
            <pc:docMk/>
            <pc:sldMk cId="3695335863" sldId="283"/>
            <ac:spMk id="37" creationId="{8C459BAD-4279-4A9D-B0C5-662C5F5ED21F}"/>
          </ac:spMkLst>
        </pc:spChg>
        <pc:spChg chg="add del">
          <ac:chgData name="박 성훈" userId="3c0ba459186e5927" providerId="Windows Live" clId="Web-{02C08C32-68AE-4768-B9B6-D9DE6808BB26}" dt="2020-10-07T06:46:14.076" v="992"/>
          <ac:spMkLst>
            <pc:docMk/>
            <pc:sldMk cId="3695335863" sldId="283"/>
            <ac:spMk id="38" creationId="{943CAA20-3569-4189-9E48-239A229A86CA}"/>
          </ac:spMkLst>
        </pc:spChg>
        <pc:spChg chg="add del">
          <ac:chgData name="박 성훈" userId="3c0ba459186e5927" providerId="Windows Live" clId="Web-{02C08C32-68AE-4768-B9B6-D9DE6808BB26}" dt="2020-10-07T06:46:08.451" v="988"/>
          <ac:spMkLst>
            <pc:docMk/>
            <pc:sldMk cId="3695335863" sldId="283"/>
            <ac:spMk id="39" creationId="{0953BC39-9D68-40BE-BF3C-5C4EB782AF94}"/>
          </ac:spMkLst>
        </pc:spChg>
        <pc:spChg chg="add del">
          <ac:chgData name="박 성훈" userId="3c0ba459186e5927" providerId="Windows Live" clId="Web-{02C08C32-68AE-4768-B9B6-D9DE6808BB26}" dt="2020-10-07T06:46:14.076" v="992"/>
          <ac:spMkLst>
            <pc:docMk/>
            <pc:sldMk cId="3695335863" sldId="283"/>
            <ac:spMk id="40" creationId="{DA542B6D-E775-4832-91DC-2D20F857813A}"/>
          </ac:spMkLst>
        </pc:spChg>
        <pc:spChg chg="add del">
          <ac:chgData name="박 성훈" userId="3c0ba459186e5927" providerId="Windows Live" clId="Web-{02C08C32-68AE-4768-B9B6-D9DE6808BB26}" dt="2020-10-07T06:46:11.608" v="990"/>
          <ac:spMkLst>
            <pc:docMk/>
            <pc:sldMk cId="3695335863" sldId="283"/>
            <ac:spMk id="41" creationId="{53BEA983-EAAB-42FB-84E9-E77708168CB8}"/>
          </ac:spMkLst>
        </pc:spChg>
        <pc:spChg chg="add del">
          <ac:chgData name="박 성훈" userId="3c0ba459186e5927" providerId="Windows Live" clId="Web-{02C08C32-68AE-4768-B9B6-D9DE6808BB26}" dt="2020-10-07T06:46:19.233" v="994"/>
          <ac:spMkLst>
            <pc:docMk/>
            <pc:sldMk cId="3695335863" sldId="283"/>
            <ac:spMk id="42" creationId="{DA381740-063A-41A4-836D-85D14980EEF0}"/>
          </ac:spMkLst>
        </pc:spChg>
        <pc:spChg chg="add del">
          <ac:chgData name="박 성훈" userId="3c0ba459186e5927" providerId="Windows Live" clId="Web-{02C08C32-68AE-4768-B9B6-D9DE6808BB26}" dt="2020-10-07T06:46:19.233" v="994"/>
          <ac:spMkLst>
            <pc:docMk/>
            <pc:sldMk cId="3695335863" sldId="283"/>
            <ac:spMk id="43" creationId="{F12E7CC5-C78B-4EBD-9565-3FA00FAA6CF2}"/>
          </ac:spMkLst>
        </pc:spChg>
        <pc:spChg chg="add del">
          <ac:chgData name="박 성훈" userId="3c0ba459186e5927" providerId="Windows Live" clId="Web-{02C08C32-68AE-4768-B9B6-D9DE6808BB26}" dt="2020-10-07T06:46:19.233" v="994"/>
          <ac:spMkLst>
            <pc:docMk/>
            <pc:sldMk cId="3695335863" sldId="283"/>
            <ac:spMk id="44" creationId="{3A4529A5-F675-429F-8044-01372BB13422}"/>
          </ac:spMkLst>
        </pc:spChg>
        <pc:spChg chg="add del">
          <ac:chgData name="박 성훈" userId="3c0ba459186e5927" providerId="Windows Live" clId="Web-{02C08C32-68AE-4768-B9B6-D9DE6808BB26}" dt="2020-10-07T06:46:19.233" v="994"/>
          <ac:spMkLst>
            <pc:docMk/>
            <pc:sldMk cId="3695335863" sldId="283"/>
            <ac:spMk id="45" creationId="{63DAB858-5A0C-4AFF-AAC6-705EDF8DB733}"/>
          </ac:spMkLst>
        </pc:spChg>
        <pc:spChg chg="add del">
          <ac:chgData name="박 성훈" userId="3c0ba459186e5927" providerId="Windows Live" clId="Web-{02C08C32-68AE-4768-B9B6-D9DE6808BB26}" dt="2020-10-07T06:46:19.233" v="994"/>
          <ac:spMkLst>
            <pc:docMk/>
            <pc:sldMk cId="3695335863" sldId="283"/>
            <ac:spMk id="46" creationId="{53BEA983-EAAB-42FB-84E9-E77708168CB8}"/>
          </ac:spMkLst>
        </pc:spChg>
        <pc:spChg chg="add del">
          <ac:chgData name="박 성훈" userId="3c0ba459186e5927" providerId="Windows Live" clId="Web-{02C08C32-68AE-4768-B9B6-D9DE6808BB26}" dt="2020-10-07T06:46:21.733" v="996"/>
          <ac:spMkLst>
            <pc:docMk/>
            <pc:sldMk cId="3695335863" sldId="283"/>
            <ac:spMk id="47" creationId="{DA381740-063A-41A4-836D-85D14980EEF0}"/>
          </ac:spMkLst>
        </pc:spChg>
        <pc:spChg chg="add del">
          <ac:chgData name="박 성훈" userId="3c0ba459186e5927" providerId="Windows Live" clId="Web-{02C08C32-68AE-4768-B9B6-D9DE6808BB26}" dt="2020-10-07T06:46:21.733" v="996"/>
          <ac:spMkLst>
            <pc:docMk/>
            <pc:sldMk cId="3695335863" sldId="283"/>
            <ac:spMk id="48" creationId="{289ED1AA-8684-4D37-B208-8777E1A7780D}"/>
          </ac:spMkLst>
        </pc:spChg>
        <pc:spChg chg="add del">
          <ac:chgData name="박 성훈" userId="3c0ba459186e5927" providerId="Windows Live" clId="Web-{02C08C32-68AE-4768-B9B6-D9DE6808BB26}" dt="2020-10-07T06:46:21.733" v="996"/>
          <ac:spMkLst>
            <pc:docMk/>
            <pc:sldMk cId="3695335863" sldId="283"/>
            <ac:spMk id="49" creationId="{5E0D0E5A-6E97-46A9-AF74-EAEA1E044294}"/>
          </ac:spMkLst>
        </pc:spChg>
        <pc:spChg chg="add del">
          <ac:chgData name="박 성훈" userId="3c0ba459186e5927" providerId="Windows Live" clId="Web-{02C08C32-68AE-4768-B9B6-D9DE6808BB26}" dt="2020-10-07T06:46:21.733" v="996"/>
          <ac:spMkLst>
            <pc:docMk/>
            <pc:sldMk cId="3695335863" sldId="283"/>
            <ac:spMk id="50" creationId="{E197A7FD-CD8D-4609-AE35-64C89063E332}"/>
          </ac:spMkLst>
        </pc:spChg>
        <pc:spChg chg="add del">
          <ac:chgData name="박 성훈" userId="3c0ba459186e5927" providerId="Windows Live" clId="Web-{02C08C32-68AE-4768-B9B6-D9DE6808BB26}" dt="2020-10-07T06:46:21.733" v="996"/>
          <ac:spMkLst>
            <pc:docMk/>
            <pc:sldMk cId="3695335863" sldId="283"/>
            <ac:spMk id="51" creationId="{4180E01B-B1F4-437C-807D-1C930718EE64}"/>
          </ac:spMkLst>
        </pc:spChg>
        <pc:spChg chg="add del">
          <ac:chgData name="박 성훈" userId="3c0ba459186e5927" providerId="Windows Live" clId="Web-{02C08C32-68AE-4768-B9B6-D9DE6808BB26}" dt="2020-10-07T06:46:21.733" v="996"/>
          <ac:spMkLst>
            <pc:docMk/>
            <pc:sldMk cId="3695335863" sldId="283"/>
            <ac:spMk id="52" creationId="{C0B64B74-19BE-47D9-8BB8-7081BF0E0833}"/>
          </ac:spMkLst>
        </pc:spChg>
        <pc:spChg chg="add">
          <ac:chgData name="박 성훈" userId="3c0ba459186e5927" providerId="Windows Live" clId="Web-{02C08C32-68AE-4768-B9B6-D9DE6808BB26}" dt="2020-10-07T06:46:21.749" v="997"/>
          <ac:spMkLst>
            <pc:docMk/>
            <pc:sldMk cId="3695335863" sldId="283"/>
            <ac:spMk id="53" creationId="{DA381740-063A-41A4-836D-85D14980EEF0}"/>
          </ac:spMkLst>
        </pc:spChg>
        <pc:spChg chg="add">
          <ac:chgData name="박 성훈" userId="3c0ba459186e5927" providerId="Windows Live" clId="Web-{02C08C32-68AE-4768-B9B6-D9DE6808BB26}" dt="2020-10-07T06:46:21.749" v="997"/>
          <ac:spMkLst>
            <pc:docMk/>
            <pc:sldMk cId="3695335863" sldId="283"/>
            <ac:spMk id="54" creationId="{32D45EE4-C4F0-4F72-B1C6-39F596D138A9}"/>
          </ac:spMkLst>
        </pc:spChg>
        <pc:spChg chg="add">
          <ac:chgData name="박 성훈" userId="3c0ba459186e5927" providerId="Windows Live" clId="Web-{02C08C32-68AE-4768-B9B6-D9DE6808BB26}" dt="2020-10-07T06:46:21.749" v="997"/>
          <ac:spMkLst>
            <pc:docMk/>
            <pc:sldMk cId="3695335863" sldId="283"/>
            <ac:spMk id="55" creationId="{8C459BAD-4279-4A9D-B0C5-662C5F5ED21F}"/>
          </ac:spMkLst>
        </pc:spChg>
        <pc:spChg chg="add">
          <ac:chgData name="박 성훈" userId="3c0ba459186e5927" providerId="Windows Live" clId="Web-{02C08C32-68AE-4768-B9B6-D9DE6808BB26}" dt="2020-10-07T06:46:21.749" v="997"/>
          <ac:spMkLst>
            <pc:docMk/>
            <pc:sldMk cId="3695335863" sldId="283"/>
            <ac:spMk id="56" creationId="{0953BC39-9D68-40BE-BF3C-5C4EB782AF94}"/>
          </ac:spMkLst>
        </pc:spChg>
      </pc:sldChg>
    </pc:docChg>
  </pc:docChgLst>
  <pc:docChgLst>
    <pc:chgData name="박 성훈" userId="3c0ba459186e5927" providerId="Windows Live" clId="Web-{47E4F917-46D9-4A48-AEBE-D2386C407030}"/>
    <pc:docChg chg="addSld modSld">
      <pc:chgData name="박 성훈" userId="3c0ba459186e5927" providerId="Windows Live" clId="Web-{47E4F917-46D9-4A48-AEBE-D2386C407030}" dt="2020-10-06T05:55:30.421" v="1134"/>
      <pc:docMkLst>
        <pc:docMk/>
      </pc:docMkLst>
      <pc:sldChg chg="addSp delSp modSp mod setClrOvrMap">
        <pc:chgData name="박 성훈" userId="3c0ba459186e5927" providerId="Windows Live" clId="Web-{47E4F917-46D9-4A48-AEBE-D2386C407030}" dt="2020-10-06T05:39:40.428" v="117" actId="20577"/>
        <pc:sldMkLst>
          <pc:docMk/>
          <pc:sldMk cId="3569210928" sldId="256"/>
        </pc:sldMkLst>
        <pc:spChg chg="mod">
          <ac:chgData name="박 성훈" userId="3c0ba459186e5927" providerId="Windows Live" clId="Web-{47E4F917-46D9-4A48-AEBE-D2386C407030}" dt="2020-10-06T05:39:40.428" v="11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 성훈" userId="3c0ba459186e5927" providerId="Windows Live" clId="Web-{47E4F917-46D9-4A48-AEBE-D2386C407030}" dt="2020-10-06T05:36:14.204" v="66"/>
          <ac:spMkLst>
            <pc:docMk/>
            <pc:sldMk cId="3569210928" sldId="256"/>
            <ac:spMk id="3" creationId="{00000000-0000-0000-0000-000000000000}"/>
          </ac:spMkLst>
        </pc:spChg>
        <pc:spChg chg="del">
          <ac:chgData name="박 성훈" userId="3c0ba459186e5927" providerId="Windows Live" clId="Web-{47E4F917-46D9-4A48-AEBE-D2386C407030}" dt="2020-10-06T05:36:14.204" v="66"/>
          <ac:spMkLst>
            <pc:docMk/>
            <pc:sldMk cId="3569210928" sldId="256"/>
            <ac:spMk id="28" creationId="{AD35AE2F-5E3A-49D9-8DE1-8A333BA4088E}"/>
          </ac:spMkLst>
        </pc:spChg>
        <pc:spChg chg="del">
          <ac:chgData name="박 성훈" userId="3c0ba459186e5927" providerId="Windows Live" clId="Web-{47E4F917-46D9-4A48-AEBE-D2386C407030}" dt="2020-10-06T05:36:14.204" v="66"/>
          <ac:spMkLst>
            <pc:docMk/>
            <pc:sldMk cId="3569210928" sldId="256"/>
            <ac:spMk id="30" creationId="{04D8AD8F-EF7F-481F-B99A-B8513897050A}"/>
          </ac:spMkLst>
        </pc:spChg>
        <pc:spChg chg="del">
          <ac:chgData name="박 성훈" userId="3c0ba459186e5927" providerId="Windows Live" clId="Web-{47E4F917-46D9-4A48-AEBE-D2386C407030}" dt="2020-10-06T05:36:14.204" v="66"/>
          <ac:spMkLst>
            <pc:docMk/>
            <pc:sldMk cId="3569210928" sldId="256"/>
            <ac:spMk id="32" creationId="{79EB4626-023C-436D-9F57-9EB46080909D}"/>
          </ac:spMkLst>
        </pc:spChg>
        <pc:spChg chg="add">
          <ac:chgData name="박 성훈" userId="3c0ba459186e5927" providerId="Windows Live" clId="Web-{47E4F917-46D9-4A48-AEBE-D2386C407030}" dt="2020-10-06T05:36:14.204" v="66"/>
          <ac:spMkLst>
            <pc:docMk/>
            <pc:sldMk cId="3569210928" sldId="256"/>
            <ac:spMk id="37" creationId="{9B7AD9F6-8CE7-4299-8FC6-328F4DCD3FF9}"/>
          </ac:spMkLst>
        </pc:spChg>
        <pc:spChg chg="add">
          <ac:chgData name="박 성훈" userId="3c0ba459186e5927" providerId="Windows Live" clId="Web-{47E4F917-46D9-4A48-AEBE-D2386C407030}" dt="2020-10-06T05:36:14.204" v="66"/>
          <ac:spMkLst>
            <pc:docMk/>
            <pc:sldMk cId="3569210928" sldId="256"/>
            <ac:spMk id="39" creationId="{F49775AF-8896-43EE-92C6-83497D6DC56F}"/>
          </ac:spMkLst>
        </pc:spChg>
        <pc:picChg chg="mod ord">
          <ac:chgData name="박 성훈" userId="3c0ba459186e5927" providerId="Windows Live" clId="Web-{47E4F917-46D9-4A48-AEBE-D2386C407030}" dt="2020-10-06T05:36:14.204" v="66"/>
          <ac:picMkLst>
            <pc:docMk/>
            <pc:sldMk cId="3569210928" sldId="256"/>
            <ac:picMk id="18" creationId="{9604EC7B-7E4A-49C8-9C7D-B6EFE40373A8}"/>
          </ac:picMkLst>
        </pc:picChg>
      </pc:sldChg>
      <pc:sldChg chg="addSp delSp modSp">
        <pc:chgData name="박 성훈" userId="3c0ba459186e5927" providerId="Windows Live" clId="Web-{47E4F917-46D9-4A48-AEBE-D2386C407030}" dt="2020-10-06T05:37:17.221" v="86" actId="20577"/>
        <pc:sldMkLst>
          <pc:docMk/>
          <pc:sldMk cId="1610955989" sldId="257"/>
        </pc:sldMkLst>
        <pc:spChg chg="mod">
          <ac:chgData name="박 성훈" userId="3c0ba459186e5927" providerId="Windows Live" clId="Web-{47E4F917-46D9-4A48-AEBE-D2386C407030}" dt="2020-10-06T05:35:59.609" v="50" actId="20577"/>
          <ac:spMkLst>
            <pc:docMk/>
            <pc:sldMk cId="1610955989" sldId="257"/>
            <ac:spMk id="2" creationId="{F58DFEE4-6FFC-4D79-A7E8-B9DB3CC6F07C}"/>
          </ac:spMkLst>
        </pc:spChg>
        <pc:spChg chg="mod">
          <ac:chgData name="박 성훈" userId="3c0ba459186e5927" providerId="Windows Live" clId="Web-{47E4F917-46D9-4A48-AEBE-D2386C407030}" dt="2020-10-06T05:37:17.221" v="86" actId="20577"/>
          <ac:spMkLst>
            <pc:docMk/>
            <pc:sldMk cId="1610955989" sldId="257"/>
            <ac:spMk id="3" creationId="{A4EF19FE-BFED-4A1E-8A16-DAB585242077}"/>
          </ac:spMkLst>
        </pc:spChg>
        <pc:spChg chg="add del">
          <ac:chgData name="박 성훈" userId="3c0ba459186e5927" providerId="Windows Live" clId="Web-{47E4F917-46D9-4A48-AEBE-D2386C407030}" dt="2020-10-06T05:33:23.558" v="2"/>
          <ac:spMkLst>
            <pc:docMk/>
            <pc:sldMk cId="1610955989" sldId="257"/>
            <ac:spMk id="7" creationId="{3946F6A7-0B48-49A7-8E23-3C1F0993999F}"/>
          </ac:spMkLst>
        </pc:spChg>
        <pc:spChg chg="add del">
          <ac:chgData name="박 성훈" userId="3c0ba459186e5927" providerId="Windows Live" clId="Web-{47E4F917-46D9-4A48-AEBE-D2386C407030}" dt="2020-10-06T05:33:23.558" v="2"/>
          <ac:spMkLst>
            <pc:docMk/>
            <pc:sldMk cId="1610955989" sldId="257"/>
            <ac:spMk id="9" creationId="{F53AD421-C5C8-4C52-9DD0-6A594F21A5DB}"/>
          </ac:spMkLst>
        </pc:spChg>
        <pc:spChg chg="add del">
          <ac:chgData name="박 성훈" userId="3c0ba459186e5927" providerId="Windows Live" clId="Web-{47E4F917-46D9-4A48-AEBE-D2386C407030}" dt="2020-10-06T05:33:23.558" v="2"/>
          <ac:spMkLst>
            <pc:docMk/>
            <pc:sldMk cId="1610955989" sldId="257"/>
            <ac:spMk id="12" creationId="{6D7E5B0F-5185-440A-8222-321C1D118ABE}"/>
          </ac:spMkLst>
        </pc:spChg>
        <pc:spChg chg="add">
          <ac:chgData name="박 성훈" userId="3c0ba459186e5927" providerId="Windows Live" clId="Web-{47E4F917-46D9-4A48-AEBE-D2386C407030}" dt="2020-10-06T05:33:23.558" v="2"/>
          <ac:spMkLst>
            <pc:docMk/>
            <pc:sldMk cId="1610955989" sldId="257"/>
            <ac:spMk id="14" creationId="{374F4650-42B0-4647-B817-730B9BE72FEC}"/>
          </ac:spMkLst>
        </pc:spChg>
        <pc:spChg chg="add">
          <ac:chgData name="박 성훈" userId="3c0ba459186e5927" providerId="Windows Live" clId="Web-{47E4F917-46D9-4A48-AEBE-D2386C407030}" dt="2020-10-06T05:33:23.558" v="2"/>
          <ac:spMkLst>
            <pc:docMk/>
            <pc:sldMk cId="1610955989" sldId="257"/>
            <ac:spMk id="15" creationId="{EF80D4DD-EE29-450D-A187-E8892B853FC9}"/>
          </ac:spMkLst>
        </pc:spChg>
        <pc:spChg chg="add del">
          <ac:chgData name="박 성훈" userId="3c0ba459186e5927" providerId="Windows Live" clId="Web-{47E4F917-46D9-4A48-AEBE-D2386C407030}" dt="2020-10-06T05:33:23.543" v="1"/>
          <ac:spMkLst>
            <pc:docMk/>
            <pc:sldMk cId="1610955989" sldId="257"/>
            <ac:spMk id="17" creationId="{AC17DE74-01C9-4859-B65A-85CF999E8580}"/>
          </ac:spMkLst>
        </pc:spChg>
        <pc:spChg chg="add del">
          <ac:chgData name="박 성훈" userId="3c0ba459186e5927" providerId="Windows Live" clId="Web-{47E4F917-46D9-4A48-AEBE-D2386C407030}" dt="2020-10-06T05:33:23.543" v="1"/>
          <ac:spMkLst>
            <pc:docMk/>
            <pc:sldMk cId="1610955989" sldId="257"/>
            <ac:spMk id="19" creationId="{068C0432-0E90-4CC1-8CD3-D44A90DF07EF}"/>
          </ac:spMkLst>
        </pc:spChg>
      </pc:sldChg>
      <pc:sldChg chg="addSp modSp new mod setBg">
        <pc:chgData name="박 성훈" userId="3c0ba459186e5927" providerId="Windows Live" clId="Web-{47E4F917-46D9-4A48-AEBE-D2386C407030}" dt="2020-10-06T05:41:28.352" v="298" actId="20577"/>
        <pc:sldMkLst>
          <pc:docMk/>
          <pc:sldMk cId="63454499" sldId="258"/>
        </pc:sldMkLst>
        <pc:spChg chg="mod">
          <ac:chgData name="박 성훈" userId="3c0ba459186e5927" providerId="Windows Live" clId="Web-{47E4F917-46D9-4A48-AEBE-D2386C407030}" dt="2020-10-06T05:40:19.804" v="174" actId="20577"/>
          <ac:spMkLst>
            <pc:docMk/>
            <pc:sldMk cId="63454499" sldId="258"/>
            <ac:spMk id="2" creationId="{C81531F7-C539-477A-B8EF-2470DE358590}"/>
          </ac:spMkLst>
        </pc:spChg>
        <pc:spChg chg="mod">
          <ac:chgData name="박 성훈" userId="3c0ba459186e5927" providerId="Windows Live" clId="Web-{47E4F917-46D9-4A48-AEBE-D2386C407030}" dt="2020-10-06T05:41:28.352" v="298" actId="20577"/>
          <ac:spMkLst>
            <pc:docMk/>
            <pc:sldMk cId="63454499" sldId="258"/>
            <ac:spMk id="3" creationId="{D6ED1EC1-A88B-4250-BF48-20CA92A6ECBD}"/>
          </ac:spMkLst>
        </pc:spChg>
        <pc:spChg chg="add mod">
          <ac:chgData name="박 성훈" userId="3c0ba459186e5927" providerId="Windows Live" clId="Web-{47E4F917-46D9-4A48-AEBE-D2386C407030}" dt="2020-10-06T05:41:05.961" v="237" actId="20577"/>
          <ac:spMkLst>
            <pc:docMk/>
            <pc:sldMk cId="63454499" sldId="258"/>
            <ac:spMk id="8" creationId="{777A147A-9ED8-46B4-8660-1B3C2AA880B5}"/>
          </ac:spMkLst>
        </pc:spChg>
        <pc:spChg chg="add">
          <ac:chgData name="박 성훈" userId="3c0ba459186e5927" providerId="Windows Live" clId="Web-{47E4F917-46D9-4A48-AEBE-D2386C407030}" dt="2020-10-06T05:40:07.850" v="121"/>
          <ac:spMkLst>
            <pc:docMk/>
            <pc:sldMk cId="63454499" sldId="258"/>
            <ac:spMk id="10" creationId="{5D6C15A0-C087-4593-8414-2B4EC1CDC3DE}"/>
          </ac:spMkLst>
        </pc:spChg>
      </pc:sldChg>
      <pc:sldChg chg="addSp modSp new mod setBg">
        <pc:chgData name="박 성훈" userId="3c0ba459186e5927" providerId="Windows Live" clId="Web-{47E4F917-46D9-4A48-AEBE-D2386C407030}" dt="2020-10-06T05:44:05.731" v="461" actId="20577"/>
        <pc:sldMkLst>
          <pc:docMk/>
          <pc:sldMk cId="3796369931" sldId="259"/>
        </pc:sldMkLst>
        <pc:spChg chg="mod">
          <ac:chgData name="박 성훈" userId="3c0ba459186e5927" providerId="Windows Live" clId="Web-{47E4F917-46D9-4A48-AEBE-D2386C407030}" dt="2020-10-06T05:44:05.731" v="461" actId="20577"/>
          <ac:spMkLst>
            <pc:docMk/>
            <pc:sldMk cId="3796369931" sldId="259"/>
            <ac:spMk id="2" creationId="{5140843E-4BA3-4DA8-8DC0-0A06334FF045}"/>
          </ac:spMkLst>
        </pc:spChg>
        <pc:spChg chg="mod">
          <ac:chgData name="박 성훈" userId="3c0ba459186e5927" providerId="Windows Live" clId="Web-{47E4F917-46D9-4A48-AEBE-D2386C407030}" dt="2020-10-06T05:42:34.698" v="367" actId="20577"/>
          <ac:spMkLst>
            <pc:docMk/>
            <pc:sldMk cId="3796369931" sldId="259"/>
            <ac:spMk id="3" creationId="{797FFDD8-8F9B-4AAC-98DB-C7EB5CB8DA92}"/>
          </ac:spMkLst>
        </pc:spChg>
        <pc:spChg chg="add">
          <ac:chgData name="박 성훈" userId="3c0ba459186e5927" providerId="Windows Live" clId="Web-{47E4F917-46D9-4A48-AEBE-D2386C407030}" dt="2020-10-06T05:41:52.119" v="321"/>
          <ac:spMkLst>
            <pc:docMk/>
            <pc:sldMk cId="3796369931" sldId="259"/>
            <ac:spMk id="8" creationId="{100EDD19-6802-4EC3-95CE-CFFAB042CFD6}"/>
          </ac:spMkLst>
        </pc:spChg>
        <pc:spChg chg="add">
          <ac:chgData name="박 성훈" userId="3c0ba459186e5927" providerId="Windows Live" clId="Web-{47E4F917-46D9-4A48-AEBE-D2386C407030}" dt="2020-10-06T05:41:52.119" v="321"/>
          <ac:spMkLst>
            <pc:docMk/>
            <pc:sldMk cId="3796369931" sldId="259"/>
            <ac:spMk id="10" creationId="{DB17E863-922E-4C26-BD64-E8FD41D28661}"/>
          </ac:spMkLst>
        </pc:spChg>
      </pc:sldChg>
      <pc:sldChg chg="addSp delSp modSp new mod setBg">
        <pc:chgData name="박 성훈" userId="3c0ba459186e5927" providerId="Windows Live" clId="Web-{47E4F917-46D9-4A48-AEBE-D2386C407030}" dt="2020-10-06T05:46:08.563" v="596"/>
        <pc:sldMkLst>
          <pc:docMk/>
          <pc:sldMk cId="3432187" sldId="260"/>
        </pc:sldMkLst>
        <pc:spChg chg="mod">
          <ac:chgData name="박 성훈" userId="3c0ba459186e5927" providerId="Windows Live" clId="Web-{47E4F917-46D9-4A48-AEBE-D2386C407030}" dt="2020-10-06T05:46:08.547" v="595"/>
          <ac:spMkLst>
            <pc:docMk/>
            <pc:sldMk cId="3432187" sldId="260"/>
            <ac:spMk id="2" creationId="{16A41858-45D8-4D15-8B28-7EDB81043033}"/>
          </ac:spMkLst>
        </pc:spChg>
        <pc:spChg chg="add del mod">
          <ac:chgData name="박 성훈" userId="3c0ba459186e5927" providerId="Windows Live" clId="Web-{47E4F917-46D9-4A48-AEBE-D2386C407030}" dt="2020-10-06T05:46:08.563" v="596"/>
          <ac:spMkLst>
            <pc:docMk/>
            <pc:sldMk cId="3432187" sldId="260"/>
            <ac:spMk id="3" creationId="{084A58ED-4EF9-4AEC-AE96-59D78A3DAC81}"/>
          </ac:spMkLst>
        </pc:spChg>
        <pc:spChg chg="add del">
          <ac:chgData name="박 성훈" userId="3c0ba459186e5927" providerId="Windows Live" clId="Web-{47E4F917-46D9-4A48-AEBE-D2386C407030}" dt="2020-10-06T05:46:08.563" v="596"/>
          <ac:spMkLst>
            <pc:docMk/>
            <pc:sldMk cId="3432187" sldId="260"/>
            <ac:spMk id="8" creationId="{100EDD19-6802-4EC3-95CE-CFFAB042CFD6}"/>
          </ac:spMkLst>
        </pc:spChg>
        <pc:spChg chg="add del">
          <ac:chgData name="박 성훈" userId="3c0ba459186e5927" providerId="Windows Live" clId="Web-{47E4F917-46D9-4A48-AEBE-D2386C407030}" dt="2020-10-06T05:46:08.563" v="596"/>
          <ac:spMkLst>
            <pc:docMk/>
            <pc:sldMk cId="3432187" sldId="260"/>
            <ac:spMk id="10" creationId="{DB17E863-922E-4C26-BD64-E8FD41D28661}"/>
          </ac:spMkLst>
        </pc:spChg>
        <pc:spChg chg="add">
          <ac:chgData name="박 성훈" userId="3c0ba459186e5927" providerId="Windows Live" clId="Web-{47E4F917-46D9-4A48-AEBE-D2386C407030}" dt="2020-10-06T05:46:08.563" v="596"/>
          <ac:spMkLst>
            <pc:docMk/>
            <pc:sldMk cId="3432187" sldId="260"/>
            <ac:spMk id="13" creationId="{100EDD19-6802-4EC3-95CE-CFFAB042CFD6}"/>
          </ac:spMkLst>
        </pc:spChg>
        <pc:spChg chg="add">
          <ac:chgData name="박 성훈" userId="3c0ba459186e5927" providerId="Windows Live" clId="Web-{47E4F917-46D9-4A48-AEBE-D2386C407030}" dt="2020-10-06T05:46:08.563" v="596"/>
          <ac:spMkLst>
            <pc:docMk/>
            <pc:sldMk cId="3432187" sldId="260"/>
            <ac:spMk id="14" creationId="{DB17E863-922E-4C26-BD64-E8FD41D28661}"/>
          </ac:spMkLst>
        </pc:spChg>
        <pc:spChg chg="add del">
          <ac:chgData name="박 성훈" userId="3c0ba459186e5927" providerId="Windows Live" clId="Web-{47E4F917-46D9-4A48-AEBE-D2386C407030}" dt="2020-10-06T05:46:08.547" v="595"/>
          <ac:spMkLst>
            <pc:docMk/>
            <pc:sldMk cId="3432187" sldId="260"/>
            <ac:spMk id="15" creationId="{3946F6A7-0B48-49A7-8E23-3C1F0993999F}"/>
          </ac:spMkLst>
        </pc:spChg>
        <pc:spChg chg="add del">
          <ac:chgData name="박 성훈" userId="3c0ba459186e5927" providerId="Windows Live" clId="Web-{47E4F917-46D9-4A48-AEBE-D2386C407030}" dt="2020-10-06T05:46:06.156" v="593"/>
          <ac:spMkLst>
            <pc:docMk/>
            <pc:sldMk cId="3432187" sldId="260"/>
            <ac:spMk id="16" creationId="{43DAA0EF-336D-4CDC-A9A2-8460363E27FE}"/>
          </ac:spMkLst>
        </pc:spChg>
        <pc:spChg chg="add del">
          <ac:chgData name="박 성훈" userId="3c0ba459186e5927" providerId="Windows Live" clId="Web-{47E4F917-46D9-4A48-AEBE-D2386C407030}" dt="2020-10-06T05:46:08.547" v="595"/>
          <ac:spMkLst>
            <pc:docMk/>
            <pc:sldMk cId="3432187" sldId="260"/>
            <ac:spMk id="17" creationId="{F53AD421-C5C8-4C52-9DD0-6A594F21A5DB}"/>
          </ac:spMkLst>
        </pc:spChg>
        <pc:spChg chg="add del">
          <ac:chgData name="박 성훈" userId="3c0ba459186e5927" providerId="Windows Live" clId="Web-{47E4F917-46D9-4A48-AEBE-D2386C407030}" dt="2020-10-06T05:46:06.156" v="593"/>
          <ac:spMkLst>
            <pc:docMk/>
            <pc:sldMk cId="3432187" sldId="260"/>
            <ac:spMk id="18" creationId="{FD079A19-B31E-4129-A464-7547FF05AE33}"/>
          </ac:spMkLst>
        </pc:spChg>
        <pc:spChg chg="add del">
          <ac:chgData name="박 성훈" userId="3c0ba459186e5927" providerId="Windows Live" clId="Web-{47E4F917-46D9-4A48-AEBE-D2386C407030}" dt="2020-10-06T05:46:08.547" v="595"/>
          <ac:spMkLst>
            <pc:docMk/>
            <pc:sldMk cId="3432187" sldId="260"/>
            <ac:spMk id="19" creationId="{6D7E5B0F-5185-440A-8222-321C1D118ABE}"/>
          </ac:spMkLst>
        </pc:spChg>
        <pc:graphicFrameChg chg="add del">
          <ac:chgData name="박 성훈" userId="3c0ba459186e5927" providerId="Windows Live" clId="Web-{47E4F917-46D9-4A48-AEBE-D2386C407030}" dt="2020-10-06T05:46:06.156" v="593"/>
          <ac:graphicFrameMkLst>
            <pc:docMk/>
            <pc:sldMk cId="3432187" sldId="260"/>
            <ac:graphicFrameMk id="12" creationId="{1A67973C-DC58-440E-A9C2-11315A01BF93}"/>
          </ac:graphicFrameMkLst>
        </pc:graphicFrameChg>
      </pc:sldChg>
      <pc:sldChg chg="addSp modSp new mod setBg">
        <pc:chgData name="박 성훈" userId="3c0ba459186e5927" providerId="Windows Live" clId="Web-{47E4F917-46D9-4A48-AEBE-D2386C407030}" dt="2020-10-06T05:45:50.297" v="590"/>
        <pc:sldMkLst>
          <pc:docMk/>
          <pc:sldMk cId="2109427643" sldId="261"/>
        </pc:sldMkLst>
        <pc:spChg chg="mod">
          <ac:chgData name="박 성훈" userId="3c0ba459186e5927" providerId="Windows Live" clId="Web-{47E4F917-46D9-4A48-AEBE-D2386C407030}" dt="2020-10-06T05:45:50.297" v="590"/>
          <ac:spMkLst>
            <pc:docMk/>
            <pc:sldMk cId="2109427643" sldId="261"/>
            <ac:spMk id="2" creationId="{3B7E8B8D-13B4-4B58-B506-263D6EDCF8CC}"/>
          </ac:spMkLst>
        </pc:spChg>
        <pc:spChg chg="mod">
          <ac:chgData name="박 성훈" userId="3c0ba459186e5927" providerId="Windows Live" clId="Web-{47E4F917-46D9-4A48-AEBE-D2386C407030}" dt="2020-10-06T05:45:50.297" v="590"/>
          <ac:spMkLst>
            <pc:docMk/>
            <pc:sldMk cId="2109427643" sldId="261"/>
            <ac:spMk id="3" creationId="{DCD9FA98-264E-4622-8F2E-61C8579C9575}"/>
          </ac:spMkLst>
        </pc:spChg>
        <pc:spChg chg="add">
          <ac:chgData name="박 성훈" userId="3c0ba459186e5927" providerId="Windows Live" clId="Web-{47E4F917-46D9-4A48-AEBE-D2386C407030}" dt="2020-10-06T05:45:50.297" v="590"/>
          <ac:spMkLst>
            <pc:docMk/>
            <pc:sldMk cId="2109427643" sldId="261"/>
            <ac:spMk id="8" creationId="{100EDD19-6802-4EC3-95CE-CFFAB042CFD6}"/>
          </ac:spMkLst>
        </pc:spChg>
        <pc:spChg chg="add">
          <ac:chgData name="박 성훈" userId="3c0ba459186e5927" providerId="Windows Live" clId="Web-{47E4F917-46D9-4A48-AEBE-D2386C407030}" dt="2020-10-06T05:45:50.297" v="590"/>
          <ac:spMkLst>
            <pc:docMk/>
            <pc:sldMk cId="2109427643" sldId="261"/>
            <ac:spMk id="10" creationId="{DB17E863-922E-4C26-BD64-E8FD41D28661}"/>
          </ac:spMkLst>
        </pc:spChg>
      </pc:sldChg>
      <pc:sldChg chg="addSp delSp modSp new mod setBg">
        <pc:chgData name="박 성훈" userId="3c0ba459186e5927" providerId="Windows Live" clId="Web-{47E4F917-46D9-4A48-AEBE-D2386C407030}" dt="2020-10-06T05:46:29.220" v="601"/>
        <pc:sldMkLst>
          <pc:docMk/>
          <pc:sldMk cId="2839829882" sldId="262"/>
        </pc:sldMkLst>
        <pc:spChg chg="mod">
          <ac:chgData name="박 성훈" userId="3c0ba459186e5927" providerId="Windows Live" clId="Web-{47E4F917-46D9-4A48-AEBE-D2386C407030}" dt="2020-10-06T05:46:29.220" v="601"/>
          <ac:spMkLst>
            <pc:docMk/>
            <pc:sldMk cId="2839829882" sldId="262"/>
            <ac:spMk id="2" creationId="{A2D34CFD-24AB-45CF-9FCA-D016B33A8FF5}"/>
          </ac:spMkLst>
        </pc:spChg>
        <pc:spChg chg="add del mod">
          <ac:chgData name="박 성훈" userId="3c0ba459186e5927" providerId="Windows Live" clId="Web-{47E4F917-46D9-4A48-AEBE-D2386C407030}" dt="2020-10-06T05:46:29.220" v="601"/>
          <ac:spMkLst>
            <pc:docMk/>
            <pc:sldMk cId="2839829882" sldId="262"/>
            <ac:spMk id="3" creationId="{BD7BD0F4-5A29-45E6-8826-A2DF02069DD5}"/>
          </ac:spMkLst>
        </pc:spChg>
        <pc:spChg chg="add del">
          <ac:chgData name="박 성훈" userId="3c0ba459186e5927" providerId="Windows Live" clId="Web-{47E4F917-46D9-4A48-AEBE-D2386C407030}" dt="2020-10-06T05:46:29.220" v="601"/>
          <ac:spMkLst>
            <pc:docMk/>
            <pc:sldMk cId="2839829882" sldId="262"/>
            <ac:spMk id="8" creationId="{100EDD19-6802-4EC3-95CE-CFFAB042CFD6}"/>
          </ac:spMkLst>
        </pc:spChg>
        <pc:spChg chg="add del">
          <ac:chgData name="박 성훈" userId="3c0ba459186e5927" providerId="Windows Live" clId="Web-{47E4F917-46D9-4A48-AEBE-D2386C407030}" dt="2020-10-06T05:46:29.220" v="601"/>
          <ac:spMkLst>
            <pc:docMk/>
            <pc:sldMk cId="2839829882" sldId="262"/>
            <ac:spMk id="10" creationId="{DB17E863-922E-4C26-BD64-E8FD41D28661}"/>
          </ac:spMkLst>
        </pc:spChg>
        <pc:spChg chg="add">
          <ac:chgData name="박 성훈" userId="3c0ba459186e5927" providerId="Windows Live" clId="Web-{47E4F917-46D9-4A48-AEBE-D2386C407030}" dt="2020-10-06T05:46:29.220" v="601"/>
          <ac:spMkLst>
            <pc:docMk/>
            <pc:sldMk cId="2839829882" sldId="262"/>
            <ac:spMk id="13" creationId="{777A147A-9ED8-46B4-8660-1B3C2AA880B5}"/>
          </ac:spMkLst>
        </pc:spChg>
        <pc:spChg chg="add">
          <ac:chgData name="박 성훈" userId="3c0ba459186e5927" providerId="Windows Live" clId="Web-{47E4F917-46D9-4A48-AEBE-D2386C407030}" dt="2020-10-06T05:46:29.220" v="601"/>
          <ac:spMkLst>
            <pc:docMk/>
            <pc:sldMk cId="2839829882" sldId="262"/>
            <ac:spMk id="14" creationId="{5D6C15A0-C087-4593-8414-2B4EC1CDC3DE}"/>
          </ac:spMkLst>
        </pc:spChg>
        <pc:spChg chg="add del">
          <ac:chgData name="박 성훈" userId="3c0ba459186e5927" providerId="Windows Live" clId="Web-{47E4F917-46D9-4A48-AEBE-D2386C407030}" dt="2020-10-06T05:46:29.204" v="600"/>
          <ac:spMkLst>
            <pc:docMk/>
            <pc:sldMk cId="2839829882" sldId="262"/>
            <ac:spMk id="15" creationId="{100EDD19-6802-4EC3-95CE-CFFAB042CFD6}"/>
          </ac:spMkLst>
        </pc:spChg>
        <pc:spChg chg="add del">
          <ac:chgData name="박 성훈" userId="3c0ba459186e5927" providerId="Windows Live" clId="Web-{47E4F917-46D9-4A48-AEBE-D2386C407030}" dt="2020-10-06T05:46:23.641" v="598"/>
          <ac:spMkLst>
            <pc:docMk/>
            <pc:sldMk cId="2839829882" sldId="262"/>
            <ac:spMk id="16" creationId="{247B6BBF-09F2-4A29-AE4E-3771E2924817}"/>
          </ac:spMkLst>
        </pc:spChg>
        <pc:spChg chg="add del">
          <ac:chgData name="박 성훈" userId="3c0ba459186e5927" providerId="Windows Live" clId="Web-{47E4F917-46D9-4A48-AEBE-D2386C407030}" dt="2020-10-06T05:46:29.204" v="600"/>
          <ac:spMkLst>
            <pc:docMk/>
            <pc:sldMk cId="2839829882" sldId="262"/>
            <ac:spMk id="17" creationId="{DB17E863-922E-4C26-BD64-E8FD41D28661}"/>
          </ac:spMkLst>
        </pc:spChg>
        <pc:spChg chg="add del">
          <ac:chgData name="박 성훈" userId="3c0ba459186e5927" providerId="Windows Live" clId="Web-{47E4F917-46D9-4A48-AEBE-D2386C407030}" dt="2020-10-06T05:46:23.641" v="598"/>
          <ac:spMkLst>
            <pc:docMk/>
            <pc:sldMk cId="2839829882" sldId="262"/>
            <ac:spMk id="18" creationId="{535742DD-1B16-4E9D-B715-0D74B4574A68}"/>
          </ac:spMkLst>
        </pc:spChg>
        <pc:graphicFrameChg chg="add del">
          <ac:chgData name="박 성훈" userId="3c0ba459186e5927" providerId="Windows Live" clId="Web-{47E4F917-46D9-4A48-AEBE-D2386C407030}" dt="2020-10-06T05:46:23.641" v="598"/>
          <ac:graphicFrameMkLst>
            <pc:docMk/>
            <pc:sldMk cId="2839829882" sldId="262"/>
            <ac:graphicFrameMk id="12" creationId="{E8E294B1-EB00-4442-B907-ABA06D2DFB18}"/>
          </ac:graphicFrameMkLst>
        </pc:graphicFrameChg>
      </pc:sldChg>
      <pc:sldChg chg="addSp delSp modSp new mod setBg">
        <pc:chgData name="박 성훈" userId="3c0ba459186e5927" providerId="Windows Live" clId="Web-{47E4F917-46D9-4A48-AEBE-D2386C407030}" dt="2020-10-06T05:48:43.395" v="676" actId="20577"/>
        <pc:sldMkLst>
          <pc:docMk/>
          <pc:sldMk cId="4140657362" sldId="263"/>
        </pc:sldMkLst>
        <pc:spChg chg="mod">
          <ac:chgData name="박 성훈" userId="3c0ba459186e5927" providerId="Windows Live" clId="Web-{47E4F917-46D9-4A48-AEBE-D2386C407030}" dt="2020-10-06T05:48:18.066" v="665"/>
          <ac:spMkLst>
            <pc:docMk/>
            <pc:sldMk cId="4140657362" sldId="263"/>
            <ac:spMk id="2" creationId="{AD76F669-3646-4283-B650-D669ABC4DF08}"/>
          </ac:spMkLst>
        </pc:spChg>
        <pc:spChg chg="add del mod">
          <ac:chgData name="박 성훈" userId="3c0ba459186e5927" providerId="Windows Live" clId="Web-{47E4F917-46D9-4A48-AEBE-D2386C407030}" dt="2020-10-06T05:48:43.395" v="676" actId="20577"/>
          <ac:spMkLst>
            <pc:docMk/>
            <pc:sldMk cId="4140657362" sldId="263"/>
            <ac:spMk id="3" creationId="{C3717284-A44A-4DB7-A96A-B136E5533ABF}"/>
          </ac:spMkLst>
        </pc:spChg>
        <pc:spChg chg="add del">
          <ac:chgData name="박 성훈" userId="3c0ba459186e5927" providerId="Windows Live" clId="Web-{47E4F917-46D9-4A48-AEBE-D2386C407030}" dt="2020-10-06T05:48:18.066" v="665"/>
          <ac:spMkLst>
            <pc:docMk/>
            <pc:sldMk cId="4140657362" sldId="263"/>
            <ac:spMk id="5" creationId="{AC17DE74-01C9-4859-B65A-85CF999E8580}"/>
          </ac:spMkLst>
        </pc:spChg>
        <pc:spChg chg="add del">
          <ac:chgData name="박 성훈" userId="3c0ba459186e5927" providerId="Windows Live" clId="Web-{47E4F917-46D9-4A48-AEBE-D2386C407030}" dt="2020-10-06T05:48:18.066" v="665"/>
          <ac:spMkLst>
            <pc:docMk/>
            <pc:sldMk cId="4140657362" sldId="263"/>
            <ac:spMk id="6" creationId="{068C0432-0E90-4CC1-8CD3-D44A90DF07EF}"/>
          </ac:spMkLst>
        </pc:spChg>
        <pc:spChg chg="add del">
          <ac:chgData name="박 성훈" userId="3c0ba459186e5927" providerId="Windows Live" clId="Web-{47E4F917-46D9-4A48-AEBE-D2386C407030}" dt="2020-10-06T05:47:21.971" v="640"/>
          <ac:spMkLst>
            <pc:docMk/>
            <pc:sldMk cId="4140657362" sldId="263"/>
            <ac:spMk id="8" creationId="{777A147A-9ED8-46B4-8660-1B3C2AA880B5}"/>
          </ac:spMkLst>
        </pc:spChg>
        <pc:spChg chg="add del">
          <ac:chgData name="박 성훈" userId="3c0ba459186e5927" providerId="Windows Live" clId="Web-{47E4F917-46D9-4A48-AEBE-D2386C407030}" dt="2020-10-06T05:47:21.971" v="640"/>
          <ac:spMkLst>
            <pc:docMk/>
            <pc:sldMk cId="4140657362" sldId="263"/>
            <ac:spMk id="10" creationId="{5D6C15A0-C087-4593-8414-2B4EC1CDC3DE}"/>
          </ac:spMkLst>
        </pc:spChg>
        <pc:spChg chg="add">
          <ac:chgData name="박 성훈" userId="3c0ba459186e5927" providerId="Windows Live" clId="Web-{47E4F917-46D9-4A48-AEBE-D2386C407030}" dt="2020-10-06T05:48:18.066" v="665"/>
          <ac:spMkLst>
            <pc:docMk/>
            <pc:sldMk cId="4140657362" sldId="263"/>
            <ac:spMk id="11" creationId="{8E85DA1B-67EF-4FFA-9A25-F4413DA63C68}"/>
          </ac:spMkLst>
        </pc:spChg>
        <pc:spChg chg="add">
          <ac:chgData name="박 성훈" userId="3c0ba459186e5927" providerId="Windows Live" clId="Web-{47E4F917-46D9-4A48-AEBE-D2386C407030}" dt="2020-10-06T05:48:18.066" v="665"/>
          <ac:spMkLst>
            <pc:docMk/>
            <pc:sldMk cId="4140657362" sldId="263"/>
            <ac:spMk id="13" creationId="{13875C79-AB54-449E-990C-6A3157409BDF}"/>
          </ac:spMkLst>
        </pc:spChg>
        <pc:graphicFrameChg chg="add del">
          <ac:chgData name="박 성훈" userId="3c0ba459186e5927" providerId="Windows Live" clId="Web-{47E4F917-46D9-4A48-AEBE-D2386C407030}" dt="2020-10-06T05:48:12.644" v="664"/>
          <ac:graphicFrameMkLst>
            <pc:docMk/>
            <pc:sldMk cId="4140657362" sldId="263"/>
            <ac:graphicFrameMk id="4" creationId="{B4A908CF-85DB-493D-9203-C9AD0AE41740}"/>
          </ac:graphicFrameMkLst>
        </pc:graphicFrameChg>
      </pc:sldChg>
      <pc:sldChg chg="addSp modSp new mod setBg">
        <pc:chgData name="박 성훈" userId="3c0ba459186e5927" providerId="Windows Live" clId="Web-{47E4F917-46D9-4A48-AEBE-D2386C407030}" dt="2020-10-06T05:49:56.725" v="746"/>
        <pc:sldMkLst>
          <pc:docMk/>
          <pc:sldMk cId="1858820509" sldId="264"/>
        </pc:sldMkLst>
        <pc:spChg chg="mod">
          <ac:chgData name="박 성훈" userId="3c0ba459186e5927" providerId="Windows Live" clId="Web-{47E4F917-46D9-4A48-AEBE-D2386C407030}" dt="2020-10-06T05:49:56.725" v="746"/>
          <ac:spMkLst>
            <pc:docMk/>
            <pc:sldMk cId="1858820509" sldId="264"/>
            <ac:spMk id="2" creationId="{1F4C7AD1-21D7-49E3-A4BA-B2B4D3F02388}"/>
          </ac:spMkLst>
        </pc:spChg>
        <pc:spChg chg="mod">
          <ac:chgData name="박 성훈" userId="3c0ba459186e5927" providerId="Windows Live" clId="Web-{47E4F917-46D9-4A48-AEBE-D2386C407030}" dt="2020-10-06T05:49:56.725" v="746"/>
          <ac:spMkLst>
            <pc:docMk/>
            <pc:sldMk cId="1858820509" sldId="264"/>
            <ac:spMk id="3" creationId="{D28D9D9B-BC24-4189-A0F1-4206A5368C28}"/>
          </ac:spMkLst>
        </pc:spChg>
        <pc:spChg chg="add">
          <ac:chgData name="박 성훈" userId="3c0ba459186e5927" providerId="Windows Live" clId="Web-{47E4F917-46D9-4A48-AEBE-D2386C407030}" dt="2020-10-06T05:49:56.725" v="746"/>
          <ac:spMkLst>
            <pc:docMk/>
            <pc:sldMk cId="1858820509" sldId="264"/>
            <ac:spMk id="8" creationId="{100EDD19-6802-4EC3-95CE-CFFAB042CFD6}"/>
          </ac:spMkLst>
        </pc:spChg>
        <pc:spChg chg="add">
          <ac:chgData name="박 성훈" userId="3c0ba459186e5927" providerId="Windows Live" clId="Web-{47E4F917-46D9-4A48-AEBE-D2386C407030}" dt="2020-10-06T05:49:56.725" v="746"/>
          <ac:spMkLst>
            <pc:docMk/>
            <pc:sldMk cId="1858820509" sldId="264"/>
            <ac:spMk id="10" creationId="{DB17E863-922E-4C26-BD64-E8FD41D28661}"/>
          </ac:spMkLst>
        </pc:spChg>
      </pc:sldChg>
      <pc:sldChg chg="addSp delSp modSp new mod setBg">
        <pc:chgData name="박 성훈" userId="3c0ba459186e5927" providerId="Windows Live" clId="Web-{47E4F917-46D9-4A48-AEBE-D2386C407030}" dt="2020-10-06T05:51:05.305" v="899" actId="20577"/>
        <pc:sldMkLst>
          <pc:docMk/>
          <pc:sldMk cId="2696014458" sldId="265"/>
        </pc:sldMkLst>
        <pc:spChg chg="mod">
          <ac:chgData name="박 성훈" userId="3c0ba459186e5927" providerId="Windows Live" clId="Web-{47E4F917-46D9-4A48-AEBE-D2386C407030}" dt="2020-10-06T05:50:18.382" v="753" actId="20577"/>
          <ac:spMkLst>
            <pc:docMk/>
            <pc:sldMk cId="2696014458" sldId="265"/>
            <ac:spMk id="2" creationId="{DC9D2355-C1F6-4B92-9572-E7BF13ADEC0C}"/>
          </ac:spMkLst>
        </pc:spChg>
        <pc:spChg chg="mod">
          <ac:chgData name="박 성훈" userId="3c0ba459186e5927" providerId="Windows Live" clId="Web-{47E4F917-46D9-4A48-AEBE-D2386C407030}" dt="2020-10-06T05:51:05.305" v="899" actId="20577"/>
          <ac:spMkLst>
            <pc:docMk/>
            <pc:sldMk cId="2696014458" sldId="265"/>
            <ac:spMk id="3" creationId="{70AD2E58-2DEA-45C7-AE1C-537B7BD44320}"/>
          </ac:spMkLst>
        </pc:spChg>
        <pc:spChg chg="add">
          <ac:chgData name="박 성훈" userId="3c0ba459186e5927" providerId="Windows Live" clId="Web-{47E4F917-46D9-4A48-AEBE-D2386C407030}" dt="2020-10-06T05:50:06.850" v="749"/>
          <ac:spMkLst>
            <pc:docMk/>
            <pc:sldMk cId="2696014458" sldId="265"/>
            <ac:spMk id="5" creationId="{745DEEED-BE3A-4307-800A-45F555B51C2E}"/>
          </ac:spMkLst>
        </pc:spChg>
        <pc:spChg chg="add">
          <ac:chgData name="박 성훈" userId="3c0ba459186e5927" providerId="Windows Live" clId="Web-{47E4F917-46D9-4A48-AEBE-D2386C407030}" dt="2020-10-06T05:50:06.850" v="749"/>
          <ac:spMkLst>
            <pc:docMk/>
            <pc:sldMk cId="2696014458" sldId="265"/>
            <ac:spMk id="6" creationId="{F5C73706-35AD-4797-B796-D806B8FE5A35}"/>
          </ac:spMkLst>
        </pc:spChg>
        <pc:spChg chg="add del">
          <ac:chgData name="박 성훈" userId="3c0ba459186e5927" providerId="Windows Live" clId="Web-{47E4F917-46D9-4A48-AEBE-D2386C407030}" dt="2020-10-06T05:50:06.835" v="748"/>
          <ac:spMkLst>
            <pc:docMk/>
            <pc:sldMk cId="2696014458" sldId="265"/>
            <ac:spMk id="8" creationId="{C05CBC3C-2E5A-4839-8B9B-2E5A6ADF0F58}"/>
          </ac:spMkLst>
        </pc:spChg>
        <pc:spChg chg="add del">
          <ac:chgData name="박 성훈" userId="3c0ba459186e5927" providerId="Windows Live" clId="Web-{47E4F917-46D9-4A48-AEBE-D2386C407030}" dt="2020-10-06T05:50:06.835" v="748"/>
          <ac:spMkLst>
            <pc:docMk/>
            <pc:sldMk cId="2696014458" sldId="265"/>
            <ac:spMk id="10" creationId="{827FF362-FC97-4BF5-949B-D4ADFA26E457}"/>
          </ac:spMkLst>
        </pc:spChg>
      </pc:sldChg>
      <pc:sldChg chg="addSp modSp new mod setBg">
        <pc:chgData name="박 성훈" userId="3c0ba459186e5927" providerId="Windows Live" clId="Web-{47E4F917-46D9-4A48-AEBE-D2386C407030}" dt="2020-10-06T05:51:17.102" v="911"/>
        <pc:sldMkLst>
          <pc:docMk/>
          <pc:sldMk cId="2174705659" sldId="266"/>
        </pc:sldMkLst>
        <pc:spChg chg="mod">
          <ac:chgData name="박 성훈" userId="3c0ba459186e5927" providerId="Windows Live" clId="Web-{47E4F917-46D9-4A48-AEBE-D2386C407030}" dt="2020-10-06T05:51:17.102" v="911"/>
          <ac:spMkLst>
            <pc:docMk/>
            <pc:sldMk cId="2174705659" sldId="266"/>
            <ac:spMk id="2" creationId="{2506FAFA-49E1-40CF-BE48-C3854A7AE826}"/>
          </ac:spMkLst>
        </pc:spChg>
        <pc:spChg chg="mod">
          <ac:chgData name="박 성훈" userId="3c0ba459186e5927" providerId="Windows Live" clId="Web-{47E4F917-46D9-4A48-AEBE-D2386C407030}" dt="2020-10-06T05:51:17.102" v="911"/>
          <ac:spMkLst>
            <pc:docMk/>
            <pc:sldMk cId="2174705659" sldId="266"/>
            <ac:spMk id="3" creationId="{FC25C004-A1C3-4A43-AFC2-F78A43569C1D}"/>
          </ac:spMkLst>
        </pc:spChg>
        <pc:spChg chg="add">
          <ac:chgData name="박 성훈" userId="3c0ba459186e5927" providerId="Windows Live" clId="Web-{47E4F917-46D9-4A48-AEBE-D2386C407030}" dt="2020-10-06T05:51:17.102" v="911"/>
          <ac:spMkLst>
            <pc:docMk/>
            <pc:sldMk cId="2174705659" sldId="266"/>
            <ac:spMk id="8" creationId="{100EDD19-6802-4EC3-95CE-CFFAB042CFD6}"/>
          </ac:spMkLst>
        </pc:spChg>
        <pc:spChg chg="add">
          <ac:chgData name="박 성훈" userId="3c0ba459186e5927" providerId="Windows Live" clId="Web-{47E4F917-46D9-4A48-AEBE-D2386C407030}" dt="2020-10-06T05:51:17.102" v="911"/>
          <ac:spMkLst>
            <pc:docMk/>
            <pc:sldMk cId="2174705659" sldId="266"/>
            <ac:spMk id="10" creationId="{DB17E863-922E-4C26-BD64-E8FD41D28661}"/>
          </ac:spMkLst>
        </pc:spChg>
      </pc:sldChg>
      <pc:sldChg chg="addSp modSp new mod setBg">
        <pc:chgData name="박 성훈" userId="3c0ba459186e5927" providerId="Windows Live" clId="Web-{47E4F917-46D9-4A48-AEBE-D2386C407030}" dt="2020-10-06T05:51:46.509" v="936" actId="20577"/>
        <pc:sldMkLst>
          <pc:docMk/>
          <pc:sldMk cId="474517924" sldId="267"/>
        </pc:sldMkLst>
        <pc:spChg chg="mod">
          <ac:chgData name="박 성훈" userId="3c0ba459186e5927" providerId="Windows Live" clId="Web-{47E4F917-46D9-4A48-AEBE-D2386C407030}" dt="2020-10-06T05:51:31.118" v="916" actId="20577"/>
          <ac:spMkLst>
            <pc:docMk/>
            <pc:sldMk cId="474517924" sldId="267"/>
            <ac:spMk id="2" creationId="{2CCC32C5-11D8-4BFC-9CDE-8D5ED7D2F741}"/>
          </ac:spMkLst>
        </pc:spChg>
        <pc:spChg chg="mod">
          <ac:chgData name="박 성훈" userId="3c0ba459186e5927" providerId="Windows Live" clId="Web-{47E4F917-46D9-4A48-AEBE-D2386C407030}" dt="2020-10-06T05:51:46.509" v="936" actId="20577"/>
          <ac:spMkLst>
            <pc:docMk/>
            <pc:sldMk cId="474517924" sldId="267"/>
            <ac:spMk id="3" creationId="{FC1FC874-6AA4-44C9-A85E-B7DE681981A3}"/>
          </ac:spMkLst>
        </pc:spChg>
        <pc:spChg chg="add">
          <ac:chgData name="박 성훈" userId="3c0ba459186e5927" providerId="Windows Live" clId="Web-{47E4F917-46D9-4A48-AEBE-D2386C407030}" dt="2020-10-06T05:51:26.555" v="913"/>
          <ac:spMkLst>
            <pc:docMk/>
            <pc:sldMk cId="474517924" sldId="267"/>
            <ac:spMk id="8" creationId="{AC17DE74-01C9-4859-B65A-85CF999E8580}"/>
          </ac:spMkLst>
        </pc:spChg>
        <pc:spChg chg="add">
          <ac:chgData name="박 성훈" userId="3c0ba459186e5927" providerId="Windows Live" clId="Web-{47E4F917-46D9-4A48-AEBE-D2386C407030}" dt="2020-10-06T05:51:26.555" v="913"/>
          <ac:spMkLst>
            <pc:docMk/>
            <pc:sldMk cId="474517924" sldId="267"/>
            <ac:spMk id="10" creationId="{068C0432-0E90-4CC1-8CD3-D44A90DF07EF}"/>
          </ac:spMkLst>
        </pc:spChg>
      </pc:sldChg>
      <pc:sldChg chg="addSp delSp modSp new mod setBg">
        <pc:chgData name="박 성훈" userId="3c0ba459186e5927" providerId="Windows Live" clId="Web-{47E4F917-46D9-4A48-AEBE-D2386C407030}" dt="2020-10-06T05:52:56.120" v="983" actId="20577"/>
        <pc:sldMkLst>
          <pc:docMk/>
          <pc:sldMk cId="3415002140" sldId="268"/>
        </pc:sldMkLst>
        <pc:spChg chg="mod">
          <ac:chgData name="박 성훈" userId="3c0ba459186e5927" providerId="Windows Live" clId="Web-{47E4F917-46D9-4A48-AEBE-D2386C407030}" dt="2020-10-06T05:52:16.494" v="960"/>
          <ac:spMkLst>
            <pc:docMk/>
            <pc:sldMk cId="3415002140" sldId="268"/>
            <ac:spMk id="2" creationId="{D09E6BAE-1B38-4F0A-8897-BECEFEF63921}"/>
          </ac:spMkLst>
        </pc:spChg>
        <pc:spChg chg="mod">
          <ac:chgData name="박 성훈" userId="3c0ba459186e5927" providerId="Windows Live" clId="Web-{47E4F917-46D9-4A48-AEBE-D2386C407030}" dt="2020-10-06T05:52:56.120" v="983" actId="20577"/>
          <ac:spMkLst>
            <pc:docMk/>
            <pc:sldMk cId="3415002140" sldId="268"/>
            <ac:spMk id="3" creationId="{DEC912A6-532A-4A47-B8A1-E6145AC010CA}"/>
          </ac:spMkLst>
        </pc:spChg>
        <pc:spChg chg="add">
          <ac:chgData name="박 성훈" userId="3c0ba459186e5927" providerId="Windows Live" clId="Web-{47E4F917-46D9-4A48-AEBE-D2386C407030}" dt="2020-10-06T05:52:16.494" v="960"/>
          <ac:spMkLst>
            <pc:docMk/>
            <pc:sldMk cId="3415002140" sldId="268"/>
            <ac:spMk id="5" creationId="{100EDD19-6802-4EC3-95CE-CFFAB042CFD6}"/>
          </ac:spMkLst>
        </pc:spChg>
        <pc:spChg chg="add">
          <ac:chgData name="박 성훈" userId="3c0ba459186e5927" providerId="Windows Live" clId="Web-{47E4F917-46D9-4A48-AEBE-D2386C407030}" dt="2020-10-06T05:52:16.494" v="960"/>
          <ac:spMkLst>
            <pc:docMk/>
            <pc:sldMk cId="3415002140" sldId="268"/>
            <ac:spMk id="6" creationId="{DB17E863-922E-4C26-BD64-E8FD41D28661}"/>
          </ac:spMkLst>
        </pc:spChg>
        <pc:spChg chg="add del">
          <ac:chgData name="박 성훈" userId="3c0ba459186e5927" providerId="Windows Live" clId="Web-{47E4F917-46D9-4A48-AEBE-D2386C407030}" dt="2020-10-06T05:52:16.479" v="959"/>
          <ac:spMkLst>
            <pc:docMk/>
            <pc:sldMk cId="3415002140" sldId="268"/>
            <ac:spMk id="8" creationId="{777A147A-9ED8-46B4-8660-1B3C2AA880B5}"/>
          </ac:spMkLst>
        </pc:spChg>
        <pc:spChg chg="add del">
          <ac:chgData name="박 성훈" userId="3c0ba459186e5927" providerId="Windows Live" clId="Web-{47E4F917-46D9-4A48-AEBE-D2386C407030}" dt="2020-10-06T05:52:16.479" v="959"/>
          <ac:spMkLst>
            <pc:docMk/>
            <pc:sldMk cId="3415002140" sldId="268"/>
            <ac:spMk id="10" creationId="{5D6C15A0-C087-4593-8414-2B4EC1CDC3DE}"/>
          </ac:spMkLst>
        </pc:spChg>
      </pc:sldChg>
      <pc:sldChg chg="addSp modSp new mod setBg">
        <pc:chgData name="박 성훈" userId="3c0ba459186e5927" providerId="Windows Live" clId="Web-{47E4F917-46D9-4A48-AEBE-D2386C407030}" dt="2020-10-06T05:53:43.700" v="1032" actId="20577"/>
        <pc:sldMkLst>
          <pc:docMk/>
          <pc:sldMk cId="4054327319" sldId="269"/>
        </pc:sldMkLst>
        <pc:spChg chg="mod">
          <ac:chgData name="박 성훈" userId="3c0ba459186e5927" providerId="Windows Live" clId="Web-{47E4F917-46D9-4A48-AEBE-D2386C407030}" dt="2020-10-06T05:53:23.074" v="1017" actId="20577"/>
          <ac:spMkLst>
            <pc:docMk/>
            <pc:sldMk cId="4054327319" sldId="269"/>
            <ac:spMk id="2" creationId="{EAAB52C6-161F-465A-8757-D1C9DE686E86}"/>
          </ac:spMkLst>
        </pc:spChg>
        <pc:spChg chg="mod">
          <ac:chgData name="박 성훈" userId="3c0ba459186e5927" providerId="Windows Live" clId="Web-{47E4F917-46D9-4A48-AEBE-D2386C407030}" dt="2020-10-06T05:53:43.700" v="1032" actId="20577"/>
          <ac:spMkLst>
            <pc:docMk/>
            <pc:sldMk cId="4054327319" sldId="269"/>
            <ac:spMk id="3" creationId="{D700E7FC-53A2-43FB-A22C-D9B16778876E}"/>
          </ac:spMkLst>
        </pc:spChg>
        <pc:spChg chg="add">
          <ac:chgData name="박 성훈" userId="3c0ba459186e5927" providerId="Windows Live" clId="Web-{47E4F917-46D9-4A48-AEBE-D2386C407030}" dt="2020-10-06T05:53:19.371" v="1016"/>
          <ac:spMkLst>
            <pc:docMk/>
            <pc:sldMk cId="4054327319" sldId="269"/>
            <ac:spMk id="8" creationId="{100EDD19-6802-4EC3-95CE-CFFAB042CFD6}"/>
          </ac:spMkLst>
        </pc:spChg>
        <pc:spChg chg="add">
          <ac:chgData name="박 성훈" userId="3c0ba459186e5927" providerId="Windows Live" clId="Web-{47E4F917-46D9-4A48-AEBE-D2386C407030}" dt="2020-10-06T05:53:19.371" v="1016"/>
          <ac:spMkLst>
            <pc:docMk/>
            <pc:sldMk cId="4054327319" sldId="269"/>
            <ac:spMk id="10" creationId="{DB17E863-922E-4C26-BD64-E8FD41D28661}"/>
          </ac:spMkLst>
        </pc:spChg>
      </pc:sldChg>
      <pc:sldChg chg="addSp modSp new mod setBg">
        <pc:chgData name="박 성훈" userId="3c0ba459186e5927" providerId="Windows Live" clId="Web-{47E4F917-46D9-4A48-AEBE-D2386C407030}" dt="2020-10-06T05:54:20.044" v="1067"/>
        <pc:sldMkLst>
          <pc:docMk/>
          <pc:sldMk cId="327143517" sldId="270"/>
        </pc:sldMkLst>
        <pc:spChg chg="mod">
          <ac:chgData name="박 성훈" userId="3c0ba459186e5927" providerId="Windows Live" clId="Web-{47E4F917-46D9-4A48-AEBE-D2386C407030}" dt="2020-10-06T05:54:20.044" v="1067"/>
          <ac:spMkLst>
            <pc:docMk/>
            <pc:sldMk cId="327143517" sldId="270"/>
            <ac:spMk id="2" creationId="{4076C6FA-13FF-4491-B273-FCB1C7548713}"/>
          </ac:spMkLst>
        </pc:spChg>
        <pc:spChg chg="mod">
          <ac:chgData name="박 성훈" userId="3c0ba459186e5927" providerId="Windows Live" clId="Web-{47E4F917-46D9-4A48-AEBE-D2386C407030}" dt="2020-10-06T05:54:20.044" v="1067"/>
          <ac:spMkLst>
            <pc:docMk/>
            <pc:sldMk cId="327143517" sldId="270"/>
            <ac:spMk id="3" creationId="{E10FD80E-740A-459A-B275-5C7BF3E29051}"/>
          </ac:spMkLst>
        </pc:spChg>
        <pc:spChg chg="add">
          <ac:chgData name="박 성훈" userId="3c0ba459186e5927" providerId="Windows Live" clId="Web-{47E4F917-46D9-4A48-AEBE-D2386C407030}" dt="2020-10-06T05:54:20.044" v="1067"/>
          <ac:spMkLst>
            <pc:docMk/>
            <pc:sldMk cId="327143517" sldId="270"/>
            <ac:spMk id="8" creationId="{100EDD19-6802-4EC3-95CE-CFFAB042CFD6}"/>
          </ac:spMkLst>
        </pc:spChg>
        <pc:spChg chg="add">
          <ac:chgData name="박 성훈" userId="3c0ba459186e5927" providerId="Windows Live" clId="Web-{47E4F917-46D9-4A48-AEBE-D2386C407030}" dt="2020-10-06T05:54:20.044" v="1067"/>
          <ac:spMkLst>
            <pc:docMk/>
            <pc:sldMk cId="327143517" sldId="270"/>
            <ac:spMk id="10" creationId="{DB17E863-922E-4C26-BD64-E8FD41D28661}"/>
          </ac:spMkLst>
        </pc:spChg>
      </pc:sldChg>
      <pc:sldChg chg="addSp modSp new mod setBg">
        <pc:chgData name="박 성훈" userId="3c0ba459186e5927" providerId="Windows Live" clId="Web-{47E4F917-46D9-4A48-AEBE-D2386C407030}" dt="2020-10-06T05:54:54.905" v="1091" actId="20577"/>
        <pc:sldMkLst>
          <pc:docMk/>
          <pc:sldMk cId="1584327569" sldId="271"/>
        </pc:sldMkLst>
        <pc:spChg chg="mod">
          <ac:chgData name="박 성훈" userId="3c0ba459186e5927" providerId="Windows Live" clId="Web-{47E4F917-46D9-4A48-AEBE-D2386C407030}" dt="2020-10-06T05:54:42.373" v="1080" actId="20577"/>
          <ac:spMkLst>
            <pc:docMk/>
            <pc:sldMk cId="1584327569" sldId="271"/>
            <ac:spMk id="2" creationId="{62388875-3FFF-4129-85F0-359658509B98}"/>
          </ac:spMkLst>
        </pc:spChg>
        <pc:spChg chg="mod">
          <ac:chgData name="박 성훈" userId="3c0ba459186e5927" providerId="Windows Live" clId="Web-{47E4F917-46D9-4A48-AEBE-D2386C407030}" dt="2020-10-06T05:54:54.905" v="1091" actId="20577"/>
          <ac:spMkLst>
            <pc:docMk/>
            <pc:sldMk cId="1584327569" sldId="271"/>
            <ac:spMk id="3" creationId="{E0874594-BF97-454E-8BB6-8C08C9A3B5E2}"/>
          </ac:spMkLst>
        </pc:spChg>
        <pc:spChg chg="add">
          <ac:chgData name="박 성훈" userId="3c0ba459186e5927" providerId="Windows Live" clId="Web-{47E4F917-46D9-4A48-AEBE-D2386C407030}" dt="2020-10-06T05:54:37.498" v="1077"/>
          <ac:spMkLst>
            <pc:docMk/>
            <pc:sldMk cId="1584327569" sldId="271"/>
            <ac:spMk id="4" creationId="{D014CF9B-ACC2-41EA-A170-015A321F7D2A}"/>
          </ac:spMkLst>
        </pc:spChg>
        <pc:spChg chg="add">
          <ac:chgData name="박 성훈" userId="3c0ba459186e5927" providerId="Windows Live" clId="Web-{47E4F917-46D9-4A48-AEBE-D2386C407030}" dt="2020-10-06T05:54:36.185" v="1076"/>
          <ac:spMkLst>
            <pc:docMk/>
            <pc:sldMk cId="1584327569" sldId="271"/>
            <ac:spMk id="8" creationId="{100EDD19-6802-4EC3-95CE-CFFAB042CFD6}"/>
          </ac:spMkLst>
        </pc:spChg>
        <pc:spChg chg="add">
          <ac:chgData name="박 성훈" userId="3c0ba459186e5927" providerId="Windows Live" clId="Web-{47E4F917-46D9-4A48-AEBE-D2386C407030}" dt="2020-10-06T05:54:36.185" v="1076"/>
          <ac:spMkLst>
            <pc:docMk/>
            <pc:sldMk cId="1584327569" sldId="271"/>
            <ac:spMk id="10" creationId="{DB17E863-922E-4C26-BD64-E8FD41D28661}"/>
          </ac:spMkLst>
        </pc:spChg>
      </pc:sldChg>
      <pc:sldChg chg="modSp new">
        <pc:chgData name="박 성훈" userId="3c0ba459186e5927" providerId="Windows Live" clId="Web-{47E4F917-46D9-4A48-AEBE-D2386C407030}" dt="2020-10-06T05:55:22.171" v="1130" actId="20577"/>
        <pc:sldMkLst>
          <pc:docMk/>
          <pc:sldMk cId="2207272038" sldId="272"/>
        </pc:sldMkLst>
        <pc:spChg chg="mod">
          <ac:chgData name="박 성훈" userId="3c0ba459186e5927" providerId="Windows Live" clId="Web-{47E4F917-46D9-4A48-AEBE-D2386C407030}" dt="2020-10-06T05:55:07.889" v="1113" actId="20577"/>
          <ac:spMkLst>
            <pc:docMk/>
            <pc:sldMk cId="2207272038" sldId="272"/>
            <ac:spMk id="2" creationId="{8AD5E408-D9EA-4CB2-96E9-DA893A35EF9A}"/>
          </ac:spMkLst>
        </pc:spChg>
        <pc:spChg chg="mod">
          <ac:chgData name="박 성훈" userId="3c0ba459186e5927" providerId="Windows Live" clId="Web-{47E4F917-46D9-4A48-AEBE-D2386C407030}" dt="2020-10-06T05:55:22.171" v="1130" actId="20577"/>
          <ac:spMkLst>
            <pc:docMk/>
            <pc:sldMk cId="2207272038" sldId="272"/>
            <ac:spMk id="3" creationId="{B8D7CF60-F6BB-4A69-A0A0-C496E6F179E0}"/>
          </ac:spMkLst>
        </pc:spChg>
      </pc:sldChg>
      <pc:sldChg chg="addSp modSp new mod setBg">
        <pc:chgData name="박 성훈" userId="3c0ba459186e5927" providerId="Windows Live" clId="Web-{47E4F917-46D9-4A48-AEBE-D2386C407030}" dt="2020-10-06T05:55:30.421" v="1134"/>
        <pc:sldMkLst>
          <pc:docMk/>
          <pc:sldMk cId="919339866" sldId="273"/>
        </pc:sldMkLst>
        <pc:spChg chg="mod">
          <ac:chgData name="박 성훈" userId="3c0ba459186e5927" providerId="Windows Live" clId="Web-{47E4F917-46D9-4A48-AEBE-D2386C407030}" dt="2020-10-06T05:55:30.421" v="1134"/>
          <ac:spMkLst>
            <pc:docMk/>
            <pc:sldMk cId="919339866" sldId="273"/>
            <ac:spMk id="2" creationId="{DD81B4EC-B479-4C9A-B216-8430D08358A7}"/>
          </ac:spMkLst>
        </pc:spChg>
        <pc:spChg chg="mod">
          <ac:chgData name="박 성훈" userId="3c0ba459186e5927" providerId="Windows Live" clId="Web-{47E4F917-46D9-4A48-AEBE-D2386C407030}" dt="2020-10-06T05:55:30.421" v="1134"/>
          <ac:spMkLst>
            <pc:docMk/>
            <pc:sldMk cId="919339866" sldId="273"/>
            <ac:spMk id="3" creationId="{3E12B724-9B0E-45EE-B151-B6F41D14E532}"/>
          </ac:spMkLst>
        </pc:spChg>
        <pc:spChg chg="add">
          <ac:chgData name="박 성훈" userId="3c0ba459186e5927" providerId="Windows Live" clId="Web-{47E4F917-46D9-4A48-AEBE-D2386C407030}" dt="2020-10-06T05:55:30.421" v="1134"/>
          <ac:spMkLst>
            <pc:docMk/>
            <pc:sldMk cId="919339866" sldId="273"/>
            <ac:spMk id="8" creationId="{100EDD19-6802-4EC3-95CE-CFFAB042CFD6}"/>
          </ac:spMkLst>
        </pc:spChg>
        <pc:spChg chg="add">
          <ac:chgData name="박 성훈" userId="3c0ba459186e5927" providerId="Windows Live" clId="Web-{47E4F917-46D9-4A48-AEBE-D2386C407030}" dt="2020-10-06T05:55:30.421" v="1134"/>
          <ac:spMkLst>
            <pc:docMk/>
            <pc:sldMk cId="919339866" sldId="273"/>
            <ac:spMk id="10" creationId="{DB17E863-922E-4C26-BD64-E8FD41D28661}"/>
          </ac:spMkLst>
        </pc:spChg>
      </pc:sldChg>
    </pc:docChg>
  </pc:docChgLst>
  <pc:docChgLst>
    <pc:chgData name="박 성훈" userId="3c0ba459186e5927" providerId="Windows Live" clId="Web-{35D6C249-249D-435E-AC30-020F2BC89275}"/>
    <pc:docChg chg="modSld">
      <pc:chgData name="박 성훈" userId="3c0ba459186e5927" providerId="Windows Live" clId="Web-{35D6C249-249D-435E-AC30-020F2BC89275}" dt="2020-10-07T06:58:07.836" v="5" actId="20577"/>
      <pc:docMkLst>
        <pc:docMk/>
      </pc:docMkLst>
      <pc:sldChg chg="modSp">
        <pc:chgData name="박 성훈" userId="3c0ba459186e5927" providerId="Windows Live" clId="Web-{35D6C249-249D-435E-AC30-020F2BC89275}" dt="2020-10-07T06:58:07.836" v="5" actId="20577"/>
        <pc:sldMkLst>
          <pc:docMk/>
          <pc:sldMk cId="4111202839" sldId="280"/>
        </pc:sldMkLst>
        <pc:spChg chg="mod">
          <ac:chgData name="박 성훈" userId="3c0ba459186e5927" providerId="Windows Live" clId="Web-{35D6C249-249D-435E-AC30-020F2BC89275}" dt="2020-10-07T06:58:07.836" v="5" actId="20577"/>
          <ac:spMkLst>
            <pc:docMk/>
            <pc:sldMk cId="4111202839" sldId="280"/>
            <ac:spMk id="2" creationId="{B2189006-0317-46D9-96D8-C9BF127AA9EE}"/>
          </ac:spMkLst>
        </pc:spChg>
        <pc:spChg chg="mod">
          <ac:chgData name="박 성훈" userId="3c0ba459186e5927" providerId="Windows Live" clId="Web-{35D6C249-249D-435E-AC30-020F2BC89275}" dt="2020-10-07T06:57:53.836" v="3" actId="20577"/>
          <ac:spMkLst>
            <pc:docMk/>
            <pc:sldMk cId="4111202839" sldId="280"/>
            <ac:spMk id="3" creationId="{B0C1BA21-A0F8-468B-BAEB-F82EA485EE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8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3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5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8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794" r:id="rId6"/>
    <p:sldLayoutId id="2147483799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3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ybo.k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euler.net/archiv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ko-KR" altLang="en-US" sz="6000" b="1" dirty="0"/>
              <a:t>파이썬 PPT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000" smtClean="0"/>
              <a:t>김동호</a:t>
            </a:r>
            <a:endParaRPr lang="ko-KR" altLang="en-US" sz="3000" dirty="0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5DB2A"/>
          </a:solidFill>
          <a:ln w="38100" cap="rnd">
            <a:solidFill>
              <a:srgbClr val="D5DB2A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604EC7B-7E4A-49C8-9C7D-B6EFE4037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D2355-C1F6-4B92-9572-E7BF13AD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ko-KR" sz="6000" b="1" dirty="0">
                <a:solidFill>
                  <a:srgbClr val="FFFFFF"/>
                </a:solidFill>
                <a:ea typeface="+mj-lt"/>
                <a:cs typeface="+mj-lt"/>
              </a:rPr>
              <a:t>메서드 </a:t>
            </a:r>
            <a:r>
              <a:rPr lang="ko-KR" sz="6000" b="1" dirty="0" err="1">
                <a:solidFill>
                  <a:srgbClr val="FFFFFF"/>
                </a:solidFill>
                <a:ea typeface="+mj-lt"/>
                <a:cs typeface="+mj-lt"/>
              </a:rPr>
              <a:t>오버라이딩</a:t>
            </a:r>
            <a:endParaRPr lang="ko-KR" sz="6000" b="1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en-US" sz="4600" dirty="0"/>
              <a:t/>
            </a:r>
            <a:br>
              <a:rPr lang="en-US" sz="4600" dirty="0"/>
            </a:br>
            <a:endParaRPr lang="en-US" sz="4600" b="1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D2E58-2DEA-45C7-AE1C-537B7BD4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altLang="ko-KR" sz="3000" b="1" dirty="0" err="1">
                <a:ea typeface="+mn-lt"/>
                <a:cs typeface="+mn-lt"/>
              </a:rPr>
              <a:t>SafeFourCal</a:t>
            </a:r>
            <a:r>
              <a:rPr lang="ko-KR" altLang="en-US" sz="3000" b="1" dirty="0">
                <a:ea typeface="+mn-lt"/>
                <a:cs typeface="+mn-lt"/>
              </a:rPr>
              <a:t> 클래스는 </a:t>
            </a:r>
            <a:r>
              <a:rPr lang="en-US" altLang="ko-KR" sz="3000" b="1" dirty="0" err="1">
                <a:ea typeface="+mn-lt"/>
                <a:cs typeface="+mn-lt"/>
              </a:rPr>
              <a:t>FourCal</a:t>
            </a:r>
            <a:r>
              <a:rPr lang="ko-KR" altLang="en-US" sz="3000" b="1" dirty="0">
                <a:ea typeface="+mn-lt"/>
                <a:cs typeface="+mn-lt"/>
              </a:rPr>
              <a:t> 클래스에 있는 </a:t>
            </a:r>
            <a:r>
              <a:rPr lang="en-US" altLang="ko-KR" sz="3000" b="1" dirty="0">
                <a:ea typeface="+mn-lt"/>
                <a:cs typeface="+mn-lt"/>
              </a:rPr>
              <a:t>div</a:t>
            </a:r>
            <a:r>
              <a:rPr lang="ko-KR" altLang="en-US" sz="3000" b="1" dirty="0">
                <a:ea typeface="+mn-lt"/>
                <a:cs typeface="+mn-lt"/>
              </a:rPr>
              <a:t> 메서드를 동일한 이름으로 다시 작성하였다</a:t>
            </a:r>
            <a:r>
              <a:rPr lang="en-US" altLang="ko-KR" sz="3000" b="1" dirty="0">
                <a:ea typeface="+mn-lt"/>
                <a:cs typeface="+mn-lt"/>
              </a:rPr>
              <a:t>.</a:t>
            </a:r>
            <a:r>
              <a:rPr lang="ko-KR" altLang="en-US" sz="3000" b="1" dirty="0">
                <a:ea typeface="+mn-lt"/>
                <a:cs typeface="+mn-lt"/>
              </a:rPr>
              <a:t> 이렇게 부모 클래스</a:t>
            </a:r>
            <a:r>
              <a:rPr lang="en-US" altLang="ko-KR" sz="3000" b="1" dirty="0">
                <a:ea typeface="+mn-lt"/>
                <a:cs typeface="+mn-lt"/>
              </a:rPr>
              <a:t>(</a:t>
            </a:r>
            <a:r>
              <a:rPr lang="ko-KR" altLang="en-US" sz="3000" b="1" dirty="0">
                <a:ea typeface="+mn-lt"/>
                <a:cs typeface="+mn-lt"/>
              </a:rPr>
              <a:t>상속한 클래스</a:t>
            </a:r>
            <a:r>
              <a:rPr lang="en-US" altLang="ko-KR" sz="3000" b="1" dirty="0">
                <a:ea typeface="+mn-lt"/>
                <a:cs typeface="+mn-lt"/>
              </a:rPr>
              <a:t>)</a:t>
            </a:r>
            <a:r>
              <a:rPr lang="ko-KR" altLang="en-US" sz="3000" b="1" dirty="0">
                <a:ea typeface="+mn-lt"/>
                <a:cs typeface="+mn-lt"/>
              </a:rPr>
              <a:t>에 있는 메서드를 동일한 이름으로 다시 만드는 것을 메서드 </a:t>
            </a:r>
            <a:r>
              <a:rPr lang="ko-KR" altLang="en-US" sz="3000" b="1" dirty="0" err="1">
                <a:ea typeface="+mn-lt"/>
                <a:cs typeface="+mn-lt"/>
              </a:rPr>
              <a:t>오버라이딩</a:t>
            </a:r>
            <a:r>
              <a:rPr lang="en-US" altLang="ko-KR" sz="3000" b="1" dirty="0">
                <a:ea typeface="+mn-lt"/>
                <a:cs typeface="+mn-lt"/>
              </a:rPr>
              <a:t>(Overriding,</a:t>
            </a:r>
            <a:r>
              <a:rPr lang="ko-KR" altLang="en-US" sz="3000" b="1" dirty="0">
                <a:ea typeface="+mn-lt"/>
                <a:cs typeface="+mn-lt"/>
              </a:rPr>
              <a:t> 덮어쓰기</a:t>
            </a:r>
            <a:r>
              <a:rPr lang="en-US" altLang="ko-KR" sz="3000" b="1" dirty="0">
                <a:ea typeface="+mn-lt"/>
                <a:cs typeface="+mn-lt"/>
              </a:rPr>
              <a:t>)</a:t>
            </a:r>
            <a:r>
              <a:rPr lang="ko-KR" altLang="en-US" sz="3000" b="1" dirty="0">
                <a:ea typeface="+mn-lt"/>
                <a:cs typeface="+mn-lt"/>
              </a:rPr>
              <a:t>이라고 한다</a:t>
            </a:r>
            <a:r>
              <a:rPr lang="en-US" altLang="ko-KR" sz="3000" b="1" dirty="0">
                <a:ea typeface="+mn-lt"/>
                <a:cs typeface="+mn-lt"/>
              </a:rPr>
              <a:t>.</a:t>
            </a:r>
            <a:endParaRPr lang="en-US" sz="3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269601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06FAFA-49E1-40CF-BE48-C3854A7A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sz="6000" b="1" dirty="0">
                <a:ea typeface="+mj-lt"/>
                <a:cs typeface="+mj-lt"/>
              </a:rPr>
              <a:t>클래스 변수</a:t>
            </a:r>
            <a:endParaRPr lang="ko-KR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5C004-A1C3-4A43-AFC2-F78A4356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3000" b="1" dirty="0">
                <a:ea typeface="+mn-lt"/>
                <a:cs typeface="+mn-lt"/>
              </a:rPr>
              <a:t>클래스 변수는 클래스로 만든 모든 객체에 공유된다는 특징이 있음.</a:t>
            </a:r>
            <a:endParaRPr lang="ko-KR" sz="3000" b="1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70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CC32C5-11D8-4BFC-9CDE-8D5ED7D2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FC874-6AA4-44C9-A85E-B7DE68198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3000" b="1" dirty="0">
                <a:solidFill>
                  <a:srgbClr val="000000"/>
                </a:solidFill>
                <a:ea typeface="+mn-lt"/>
                <a:cs typeface="+mn-lt"/>
              </a:rPr>
              <a:t>모듈이란 함수나 변수 또는 클래스를 모아 놓은 파일이다</a:t>
            </a:r>
            <a:endParaRPr lang="ko-KR" sz="3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51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9E6BAE-1B38-4F0A-8897-BECEFEF6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모듈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912A6-532A-4A47-B8A1-E6145AC0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3000" b="1" dirty="0" err="1">
                <a:ea typeface="+mn-lt"/>
                <a:cs typeface="+mn-lt"/>
              </a:rPr>
              <a:t>add와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sub</a:t>
            </a:r>
            <a:r>
              <a:rPr lang="ko-KR" sz="3000" b="1" dirty="0">
                <a:ea typeface="+mn-lt"/>
                <a:cs typeface="+mn-lt"/>
              </a:rPr>
              <a:t> 함수만 있는 파일 mod1.py를 만들고 C:\doit 디렉터리에 저장하자. 이 mod1.py 파일이 바로 모듈이다. 지금까지 에디터로 만들어 온 파일과 다르지 않다.</a:t>
            </a:r>
            <a:endParaRPr lang="ko-KR" sz="3000" b="1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341500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B52C6-161F-465A-8757-D1C9DE6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모듈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0E7FC-53A2-43FB-A22C-D9B16778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3000" b="1" dirty="0">
                <a:ea typeface="+mn-lt"/>
                <a:cs typeface="+mn-lt"/>
              </a:rPr>
              <a:t>1.명령 프롬프트 창을 열고 mod1.py를 저장한 디렉터리(이 책에서는 C:\doit)로 이동한 다음 대화형 인터프리터를 실행한다.</a:t>
            </a:r>
          </a:p>
          <a:p>
            <a:pPr marL="0" indent="0">
              <a:buNone/>
            </a:pPr>
            <a:r>
              <a:rPr lang="ko-KR" sz="3000" b="1" dirty="0">
                <a:ea typeface="+mn-lt"/>
                <a:cs typeface="+mn-lt"/>
              </a:rPr>
              <a:t>2.mod1.py를 불러오기 위해 </a:t>
            </a:r>
            <a:r>
              <a:rPr lang="ko-KR" sz="3000" b="1" dirty="0" err="1">
                <a:ea typeface="+mn-lt"/>
                <a:cs typeface="+mn-lt"/>
              </a:rPr>
              <a:t>import</a:t>
            </a:r>
            <a:r>
              <a:rPr lang="ko-KR" sz="3000" b="1" dirty="0">
                <a:ea typeface="+mn-lt"/>
                <a:cs typeface="+mn-lt"/>
              </a:rPr>
              <a:t> mod1이라고 입력한다.</a:t>
            </a:r>
          </a:p>
        </p:txBody>
      </p:sp>
    </p:spTree>
    <p:extLst>
      <p:ext uri="{BB962C8B-B14F-4D97-AF65-F5344CB8AC3E}">
        <p14:creationId xmlns:p14="http://schemas.microsoft.com/office/powerpoint/2010/main" val="405432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76C6FA-13FF-4491-B273-FCB1C754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FD80E-740A-459A-B275-5C7BF3E29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ko-KR" sz="3000" b="1" dirty="0">
                <a:ea typeface="+mn-lt"/>
                <a:cs typeface="+mn-lt"/>
              </a:rPr>
              <a:t>패키지(</a:t>
            </a:r>
            <a:r>
              <a:rPr lang="ko-KR" sz="3000" b="1" dirty="0" err="1">
                <a:ea typeface="+mn-lt"/>
                <a:cs typeface="+mn-lt"/>
              </a:rPr>
              <a:t>Packages</a:t>
            </a:r>
            <a:r>
              <a:rPr lang="ko-KR" sz="3000" b="1" dirty="0">
                <a:ea typeface="+mn-lt"/>
                <a:cs typeface="+mn-lt"/>
              </a:rPr>
              <a:t>)는 도트(.)</a:t>
            </a:r>
            <a:r>
              <a:rPr lang="ko-KR" sz="3000" b="1" dirty="0" err="1">
                <a:ea typeface="+mn-lt"/>
                <a:cs typeface="+mn-lt"/>
              </a:rPr>
              <a:t>를</a:t>
            </a:r>
            <a:r>
              <a:rPr lang="ko-KR" sz="3000" b="1" dirty="0">
                <a:ea typeface="+mn-lt"/>
                <a:cs typeface="+mn-lt"/>
              </a:rPr>
              <a:t> 사용하여 파이썬 모듈을 계층적(디렉터리 구조)</a:t>
            </a:r>
            <a:r>
              <a:rPr lang="ko-KR" sz="3000" b="1" dirty="0" err="1">
                <a:ea typeface="+mn-lt"/>
                <a:cs typeface="+mn-lt"/>
              </a:rPr>
              <a:t>으로</a:t>
            </a:r>
            <a:r>
              <a:rPr lang="ko-KR" sz="3000" b="1" dirty="0">
                <a:ea typeface="+mn-lt"/>
                <a:cs typeface="+mn-lt"/>
              </a:rPr>
              <a:t> 관리할 수 있게 해준다.</a:t>
            </a:r>
            <a:r>
              <a:rPr lang="ko-KR" altLang="en-US" sz="3000" b="1" dirty="0">
                <a:ea typeface="+mn-lt"/>
                <a:cs typeface="+mn-lt"/>
              </a:rPr>
              <a:t> </a:t>
            </a:r>
            <a:r>
              <a:rPr lang="ko-KR" sz="3000" b="1" dirty="0">
                <a:ea typeface="+mn-lt"/>
                <a:cs typeface="+mn-lt"/>
              </a:rPr>
              <a:t>예를 들어 모듈 이름이 </a:t>
            </a:r>
            <a:r>
              <a:rPr lang="ko-KR" sz="3000" b="1" dirty="0" err="1">
                <a:ea typeface="+mn-lt"/>
                <a:cs typeface="+mn-lt"/>
              </a:rPr>
              <a:t>A.B인</a:t>
            </a:r>
            <a:r>
              <a:rPr lang="ko-KR" sz="3000" b="1" dirty="0">
                <a:ea typeface="+mn-lt"/>
                <a:cs typeface="+mn-lt"/>
              </a:rPr>
              <a:t> 경우에 </a:t>
            </a:r>
            <a:r>
              <a:rPr lang="ko-KR" sz="3000" b="1" dirty="0" err="1">
                <a:ea typeface="+mn-lt"/>
                <a:cs typeface="+mn-lt"/>
              </a:rPr>
              <a:t>A는</a:t>
            </a:r>
            <a:r>
              <a:rPr lang="ko-KR" sz="3000" b="1" dirty="0">
                <a:ea typeface="+mn-lt"/>
                <a:cs typeface="+mn-lt"/>
              </a:rPr>
              <a:t> 패키지 이름이 되고 </a:t>
            </a:r>
            <a:r>
              <a:rPr lang="ko-KR" sz="3000" b="1" dirty="0" err="1">
                <a:ea typeface="+mn-lt"/>
                <a:cs typeface="+mn-lt"/>
              </a:rPr>
              <a:t>B는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A</a:t>
            </a:r>
            <a:r>
              <a:rPr lang="ko-KR" sz="3000" b="1" dirty="0">
                <a:ea typeface="+mn-lt"/>
                <a:cs typeface="+mn-lt"/>
              </a:rPr>
              <a:t> 패키지의 </a:t>
            </a:r>
            <a:r>
              <a:rPr lang="ko-KR" sz="3000" b="1" dirty="0" err="1">
                <a:ea typeface="+mn-lt"/>
                <a:cs typeface="+mn-lt"/>
              </a:rPr>
              <a:t>B모듈이</a:t>
            </a:r>
            <a:r>
              <a:rPr lang="ko-KR" sz="3000" b="1" dirty="0">
                <a:ea typeface="+mn-lt"/>
                <a:cs typeface="+mn-lt"/>
              </a:rPr>
              <a:t> 된다.</a:t>
            </a:r>
          </a:p>
          <a:p>
            <a:pPr marL="0" indent="0">
              <a:buNone/>
            </a:pPr>
            <a:r>
              <a:rPr lang="en-US" sz="3000" b="1" dirty="0"/>
              <a:t/>
            </a:r>
            <a:br>
              <a:rPr lang="en-US" sz="3000" b="1" dirty="0"/>
            </a:br>
            <a:r>
              <a:rPr lang="ko-KR" altLang="en-US" sz="3000" b="1" dirty="0">
                <a:ea typeface="+mn-lt"/>
                <a:cs typeface="+mn-lt"/>
              </a:rPr>
              <a:t>간단한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파이썬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프로그램이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아니라면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이렇게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패키지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구조로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파이썬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프로그램을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만드는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것이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공동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작업이나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유지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보수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등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여러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면에서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유리하다</a:t>
            </a:r>
            <a:r>
              <a:rPr lang="en-US" sz="3000" b="1" dirty="0">
                <a:ea typeface="+mn-lt"/>
                <a:cs typeface="+mn-lt"/>
              </a:rPr>
              <a:t>. </a:t>
            </a:r>
            <a:r>
              <a:rPr lang="ko-KR" altLang="en-US" sz="3000" b="1" dirty="0">
                <a:ea typeface="+mn-lt"/>
                <a:cs typeface="+mn-lt"/>
              </a:rPr>
              <a:t>또한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패키지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구조로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모듈을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만들면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다른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모듈과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이름이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겹치더라도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더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안전하게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사용할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수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있다</a:t>
            </a:r>
            <a:r>
              <a:rPr lang="en-US" sz="3000" b="1" dirty="0">
                <a:ea typeface="+mn-lt"/>
                <a:cs typeface="+mn-lt"/>
              </a:rPr>
              <a:t>.</a:t>
            </a:r>
            <a:endParaRPr lang="en-US" sz="3000" b="1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714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388875-3FFF-4129-85F0-35965850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패키지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74594-BF97-454E-8BB6-8C08C9A3B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3000" b="1" dirty="0">
                <a:ea typeface="+mn-lt"/>
                <a:cs typeface="+mn-lt"/>
              </a:rPr>
              <a:t>1.패키지 기본 구성 요소 준비하기</a:t>
            </a:r>
            <a:endParaRPr lang="ko-KR" sz="3000" b="1" dirty="0"/>
          </a:p>
          <a:p>
            <a:pPr>
              <a:buNone/>
            </a:pPr>
            <a:r>
              <a:rPr lang="ko-KR" sz="3000" b="1" dirty="0">
                <a:ea typeface="+mn-lt"/>
                <a:cs typeface="+mn-lt"/>
              </a:rPr>
              <a:t>2.패키지 안의 함수 실행하기</a:t>
            </a:r>
            <a:endParaRPr lang="ko-KR" sz="3000" b="1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158432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D5E408-D9EA-4CB2-96E9-DA893A35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7CF60-F6BB-4A69-A0A0-C496E6F1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3000" b="1" dirty="0" err="1">
                <a:ea typeface="+mn-lt"/>
                <a:cs typeface="+mn-lt"/>
              </a:rPr>
              <a:t>파이썬은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try</a:t>
            </a:r>
            <a:r>
              <a:rPr lang="ko-KR" sz="3000" b="1" dirty="0">
                <a:ea typeface="+mn-lt"/>
                <a:cs typeface="+mn-lt"/>
              </a:rPr>
              <a:t>, </a:t>
            </a:r>
            <a:r>
              <a:rPr lang="ko-KR" sz="3000" b="1" dirty="0" err="1">
                <a:ea typeface="+mn-lt"/>
                <a:cs typeface="+mn-lt"/>
              </a:rPr>
              <a:t>except를</a:t>
            </a:r>
            <a:r>
              <a:rPr lang="ko-KR" sz="3000" b="1" dirty="0">
                <a:ea typeface="+mn-lt"/>
                <a:cs typeface="+mn-lt"/>
              </a:rPr>
              <a:t> 사용해서 예외적으로 오류를 처리할 수 있게 해준다.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20727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81B4EC-B479-4C9A-B216-8430D083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오류 예외 처리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2B724-9B0E-45EE-B151-B6F41D14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000" b="1" dirty="0"/>
              <a:t>오류 회피하기</a:t>
            </a:r>
          </a:p>
          <a:p>
            <a:pPr marL="514350" indent="-514350">
              <a:buAutoNum type="arabicPeriod"/>
            </a:pPr>
            <a:r>
              <a:rPr lang="ko-KR" altLang="en-US" sz="3000" b="1" dirty="0"/>
              <a:t>오류 일부러 발생시키기</a:t>
            </a:r>
          </a:p>
          <a:p>
            <a:pPr marL="514350" indent="-514350">
              <a:buAutoNum type="arabicPeriod"/>
            </a:pPr>
            <a:r>
              <a:rPr lang="ko-KR" altLang="en-US" sz="3000" b="1" dirty="0"/>
              <a:t>예외 만들기</a:t>
            </a:r>
          </a:p>
        </p:txBody>
      </p:sp>
    </p:spTree>
    <p:extLst>
      <p:ext uri="{BB962C8B-B14F-4D97-AF65-F5344CB8AC3E}">
        <p14:creationId xmlns:p14="http://schemas.microsoft.com/office/powerpoint/2010/main" val="91933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BA7334-0782-431C-905B-EFB92BCE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내장함수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7840A-AC36-4BC7-AC78-5D96D498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3000" b="1" dirty="0" err="1">
                <a:ea typeface="+mn-lt"/>
                <a:cs typeface="+mn-lt"/>
              </a:rPr>
              <a:t>import가</a:t>
            </a:r>
            <a:r>
              <a:rPr lang="ko-KR" sz="3000" b="1" dirty="0">
                <a:ea typeface="+mn-lt"/>
                <a:cs typeface="+mn-lt"/>
              </a:rPr>
              <a:t> 필요하지 않은 외부 모듈이 아닌 함수</a:t>
            </a:r>
            <a:endParaRPr lang="ko-KR" sz="3000" b="1" dirty="0"/>
          </a:p>
          <a:p>
            <a:pPr>
              <a:buNone/>
            </a:pPr>
            <a:endParaRPr lang="ko-KR" altLang="en-US" sz="3000" b="1" dirty="0"/>
          </a:p>
          <a:p>
            <a:pPr>
              <a:buNone/>
            </a:pPr>
            <a:endParaRPr lang="ko-KR" altLang="en-US" sz="3000" b="1" dirty="0"/>
          </a:p>
          <a:p>
            <a:pPr>
              <a:buNone/>
            </a:pPr>
            <a:r>
              <a:rPr lang="ko-KR" altLang="en-US" sz="3000" b="1" dirty="0"/>
              <a:t>내장 함수의 종류</a:t>
            </a:r>
          </a:p>
          <a:p>
            <a:pPr>
              <a:buNone/>
            </a:pPr>
            <a:r>
              <a:rPr lang="ko-KR" sz="3000" b="1" dirty="0">
                <a:ea typeface="+mn-lt"/>
                <a:cs typeface="+mn-lt"/>
                <a:hlinkClick r:id="rId2"/>
              </a:rPr>
              <a:t>https://wikidocs.net/32</a:t>
            </a:r>
            <a:endParaRPr lang="ko-KR" b="1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374F4650-42B0-4647-B817-730B9BE72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EF80D4DD-EE29-450D-A187-E8892B853F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6066063" cy="6858000"/>
          </a:xfrm>
          <a:custGeom>
            <a:avLst/>
            <a:gdLst>
              <a:gd name="connsiteX0" fmla="*/ 6066063 w 6066063"/>
              <a:gd name="connsiteY0" fmla="*/ 0 h 6858000"/>
              <a:gd name="connsiteX1" fmla="*/ 1229608 w 6066063"/>
              <a:gd name="connsiteY1" fmla="*/ 0 h 6858000"/>
              <a:gd name="connsiteX2" fmla="*/ 1128285 w 6066063"/>
              <a:gd name="connsiteY2" fmla="*/ 156518 h 6858000"/>
              <a:gd name="connsiteX3" fmla="*/ 768782 w 6066063"/>
              <a:gd name="connsiteY3" fmla="*/ 825746 h 6858000"/>
              <a:gd name="connsiteX4" fmla="*/ 743290 w 6066063"/>
              <a:gd name="connsiteY4" fmla="*/ 860183 h 6858000"/>
              <a:gd name="connsiteX5" fmla="*/ 787138 w 6066063"/>
              <a:gd name="connsiteY5" fmla="*/ 756243 h 6858000"/>
              <a:gd name="connsiteX6" fmla="*/ 980544 w 6066063"/>
              <a:gd name="connsiteY6" fmla="*/ 339016 h 6858000"/>
              <a:gd name="connsiteX7" fmla="*/ 1161966 w 6066063"/>
              <a:gd name="connsiteY7" fmla="*/ 0 h 6858000"/>
              <a:gd name="connsiteX8" fmla="*/ 1104491 w 6066063"/>
              <a:gd name="connsiteY8" fmla="*/ 0 h 6858000"/>
              <a:gd name="connsiteX9" fmla="*/ 993044 w 6066063"/>
              <a:gd name="connsiteY9" fmla="*/ 204247 h 6858000"/>
              <a:gd name="connsiteX10" fmla="*/ 494731 w 6066063"/>
              <a:gd name="connsiteY10" fmla="*/ 1375322 h 6858000"/>
              <a:gd name="connsiteX11" fmla="*/ 46559 w 6066063"/>
              <a:gd name="connsiteY11" fmla="*/ 3329787 h 6858000"/>
              <a:gd name="connsiteX12" fmla="*/ 12272 w 6066063"/>
              <a:gd name="connsiteY12" fmla="*/ 4352595 h 6858000"/>
              <a:gd name="connsiteX13" fmla="*/ 171094 w 6066063"/>
              <a:gd name="connsiteY13" fmla="*/ 5544543 h 6858000"/>
              <a:gd name="connsiteX14" fmla="*/ 538125 w 6066063"/>
              <a:gd name="connsiteY14" fmla="*/ 6816123 h 6858000"/>
              <a:gd name="connsiteX15" fmla="*/ 555724 w 6066063"/>
              <a:gd name="connsiteY15" fmla="*/ 6858000 h 6858000"/>
              <a:gd name="connsiteX16" fmla="*/ 608303 w 6066063"/>
              <a:gd name="connsiteY16" fmla="*/ 6858000 h 6858000"/>
              <a:gd name="connsiteX17" fmla="*/ 596366 w 6066063"/>
              <a:gd name="connsiteY17" fmla="*/ 6829337 h 6858000"/>
              <a:gd name="connsiteX18" fmla="*/ 364843 w 6066063"/>
              <a:gd name="connsiteY18" fmla="*/ 6132604 h 6858000"/>
              <a:gd name="connsiteX19" fmla="*/ 213412 w 6066063"/>
              <a:gd name="connsiteY19" fmla="*/ 5505676 h 6858000"/>
              <a:gd name="connsiteX20" fmla="*/ 211628 w 6066063"/>
              <a:gd name="connsiteY20" fmla="*/ 5472254 h 6858000"/>
              <a:gd name="connsiteX21" fmla="*/ 311945 w 6066063"/>
              <a:gd name="connsiteY21" fmla="*/ 5821167 h 6858000"/>
              <a:gd name="connsiteX22" fmla="*/ 623960 w 6066063"/>
              <a:gd name="connsiteY22" fmla="*/ 6658826 h 6858000"/>
              <a:gd name="connsiteX23" fmla="*/ 717350 w 6066063"/>
              <a:gd name="connsiteY23" fmla="*/ 6858000 h 6858000"/>
              <a:gd name="connsiteX24" fmla="*/ 6066063 w 606606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66063" h="6858000">
                <a:moveTo>
                  <a:pt x="6066063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6066063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8DFEE4-6FFC-4D79-A7E8-B9DB3CC6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4178808" cy="5568696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파이썬</a:t>
            </a:r>
            <a:r>
              <a:rPr lang="ko-KR" altLang="en-US" sz="6000" b="1" dirty="0"/>
              <a:t/>
            </a:r>
            <a:br>
              <a:rPr lang="ko-KR" altLang="en-US" sz="6000" b="1" dirty="0"/>
            </a:br>
            <a:r>
              <a:rPr lang="ko-KR" altLang="en-US" sz="6000" b="1" dirty="0" err="1">
                <a:solidFill>
                  <a:schemeClr val="bg1"/>
                </a:solidFill>
              </a:rPr>
              <a:t>날개달기</a:t>
            </a:r>
            <a:endParaRPr lang="ko-KR" altLang="en-US" sz="6000" b="1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F19FE-BFED-4A1E-8A16-DAB58524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8" y="644652"/>
            <a:ext cx="4794504" cy="5568696"/>
          </a:xfrm>
        </p:spPr>
        <p:txBody>
          <a:bodyPr anchor="ctr">
            <a:noAutofit/>
          </a:bodyPr>
          <a:lstStyle/>
          <a:p>
            <a:r>
              <a:rPr lang="ko-KR" sz="3000" b="1" dirty="0">
                <a:ea typeface="+mn-lt"/>
                <a:cs typeface="+mn-lt"/>
              </a:rPr>
              <a:t>프로그래밍의 꽃이라 할 수 있는 클래스와 함께 모듈, 예외 처리 및 파이썬 라이브러리</a:t>
            </a:r>
            <a:endParaRPr lang="ko-KR" altLang="en-US" sz="3000" b="1"/>
          </a:p>
        </p:txBody>
      </p:sp>
    </p:spTree>
    <p:extLst>
      <p:ext uri="{BB962C8B-B14F-4D97-AF65-F5344CB8AC3E}">
        <p14:creationId xmlns:p14="http://schemas.microsoft.com/office/powerpoint/2010/main" val="1610955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C2B974-EDFD-4A6D-BAA8-F9731DF5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파이썬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008FF-6D83-4072-A25B-F6451F1E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3000" b="1" dirty="0">
                <a:ea typeface="+mn-lt"/>
                <a:cs typeface="+mn-lt"/>
              </a:rPr>
              <a:t>프로그램을 만들려면 가장 먼저 "</a:t>
            </a:r>
            <a:r>
              <a:rPr lang="ko-KR" sz="3000" b="1" dirty="0" err="1">
                <a:solidFill>
                  <a:srgbClr val="FF0000"/>
                </a:solidFill>
                <a:ea typeface="+mn-lt"/>
                <a:cs typeface="+mn-lt"/>
              </a:rPr>
              <a:t>입력</a:t>
            </a:r>
            <a:r>
              <a:rPr lang="ko-KR" sz="3000" b="1" dirty="0" err="1">
                <a:ea typeface="+mn-lt"/>
                <a:cs typeface="+mn-lt"/>
              </a:rPr>
              <a:t>"과</a:t>
            </a:r>
            <a:r>
              <a:rPr lang="ko-KR" sz="3000" b="1" dirty="0">
                <a:ea typeface="+mn-lt"/>
                <a:cs typeface="+mn-lt"/>
              </a:rPr>
              <a:t> "</a:t>
            </a:r>
            <a:r>
              <a:rPr lang="ko-KR" sz="3000" b="1" dirty="0" err="1">
                <a:solidFill>
                  <a:srgbClr val="FF0000"/>
                </a:solidFill>
                <a:ea typeface="+mn-lt"/>
                <a:cs typeface="+mn-lt"/>
              </a:rPr>
              <a:t>출력</a:t>
            </a:r>
            <a:r>
              <a:rPr lang="ko-KR" sz="3000" b="1" dirty="0" err="1">
                <a:ea typeface="+mn-lt"/>
                <a:cs typeface="+mn-lt"/>
              </a:rPr>
              <a:t>"을</a:t>
            </a:r>
            <a:r>
              <a:rPr lang="ko-KR" sz="3000" b="1" dirty="0">
                <a:ea typeface="+mn-lt"/>
                <a:cs typeface="+mn-lt"/>
              </a:rPr>
              <a:t> 생각하라.</a:t>
            </a:r>
            <a:endParaRPr lang="ko-KR" sz="3000" b="1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72476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76CAE-EDBC-432A-A33B-325A8D98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/>
              <a:t>자연수 구하는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46BE1-5609-4C25-AABF-0CE505DB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3000" b="1" dirty="0" err="1">
                <a:ea typeface="+mn-lt"/>
                <a:cs typeface="+mn-lt"/>
              </a:rPr>
              <a:t>for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n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in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range</a:t>
            </a:r>
            <a:r>
              <a:rPr lang="ko-KR" sz="3000" b="1" dirty="0">
                <a:ea typeface="+mn-lt"/>
                <a:cs typeface="+mn-lt"/>
              </a:rPr>
              <a:t>(1, 1000): </a:t>
            </a:r>
            <a:r>
              <a:rPr lang="ko-KR" sz="3000" b="1" dirty="0" err="1">
                <a:ea typeface="+mn-lt"/>
                <a:cs typeface="+mn-lt"/>
              </a:rPr>
              <a:t>print</a:t>
            </a:r>
            <a:r>
              <a:rPr lang="ko-KR" sz="3000" b="1" dirty="0">
                <a:ea typeface="+mn-lt"/>
                <a:cs typeface="+mn-lt"/>
              </a:rPr>
              <a:t>(</a:t>
            </a:r>
            <a:r>
              <a:rPr lang="ko-KR" sz="3000" b="1" dirty="0" err="1">
                <a:ea typeface="+mn-lt"/>
                <a:cs typeface="+mn-lt"/>
              </a:rPr>
              <a:t>n</a:t>
            </a:r>
            <a:r>
              <a:rPr lang="ko-KR" sz="3000" b="1" dirty="0">
                <a:ea typeface="+mn-lt"/>
                <a:cs typeface="+mn-lt"/>
              </a:rPr>
              <a:t>)</a:t>
            </a:r>
            <a:endParaRPr lang="ko-KR" sz="3000"/>
          </a:p>
        </p:txBody>
      </p:sp>
    </p:spTree>
    <p:extLst>
      <p:ext uri="{BB962C8B-B14F-4D97-AF65-F5344CB8AC3E}">
        <p14:creationId xmlns:p14="http://schemas.microsoft.com/office/powerpoint/2010/main" val="163193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89006-0317-46D9-96D8-C9BF127A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5000" dirty="0"/>
              <a:t>3과 5의 배수 </a:t>
            </a:r>
            <a:r>
              <a:rPr lang="ko-KR" altLang="en-US" sz="5000" dirty="0" err="1"/>
              <a:t>구하는방법</a:t>
            </a:r>
            <a:r>
              <a:rPr lang="ko-KR" altLang="en-US" sz="5000" dirty="0"/>
              <a:t> 및 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1BA21-A0F8-468B-BAEB-F82EA485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000" dirty="0"/>
              <a:t>3의 배수 구하는 방법 ( </a:t>
            </a:r>
            <a:r>
              <a:rPr lang="ko-KR" sz="3000" b="1" dirty="0" err="1">
                <a:ea typeface="+mn-lt"/>
                <a:cs typeface="+mn-lt"/>
              </a:rPr>
              <a:t>for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n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in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range</a:t>
            </a:r>
            <a:r>
              <a:rPr lang="ko-KR" sz="3000" dirty="0">
                <a:ea typeface="+mn-lt"/>
                <a:cs typeface="+mn-lt"/>
              </a:rPr>
              <a:t>(1, 1000): </a:t>
            </a:r>
            <a:r>
              <a:rPr lang="ko-KR" sz="3000" b="1" dirty="0" err="1">
                <a:ea typeface="+mn-lt"/>
                <a:cs typeface="+mn-lt"/>
              </a:rPr>
              <a:t>if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dirty="0" err="1">
                <a:ea typeface="+mn-lt"/>
                <a:cs typeface="+mn-lt"/>
              </a:rPr>
              <a:t>n</a:t>
            </a:r>
            <a:r>
              <a:rPr lang="ko-KR" sz="3000" dirty="0">
                <a:ea typeface="+mn-lt"/>
                <a:cs typeface="+mn-lt"/>
              </a:rPr>
              <a:t> % 3 == 0: </a:t>
            </a:r>
            <a:r>
              <a:rPr lang="ko-KR" sz="3000" dirty="0" err="1">
                <a:ea typeface="+mn-lt"/>
                <a:cs typeface="+mn-lt"/>
              </a:rPr>
              <a:t>print</a:t>
            </a:r>
            <a:r>
              <a:rPr lang="ko-KR" sz="3000" dirty="0">
                <a:ea typeface="+mn-lt"/>
                <a:cs typeface="+mn-lt"/>
              </a:rPr>
              <a:t>(</a:t>
            </a:r>
            <a:r>
              <a:rPr lang="ko-KR" sz="3000" dirty="0" err="1">
                <a:ea typeface="+mn-lt"/>
                <a:cs typeface="+mn-lt"/>
              </a:rPr>
              <a:t>n</a:t>
            </a:r>
            <a:r>
              <a:rPr lang="ko-KR" sz="3000" dirty="0">
                <a:ea typeface="+mn-lt"/>
                <a:cs typeface="+mn-lt"/>
              </a:rPr>
              <a:t>)</a:t>
            </a:r>
            <a:r>
              <a:rPr lang="ko-KR" altLang="en-US" sz="3000" dirty="0">
                <a:ea typeface="+mn-lt"/>
                <a:cs typeface="+mn-lt"/>
              </a:rPr>
              <a:t> </a:t>
            </a:r>
            <a:r>
              <a:rPr lang="en-US" altLang="ko-KR" sz="3000" dirty="0">
                <a:ea typeface="+mn-lt"/>
                <a:cs typeface="+mn-lt"/>
              </a:rPr>
              <a:t>)</a:t>
            </a:r>
          </a:p>
          <a:p>
            <a:r>
              <a:rPr lang="en-US" altLang="ko-KR" sz="3000" dirty="0"/>
              <a:t>3과 5의 </a:t>
            </a:r>
            <a:r>
              <a:rPr lang="en-US" altLang="ko-KR" sz="3000" dirty="0" err="1"/>
              <a:t>배수를</a:t>
            </a:r>
            <a:r>
              <a:rPr lang="en-US" altLang="ko-KR" sz="3000" dirty="0"/>
              <a:t> </a:t>
            </a:r>
            <a:r>
              <a:rPr lang="en-US" altLang="ko-KR" sz="3000" dirty="0" err="1"/>
              <a:t>합하는</a:t>
            </a:r>
            <a:r>
              <a:rPr lang="en-US" altLang="ko-KR" sz="3000" dirty="0"/>
              <a:t> </a:t>
            </a:r>
            <a:r>
              <a:rPr lang="en-US" altLang="ko-KR" sz="3000" dirty="0" err="1"/>
              <a:t>방법</a:t>
            </a:r>
            <a:r>
              <a:rPr lang="en-US" altLang="ko-KR" sz="3000" dirty="0"/>
              <a:t> ( </a:t>
            </a:r>
            <a:r>
              <a:rPr lang="en-US" sz="3000" dirty="0">
                <a:ea typeface="+mn-lt"/>
                <a:cs typeface="+mn-lt"/>
              </a:rPr>
              <a:t>result = 0 </a:t>
            </a:r>
            <a:r>
              <a:rPr lang="en-US" sz="3000" b="1" dirty="0">
                <a:ea typeface="+mn-lt"/>
                <a:cs typeface="+mn-lt"/>
              </a:rPr>
              <a:t>for</a:t>
            </a:r>
            <a:r>
              <a:rPr lang="en-US" sz="3000" dirty="0">
                <a:ea typeface="+mn-lt"/>
                <a:cs typeface="+mn-lt"/>
              </a:rPr>
              <a:t> n </a:t>
            </a:r>
            <a:r>
              <a:rPr lang="en-US" sz="3000" b="1" dirty="0">
                <a:ea typeface="+mn-lt"/>
                <a:cs typeface="+mn-lt"/>
              </a:rPr>
              <a:t>in</a:t>
            </a:r>
            <a:r>
              <a:rPr lang="en-US" sz="3000" dirty="0">
                <a:ea typeface="+mn-lt"/>
                <a:cs typeface="+mn-lt"/>
              </a:rPr>
              <a:t> range(1, 1000): </a:t>
            </a:r>
            <a:r>
              <a:rPr lang="en-US" sz="3000" b="1" dirty="0">
                <a:ea typeface="+mn-lt"/>
                <a:cs typeface="+mn-lt"/>
              </a:rPr>
              <a:t>if</a:t>
            </a:r>
            <a:r>
              <a:rPr lang="en-US" sz="3000" dirty="0">
                <a:ea typeface="+mn-lt"/>
                <a:cs typeface="+mn-lt"/>
              </a:rPr>
              <a:t> n % 3 == 0 </a:t>
            </a:r>
            <a:r>
              <a:rPr lang="en-US" sz="3000" b="1" dirty="0">
                <a:ea typeface="+mn-lt"/>
                <a:cs typeface="+mn-lt"/>
              </a:rPr>
              <a:t>or</a:t>
            </a:r>
            <a:r>
              <a:rPr lang="en-US" sz="3000" dirty="0">
                <a:ea typeface="+mn-lt"/>
                <a:cs typeface="+mn-lt"/>
              </a:rPr>
              <a:t> n % 5 == 0: result += n print(result)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※ % </a:t>
            </a:r>
            <a:r>
              <a:rPr lang="ko-KR" altLang="en-US" sz="2000" dirty="0">
                <a:solidFill>
                  <a:srgbClr val="00B050"/>
                </a:solidFill>
              </a:rPr>
              <a:t>연산자를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이용한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방법으로</a:t>
            </a:r>
            <a:r>
              <a:rPr lang="en-US" altLang="ko-KR" sz="2000" dirty="0">
                <a:solidFill>
                  <a:srgbClr val="00B050"/>
                </a:solidFill>
              </a:rPr>
              <a:t> % </a:t>
            </a:r>
            <a:r>
              <a:rPr lang="en-US" altLang="ko-KR" sz="2000" dirty="0" err="1">
                <a:solidFill>
                  <a:srgbClr val="00B050"/>
                </a:solidFill>
              </a:rPr>
              <a:t>연산자란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</a:rPr>
              <a:t>나눗셈</a:t>
            </a:r>
            <a:r>
              <a:rPr lang="en-US" altLang="ko-KR" sz="2000" dirty="0">
                <a:solidFill>
                  <a:srgbClr val="00B050"/>
                </a:solidFill>
              </a:rPr>
              <a:t> </a:t>
            </a:r>
            <a:r>
              <a:rPr lang="en-US" altLang="ko-KR" sz="2000" dirty="0" err="1">
                <a:solidFill>
                  <a:srgbClr val="00B050"/>
                </a:solidFill>
              </a:rPr>
              <a:t>수행한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</a:rPr>
              <a:t>후에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</a:rPr>
              <a:t>남아있는</a:t>
            </a:r>
            <a:r>
              <a:rPr lang="en-US" altLang="ko-KR" sz="2000" dirty="0">
                <a:solidFill>
                  <a:srgbClr val="00B050"/>
                </a:solidFill>
              </a:rPr>
              <a:t> </a:t>
            </a:r>
            <a:r>
              <a:rPr lang="en-US" altLang="ko-KR" sz="2000" dirty="0" err="1">
                <a:solidFill>
                  <a:srgbClr val="00B050"/>
                </a:solidFill>
              </a:rPr>
              <a:t>나머지를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</a:rPr>
              <a:t>돌려주는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</a:rPr>
              <a:t>연산자이다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※ 3,5의 배수를 </a:t>
            </a:r>
            <a:r>
              <a:rPr lang="ko-KR" altLang="en-US" sz="2000" dirty="0" err="1">
                <a:solidFill>
                  <a:srgbClr val="00B050"/>
                </a:solidFill>
              </a:rPr>
              <a:t>합할때</a:t>
            </a:r>
            <a:r>
              <a:rPr lang="ko-KR" altLang="en-US" sz="2000" dirty="0">
                <a:solidFill>
                  <a:srgbClr val="00B050"/>
                </a:solidFill>
              </a:rPr>
              <a:t> 3의 배수이면서, 5의 배수인 '15'가 이중으로 합해지지 않게 </a:t>
            </a:r>
            <a:r>
              <a:rPr lang="ko-KR" altLang="en-US" sz="2000" dirty="0" err="1">
                <a:solidFill>
                  <a:srgbClr val="00B050"/>
                </a:solidFill>
              </a:rPr>
              <a:t>or</a:t>
            </a:r>
            <a:r>
              <a:rPr lang="ko-KR" altLang="en-US" sz="2000" dirty="0">
                <a:solidFill>
                  <a:srgbClr val="00B050"/>
                </a:solidFill>
              </a:rPr>
              <a:t> 연산자를 사용하는게 중요하다.</a:t>
            </a:r>
          </a:p>
        </p:txBody>
      </p:sp>
    </p:spTree>
    <p:extLst>
      <p:ext uri="{BB962C8B-B14F-4D97-AF65-F5344CB8AC3E}">
        <p14:creationId xmlns:p14="http://schemas.microsoft.com/office/powerpoint/2010/main" val="4111202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62D520-549C-4727-A760-5D0E587B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44DD5-E36B-4362-933D-5A88A144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3000" b="1" dirty="0">
                <a:ea typeface="+mn-lt"/>
                <a:cs typeface="+mn-lt"/>
              </a:rPr>
              <a:t>메타 문자 : ※ 메타 </a:t>
            </a:r>
            <a:r>
              <a:rPr lang="ko-KR" sz="3000" b="1" dirty="0" err="1">
                <a:ea typeface="+mn-lt"/>
                <a:cs typeface="+mn-lt"/>
              </a:rPr>
              <a:t>문자란</a:t>
            </a:r>
            <a:r>
              <a:rPr lang="ko-KR" sz="3000" b="1" dirty="0">
                <a:ea typeface="+mn-lt"/>
                <a:cs typeface="+mn-lt"/>
              </a:rPr>
              <a:t> 원래 그 문자가 가진 뜻이 아닌 특별한 용도로 사용하는 문자를 말한다.</a:t>
            </a:r>
            <a:endParaRPr lang="ko-KR" sz="3000" b="1" dirty="0"/>
          </a:p>
          <a:p>
            <a:pPr>
              <a:buNone/>
            </a:pPr>
            <a:endParaRPr lang="ko-KR" altLang="en-US" sz="3000" b="1" dirty="0"/>
          </a:p>
          <a:p>
            <a:pPr>
              <a:buNone/>
            </a:pPr>
            <a:r>
              <a:rPr lang="ko-KR" sz="3000" b="1" dirty="0">
                <a:ea typeface="+mn-lt"/>
                <a:cs typeface="+mn-lt"/>
              </a:rPr>
              <a:t>. ^ $ * + ? { } [ ] \ | ( )</a:t>
            </a:r>
            <a:endParaRPr lang="ko-KR" sz="3000" b="1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1391479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91B58-B25A-4C4F-B521-DF8CBF44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파이보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C9026-0AD5-41B0-897D-7898A083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3000" b="1" dirty="0">
                <a:ea typeface="+mn-lt"/>
                <a:cs typeface="+mn-lt"/>
              </a:rPr>
              <a:t>파이보는 파이썬 "질문과 답변" 게시판 서비스</a:t>
            </a:r>
          </a:p>
          <a:p>
            <a:pPr marL="0" indent="0">
              <a:buNone/>
            </a:pPr>
            <a:endParaRPr lang="ko-KR" sz="3000" b="1" dirty="0"/>
          </a:p>
          <a:p>
            <a:pPr>
              <a:buFont typeface="Arial"/>
              <a:buChar char="•"/>
            </a:pPr>
            <a:r>
              <a:rPr lang="ko-KR" sz="3000" b="1" dirty="0" err="1">
                <a:ea typeface="+mn-lt"/>
                <a:cs typeface="+mn-lt"/>
              </a:rPr>
              <a:t>파이보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en-US" altLang="ko-KR" sz="3000" b="1" dirty="0">
                <a:ea typeface="+mn-lt"/>
                <a:cs typeface="+mn-lt"/>
              </a:rPr>
              <a:t>(</a:t>
            </a:r>
            <a:r>
              <a:rPr lang="en-US" altLang="ko-KR" sz="3000" b="1" dirty="0">
                <a:ea typeface="+mn-lt"/>
                <a:cs typeface="+mn-lt"/>
                <a:hlinkClick r:id="rId2"/>
              </a:rPr>
              <a:t>https://pybo.kr</a:t>
            </a:r>
            <a:r>
              <a:rPr lang="en-US" altLang="ko-KR" sz="3000" b="1" dirty="0">
                <a:ea typeface="+mn-lt"/>
                <a:cs typeface="+mn-lt"/>
              </a:rPr>
              <a:t>)</a:t>
            </a:r>
            <a:endParaRPr lang="ko-KR" altLang="en-US" sz="30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657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7A539-9E15-4FE7-B36C-CBE4743C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b="1" dirty="0"/>
              <a:t>프로젝트 </a:t>
            </a:r>
            <a:r>
              <a:rPr lang="ko-KR" altLang="en-US" sz="6000" b="1" dirty="0" err="1"/>
              <a:t>오일러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941DD-E76D-4415-80A8-CA276AA0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3000" b="1" dirty="0">
                <a:ea typeface="+mn-lt"/>
                <a:cs typeface="+mn-lt"/>
              </a:rPr>
              <a:t>코딩 연습을 </a:t>
            </a:r>
            <a:r>
              <a:rPr lang="ko-KR" altLang="en-US" sz="3000" b="1" dirty="0" err="1">
                <a:ea typeface="+mn-lt"/>
                <a:cs typeface="+mn-lt"/>
              </a:rPr>
              <a:t>할수있는</a:t>
            </a:r>
            <a:r>
              <a:rPr lang="ko-KR" altLang="en-US" sz="3000" b="1" dirty="0">
                <a:ea typeface="+mn-lt"/>
                <a:cs typeface="+mn-lt"/>
              </a:rPr>
              <a:t> 사이트 , 본인이 작성한 답이 맞는지 즉시 확인이 가능하다.</a:t>
            </a:r>
          </a:p>
          <a:p>
            <a:pPr marL="0" indent="0">
              <a:buNone/>
            </a:pPr>
            <a:endParaRPr lang="ko-KR" altLang="en-US" sz="30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sz="3000" b="1" dirty="0">
                <a:ea typeface="+mn-lt"/>
                <a:cs typeface="+mn-lt"/>
              </a:rPr>
              <a:t>프로젝트 </a:t>
            </a:r>
            <a:r>
              <a:rPr lang="ko-KR" sz="3000" b="1" dirty="0" err="1">
                <a:ea typeface="+mn-lt"/>
                <a:cs typeface="+mn-lt"/>
              </a:rPr>
              <a:t>오일러</a:t>
            </a:r>
            <a:r>
              <a:rPr lang="ko-KR" sz="3000" b="1" dirty="0">
                <a:ea typeface="+mn-lt"/>
                <a:cs typeface="+mn-lt"/>
              </a:rPr>
              <a:t>(</a:t>
            </a:r>
            <a:r>
              <a:rPr lang="ko-KR" sz="3000" b="1" dirty="0">
                <a:ea typeface="+mn-lt"/>
                <a:cs typeface="+mn-lt"/>
                <a:hlinkClick r:id="rId2"/>
              </a:rPr>
              <a:t>http://projecteuler.net/archives</a:t>
            </a:r>
            <a:r>
              <a:rPr lang="ko-KR" sz="3000" b="1" dirty="0">
                <a:ea typeface="+mn-lt"/>
                <a:cs typeface="+mn-lt"/>
              </a:rPr>
              <a:t>)</a:t>
            </a:r>
            <a:endParaRPr lang="ko-KR" sz="3000" b="1"/>
          </a:p>
        </p:txBody>
      </p:sp>
    </p:spTree>
    <p:extLst>
      <p:ext uri="{BB962C8B-B14F-4D97-AF65-F5344CB8AC3E}">
        <p14:creationId xmlns:p14="http://schemas.microsoft.com/office/powerpoint/2010/main" val="1630284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xmlns="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ABDE9D-DAEE-45B5-A84C-9D423470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8000" dirty="0" err="1">
                <a:solidFill>
                  <a:srgbClr val="FFFFFF"/>
                </a:solidFill>
              </a:rPr>
              <a:t>고생하셨습니다</a:t>
            </a:r>
            <a:r>
              <a:rPr lang="en-US" altLang="ko-KR" sz="80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24FF06-87F0-43A4-AAE4-D9E2B61D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ko-KR" altLang="en-US" sz="6800">
                <a:solidFill>
                  <a:schemeClr val="bg1"/>
                </a:solidFill>
              </a:rPr>
              <a:t>클래스(Class)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17E47-34B5-4196-BA4E-78A2218F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3000" b="1" dirty="0"/>
              <a:t>객체(</a:t>
            </a:r>
            <a:r>
              <a:rPr lang="ko-KR" altLang="en-US" sz="3000" b="1" dirty="0" err="1"/>
              <a:t>object</a:t>
            </a:r>
            <a:r>
              <a:rPr lang="ko-KR" altLang="en-US" sz="3000" b="1" dirty="0"/>
              <a:t>)라는 과자를 </a:t>
            </a:r>
            <a:r>
              <a:rPr lang="ko-KR" altLang="en-US" sz="3000" b="1" dirty="0" err="1"/>
              <a:t>만들때</a:t>
            </a:r>
            <a:r>
              <a:rPr lang="ko-KR" altLang="en-US" sz="3000" b="1" dirty="0"/>
              <a:t> 쓰는 </a:t>
            </a:r>
            <a:r>
              <a:rPr lang="ko-KR" altLang="en-US" sz="3000" b="1" dirty="0" err="1"/>
              <a:t>과자틀</a:t>
            </a:r>
          </a:p>
          <a:p>
            <a:pPr marL="0" indent="0">
              <a:buNone/>
            </a:pPr>
            <a:endParaRPr lang="ko-KR" altLang="en-US" sz="3000" b="1" dirty="0"/>
          </a:p>
          <a:p>
            <a:pPr marL="0" indent="0">
              <a:buNone/>
            </a:pPr>
            <a:r>
              <a:rPr lang="ko-KR" sz="3000" b="1" dirty="0">
                <a:ea typeface="+mn-lt"/>
                <a:cs typeface="+mn-lt"/>
              </a:rPr>
              <a:t>클래스(</a:t>
            </a:r>
            <a:r>
              <a:rPr lang="ko-KR" sz="3000" b="1" dirty="0" err="1">
                <a:ea typeface="+mn-lt"/>
                <a:cs typeface="+mn-lt"/>
              </a:rPr>
              <a:t>class</a:t>
            </a:r>
            <a:r>
              <a:rPr lang="ko-KR" sz="3000" b="1" dirty="0">
                <a:ea typeface="+mn-lt"/>
                <a:cs typeface="+mn-lt"/>
              </a:rPr>
              <a:t>)란 똑같은 무엇인가를 계속해서 만들어 낼 수 있는 설계 도면이고(과자 틀), 객체(</a:t>
            </a:r>
            <a:r>
              <a:rPr lang="ko-KR" sz="3000" b="1" dirty="0" err="1">
                <a:ea typeface="+mn-lt"/>
                <a:cs typeface="+mn-lt"/>
              </a:rPr>
              <a:t>object</a:t>
            </a:r>
            <a:r>
              <a:rPr lang="ko-KR" sz="3000" b="1" dirty="0">
                <a:ea typeface="+mn-lt"/>
                <a:cs typeface="+mn-lt"/>
              </a:rPr>
              <a:t>)란 클래스로 만든 피조물(과자 틀을 사용해 만든 과자)을 뜻한다.</a:t>
            </a:r>
            <a:endParaRPr 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261032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/>
              <a:t>ㅅ</a:t>
            </a:r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1531F7-C539-477A-B8EF-2470DE3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사칙연산</a:t>
            </a:r>
            <a:br>
              <a:rPr lang="ko-KR" altLang="en-US" sz="6000" b="1" dirty="0"/>
            </a:br>
            <a:r>
              <a:rPr lang="ko-KR" altLang="en-US" sz="6000" b="1" dirty="0"/>
              <a:t>클래스</a:t>
            </a:r>
            <a:br>
              <a:rPr lang="ko-KR" altLang="en-US" sz="6000" b="1" dirty="0"/>
            </a:br>
            <a:r>
              <a:rPr lang="ko-KR" altLang="en-US" sz="6000" b="1" dirty="0"/>
              <a:t>만들기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D1EC1-A88B-4250-BF48-20CA92A6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000" b="1" dirty="0"/>
              <a:t>클래스 구상하기</a:t>
            </a:r>
          </a:p>
          <a:p>
            <a:pPr marL="514350" indent="-514350">
              <a:buAutoNum type="arabicPeriod"/>
            </a:pPr>
            <a:r>
              <a:rPr lang="ko-KR" altLang="en-US" sz="3000" b="1" dirty="0"/>
              <a:t>클래스 구조 만들기</a:t>
            </a:r>
          </a:p>
          <a:p>
            <a:pPr marL="514350" indent="-514350">
              <a:buAutoNum type="arabicPeriod"/>
            </a:pPr>
            <a:r>
              <a:rPr lang="ko-KR" altLang="en-US" sz="3000" b="1" dirty="0"/>
              <a:t>객체에 숫자 지정할 수 있게 만들기</a:t>
            </a:r>
          </a:p>
        </p:txBody>
      </p:sp>
    </p:spTree>
    <p:extLst>
      <p:ext uri="{BB962C8B-B14F-4D97-AF65-F5344CB8AC3E}">
        <p14:creationId xmlns:p14="http://schemas.microsoft.com/office/powerpoint/2010/main" val="634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40843E-4BA3-4DA8-8DC0-0A06334F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클래스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FFDD8-8F9B-4AAC-98DB-C7EB5CB8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altLang="ko-KR" sz="3000" b="1" dirty="0">
                <a:ea typeface="+mn-lt"/>
                <a:cs typeface="+mn-lt"/>
              </a:rPr>
              <a:t>class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en-US" altLang="ko-KR" sz="3000" b="1" dirty="0" err="1">
                <a:ea typeface="+mn-lt"/>
                <a:cs typeface="+mn-lt"/>
              </a:rPr>
              <a:t>FourCal</a:t>
            </a:r>
            <a:r>
              <a:rPr lang="en-US" altLang="ko-KR" sz="3000" b="1" dirty="0">
                <a:ea typeface="+mn-lt"/>
                <a:cs typeface="+mn-lt"/>
              </a:rPr>
              <a:t>:</a:t>
            </a:r>
            <a:endParaRPr lang="ko-KR" altLang="en-US" sz="3000" b="1">
              <a:ea typeface="+mn-lt"/>
              <a:cs typeface="+mn-lt"/>
            </a:endParaRPr>
          </a:p>
          <a:p>
            <a:pPr>
              <a:buNone/>
            </a:pPr>
            <a:r>
              <a:rPr lang="ko-KR" sz="3000" b="1" dirty="0">
                <a:ea typeface="+mn-lt"/>
                <a:cs typeface="+mn-lt"/>
              </a:rPr>
              <a:t>  </a:t>
            </a:r>
            <a:r>
              <a:rPr lang="en-US" altLang="ko-KR" sz="3000" b="1" dirty="0">
                <a:ea typeface="+mn-lt"/>
                <a:cs typeface="+mn-lt"/>
              </a:rPr>
              <a:t>Pass</a:t>
            </a:r>
            <a:endParaRPr lang="ko-KR" altLang="en-US" sz="3000" b="1">
              <a:ea typeface="+mn-lt"/>
              <a:cs typeface="+mn-lt"/>
            </a:endParaRPr>
          </a:p>
          <a:p>
            <a:pPr>
              <a:buNone/>
            </a:pPr>
            <a:endParaRPr lang="en-US" altLang="ko-KR" sz="30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3000" b="1" dirty="0">
                <a:ea typeface="+mn-lt"/>
                <a:cs typeface="+mn-lt"/>
              </a:rPr>
              <a:t>※ </a:t>
            </a:r>
            <a:r>
              <a:rPr lang="en-US" sz="3000" b="1" dirty="0" err="1">
                <a:ea typeface="+mn-lt"/>
                <a:cs typeface="+mn-lt"/>
              </a:rPr>
              <a:t>pass는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아무것도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수행하지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않는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문법으로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임시로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코드를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작성할</a:t>
            </a:r>
            <a:r>
              <a:rPr lang="en-US" sz="3000" b="1" dirty="0">
                <a:ea typeface="+mn-lt"/>
                <a:cs typeface="+mn-lt"/>
              </a:rPr>
              <a:t> 때 </a:t>
            </a:r>
            <a:r>
              <a:rPr lang="en-US" sz="3000" b="1" dirty="0" err="1">
                <a:ea typeface="+mn-lt"/>
                <a:cs typeface="+mn-lt"/>
              </a:rPr>
              <a:t>주로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사용</a:t>
            </a:r>
            <a:endParaRPr lang="en-US" sz="3000" b="1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3000" b="1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A41858-45D8-4D15-8B28-7EDB8104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사칙연산 클래스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A58ED-4EF9-4AEC-AE96-59D78A3DA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ko-KR" sz="3000" b="1" dirty="0" err="1">
                <a:ea typeface="+mn-lt"/>
                <a:cs typeface="+mn-lt"/>
              </a:rPr>
              <a:t>a</a:t>
            </a:r>
            <a:r>
              <a:rPr lang="ko-KR" sz="3000" b="1" dirty="0">
                <a:ea typeface="+mn-lt"/>
                <a:cs typeface="+mn-lt"/>
              </a:rPr>
              <a:t> 객체에 사칙연산을 할 때 사용할 2개의 숫자를 먼저 알려주어야 한다. ( </a:t>
            </a:r>
            <a:r>
              <a:rPr lang="ko-KR" sz="3000" b="1" dirty="0" err="1">
                <a:ea typeface="+mn-lt"/>
                <a:cs typeface="+mn-lt"/>
              </a:rPr>
              <a:t>ex</a:t>
            </a:r>
            <a:r>
              <a:rPr lang="ko-KR" sz="3000" b="1" dirty="0">
                <a:ea typeface="+mn-lt"/>
                <a:cs typeface="+mn-lt"/>
              </a:rPr>
              <a:t> : </a:t>
            </a:r>
            <a:r>
              <a:rPr lang="ko-KR" sz="3000" b="1" dirty="0" err="1">
                <a:ea typeface="+mn-lt"/>
                <a:cs typeface="+mn-lt"/>
              </a:rPr>
              <a:t>a.setdata</a:t>
            </a:r>
            <a:r>
              <a:rPr lang="ko-KR" sz="3000" b="1" dirty="0">
                <a:ea typeface="+mn-lt"/>
                <a:cs typeface="+mn-lt"/>
              </a:rPr>
              <a:t>(4, 2))</a:t>
            </a:r>
            <a:endParaRPr lang="ko-KR" sz="3000" b="1" dirty="0"/>
          </a:p>
          <a:p>
            <a:pPr>
              <a:lnSpc>
                <a:spcPct val="100000"/>
              </a:lnSpc>
              <a:buNone/>
            </a:pPr>
            <a:r>
              <a:rPr lang="ko-KR" sz="3000" b="1" dirty="0" err="1">
                <a:ea typeface="+mn-lt"/>
                <a:cs typeface="+mn-lt"/>
              </a:rPr>
              <a:t>class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FourCal</a:t>
            </a:r>
            <a:r>
              <a:rPr lang="ko-KR" sz="3000" b="1" dirty="0">
                <a:ea typeface="+mn-lt"/>
                <a:cs typeface="+mn-lt"/>
              </a:rPr>
              <a:t>:</a:t>
            </a:r>
            <a:endParaRPr lang="ko-KR" sz="3000" b="1" dirty="0"/>
          </a:p>
          <a:p>
            <a:pPr>
              <a:lnSpc>
                <a:spcPct val="100000"/>
              </a:lnSpc>
              <a:buNone/>
            </a:pPr>
            <a:r>
              <a:rPr lang="ko-KR" sz="3000" b="1" dirty="0">
                <a:ea typeface="+mn-lt"/>
                <a:cs typeface="+mn-lt"/>
              </a:rPr>
              <a:t>  </a:t>
            </a:r>
            <a:r>
              <a:rPr lang="ko-KR" sz="3000" b="1" dirty="0" err="1">
                <a:ea typeface="+mn-lt"/>
                <a:cs typeface="+mn-lt"/>
              </a:rPr>
              <a:t>def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setdata</a:t>
            </a:r>
            <a:r>
              <a:rPr lang="ko-KR" sz="3000" b="1" dirty="0">
                <a:ea typeface="+mn-lt"/>
                <a:cs typeface="+mn-lt"/>
              </a:rPr>
              <a:t>(</a:t>
            </a:r>
            <a:r>
              <a:rPr lang="ko-KR" sz="3000" b="1" dirty="0" err="1">
                <a:ea typeface="+mn-lt"/>
                <a:cs typeface="+mn-lt"/>
              </a:rPr>
              <a:t>self</a:t>
            </a:r>
            <a:r>
              <a:rPr lang="ko-KR" sz="3000" b="1" dirty="0">
                <a:ea typeface="+mn-lt"/>
                <a:cs typeface="+mn-lt"/>
              </a:rPr>
              <a:t>, </a:t>
            </a:r>
            <a:r>
              <a:rPr lang="ko-KR" sz="3000" b="1" dirty="0" err="1">
                <a:ea typeface="+mn-lt"/>
                <a:cs typeface="+mn-lt"/>
              </a:rPr>
              <a:t>first</a:t>
            </a:r>
            <a:r>
              <a:rPr lang="ko-KR" sz="3000" b="1" dirty="0">
                <a:ea typeface="+mn-lt"/>
                <a:cs typeface="+mn-lt"/>
              </a:rPr>
              <a:t>, </a:t>
            </a:r>
            <a:r>
              <a:rPr lang="ko-KR" sz="3000" b="1" dirty="0" err="1">
                <a:ea typeface="+mn-lt"/>
                <a:cs typeface="+mn-lt"/>
              </a:rPr>
              <a:t>second</a:t>
            </a:r>
            <a:r>
              <a:rPr lang="ko-KR" sz="3000" b="1" dirty="0">
                <a:ea typeface="+mn-lt"/>
                <a:cs typeface="+mn-lt"/>
              </a:rPr>
              <a:t>):</a:t>
            </a:r>
            <a:endParaRPr lang="ko-KR" sz="3000" b="1" dirty="0"/>
          </a:p>
          <a:p>
            <a:pPr>
              <a:lnSpc>
                <a:spcPct val="100000"/>
              </a:lnSpc>
              <a:buNone/>
            </a:pPr>
            <a:r>
              <a:rPr lang="ko-KR" sz="3000" b="1" dirty="0">
                <a:ea typeface="+mn-lt"/>
                <a:cs typeface="+mn-lt"/>
              </a:rPr>
              <a:t>    </a:t>
            </a:r>
            <a:r>
              <a:rPr lang="ko-KR" sz="3000" b="1" dirty="0" err="1">
                <a:ea typeface="+mn-lt"/>
                <a:cs typeface="+mn-lt"/>
              </a:rPr>
              <a:t>self.first</a:t>
            </a:r>
            <a:r>
              <a:rPr lang="ko-KR" sz="3000" b="1" dirty="0">
                <a:ea typeface="+mn-lt"/>
                <a:cs typeface="+mn-lt"/>
              </a:rPr>
              <a:t> = </a:t>
            </a:r>
            <a:r>
              <a:rPr lang="ko-KR" sz="3000" b="1" dirty="0" err="1">
                <a:ea typeface="+mn-lt"/>
                <a:cs typeface="+mn-lt"/>
              </a:rPr>
              <a:t>first</a:t>
            </a:r>
            <a:endParaRPr lang="ko-KR" sz="3000" b="1" dirty="0" err="1"/>
          </a:p>
          <a:p>
            <a:pPr>
              <a:lnSpc>
                <a:spcPct val="100000"/>
              </a:lnSpc>
              <a:buNone/>
            </a:pPr>
            <a:r>
              <a:rPr lang="ko-KR" sz="3000" b="1" dirty="0">
                <a:ea typeface="+mn-lt"/>
                <a:cs typeface="+mn-lt"/>
              </a:rPr>
              <a:t>    </a:t>
            </a:r>
            <a:r>
              <a:rPr lang="ko-KR" sz="3000" b="1" dirty="0" err="1">
                <a:ea typeface="+mn-lt"/>
                <a:cs typeface="+mn-lt"/>
              </a:rPr>
              <a:t>self.second</a:t>
            </a:r>
            <a:r>
              <a:rPr lang="ko-KR" sz="3000" b="1" dirty="0">
                <a:ea typeface="+mn-lt"/>
                <a:cs typeface="+mn-lt"/>
              </a:rPr>
              <a:t> = </a:t>
            </a:r>
            <a:r>
              <a:rPr lang="ko-KR" sz="3000" b="1" dirty="0" err="1">
                <a:ea typeface="+mn-lt"/>
                <a:cs typeface="+mn-lt"/>
              </a:rPr>
              <a:t>second</a:t>
            </a:r>
            <a:endParaRPr lang="ko-KR" sz="3000" b="1" dirty="0" err="1"/>
          </a:p>
          <a:p>
            <a:pPr>
              <a:lnSpc>
                <a:spcPct val="100000"/>
              </a:lnSpc>
              <a:buNone/>
            </a:pPr>
            <a:r>
              <a:rPr lang="en-US" sz="3000" b="1" dirty="0">
                <a:ea typeface="+mn-lt"/>
                <a:cs typeface="+mn-lt"/>
              </a:rPr>
              <a:t>※ </a:t>
            </a:r>
            <a:r>
              <a:rPr lang="en-US" sz="3000" b="1" dirty="0" err="1">
                <a:ea typeface="+mn-lt"/>
                <a:cs typeface="+mn-lt"/>
              </a:rPr>
              <a:t>일반적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함수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만드는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코드</a:t>
            </a:r>
            <a:endParaRPr lang="en-US" sz="3000" b="1" dirty="0" err="1"/>
          </a:p>
          <a:p>
            <a:pPr>
              <a:lnSpc>
                <a:spcPct val="100000"/>
              </a:lnSpc>
              <a:buNone/>
            </a:pPr>
            <a:r>
              <a:rPr lang="en-US" sz="3000" b="1" dirty="0">
                <a:ea typeface="+mn-lt"/>
                <a:cs typeface="+mn-lt"/>
              </a:rPr>
              <a:t>def </a:t>
            </a:r>
            <a:r>
              <a:rPr lang="en-US" sz="3000" b="1" dirty="0" err="1">
                <a:ea typeface="+mn-lt"/>
                <a:cs typeface="+mn-lt"/>
              </a:rPr>
              <a:t>함수명</a:t>
            </a:r>
            <a:r>
              <a:rPr lang="en-US" sz="3000" b="1" dirty="0">
                <a:ea typeface="+mn-lt"/>
                <a:cs typeface="+mn-lt"/>
              </a:rPr>
              <a:t>(</a:t>
            </a:r>
            <a:r>
              <a:rPr lang="en-US" sz="3000" b="1" dirty="0" err="1">
                <a:ea typeface="+mn-lt"/>
                <a:cs typeface="+mn-lt"/>
              </a:rPr>
              <a:t>매개변수</a:t>
            </a:r>
            <a:r>
              <a:rPr lang="en-US" sz="3000" b="1" dirty="0">
                <a:ea typeface="+mn-lt"/>
                <a:cs typeface="+mn-lt"/>
              </a:rPr>
              <a:t>):</a:t>
            </a:r>
            <a:endParaRPr lang="en-US" sz="3000" b="1" dirty="0"/>
          </a:p>
          <a:p>
            <a:pPr>
              <a:lnSpc>
                <a:spcPct val="100000"/>
              </a:lnSpc>
              <a:buNone/>
            </a:pPr>
            <a:r>
              <a:rPr lang="en-US" sz="3000" b="1" dirty="0">
                <a:ea typeface="+mn-lt"/>
                <a:cs typeface="+mn-lt"/>
              </a:rPr>
              <a:t>    </a:t>
            </a:r>
            <a:r>
              <a:rPr lang="en-US" sz="3000" b="1" dirty="0" err="1">
                <a:ea typeface="+mn-lt"/>
                <a:cs typeface="+mn-lt"/>
              </a:rPr>
              <a:t>수행할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문장</a:t>
            </a:r>
            <a:endParaRPr lang="en-US" sz="3000" b="1" dirty="0" err="1"/>
          </a:p>
          <a:p>
            <a:pPr>
              <a:lnSpc>
                <a:spcPct val="100000"/>
              </a:lnSpc>
              <a:buNone/>
            </a:pPr>
            <a:r>
              <a:rPr lang="en-US" sz="3000" b="1" dirty="0">
                <a:ea typeface="+mn-lt"/>
                <a:cs typeface="+mn-lt"/>
              </a:rPr>
              <a:t>    ...</a:t>
            </a:r>
            <a:endParaRPr lang="en-US" sz="3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/>
            </a:r>
            <a:br>
              <a:rPr lang="en-US" sz="1500" dirty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343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7E8B8D-13B4-4B58-B506-263D6EDC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더하기 기능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9FA98-264E-4622-8F2E-61C8579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ko-KR" sz="3000" b="1" dirty="0" err="1">
                <a:ea typeface="+mn-lt"/>
                <a:cs typeface="+mn-lt"/>
              </a:rPr>
              <a:t>class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FourCal</a:t>
            </a:r>
            <a:r>
              <a:rPr lang="ko-KR" sz="3000" b="1" dirty="0">
                <a:ea typeface="+mn-lt"/>
                <a:cs typeface="+mn-lt"/>
              </a:rPr>
              <a:t>:</a:t>
            </a:r>
            <a:endParaRPr lang="ko-KR" sz="3000" b="1" dirty="0"/>
          </a:p>
          <a:p>
            <a:pPr>
              <a:lnSpc>
                <a:spcPct val="100000"/>
              </a:lnSpc>
              <a:buNone/>
            </a:pPr>
            <a:r>
              <a:rPr lang="ko-KR" sz="3000" b="1" dirty="0">
                <a:ea typeface="+mn-lt"/>
                <a:cs typeface="+mn-lt"/>
              </a:rPr>
              <a:t>  </a:t>
            </a:r>
            <a:r>
              <a:rPr lang="ko-KR" sz="3000" b="1" dirty="0" err="1">
                <a:ea typeface="+mn-lt"/>
                <a:cs typeface="+mn-lt"/>
              </a:rPr>
              <a:t>def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setdata</a:t>
            </a:r>
            <a:r>
              <a:rPr lang="ko-KR" sz="3000" b="1" dirty="0">
                <a:ea typeface="+mn-lt"/>
                <a:cs typeface="+mn-lt"/>
              </a:rPr>
              <a:t>(</a:t>
            </a:r>
            <a:r>
              <a:rPr lang="ko-KR" sz="3000" b="1" dirty="0" err="1">
                <a:ea typeface="+mn-lt"/>
                <a:cs typeface="+mn-lt"/>
              </a:rPr>
              <a:t>self</a:t>
            </a:r>
            <a:r>
              <a:rPr lang="ko-KR" sz="3000" b="1" dirty="0">
                <a:ea typeface="+mn-lt"/>
                <a:cs typeface="+mn-lt"/>
              </a:rPr>
              <a:t>, </a:t>
            </a:r>
            <a:r>
              <a:rPr lang="ko-KR" sz="3000" b="1" dirty="0" err="1">
                <a:ea typeface="+mn-lt"/>
                <a:cs typeface="+mn-lt"/>
              </a:rPr>
              <a:t>first</a:t>
            </a:r>
            <a:r>
              <a:rPr lang="ko-KR" sz="3000" b="1" dirty="0">
                <a:ea typeface="+mn-lt"/>
                <a:cs typeface="+mn-lt"/>
              </a:rPr>
              <a:t>, </a:t>
            </a:r>
            <a:r>
              <a:rPr lang="ko-KR" sz="3000" b="1" dirty="0" err="1">
                <a:ea typeface="+mn-lt"/>
                <a:cs typeface="+mn-lt"/>
              </a:rPr>
              <a:t>second</a:t>
            </a:r>
            <a:r>
              <a:rPr lang="ko-KR" sz="3000" b="1" dirty="0">
                <a:ea typeface="+mn-lt"/>
                <a:cs typeface="+mn-lt"/>
              </a:rPr>
              <a:t>):</a:t>
            </a:r>
            <a:endParaRPr lang="ko-KR" sz="3000" b="1" dirty="0"/>
          </a:p>
          <a:p>
            <a:pPr>
              <a:lnSpc>
                <a:spcPct val="100000"/>
              </a:lnSpc>
              <a:buNone/>
            </a:pPr>
            <a:r>
              <a:rPr lang="ko-KR" sz="3000" b="1" dirty="0">
                <a:ea typeface="+mn-lt"/>
                <a:cs typeface="+mn-lt"/>
              </a:rPr>
              <a:t>    </a:t>
            </a:r>
            <a:r>
              <a:rPr lang="ko-KR" sz="3000" b="1" dirty="0" err="1">
                <a:ea typeface="+mn-lt"/>
                <a:cs typeface="+mn-lt"/>
              </a:rPr>
              <a:t>self.first</a:t>
            </a:r>
            <a:r>
              <a:rPr lang="ko-KR" sz="3000" b="1" dirty="0">
                <a:ea typeface="+mn-lt"/>
                <a:cs typeface="+mn-lt"/>
              </a:rPr>
              <a:t> = </a:t>
            </a:r>
            <a:r>
              <a:rPr lang="ko-KR" sz="3000" b="1" dirty="0" err="1">
                <a:ea typeface="+mn-lt"/>
                <a:cs typeface="+mn-lt"/>
              </a:rPr>
              <a:t>first</a:t>
            </a:r>
            <a:endParaRPr lang="ko-KR" sz="3000" b="1" dirty="0" err="1"/>
          </a:p>
          <a:p>
            <a:pPr>
              <a:lnSpc>
                <a:spcPct val="100000"/>
              </a:lnSpc>
              <a:buNone/>
            </a:pPr>
            <a:r>
              <a:rPr lang="ko-KR" sz="3000" b="1" dirty="0">
                <a:ea typeface="+mn-lt"/>
                <a:cs typeface="+mn-lt"/>
              </a:rPr>
              <a:t>    </a:t>
            </a:r>
            <a:r>
              <a:rPr lang="ko-KR" sz="3000" b="1" dirty="0" err="1">
                <a:ea typeface="+mn-lt"/>
                <a:cs typeface="+mn-lt"/>
              </a:rPr>
              <a:t>self.second</a:t>
            </a:r>
            <a:r>
              <a:rPr lang="ko-KR" sz="3000" b="1" dirty="0">
                <a:ea typeface="+mn-lt"/>
                <a:cs typeface="+mn-lt"/>
              </a:rPr>
              <a:t> = </a:t>
            </a:r>
            <a:r>
              <a:rPr lang="ko-KR" sz="3000" b="1" dirty="0" err="1">
                <a:ea typeface="+mn-lt"/>
                <a:cs typeface="+mn-lt"/>
              </a:rPr>
              <a:t>second</a:t>
            </a:r>
            <a:endParaRPr lang="ko-KR" sz="3000" b="1" dirty="0" err="1"/>
          </a:p>
          <a:p>
            <a:pPr>
              <a:lnSpc>
                <a:spcPct val="100000"/>
              </a:lnSpc>
              <a:buNone/>
            </a:pPr>
            <a:r>
              <a:rPr lang="ko-KR" sz="3000" b="1" dirty="0">
                <a:ea typeface="+mn-lt"/>
                <a:cs typeface="+mn-lt"/>
              </a:rPr>
              <a:t>  </a:t>
            </a:r>
            <a:r>
              <a:rPr lang="ko-KR" sz="3000" b="1" dirty="0" err="1">
                <a:ea typeface="+mn-lt"/>
                <a:cs typeface="+mn-lt"/>
              </a:rPr>
              <a:t>def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add</a:t>
            </a:r>
            <a:r>
              <a:rPr lang="ko-KR" sz="3000" b="1" dirty="0">
                <a:ea typeface="+mn-lt"/>
                <a:cs typeface="+mn-lt"/>
              </a:rPr>
              <a:t>(</a:t>
            </a:r>
            <a:r>
              <a:rPr lang="ko-KR" sz="3000" b="1" dirty="0" err="1">
                <a:ea typeface="+mn-lt"/>
                <a:cs typeface="+mn-lt"/>
              </a:rPr>
              <a:t>self</a:t>
            </a:r>
            <a:r>
              <a:rPr lang="ko-KR" sz="3000" b="1" dirty="0">
                <a:ea typeface="+mn-lt"/>
                <a:cs typeface="+mn-lt"/>
              </a:rPr>
              <a:t>):</a:t>
            </a:r>
            <a:endParaRPr lang="ko-KR" sz="3000" b="1" dirty="0"/>
          </a:p>
          <a:p>
            <a:pPr>
              <a:lnSpc>
                <a:spcPct val="100000"/>
              </a:lnSpc>
              <a:buNone/>
            </a:pPr>
            <a:r>
              <a:rPr lang="ko-KR" sz="3000" b="1" dirty="0">
                <a:ea typeface="+mn-lt"/>
                <a:cs typeface="+mn-lt"/>
              </a:rPr>
              <a:t>    </a:t>
            </a:r>
            <a:r>
              <a:rPr lang="ko-KR" sz="3000" b="1" dirty="0" err="1">
                <a:ea typeface="+mn-lt"/>
                <a:cs typeface="+mn-lt"/>
              </a:rPr>
              <a:t>result</a:t>
            </a:r>
            <a:r>
              <a:rPr lang="ko-KR" sz="3000" b="1" dirty="0">
                <a:ea typeface="+mn-lt"/>
                <a:cs typeface="+mn-lt"/>
              </a:rPr>
              <a:t> = </a:t>
            </a:r>
            <a:r>
              <a:rPr lang="ko-KR" sz="3000" b="1" dirty="0" err="1">
                <a:ea typeface="+mn-lt"/>
                <a:cs typeface="+mn-lt"/>
              </a:rPr>
              <a:t>self.first</a:t>
            </a:r>
            <a:r>
              <a:rPr lang="ko-KR" sz="3000" b="1" dirty="0">
                <a:ea typeface="+mn-lt"/>
                <a:cs typeface="+mn-lt"/>
              </a:rPr>
              <a:t> + </a:t>
            </a:r>
            <a:r>
              <a:rPr lang="ko-KR" sz="3000" b="1" dirty="0" err="1">
                <a:ea typeface="+mn-lt"/>
                <a:cs typeface="+mn-lt"/>
              </a:rPr>
              <a:t>self.second</a:t>
            </a:r>
            <a:endParaRPr lang="ko-KR" sz="3000" b="1" dirty="0" err="1"/>
          </a:p>
          <a:p>
            <a:pPr>
              <a:lnSpc>
                <a:spcPct val="100000"/>
              </a:lnSpc>
              <a:buNone/>
            </a:pPr>
            <a:r>
              <a:rPr lang="ko-KR" sz="3000" b="1" dirty="0">
                <a:ea typeface="+mn-lt"/>
                <a:cs typeface="+mn-lt"/>
              </a:rPr>
              <a:t>    </a:t>
            </a:r>
            <a:r>
              <a:rPr lang="ko-KR" sz="3000" b="1" dirty="0" err="1">
                <a:ea typeface="+mn-lt"/>
                <a:cs typeface="+mn-lt"/>
              </a:rPr>
              <a:t>return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result</a:t>
            </a:r>
            <a:r>
              <a:rPr lang="ko-KR" sz="3000" b="1" dirty="0">
                <a:ea typeface="+mn-lt"/>
                <a:cs typeface="+mn-lt"/>
              </a:rPr>
              <a:t> </a:t>
            </a:r>
            <a:endParaRPr lang="ko-KR" sz="3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/>
            </a:r>
            <a:br>
              <a:rPr lang="en-US" altLang="ko-KR" sz="2200" dirty="0"/>
            </a:b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210942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34CFD-24AB-45CF-9FCA-D016B33A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ko-KR" altLang="en-US" sz="6000" b="1"/>
              <a:t>생성자 만들기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BD0F4-5A29-45E6-8826-A2DF0206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419" y="955503"/>
            <a:ext cx="6052158" cy="543153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ko-KR" sz="3000" b="1" dirty="0">
                <a:ea typeface="+mn-lt"/>
                <a:cs typeface="+mn-lt"/>
              </a:rPr>
              <a:t>파이썬 메서드 이름으로 </a:t>
            </a:r>
            <a:r>
              <a:rPr lang="ko-KR" sz="3000" b="1" dirty="0" err="1">
                <a:ea typeface="+mn-lt"/>
                <a:cs typeface="+mn-lt"/>
              </a:rPr>
              <a:t>init를</a:t>
            </a:r>
            <a:r>
              <a:rPr lang="ko-KR" sz="3000" b="1" dirty="0">
                <a:ea typeface="+mn-lt"/>
                <a:cs typeface="+mn-lt"/>
              </a:rPr>
              <a:t> 사용하면 이 메서드는 생성자가 된다.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ea typeface="+mn-lt"/>
                <a:cs typeface="+mn-lt"/>
              </a:rPr>
              <a:t>※ </a:t>
            </a:r>
            <a:r>
              <a:rPr lang="en-US" sz="3000" b="1" dirty="0" err="1">
                <a:ea typeface="+mn-lt"/>
                <a:cs typeface="+mn-lt"/>
              </a:rPr>
              <a:t>init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메서드도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다른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메서드와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마찬가지로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첫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번째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매개변수</a:t>
            </a:r>
            <a:r>
              <a:rPr lang="en-US" sz="3000" b="1" dirty="0">
                <a:ea typeface="+mn-lt"/>
                <a:cs typeface="+mn-lt"/>
              </a:rPr>
              <a:t> self</a:t>
            </a:r>
            <a:r>
              <a:rPr lang="ko-KR" altLang="en-US" sz="3000" b="1" dirty="0">
                <a:ea typeface="+mn-lt"/>
                <a:cs typeface="+mn-lt"/>
              </a:rPr>
              <a:t>에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생성되는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객체가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자동으로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전달됨</a:t>
            </a:r>
            <a:endParaRPr lang="en-US" sz="3000" b="1" dirty="0"/>
          </a:p>
          <a:p>
            <a:pPr>
              <a:lnSpc>
                <a:spcPct val="100000"/>
              </a:lnSpc>
              <a:buNone/>
            </a:pPr>
            <a:r>
              <a:rPr lang="ko-KR" altLang="en-US" sz="3000" b="1" dirty="0">
                <a:ea typeface="+mn-lt"/>
                <a:cs typeface="+mn-lt"/>
              </a:rPr>
              <a:t>따라서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init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메서드가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호출되면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3000" b="1" dirty="0" err="1">
                <a:ea typeface="+mn-lt"/>
                <a:cs typeface="+mn-lt"/>
              </a:rPr>
              <a:t>setdata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메서드를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호출했을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때와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마찬가지로</a:t>
            </a:r>
            <a:r>
              <a:rPr lang="en-US" sz="3000" b="1" dirty="0">
                <a:ea typeface="+mn-lt"/>
                <a:cs typeface="+mn-lt"/>
              </a:rPr>
              <a:t> first</a:t>
            </a:r>
            <a:r>
              <a:rPr lang="ko-KR" altLang="en-US" sz="3000" b="1" dirty="0">
                <a:ea typeface="+mn-lt"/>
                <a:cs typeface="+mn-lt"/>
              </a:rPr>
              <a:t>와</a:t>
            </a:r>
            <a:r>
              <a:rPr lang="en-US" sz="3000" b="1" dirty="0">
                <a:ea typeface="+mn-lt"/>
                <a:cs typeface="+mn-lt"/>
              </a:rPr>
              <a:t> second</a:t>
            </a:r>
            <a:r>
              <a:rPr lang="ko-KR" altLang="en-US" sz="3000" b="1" dirty="0">
                <a:ea typeface="+mn-lt"/>
                <a:cs typeface="+mn-lt"/>
              </a:rPr>
              <a:t>라는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객체변수가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ko-KR" altLang="en-US" sz="3000" b="1" dirty="0">
                <a:ea typeface="+mn-lt"/>
                <a:cs typeface="+mn-lt"/>
              </a:rPr>
              <a:t>생성</a:t>
            </a:r>
            <a:endParaRPr lang="en-US" sz="3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83982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4C7AD1-21D7-49E3-A4BA-B2B4D3F0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D9D9B-BC24-4189-A0F1-4206A536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000" b="1" dirty="0" err="1">
                <a:ea typeface="+mn-lt"/>
                <a:cs typeface="+mn-lt"/>
              </a:rPr>
              <a:t>class</a:t>
            </a:r>
            <a:r>
              <a:rPr lang="ko-KR" sz="3000" b="1" dirty="0">
                <a:ea typeface="+mn-lt"/>
                <a:cs typeface="+mn-lt"/>
              </a:rPr>
              <a:t> </a:t>
            </a:r>
            <a:r>
              <a:rPr lang="ko-KR" sz="3000" b="1" dirty="0" err="1">
                <a:ea typeface="+mn-lt"/>
                <a:cs typeface="+mn-lt"/>
              </a:rPr>
              <a:t>MoreFourCal</a:t>
            </a:r>
            <a:r>
              <a:rPr lang="ko-KR" sz="3000" b="1" dirty="0">
                <a:ea typeface="+mn-lt"/>
                <a:cs typeface="+mn-lt"/>
              </a:rPr>
              <a:t>(</a:t>
            </a:r>
            <a:r>
              <a:rPr lang="ko-KR" sz="3000" b="1" dirty="0" err="1">
                <a:ea typeface="+mn-lt"/>
                <a:cs typeface="+mn-lt"/>
              </a:rPr>
              <a:t>FourCal</a:t>
            </a:r>
            <a:r>
              <a:rPr lang="ko-KR" sz="3000" b="1" dirty="0">
                <a:ea typeface="+mn-lt"/>
                <a:cs typeface="+mn-lt"/>
              </a:rPr>
              <a:t>):</a:t>
            </a:r>
            <a:endParaRPr lang="ko-KR" sz="3000" b="1" dirty="0"/>
          </a:p>
          <a:p>
            <a:pPr>
              <a:lnSpc>
                <a:spcPct val="100000"/>
              </a:lnSpc>
              <a:buNone/>
            </a:pPr>
            <a:r>
              <a:rPr lang="ko-KR" sz="3000" b="1" dirty="0">
                <a:ea typeface="+mn-lt"/>
                <a:cs typeface="+mn-lt"/>
              </a:rPr>
              <a:t>  </a:t>
            </a:r>
            <a:r>
              <a:rPr lang="ko-KR" sz="3000" b="1" dirty="0" err="1">
                <a:ea typeface="+mn-lt"/>
                <a:cs typeface="+mn-lt"/>
              </a:rPr>
              <a:t>pass</a:t>
            </a:r>
            <a:endParaRPr lang="ko-KR" sz="3000" b="1" dirty="0" err="1"/>
          </a:p>
          <a:p>
            <a:pPr>
              <a:lnSpc>
                <a:spcPct val="100000"/>
              </a:lnSpc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3000" b="1"/>
          </a:p>
          <a:p>
            <a:pPr>
              <a:lnSpc>
                <a:spcPct val="100000"/>
              </a:lnSpc>
              <a:buNone/>
            </a:pPr>
            <a:r>
              <a:rPr lang="ko-KR" sz="3000" b="1" dirty="0" err="1">
                <a:ea typeface="+mn-lt"/>
                <a:cs typeface="+mn-lt"/>
              </a:rPr>
              <a:t>MoreFourCal</a:t>
            </a:r>
            <a:r>
              <a:rPr lang="ko-KR" sz="3000" b="1" dirty="0">
                <a:ea typeface="+mn-lt"/>
                <a:cs typeface="+mn-lt"/>
              </a:rPr>
              <a:t> 클래스는 </a:t>
            </a:r>
            <a:r>
              <a:rPr lang="ko-KR" sz="3000" b="1" dirty="0" err="1">
                <a:ea typeface="+mn-lt"/>
                <a:cs typeface="+mn-lt"/>
              </a:rPr>
              <a:t>FourCal</a:t>
            </a:r>
            <a:r>
              <a:rPr lang="ko-KR" sz="3000" b="1" dirty="0">
                <a:ea typeface="+mn-lt"/>
                <a:cs typeface="+mn-lt"/>
              </a:rPr>
              <a:t> 클래스를 상속했으므로 </a:t>
            </a:r>
            <a:r>
              <a:rPr lang="ko-KR" sz="3000" b="1" dirty="0" err="1">
                <a:ea typeface="+mn-lt"/>
                <a:cs typeface="+mn-lt"/>
              </a:rPr>
              <a:t>FourCal</a:t>
            </a:r>
            <a:r>
              <a:rPr lang="ko-KR" sz="3000" b="1" dirty="0">
                <a:ea typeface="+mn-lt"/>
                <a:cs typeface="+mn-lt"/>
              </a:rPr>
              <a:t> 클래스의 모든 기능을 사용할 수 있음.</a:t>
            </a:r>
            <a:endParaRPr lang="ko-KR" sz="3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185882050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와이드스크린</PresentationFormat>
  <Paragraphs>113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The Hand Bold</vt:lpstr>
      <vt:lpstr>The Serif Hand Black</vt:lpstr>
      <vt:lpstr>Arial</vt:lpstr>
      <vt:lpstr>SketchyVTI</vt:lpstr>
      <vt:lpstr>파이썬 PPT 발표</vt:lpstr>
      <vt:lpstr>파이썬 날개달기</vt:lpstr>
      <vt:lpstr>클래스(Class)</vt:lpstr>
      <vt:lpstr>사칙연산 클래스 만들기</vt:lpstr>
      <vt:lpstr>클래스 구조</vt:lpstr>
      <vt:lpstr>사칙연산 클래스 만들기</vt:lpstr>
      <vt:lpstr>더하기 기능 만들기</vt:lpstr>
      <vt:lpstr>생성자 만들기</vt:lpstr>
      <vt:lpstr>클래스 상속</vt:lpstr>
      <vt:lpstr>메서드 오버라이딩  </vt:lpstr>
      <vt:lpstr>클래스 변수</vt:lpstr>
      <vt:lpstr>모듈</vt:lpstr>
      <vt:lpstr>모듈 만들기</vt:lpstr>
      <vt:lpstr>모듈 불러오기</vt:lpstr>
      <vt:lpstr>패키지</vt:lpstr>
      <vt:lpstr>패키지 만들기</vt:lpstr>
      <vt:lpstr>예외 처리</vt:lpstr>
      <vt:lpstr>오류 예외 처리 기법</vt:lpstr>
      <vt:lpstr>내장함수</vt:lpstr>
      <vt:lpstr>파이썬 프로그래밍</vt:lpstr>
      <vt:lpstr>자연수 구하는 코드</vt:lpstr>
      <vt:lpstr>3과 5의 배수 구하는방법 및 합하기</vt:lpstr>
      <vt:lpstr>정규 표현식</vt:lpstr>
      <vt:lpstr>파이보</vt:lpstr>
      <vt:lpstr>프로젝트 오일러</vt:lpstr>
      <vt:lpstr>고생하셨습니다.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Kim soohyun</cp:lastModifiedBy>
  <cp:revision>216</cp:revision>
  <dcterms:created xsi:type="dcterms:W3CDTF">2020-10-05T00:45:16Z</dcterms:created>
  <dcterms:modified xsi:type="dcterms:W3CDTF">2020-10-08T00:49:39Z</dcterms:modified>
</cp:coreProperties>
</file>