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647C8-6B74-4490-A5B7-D657EA0F1D8A}" v="74" dt="2024-01-04T04:53:39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25647C8-6B74-4490-A5B7-D657EA0F1D8A}"/>
    <pc:docChg chg="undo custSel addSld delSld modSld">
      <pc:chgData name="범수 김" userId="863329ffd88cf9fc" providerId="LiveId" clId="{F25647C8-6B74-4490-A5B7-D657EA0F1D8A}" dt="2024-01-04T04:57:18.076" v="4469" actId="20577"/>
      <pc:docMkLst>
        <pc:docMk/>
      </pc:docMkLst>
      <pc:sldChg chg="delSp new del mod">
        <pc:chgData name="범수 김" userId="863329ffd88cf9fc" providerId="LiveId" clId="{F25647C8-6B74-4490-A5B7-D657EA0F1D8A}" dt="2024-01-04T01:14:36.179" v="5" actId="47"/>
        <pc:sldMkLst>
          <pc:docMk/>
          <pc:sldMk cId="1791433743" sldId="256"/>
        </pc:sldMkLst>
        <pc:spChg chg="del">
          <ac:chgData name="범수 김" userId="863329ffd88cf9fc" providerId="LiveId" clId="{F25647C8-6B74-4490-A5B7-D657EA0F1D8A}" dt="2024-01-04T01:14:12.611" v="1" actId="478"/>
          <ac:spMkLst>
            <pc:docMk/>
            <pc:sldMk cId="1791433743" sldId="256"/>
            <ac:spMk id="2" creationId="{082557D2-7960-0965-5F13-89432A41B6D2}"/>
          </ac:spMkLst>
        </pc:spChg>
        <pc:spChg chg="del">
          <ac:chgData name="범수 김" userId="863329ffd88cf9fc" providerId="LiveId" clId="{F25647C8-6B74-4490-A5B7-D657EA0F1D8A}" dt="2024-01-04T01:14:13.581" v="2" actId="478"/>
          <ac:spMkLst>
            <pc:docMk/>
            <pc:sldMk cId="1791433743" sldId="256"/>
            <ac:spMk id="3" creationId="{503028ED-A991-BF10-0563-C3176520CF74}"/>
          </ac:spMkLst>
        </pc:spChg>
      </pc:sldChg>
      <pc:sldChg chg="addSp delSp modSp add mod">
        <pc:chgData name="범수 김" userId="863329ffd88cf9fc" providerId="LiveId" clId="{F25647C8-6B74-4490-A5B7-D657EA0F1D8A}" dt="2024-01-04T02:11:10.081" v="1892" actId="20577"/>
        <pc:sldMkLst>
          <pc:docMk/>
          <pc:sldMk cId="1869551119" sldId="424"/>
        </pc:sldMkLst>
        <pc:spChg chg="add del">
          <ac:chgData name="범수 김" userId="863329ffd88cf9fc" providerId="LiveId" clId="{F25647C8-6B74-4490-A5B7-D657EA0F1D8A}" dt="2024-01-04T01:17:36.862" v="323" actId="22"/>
          <ac:spMkLst>
            <pc:docMk/>
            <pc:sldMk cId="1869551119" sldId="424"/>
            <ac:spMk id="4" creationId="{8B73C3C7-944C-06C2-1CEA-C3CDACF1771C}"/>
          </ac:spMkLst>
        </pc:spChg>
        <pc:spChg chg="mod">
          <ac:chgData name="범수 김" userId="863329ffd88cf9fc" providerId="LiveId" clId="{F25647C8-6B74-4490-A5B7-D657EA0F1D8A}" dt="2024-01-04T02:11:10.081" v="1892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add mod">
        <pc:chgData name="범수 김" userId="863329ffd88cf9fc" providerId="LiveId" clId="{F25647C8-6B74-4490-A5B7-D657EA0F1D8A}" dt="2024-01-04T01:14:53.511" v="27" actId="122"/>
        <pc:sldMkLst>
          <pc:docMk/>
          <pc:sldMk cId="1088900546" sldId="426"/>
        </pc:sldMkLst>
        <pc:spChg chg="mod">
          <ac:chgData name="범수 김" userId="863329ffd88cf9fc" providerId="LiveId" clId="{F25647C8-6B74-4490-A5B7-D657EA0F1D8A}" dt="2024-01-04T01:14:53.511" v="27" actId="122"/>
          <ac:spMkLst>
            <pc:docMk/>
            <pc:sldMk cId="1088900546" sldId="426"/>
            <ac:spMk id="5" creationId="{A389414F-66B7-1262-7F78-D45BD7660CF6}"/>
          </ac:spMkLst>
        </pc:spChg>
      </pc:sldChg>
      <pc:sldChg chg="add del">
        <pc:chgData name="범수 김" userId="863329ffd88cf9fc" providerId="LiveId" clId="{F25647C8-6B74-4490-A5B7-D657EA0F1D8A}" dt="2024-01-04T01:14:56.920" v="29" actId="47"/>
        <pc:sldMkLst>
          <pc:docMk/>
          <pc:sldMk cId="726378867" sldId="427"/>
        </pc:sldMkLst>
      </pc:sldChg>
      <pc:sldChg chg="addSp delSp modSp add mod">
        <pc:chgData name="범수 김" userId="863329ffd88cf9fc" providerId="LiveId" clId="{F25647C8-6B74-4490-A5B7-D657EA0F1D8A}" dt="2024-01-04T01:18:25.013" v="398" actId="164"/>
        <pc:sldMkLst>
          <pc:docMk/>
          <pc:sldMk cId="2033608252" sldId="428"/>
        </pc:sldMkLst>
        <pc:spChg chg="add mod">
          <ac:chgData name="범수 김" userId="863329ffd88cf9fc" providerId="LiveId" clId="{F25647C8-6B74-4490-A5B7-D657EA0F1D8A}" dt="2024-01-04T01:18:06.738" v="389" actId="20577"/>
          <ac:spMkLst>
            <pc:docMk/>
            <pc:sldMk cId="2033608252" sldId="428"/>
            <ac:spMk id="2" creationId="{8A6E8F3E-0416-6416-0B12-903A609D6E55}"/>
          </ac:spMkLst>
        </pc:spChg>
        <pc:spChg chg="mod">
          <ac:chgData name="범수 김" userId="863329ffd88cf9fc" providerId="LiveId" clId="{F25647C8-6B74-4490-A5B7-D657EA0F1D8A}" dt="2024-01-04T01:15:03.381" v="36" actId="1076"/>
          <ac:spMkLst>
            <pc:docMk/>
            <pc:sldMk cId="2033608252" sldId="428"/>
            <ac:spMk id="5" creationId="{A389414F-66B7-1262-7F78-D45BD7660CF6}"/>
          </ac:spMkLst>
        </pc:spChg>
        <pc:spChg chg="add mod">
          <ac:chgData name="범수 김" userId="863329ffd88cf9fc" providerId="LiveId" clId="{F25647C8-6B74-4490-A5B7-D657EA0F1D8A}" dt="2024-01-04T01:18:09.903" v="390" actId="571"/>
          <ac:spMkLst>
            <pc:docMk/>
            <pc:sldMk cId="2033608252" sldId="428"/>
            <ac:spMk id="6" creationId="{113818A1-45A3-1063-15CA-117FEB93C3AF}"/>
          </ac:spMkLst>
        </pc:spChg>
        <pc:spChg chg="add mod">
          <ac:chgData name="범수 김" userId="863329ffd88cf9fc" providerId="LiveId" clId="{F25647C8-6B74-4490-A5B7-D657EA0F1D8A}" dt="2024-01-04T01:18:25.013" v="398" actId="164"/>
          <ac:spMkLst>
            <pc:docMk/>
            <pc:sldMk cId="2033608252" sldId="428"/>
            <ac:spMk id="8" creationId="{98A5DC95-2C5F-9572-73D7-1ACBBC828115}"/>
          </ac:spMkLst>
        </pc:spChg>
        <pc:spChg chg="add del mod">
          <ac:chgData name="범수 김" userId="863329ffd88cf9fc" providerId="LiveId" clId="{F25647C8-6B74-4490-A5B7-D657EA0F1D8A}" dt="2024-01-04T01:18:11.686" v="392" actId="21"/>
          <ac:spMkLst>
            <pc:docMk/>
            <pc:sldMk cId="2033608252" sldId="428"/>
            <ac:spMk id="11" creationId="{6E212DA1-1D48-C16A-D681-88E5E484E748}"/>
          </ac:spMkLst>
        </pc:spChg>
        <pc:spChg chg="add mod">
          <ac:chgData name="범수 김" userId="863329ffd88cf9fc" providerId="LiveId" clId="{F25647C8-6B74-4490-A5B7-D657EA0F1D8A}" dt="2024-01-04T01:18:25.013" v="398" actId="164"/>
          <ac:spMkLst>
            <pc:docMk/>
            <pc:sldMk cId="2033608252" sldId="428"/>
            <ac:spMk id="12" creationId="{6F778953-D18F-4378-0C37-44BA714FEC76}"/>
          </ac:spMkLst>
        </pc:spChg>
        <pc:grpChg chg="add mod">
          <ac:chgData name="범수 김" userId="863329ffd88cf9fc" providerId="LiveId" clId="{F25647C8-6B74-4490-A5B7-D657EA0F1D8A}" dt="2024-01-04T01:18:25.013" v="398" actId="164"/>
          <ac:grpSpMkLst>
            <pc:docMk/>
            <pc:sldMk cId="2033608252" sldId="428"/>
            <ac:grpSpMk id="7" creationId="{E845EEDB-3339-522E-1675-91824DADBDF0}"/>
          </ac:grpSpMkLst>
        </pc:grpChg>
        <pc:grpChg chg="add mod">
          <ac:chgData name="범수 김" userId="863329ffd88cf9fc" providerId="LiveId" clId="{F25647C8-6B74-4490-A5B7-D657EA0F1D8A}" dt="2024-01-04T01:18:25.013" v="398" actId="164"/>
          <ac:grpSpMkLst>
            <pc:docMk/>
            <pc:sldMk cId="2033608252" sldId="428"/>
            <ac:grpSpMk id="13" creationId="{EE6E9416-2B71-4185-88F9-2D9FBF93B4EA}"/>
          </ac:grpSpMkLst>
        </pc:grpChg>
        <pc:picChg chg="add mod">
          <ac:chgData name="범수 김" userId="863329ffd88cf9fc" providerId="LiveId" clId="{F25647C8-6B74-4490-A5B7-D657EA0F1D8A}" dt="2024-01-04T01:18:09.903" v="390" actId="571"/>
          <ac:picMkLst>
            <pc:docMk/>
            <pc:sldMk cId="2033608252" sldId="428"/>
            <ac:picMk id="4" creationId="{154DA936-A303-91C0-C147-9F5144F62810}"/>
          </ac:picMkLst>
        </pc:picChg>
        <pc:picChg chg="add mod">
          <ac:chgData name="범수 김" userId="863329ffd88cf9fc" providerId="LiveId" clId="{F25647C8-6B74-4490-A5B7-D657EA0F1D8A}" dt="2024-01-04T01:18:25.013" v="398" actId="164"/>
          <ac:picMkLst>
            <pc:docMk/>
            <pc:sldMk cId="2033608252" sldId="428"/>
            <ac:picMk id="10" creationId="{AFC6C041-92F1-6AA2-EA8E-6CE7A2642A23}"/>
          </ac:picMkLst>
        </pc:picChg>
      </pc:sldChg>
      <pc:sldChg chg="addSp delSp modSp add mod">
        <pc:chgData name="범수 김" userId="863329ffd88cf9fc" providerId="LiveId" clId="{F25647C8-6B74-4490-A5B7-D657EA0F1D8A}" dt="2024-01-04T02:11:40.779" v="1938" actId="20577"/>
        <pc:sldMkLst>
          <pc:docMk/>
          <pc:sldMk cId="3337197528" sldId="429"/>
        </pc:sldMkLst>
        <pc:spChg chg="mod">
          <ac:chgData name="범수 김" userId="863329ffd88cf9fc" providerId="LiveId" clId="{F25647C8-6B74-4490-A5B7-D657EA0F1D8A}" dt="2024-01-04T02:11:40.779" v="1938" actId="20577"/>
          <ac:spMkLst>
            <pc:docMk/>
            <pc:sldMk cId="3337197528" sldId="429"/>
            <ac:spMk id="2" creationId="{8A6E8F3E-0416-6416-0B12-903A609D6E55}"/>
          </ac:spMkLst>
        </pc:spChg>
        <pc:spChg chg="add mod">
          <ac:chgData name="범수 김" userId="863329ffd88cf9fc" providerId="LiveId" clId="{F25647C8-6B74-4490-A5B7-D657EA0F1D8A}" dt="2024-01-04T01:20:52.065" v="857" actId="164"/>
          <ac:spMkLst>
            <pc:docMk/>
            <pc:sldMk cId="3337197528" sldId="429"/>
            <ac:spMk id="9" creationId="{F4315574-045D-0F68-5BF8-D6769F72A09F}"/>
          </ac:spMkLst>
        </pc:spChg>
        <pc:spChg chg="add mod">
          <ac:chgData name="범수 김" userId="863329ffd88cf9fc" providerId="LiveId" clId="{F25647C8-6B74-4490-A5B7-D657EA0F1D8A}" dt="2024-01-04T01:21:33.897" v="864" actId="164"/>
          <ac:spMkLst>
            <pc:docMk/>
            <pc:sldMk cId="3337197528" sldId="429"/>
            <ac:spMk id="13" creationId="{F320D57E-9D92-4146-E26F-EE097357BDEB}"/>
          </ac:spMkLst>
        </pc:spChg>
        <pc:grpChg chg="del mod">
          <ac:chgData name="범수 김" userId="863329ffd88cf9fc" providerId="LiveId" clId="{F25647C8-6B74-4490-A5B7-D657EA0F1D8A}" dt="2024-01-04T01:19:58.320" v="763" actId="478"/>
          <ac:grpSpMkLst>
            <pc:docMk/>
            <pc:sldMk cId="3337197528" sldId="429"/>
            <ac:grpSpMk id="7" creationId="{E845EEDB-3339-522E-1675-91824DADBDF0}"/>
          </ac:grpSpMkLst>
        </pc:grpChg>
        <pc:grpChg chg="add mod">
          <ac:chgData name="범수 김" userId="863329ffd88cf9fc" providerId="LiveId" clId="{F25647C8-6B74-4490-A5B7-D657EA0F1D8A}" dt="2024-01-04T01:21:33.897" v="864" actId="164"/>
          <ac:grpSpMkLst>
            <pc:docMk/>
            <pc:sldMk cId="3337197528" sldId="429"/>
            <ac:grpSpMk id="10" creationId="{910A2211-775A-53FB-782F-9C2C9A73BBD6}"/>
          </ac:grpSpMkLst>
        </pc:grpChg>
        <pc:grpChg chg="add mod">
          <ac:chgData name="범수 김" userId="863329ffd88cf9fc" providerId="LiveId" clId="{F25647C8-6B74-4490-A5B7-D657EA0F1D8A}" dt="2024-01-04T01:21:33.897" v="864" actId="164"/>
          <ac:grpSpMkLst>
            <pc:docMk/>
            <pc:sldMk cId="3337197528" sldId="429"/>
            <ac:grpSpMk id="14" creationId="{92E6B460-DBCA-EFFB-4319-15C9FE31498F}"/>
          </ac:grpSpMkLst>
        </pc:grpChg>
        <pc:picChg chg="add mod">
          <ac:chgData name="범수 김" userId="863329ffd88cf9fc" providerId="LiveId" clId="{F25647C8-6B74-4490-A5B7-D657EA0F1D8A}" dt="2024-01-04T01:20:52.065" v="857" actId="164"/>
          <ac:picMkLst>
            <pc:docMk/>
            <pc:sldMk cId="3337197528" sldId="429"/>
            <ac:picMk id="8" creationId="{2CF7D127-7521-69BA-5848-EC270F2D2611}"/>
          </ac:picMkLst>
        </pc:picChg>
        <pc:picChg chg="add mod">
          <ac:chgData name="범수 김" userId="863329ffd88cf9fc" providerId="LiveId" clId="{F25647C8-6B74-4490-A5B7-D657EA0F1D8A}" dt="2024-01-04T01:21:33.897" v="864" actId="164"/>
          <ac:picMkLst>
            <pc:docMk/>
            <pc:sldMk cId="3337197528" sldId="429"/>
            <ac:picMk id="12" creationId="{E1C2637B-AFF4-D403-5674-F99F5B7BB3D0}"/>
          </ac:picMkLst>
        </pc:picChg>
      </pc:sldChg>
      <pc:sldChg chg="addSp delSp modSp add mod">
        <pc:chgData name="범수 김" userId="863329ffd88cf9fc" providerId="LiveId" clId="{F25647C8-6B74-4490-A5B7-D657EA0F1D8A}" dt="2024-01-04T02:12:16.311" v="2011" actId="20577"/>
        <pc:sldMkLst>
          <pc:docMk/>
          <pc:sldMk cId="2736009880" sldId="430"/>
        </pc:sldMkLst>
        <pc:spChg chg="mod">
          <ac:chgData name="범수 김" userId="863329ffd88cf9fc" providerId="LiveId" clId="{F25647C8-6B74-4490-A5B7-D657EA0F1D8A}" dt="2024-01-04T02:12:16.311" v="2011" actId="20577"/>
          <ac:spMkLst>
            <pc:docMk/>
            <pc:sldMk cId="2736009880" sldId="430"/>
            <ac:spMk id="2" creationId="{8A6E8F3E-0416-6416-0B12-903A609D6E55}"/>
          </ac:spMkLst>
        </pc:spChg>
        <pc:spChg chg="add mod">
          <ac:chgData name="범수 김" userId="863329ffd88cf9fc" providerId="LiveId" clId="{F25647C8-6B74-4490-A5B7-D657EA0F1D8A}" dt="2024-01-04T01:54:56.180" v="1022" actId="164"/>
          <ac:spMkLst>
            <pc:docMk/>
            <pc:sldMk cId="2736009880" sldId="430"/>
            <ac:spMk id="6" creationId="{D54102B2-201C-B490-212E-36DF2D278582}"/>
          </ac:spMkLst>
        </pc:spChg>
        <pc:spChg chg="add mod">
          <ac:chgData name="범수 김" userId="863329ffd88cf9fc" providerId="LiveId" clId="{F25647C8-6B74-4490-A5B7-D657EA0F1D8A}" dt="2024-01-04T01:55:03.880" v="1026" actId="164"/>
          <ac:spMkLst>
            <pc:docMk/>
            <pc:sldMk cId="2736009880" sldId="430"/>
            <ac:spMk id="11" creationId="{D3E51FB9-55EB-4BB9-A8A6-0DB73DC77060}"/>
          </ac:spMkLst>
        </pc:spChg>
        <pc:spChg chg="add mod">
          <ac:chgData name="범수 김" userId="863329ffd88cf9fc" providerId="LiveId" clId="{F25647C8-6B74-4490-A5B7-D657EA0F1D8A}" dt="2024-01-04T01:56:07.267" v="1083" actId="164"/>
          <ac:spMkLst>
            <pc:docMk/>
            <pc:sldMk cId="2736009880" sldId="430"/>
            <ac:spMk id="16" creationId="{F1F46CE2-24A7-A083-7BF1-863726790FB2}"/>
          </ac:spMkLst>
        </pc:spChg>
        <pc:grpChg chg="add mod">
          <ac:chgData name="범수 김" userId="863329ffd88cf9fc" providerId="LiveId" clId="{F25647C8-6B74-4490-A5B7-D657EA0F1D8A}" dt="2024-01-04T01:55:03.880" v="1026" actId="164"/>
          <ac:grpSpMkLst>
            <pc:docMk/>
            <pc:sldMk cId="2736009880" sldId="430"/>
            <ac:grpSpMk id="7" creationId="{62F77B6F-C8B4-FC55-9553-C93CFE06670F}"/>
          </ac:grpSpMkLst>
        </pc:grpChg>
        <pc:grpChg chg="del">
          <ac:chgData name="범수 김" userId="863329ffd88cf9fc" providerId="LiveId" clId="{F25647C8-6B74-4490-A5B7-D657EA0F1D8A}" dt="2024-01-04T01:21:37.005" v="866" actId="478"/>
          <ac:grpSpMkLst>
            <pc:docMk/>
            <pc:sldMk cId="2736009880" sldId="430"/>
            <ac:grpSpMk id="14" creationId="{92E6B460-DBCA-EFFB-4319-15C9FE31498F}"/>
          </ac:grpSpMkLst>
        </pc:grpChg>
        <pc:grpChg chg="add mod">
          <ac:chgData name="범수 김" userId="863329ffd88cf9fc" providerId="LiveId" clId="{F25647C8-6B74-4490-A5B7-D657EA0F1D8A}" dt="2024-01-04T01:56:07.267" v="1083" actId="164"/>
          <ac:grpSpMkLst>
            <pc:docMk/>
            <pc:sldMk cId="2736009880" sldId="430"/>
            <ac:grpSpMk id="15" creationId="{EA61E718-35D9-474B-A61E-6FCC82443CD1}"/>
          </ac:grpSpMkLst>
        </pc:grpChg>
        <pc:grpChg chg="add mod">
          <ac:chgData name="범수 김" userId="863329ffd88cf9fc" providerId="LiveId" clId="{F25647C8-6B74-4490-A5B7-D657EA0F1D8A}" dt="2024-01-04T01:56:59.603" v="1317" actId="164"/>
          <ac:grpSpMkLst>
            <pc:docMk/>
            <pc:sldMk cId="2736009880" sldId="430"/>
            <ac:grpSpMk id="17" creationId="{6CA6DD2E-8CD5-94B4-1F0B-106E1002148D}"/>
          </ac:grpSpMkLst>
        </pc:grpChg>
        <pc:grpChg chg="add mod">
          <ac:chgData name="범수 김" userId="863329ffd88cf9fc" providerId="LiveId" clId="{F25647C8-6B74-4490-A5B7-D657EA0F1D8A}" dt="2024-01-04T01:57:03.607" v="1318" actId="1076"/>
          <ac:grpSpMkLst>
            <pc:docMk/>
            <pc:sldMk cId="2736009880" sldId="430"/>
            <ac:grpSpMk id="20" creationId="{32B7B96D-E576-8919-1248-9BA884D38DDB}"/>
          </ac:grpSpMkLst>
        </pc:grpChg>
        <pc:picChg chg="add mod">
          <ac:chgData name="범수 김" userId="863329ffd88cf9fc" providerId="LiveId" clId="{F25647C8-6B74-4490-A5B7-D657EA0F1D8A}" dt="2024-01-04T01:54:56.180" v="1022" actId="164"/>
          <ac:picMkLst>
            <pc:docMk/>
            <pc:sldMk cId="2736009880" sldId="430"/>
            <ac:picMk id="4" creationId="{9A1999DF-8333-6EB5-A7A9-7FE12CFE5ABF}"/>
          </ac:picMkLst>
        </pc:picChg>
        <pc:picChg chg="add mod">
          <ac:chgData name="범수 김" userId="863329ffd88cf9fc" providerId="LiveId" clId="{F25647C8-6B74-4490-A5B7-D657EA0F1D8A}" dt="2024-01-04T01:56:59.603" v="1317" actId="164"/>
          <ac:picMkLst>
            <pc:docMk/>
            <pc:sldMk cId="2736009880" sldId="430"/>
            <ac:picMk id="19" creationId="{5EB47A32-E8F3-97FC-2E2D-D3039B560AFD}"/>
          </ac:picMkLst>
        </pc:picChg>
      </pc:sldChg>
      <pc:sldChg chg="addSp delSp modSp add mod">
        <pc:chgData name="범수 김" userId="863329ffd88cf9fc" providerId="LiveId" clId="{F25647C8-6B74-4490-A5B7-D657EA0F1D8A}" dt="2024-01-04T02:12:39.936" v="2070" actId="20577"/>
        <pc:sldMkLst>
          <pc:docMk/>
          <pc:sldMk cId="3486097976" sldId="431"/>
        </pc:sldMkLst>
        <pc:spChg chg="mod">
          <ac:chgData name="범수 김" userId="863329ffd88cf9fc" providerId="LiveId" clId="{F25647C8-6B74-4490-A5B7-D657EA0F1D8A}" dt="2024-01-04T02:12:23.746" v="2019" actId="20577"/>
          <ac:spMkLst>
            <pc:docMk/>
            <pc:sldMk cId="3486097976" sldId="431"/>
            <ac:spMk id="2" creationId="{8A6E8F3E-0416-6416-0B12-903A609D6E55}"/>
          </ac:spMkLst>
        </pc:spChg>
        <pc:spChg chg="add mod">
          <ac:chgData name="범수 김" userId="863329ffd88cf9fc" providerId="LiveId" clId="{F25647C8-6B74-4490-A5B7-D657EA0F1D8A}" dt="2024-01-04T02:12:39.936" v="2070" actId="20577"/>
          <ac:spMkLst>
            <pc:docMk/>
            <pc:sldMk cId="3486097976" sldId="431"/>
            <ac:spMk id="8" creationId="{EA77400E-0620-335B-1201-94737B6ACF35}"/>
          </ac:spMkLst>
        </pc:spChg>
        <pc:grpChg chg="del">
          <ac:chgData name="범수 김" userId="863329ffd88cf9fc" providerId="LiveId" clId="{F25647C8-6B74-4490-A5B7-D657EA0F1D8A}" dt="2024-01-04T02:09:33.511" v="1475" actId="478"/>
          <ac:grpSpMkLst>
            <pc:docMk/>
            <pc:sldMk cId="3486097976" sldId="431"/>
            <ac:grpSpMk id="20" creationId="{32B7B96D-E576-8919-1248-9BA884D38DDB}"/>
          </ac:grpSpMkLst>
        </pc:grpChg>
      </pc:sldChg>
      <pc:sldChg chg="modSp add mod">
        <pc:chgData name="범수 김" userId="863329ffd88cf9fc" providerId="LiveId" clId="{F25647C8-6B74-4490-A5B7-D657EA0F1D8A}" dt="2024-01-04T02:12:47.038" v="2085" actId="20577"/>
        <pc:sldMkLst>
          <pc:docMk/>
          <pc:sldMk cId="1606798813" sldId="432"/>
        </pc:sldMkLst>
        <pc:spChg chg="mod">
          <ac:chgData name="범수 김" userId="863329ffd88cf9fc" providerId="LiveId" clId="{F25647C8-6B74-4490-A5B7-D657EA0F1D8A}" dt="2024-01-04T02:12:47.038" v="2085" actId="20577"/>
          <ac:spMkLst>
            <pc:docMk/>
            <pc:sldMk cId="1606798813" sldId="432"/>
            <ac:spMk id="2" creationId="{8A6E8F3E-0416-6416-0B12-903A609D6E55}"/>
          </ac:spMkLst>
        </pc:spChg>
      </pc:sldChg>
      <pc:sldChg chg="addSp delSp modSp add mod">
        <pc:chgData name="범수 김" userId="863329ffd88cf9fc" providerId="LiveId" clId="{F25647C8-6B74-4490-A5B7-D657EA0F1D8A}" dt="2024-01-04T02:15:30.584" v="2873" actId="20577"/>
        <pc:sldMkLst>
          <pc:docMk/>
          <pc:sldMk cId="3099548148" sldId="433"/>
        </pc:sldMkLst>
        <pc:spChg chg="mod">
          <ac:chgData name="범수 김" userId="863329ffd88cf9fc" providerId="LiveId" clId="{F25647C8-6B74-4490-A5B7-D657EA0F1D8A}" dt="2024-01-04T02:15:30.584" v="2873" actId="20577"/>
          <ac:spMkLst>
            <pc:docMk/>
            <pc:sldMk cId="3099548148" sldId="433"/>
            <ac:spMk id="2" creationId="{8A6E8F3E-0416-6416-0B12-903A609D6E55}"/>
          </ac:spMkLst>
        </pc:spChg>
        <pc:spChg chg="del">
          <ac:chgData name="범수 김" userId="863329ffd88cf9fc" providerId="LiveId" clId="{F25647C8-6B74-4490-A5B7-D657EA0F1D8A}" dt="2024-01-04T02:13:45.188" v="2403" actId="478"/>
          <ac:spMkLst>
            <pc:docMk/>
            <pc:sldMk cId="3099548148" sldId="433"/>
            <ac:spMk id="8" creationId="{EA77400E-0620-335B-1201-94737B6ACF35}"/>
          </ac:spMkLst>
        </pc:spChg>
        <pc:picChg chg="add mod">
          <ac:chgData name="범수 김" userId="863329ffd88cf9fc" providerId="LiveId" clId="{F25647C8-6B74-4490-A5B7-D657EA0F1D8A}" dt="2024-01-04T02:14:16.426" v="2473" actId="1076"/>
          <ac:picMkLst>
            <pc:docMk/>
            <pc:sldMk cId="3099548148" sldId="433"/>
            <ac:picMk id="4" creationId="{3F9769C3-71A4-32B5-62C1-8E05BDFDE984}"/>
          </ac:picMkLst>
        </pc:picChg>
      </pc:sldChg>
      <pc:sldChg chg="modSp add mod">
        <pc:chgData name="범수 김" userId="863329ffd88cf9fc" providerId="LiveId" clId="{F25647C8-6B74-4490-A5B7-D657EA0F1D8A}" dt="2024-01-04T04:37:38.206" v="2918" actId="20577"/>
        <pc:sldMkLst>
          <pc:docMk/>
          <pc:sldMk cId="4080887150" sldId="434"/>
        </pc:sldMkLst>
        <pc:spChg chg="mod">
          <ac:chgData name="범수 김" userId="863329ffd88cf9fc" providerId="LiveId" clId="{F25647C8-6B74-4490-A5B7-D657EA0F1D8A}" dt="2024-01-04T04:37:38.206" v="2918" actId="20577"/>
          <ac:spMkLst>
            <pc:docMk/>
            <pc:sldMk cId="408088715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25647C8-6B74-4490-A5B7-D657EA0F1D8A}" dt="2024-01-04T04:40:23.462" v="3134" actId="20577"/>
        <pc:sldMkLst>
          <pc:docMk/>
          <pc:sldMk cId="957928956" sldId="435"/>
        </pc:sldMkLst>
        <pc:spChg chg="add mod">
          <ac:chgData name="범수 김" userId="863329ffd88cf9fc" providerId="LiveId" clId="{F25647C8-6B74-4490-A5B7-D657EA0F1D8A}" dt="2024-01-04T04:40:23.462" v="3134" actId="20577"/>
          <ac:spMkLst>
            <pc:docMk/>
            <pc:sldMk cId="957928956" sldId="435"/>
            <ac:spMk id="2" creationId="{D6FF3B9F-4BE9-FD1A-FC12-925685C2A976}"/>
          </ac:spMkLst>
        </pc:spChg>
        <pc:spChg chg="mod">
          <ac:chgData name="범수 김" userId="863329ffd88cf9fc" providerId="LiveId" clId="{F25647C8-6B74-4490-A5B7-D657EA0F1D8A}" dt="2024-01-04T04:37:44.924" v="2925" actId="1076"/>
          <ac:spMkLst>
            <pc:docMk/>
            <pc:sldMk cId="957928956" sldId="435"/>
            <ac:spMk id="5" creationId="{A389414F-66B7-1262-7F78-D45BD7660CF6}"/>
          </ac:spMkLst>
        </pc:spChg>
        <pc:spChg chg="add mod">
          <ac:chgData name="범수 김" userId="863329ffd88cf9fc" providerId="LiveId" clId="{F25647C8-6B74-4490-A5B7-D657EA0F1D8A}" dt="2024-01-04T04:38:59.750" v="3062" actId="164"/>
          <ac:spMkLst>
            <pc:docMk/>
            <pc:sldMk cId="957928956" sldId="435"/>
            <ac:spMk id="6" creationId="{70FEF72F-4827-A221-C87F-5C92CF85D239}"/>
          </ac:spMkLst>
        </pc:spChg>
        <pc:spChg chg="add mod">
          <ac:chgData name="범수 김" userId="863329ffd88cf9fc" providerId="LiveId" clId="{F25647C8-6B74-4490-A5B7-D657EA0F1D8A}" dt="2024-01-04T04:39:59.236" v="3080" actId="164"/>
          <ac:spMkLst>
            <pc:docMk/>
            <pc:sldMk cId="957928956" sldId="435"/>
            <ac:spMk id="8" creationId="{475F393C-A230-6CEF-8675-C6C5EDE848A7}"/>
          </ac:spMkLst>
        </pc:spChg>
        <pc:spChg chg="add mod">
          <ac:chgData name="범수 김" userId="863329ffd88cf9fc" providerId="LiveId" clId="{F25647C8-6B74-4490-A5B7-D657EA0F1D8A}" dt="2024-01-04T04:39:31.588" v="3072" actId="164"/>
          <ac:spMkLst>
            <pc:docMk/>
            <pc:sldMk cId="957928956" sldId="435"/>
            <ac:spMk id="11" creationId="{2917B881-D02C-4854-1FBE-E055CF75A202}"/>
          </ac:spMkLst>
        </pc:spChg>
        <pc:spChg chg="add mod">
          <ac:chgData name="범수 김" userId="863329ffd88cf9fc" providerId="LiveId" clId="{F25647C8-6B74-4490-A5B7-D657EA0F1D8A}" dt="2024-01-04T04:39:59.236" v="3080" actId="164"/>
          <ac:spMkLst>
            <pc:docMk/>
            <pc:sldMk cId="957928956" sldId="435"/>
            <ac:spMk id="15" creationId="{03ED1F4B-EED2-AE39-8DE3-EB2779504C5D}"/>
          </ac:spMkLst>
        </pc:spChg>
        <pc:spChg chg="add mod">
          <ac:chgData name="범수 김" userId="863329ffd88cf9fc" providerId="LiveId" clId="{F25647C8-6B74-4490-A5B7-D657EA0F1D8A}" dt="2024-01-04T04:39:59.236" v="3080" actId="164"/>
          <ac:spMkLst>
            <pc:docMk/>
            <pc:sldMk cId="957928956" sldId="435"/>
            <ac:spMk id="16" creationId="{BAB6DBF1-766B-3C70-9E12-1756974E2C68}"/>
          </ac:spMkLst>
        </pc:spChg>
        <pc:grpChg chg="add mod">
          <ac:chgData name="범수 김" userId="863329ffd88cf9fc" providerId="LiveId" clId="{F25647C8-6B74-4490-A5B7-D657EA0F1D8A}" dt="2024-01-04T04:39:59.236" v="3080" actId="164"/>
          <ac:grpSpMkLst>
            <pc:docMk/>
            <pc:sldMk cId="957928956" sldId="435"/>
            <ac:grpSpMk id="7" creationId="{9E9A609B-C04C-DFAD-D4E1-A43314754563}"/>
          </ac:grpSpMkLst>
        </pc:grpChg>
        <pc:grpChg chg="add mod">
          <ac:chgData name="범수 김" userId="863329ffd88cf9fc" providerId="LiveId" clId="{F25647C8-6B74-4490-A5B7-D657EA0F1D8A}" dt="2024-01-04T04:39:59.236" v="3080" actId="164"/>
          <ac:grpSpMkLst>
            <pc:docMk/>
            <pc:sldMk cId="957928956" sldId="435"/>
            <ac:grpSpMk id="12" creationId="{6D7FF572-68E9-1BFF-6438-294A40E4E3FC}"/>
          </ac:grpSpMkLst>
        </pc:grpChg>
        <pc:grpChg chg="add mod">
          <ac:chgData name="범수 김" userId="863329ffd88cf9fc" providerId="LiveId" clId="{F25647C8-6B74-4490-A5B7-D657EA0F1D8A}" dt="2024-01-04T04:39:59.236" v="3080" actId="164"/>
          <ac:grpSpMkLst>
            <pc:docMk/>
            <pc:sldMk cId="957928956" sldId="435"/>
            <ac:grpSpMk id="17" creationId="{E63C87C9-17A7-68E1-913C-017E81EA40D2}"/>
          </ac:grpSpMkLst>
        </pc:grpChg>
        <pc:picChg chg="add mod">
          <ac:chgData name="범수 김" userId="863329ffd88cf9fc" providerId="LiveId" clId="{F25647C8-6B74-4490-A5B7-D657EA0F1D8A}" dt="2024-01-04T04:38:59.750" v="3062" actId="164"/>
          <ac:picMkLst>
            <pc:docMk/>
            <pc:sldMk cId="957928956" sldId="435"/>
            <ac:picMk id="4" creationId="{7ED6C2FD-1B9A-C771-6E00-69D22F0A878E}"/>
          </ac:picMkLst>
        </pc:picChg>
        <pc:picChg chg="add mod">
          <ac:chgData name="범수 김" userId="863329ffd88cf9fc" providerId="LiveId" clId="{F25647C8-6B74-4490-A5B7-D657EA0F1D8A}" dt="2024-01-04T04:39:31.588" v="3072" actId="164"/>
          <ac:picMkLst>
            <pc:docMk/>
            <pc:sldMk cId="957928956" sldId="435"/>
            <ac:picMk id="10" creationId="{843E95DA-C0E8-6E28-8A79-8F759BD8BA29}"/>
          </ac:picMkLst>
        </pc:picChg>
        <pc:picChg chg="add mod">
          <ac:chgData name="범수 김" userId="863329ffd88cf9fc" providerId="LiveId" clId="{F25647C8-6B74-4490-A5B7-D657EA0F1D8A}" dt="2024-01-04T04:39:59.236" v="3080" actId="164"/>
          <ac:picMkLst>
            <pc:docMk/>
            <pc:sldMk cId="957928956" sldId="435"/>
            <ac:picMk id="14" creationId="{A84EA807-4F41-7215-A639-611AEAB8CBFF}"/>
          </ac:picMkLst>
        </pc:picChg>
      </pc:sldChg>
      <pc:sldChg chg="addSp delSp modSp add mod">
        <pc:chgData name="범수 김" userId="863329ffd88cf9fc" providerId="LiveId" clId="{F25647C8-6B74-4490-A5B7-D657EA0F1D8A}" dt="2024-01-04T04:43:26.973" v="3317" actId="14100"/>
        <pc:sldMkLst>
          <pc:docMk/>
          <pc:sldMk cId="2612871496" sldId="436"/>
        </pc:sldMkLst>
        <pc:spChg chg="mod">
          <ac:chgData name="범수 김" userId="863329ffd88cf9fc" providerId="LiveId" clId="{F25647C8-6B74-4490-A5B7-D657EA0F1D8A}" dt="2024-01-04T04:43:18.298" v="3314" actId="20577"/>
          <ac:spMkLst>
            <pc:docMk/>
            <pc:sldMk cId="2612871496" sldId="436"/>
            <ac:spMk id="2" creationId="{D6FF3B9F-4BE9-FD1A-FC12-925685C2A976}"/>
          </ac:spMkLst>
        </pc:spChg>
        <pc:spChg chg="mod">
          <ac:chgData name="범수 김" userId="863329ffd88cf9fc" providerId="LiveId" clId="{F25647C8-6B74-4490-A5B7-D657EA0F1D8A}" dt="2024-01-04T04:41:34.058" v="3147" actId="164"/>
          <ac:spMkLst>
            <pc:docMk/>
            <pc:sldMk cId="2612871496" sldId="436"/>
            <ac:spMk id="8" creationId="{475F393C-A230-6CEF-8675-C6C5EDE848A7}"/>
          </ac:spMkLst>
        </pc:spChg>
        <pc:spChg chg="add mod">
          <ac:chgData name="범수 김" userId="863329ffd88cf9fc" providerId="LiveId" clId="{F25647C8-6B74-4490-A5B7-D657EA0F1D8A}" dt="2024-01-04T04:41:34.058" v="3147" actId="164"/>
          <ac:spMkLst>
            <pc:docMk/>
            <pc:sldMk cId="2612871496" sldId="436"/>
            <ac:spMk id="13" creationId="{83DD0814-0E24-6F8E-262E-B514D8E77656}"/>
          </ac:spMkLst>
        </pc:spChg>
        <pc:spChg chg="del">
          <ac:chgData name="범수 김" userId="863329ffd88cf9fc" providerId="LiveId" clId="{F25647C8-6B74-4490-A5B7-D657EA0F1D8A}" dt="2024-01-04T04:40:05.208" v="3084" actId="478"/>
          <ac:spMkLst>
            <pc:docMk/>
            <pc:sldMk cId="2612871496" sldId="436"/>
            <ac:spMk id="15" creationId="{03ED1F4B-EED2-AE39-8DE3-EB2779504C5D}"/>
          </ac:spMkLst>
        </pc:spChg>
        <pc:spChg chg="del">
          <ac:chgData name="범수 김" userId="863329ffd88cf9fc" providerId="LiveId" clId="{F25647C8-6B74-4490-A5B7-D657EA0F1D8A}" dt="2024-01-04T04:40:04.543" v="3083" actId="478"/>
          <ac:spMkLst>
            <pc:docMk/>
            <pc:sldMk cId="2612871496" sldId="436"/>
            <ac:spMk id="16" creationId="{BAB6DBF1-766B-3C70-9E12-1756974E2C68}"/>
          </ac:spMkLst>
        </pc:spChg>
        <pc:spChg chg="add mod">
          <ac:chgData name="범수 김" userId="863329ffd88cf9fc" providerId="LiveId" clId="{F25647C8-6B74-4490-A5B7-D657EA0F1D8A}" dt="2024-01-04T04:41:20.747" v="3141" actId="571"/>
          <ac:spMkLst>
            <pc:docMk/>
            <pc:sldMk cId="2612871496" sldId="436"/>
            <ac:spMk id="18" creationId="{74367A80-D87A-2EB7-B2BF-CE7C52DBD8FE}"/>
          </ac:spMkLst>
        </pc:spChg>
        <pc:spChg chg="add mod">
          <ac:chgData name="범수 김" userId="863329ffd88cf9fc" providerId="LiveId" clId="{F25647C8-6B74-4490-A5B7-D657EA0F1D8A}" dt="2024-01-04T04:41:24.112" v="3143" actId="571"/>
          <ac:spMkLst>
            <pc:docMk/>
            <pc:sldMk cId="2612871496" sldId="436"/>
            <ac:spMk id="20" creationId="{DD77929E-FAD1-EDC5-4FE3-42D236B0E9FE}"/>
          </ac:spMkLst>
        </pc:spChg>
        <pc:spChg chg="add mod">
          <ac:chgData name="범수 김" userId="863329ffd88cf9fc" providerId="LiveId" clId="{F25647C8-6B74-4490-A5B7-D657EA0F1D8A}" dt="2024-01-04T04:41:34.058" v="3147" actId="164"/>
          <ac:spMkLst>
            <pc:docMk/>
            <pc:sldMk cId="2612871496" sldId="436"/>
            <ac:spMk id="21" creationId="{5470E380-B043-4DED-30D3-5451A8AE4E49}"/>
          </ac:spMkLst>
        </pc:spChg>
        <pc:spChg chg="add mod">
          <ac:chgData name="범수 김" userId="863329ffd88cf9fc" providerId="LiveId" clId="{F25647C8-6B74-4490-A5B7-D657EA0F1D8A}" dt="2024-01-04T04:42:38.197" v="3268" actId="164"/>
          <ac:spMkLst>
            <pc:docMk/>
            <pc:sldMk cId="2612871496" sldId="436"/>
            <ac:spMk id="25" creationId="{CCD992F4-2649-43CA-F6D2-60D34CB5D46C}"/>
          </ac:spMkLst>
        </pc:spChg>
        <pc:spChg chg="add mod">
          <ac:chgData name="범수 김" userId="863329ffd88cf9fc" providerId="LiveId" clId="{F25647C8-6B74-4490-A5B7-D657EA0F1D8A}" dt="2024-01-04T04:43:26.973" v="3317" actId="14100"/>
          <ac:spMkLst>
            <pc:docMk/>
            <pc:sldMk cId="2612871496" sldId="436"/>
            <ac:spMk id="30" creationId="{AEA28543-52D4-4C1D-A63B-AB0BAE25E951}"/>
          </ac:spMkLst>
        </pc:spChg>
        <pc:grpChg chg="del">
          <ac:chgData name="범수 김" userId="863329ffd88cf9fc" providerId="LiveId" clId="{F25647C8-6B74-4490-A5B7-D657EA0F1D8A}" dt="2024-01-04T04:40:05.953" v="3085" actId="478"/>
          <ac:grpSpMkLst>
            <pc:docMk/>
            <pc:sldMk cId="2612871496" sldId="436"/>
            <ac:grpSpMk id="7" creationId="{9E9A609B-C04C-DFAD-D4E1-A43314754563}"/>
          </ac:grpSpMkLst>
        </pc:grpChg>
        <pc:grpChg chg="del">
          <ac:chgData name="범수 김" userId="863329ffd88cf9fc" providerId="LiveId" clId="{F25647C8-6B74-4490-A5B7-D657EA0F1D8A}" dt="2024-01-04T04:40:03.539" v="3081" actId="478"/>
          <ac:grpSpMkLst>
            <pc:docMk/>
            <pc:sldMk cId="2612871496" sldId="436"/>
            <ac:grpSpMk id="12" creationId="{6D7FF572-68E9-1BFF-6438-294A40E4E3FC}"/>
          </ac:grpSpMkLst>
        </pc:grpChg>
        <pc:grpChg chg="add mod">
          <ac:chgData name="범수 김" userId="863329ffd88cf9fc" providerId="LiveId" clId="{F25647C8-6B74-4490-A5B7-D657EA0F1D8A}" dt="2024-01-04T04:42:38.197" v="3268" actId="164"/>
          <ac:grpSpMkLst>
            <pc:docMk/>
            <pc:sldMk cId="2612871496" sldId="436"/>
            <ac:grpSpMk id="22" creationId="{19C53152-F1AA-38E2-5EAB-4EE97118DA18}"/>
          </ac:grpSpMkLst>
        </pc:grpChg>
        <pc:grpChg chg="add mod">
          <ac:chgData name="범수 김" userId="863329ffd88cf9fc" providerId="LiveId" clId="{F25647C8-6B74-4490-A5B7-D657EA0F1D8A}" dt="2024-01-04T04:43:09.293" v="3287" actId="164"/>
          <ac:grpSpMkLst>
            <pc:docMk/>
            <pc:sldMk cId="2612871496" sldId="436"/>
            <ac:grpSpMk id="26" creationId="{A8808B9C-A72D-A4C8-A348-40909E87E72C}"/>
          </ac:grpSpMkLst>
        </pc:grpChg>
        <pc:grpChg chg="add mod">
          <ac:chgData name="범수 김" userId="863329ffd88cf9fc" providerId="LiveId" clId="{F25647C8-6B74-4490-A5B7-D657EA0F1D8A}" dt="2024-01-04T04:43:10.054" v="3288" actId="1076"/>
          <ac:grpSpMkLst>
            <pc:docMk/>
            <pc:sldMk cId="2612871496" sldId="436"/>
            <ac:grpSpMk id="29" creationId="{EE7623DD-E3CB-D0D0-B8CB-DB3B129BED0F}"/>
          </ac:grpSpMkLst>
        </pc:grpChg>
        <pc:picChg chg="add mod">
          <ac:chgData name="범수 김" userId="863329ffd88cf9fc" providerId="LiveId" clId="{F25647C8-6B74-4490-A5B7-D657EA0F1D8A}" dt="2024-01-04T04:41:34.058" v="3147" actId="164"/>
          <ac:picMkLst>
            <pc:docMk/>
            <pc:sldMk cId="2612871496" sldId="436"/>
            <ac:picMk id="9" creationId="{C09FCDFE-4A81-0BB6-3E34-875ED7820397}"/>
          </ac:picMkLst>
        </pc:picChg>
        <pc:picChg chg="del">
          <ac:chgData name="범수 김" userId="863329ffd88cf9fc" providerId="LiveId" clId="{F25647C8-6B74-4490-A5B7-D657EA0F1D8A}" dt="2024-01-04T04:40:03.776" v="3082" actId="478"/>
          <ac:picMkLst>
            <pc:docMk/>
            <pc:sldMk cId="2612871496" sldId="436"/>
            <ac:picMk id="14" creationId="{A84EA807-4F41-7215-A639-611AEAB8CBFF}"/>
          </ac:picMkLst>
        </pc:picChg>
        <pc:picChg chg="add mod">
          <ac:chgData name="범수 김" userId="863329ffd88cf9fc" providerId="LiveId" clId="{F25647C8-6B74-4490-A5B7-D657EA0F1D8A}" dt="2024-01-04T04:41:20.747" v="3141" actId="571"/>
          <ac:picMkLst>
            <pc:docMk/>
            <pc:sldMk cId="2612871496" sldId="436"/>
            <ac:picMk id="17" creationId="{40A4535A-D6CA-8BF7-A156-8D228C1CA8C8}"/>
          </ac:picMkLst>
        </pc:picChg>
        <pc:picChg chg="add mod">
          <ac:chgData name="범수 김" userId="863329ffd88cf9fc" providerId="LiveId" clId="{F25647C8-6B74-4490-A5B7-D657EA0F1D8A}" dt="2024-01-04T04:41:24.112" v="3143" actId="571"/>
          <ac:picMkLst>
            <pc:docMk/>
            <pc:sldMk cId="2612871496" sldId="436"/>
            <ac:picMk id="19" creationId="{0C57A58C-F233-84DA-64BD-0F9DE09A1B0D}"/>
          </ac:picMkLst>
        </pc:picChg>
        <pc:picChg chg="add mod">
          <ac:chgData name="범수 김" userId="863329ffd88cf9fc" providerId="LiveId" clId="{F25647C8-6B74-4490-A5B7-D657EA0F1D8A}" dt="2024-01-04T04:42:38.197" v="3268" actId="164"/>
          <ac:picMkLst>
            <pc:docMk/>
            <pc:sldMk cId="2612871496" sldId="436"/>
            <ac:picMk id="24" creationId="{F5957401-AD30-8A9C-DFC4-8DBECC0538B3}"/>
          </ac:picMkLst>
        </pc:picChg>
        <pc:picChg chg="add mod">
          <ac:chgData name="범수 김" userId="863329ffd88cf9fc" providerId="LiveId" clId="{F25647C8-6B74-4490-A5B7-D657EA0F1D8A}" dt="2024-01-04T04:43:09.293" v="3287" actId="164"/>
          <ac:picMkLst>
            <pc:docMk/>
            <pc:sldMk cId="2612871496" sldId="436"/>
            <ac:picMk id="28" creationId="{91429F65-5D6B-1BFB-ADB8-E481F88B5AEE}"/>
          </ac:picMkLst>
        </pc:picChg>
      </pc:sldChg>
      <pc:sldChg chg="addSp delSp modSp add mod">
        <pc:chgData name="범수 김" userId="863329ffd88cf9fc" providerId="LiveId" clId="{F25647C8-6B74-4490-A5B7-D657EA0F1D8A}" dt="2024-01-04T04:45:05.512" v="3407" actId="478"/>
        <pc:sldMkLst>
          <pc:docMk/>
          <pc:sldMk cId="2445475584" sldId="437"/>
        </pc:sldMkLst>
        <pc:spChg chg="mod">
          <ac:chgData name="범수 김" userId="863329ffd88cf9fc" providerId="LiveId" clId="{F25647C8-6B74-4490-A5B7-D657EA0F1D8A}" dt="2024-01-04T04:44:38.043" v="3401" actId="20577"/>
          <ac:spMkLst>
            <pc:docMk/>
            <pc:sldMk cId="2445475584" sldId="437"/>
            <ac:spMk id="2" creationId="{D6FF3B9F-4BE9-FD1A-FC12-925685C2A976}"/>
          </ac:spMkLst>
        </pc:spChg>
        <pc:spChg chg="add mod">
          <ac:chgData name="범수 김" userId="863329ffd88cf9fc" providerId="LiveId" clId="{F25647C8-6B74-4490-A5B7-D657EA0F1D8A}" dt="2024-01-04T04:44:12.733" v="3331" actId="164"/>
          <ac:spMkLst>
            <pc:docMk/>
            <pc:sldMk cId="2445475584" sldId="437"/>
            <ac:spMk id="6" creationId="{4EF4F7FA-F12E-9B3A-EAF3-2E8BD93BD140}"/>
          </ac:spMkLst>
        </pc:spChg>
        <pc:spChg chg="add mod">
          <ac:chgData name="범수 김" userId="863329ffd88cf9fc" providerId="LiveId" clId="{F25647C8-6B74-4490-A5B7-D657EA0F1D8A}" dt="2024-01-04T04:44:12.733" v="3331" actId="164"/>
          <ac:spMkLst>
            <pc:docMk/>
            <pc:sldMk cId="2445475584" sldId="437"/>
            <ac:spMk id="7" creationId="{868579E8-9A13-792E-49C6-088F7FFDCAD9}"/>
          </ac:spMkLst>
        </pc:spChg>
        <pc:spChg chg="add mod">
          <ac:chgData name="범수 김" userId="863329ffd88cf9fc" providerId="LiveId" clId="{F25647C8-6B74-4490-A5B7-D657EA0F1D8A}" dt="2024-01-04T04:44:12.733" v="3331" actId="164"/>
          <ac:spMkLst>
            <pc:docMk/>
            <pc:sldMk cId="2445475584" sldId="437"/>
            <ac:spMk id="10" creationId="{6E23F73A-A566-B958-D323-EAE599E627C0}"/>
          </ac:spMkLst>
        </pc:spChg>
        <pc:spChg chg="del">
          <ac:chgData name="범수 김" userId="863329ffd88cf9fc" providerId="LiveId" clId="{F25647C8-6B74-4490-A5B7-D657EA0F1D8A}" dt="2024-01-04T04:43:31.569" v="3320" actId="478"/>
          <ac:spMkLst>
            <pc:docMk/>
            <pc:sldMk cId="2445475584" sldId="437"/>
            <ac:spMk id="30" creationId="{AEA28543-52D4-4C1D-A63B-AB0BAE25E951}"/>
          </ac:spMkLst>
        </pc:spChg>
        <pc:grpChg chg="add mod">
          <ac:chgData name="범수 김" userId="863329ffd88cf9fc" providerId="LiveId" clId="{F25647C8-6B74-4490-A5B7-D657EA0F1D8A}" dt="2024-01-04T04:44:40.574" v="3402" actId="1076"/>
          <ac:grpSpMkLst>
            <pc:docMk/>
            <pc:sldMk cId="2445475584" sldId="437"/>
            <ac:grpSpMk id="11" creationId="{F794758C-B84D-0C18-68B0-2ACA740AED6D}"/>
          </ac:grpSpMkLst>
        </pc:grpChg>
        <pc:grpChg chg="del">
          <ac:chgData name="범수 김" userId="863329ffd88cf9fc" providerId="LiveId" clId="{F25647C8-6B74-4490-A5B7-D657EA0F1D8A}" dt="2024-01-04T04:43:30.581" v="3319" actId="478"/>
          <ac:grpSpMkLst>
            <pc:docMk/>
            <pc:sldMk cId="2445475584" sldId="437"/>
            <ac:grpSpMk id="29" creationId="{EE7623DD-E3CB-D0D0-B8CB-DB3B129BED0F}"/>
          </ac:grpSpMkLst>
        </pc:grpChg>
        <pc:picChg chg="add mod">
          <ac:chgData name="범수 김" userId="863329ffd88cf9fc" providerId="LiveId" clId="{F25647C8-6B74-4490-A5B7-D657EA0F1D8A}" dt="2024-01-04T04:44:12.733" v="3331" actId="164"/>
          <ac:picMkLst>
            <pc:docMk/>
            <pc:sldMk cId="2445475584" sldId="437"/>
            <ac:picMk id="4" creationId="{D902EF04-9122-3F68-EC92-C675E5C28BD2}"/>
          </ac:picMkLst>
        </pc:picChg>
        <pc:picChg chg="add del mod">
          <ac:chgData name="범수 김" userId="863329ffd88cf9fc" providerId="LiveId" clId="{F25647C8-6B74-4490-A5B7-D657EA0F1D8A}" dt="2024-01-04T04:45:05.512" v="3407" actId="478"/>
          <ac:picMkLst>
            <pc:docMk/>
            <pc:sldMk cId="2445475584" sldId="437"/>
            <ac:picMk id="14" creationId="{986AD32F-D09E-0DC8-456D-DC8ED0D19403}"/>
          </ac:picMkLst>
        </pc:picChg>
      </pc:sldChg>
      <pc:sldChg chg="addSp delSp modSp add mod">
        <pc:chgData name="범수 김" userId="863329ffd88cf9fc" providerId="LiveId" clId="{F25647C8-6B74-4490-A5B7-D657EA0F1D8A}" dt="2024-01-04T04:49:59.082" v="3830" actId="20577"/>
        <pc:sldMkLst>
          <pc:docMk/>
          <pc:sldMk cId="1177257315" sldId="438"/>
        </pc:sldMkLst>
        <pc:spChg chg="mod">
          <ac:chgData name="범수 김" userId="863329ffd88cf9fc" providerId="LiveId" clId="{F25647C8-6B74-4490-A5B7-D657EA0F1D8A}" dt="2024-01-04T04:49:59.082" v="3830" actId="20577"/>
          <ac:spMkLst>
            <pc:docMk/>
            <pc:sldMk cId="1177257315" sldId="438"/>
            <ac:spMk id="2" creationId="{D6FF3B9F-4BE9-FD1A-FC12-925685C2A976}"/>
          </ac:spMkLst>
        </pc:spChg>
        <pc:spChg chg="add mod">
          <ac:chgData name="범수 김" userId="863329ffd88cf9fc" providerId="LiveId" clId="{F25647C8-6B74-4490-A5B7-D657EA0F1D8A}" dt="2024-01-04T04:46:10.631" v="3432" actId="164"/>
          <ac:spMkLst>
            <pc:docMk/>
            <pc:sldMk cId="1177257315" sldId="438"/>
            <ac:spMk id="9" creationId="{A098E804-6E45-DA9E-C63D-7E8B4816FCC4}"/>
          </ac:spMkLst>
        </pc:spChg>
        <pc:spChg chg="add mod">
          <ac:chgData name="범수 김" userId="863329ffd88cf9fc" providerId="LiveId" clId="{F25647C8-6B74-4490-A5B7-D657EA0F1D8A}" dt="2024-01-04T04:45:44.485" v="3415" actId="571"/>
          <ac:spMkLst>
            <pc:docMk/>
            <pc:sldMk cId="1177257315" sldId="438"/>
            <ac:spMk id="13" creationId="{183E6021-A860-6E77-5F93-BA8BDD6D22D0}"/>
          </ac:spMkLst>
        </pc:spChg>
        <pc:spChg chg="add mod">
          <ac:chgData name="범수 김" userId="863329ffd88cf9fc" providerId="LiveId" clId="{F25647C8-6B74-4490-A5B7-D657EA0F1D8A}" dt="2024-01-04T04:45:48.137" v="3419" actId="571"/>
          <ac:spMkLst>
            <pc:docMk/>
            <pc:sldMk cId="1177257315" sldId="438"/>
            <ac:spMk id="16" creationId="{7A16BE52-03C9-6F0C-2CDF-9657FBE81623}"/>
          </ac:spMkLst>
        </pc:spChg>
        <pc:spChg chg="add mod">
          <ac:chgData name="범수 김" userId="863329ffd88cf9fc" providerId="LiveId" clId="{F25647C8-6B74-4490-A5B7-D657EA0F1D8A}" dt="2024-01-04T04:45:50.943" v="3421" actId="571"/>
          <ac:spMkLst>
            <pc:docMk/>
            <pc:sldMk cId="1177257315" sldId="438"/>
            <ac:spMk id="18" creationId="{91BCFA87-7E56-6658-AEAA-F4BF6B87122C}"/>
          </ac:spMkLst>
        </pc:spChg>
        <pc:spChg chg="add mod">
          <ac:chgData name="범수 김" userId="863329ffd88cf9fc" providerId="LiveId" clId="{F25647C8-6B74-4490-A5B7-D657EA0F1D8A}" dt="2024-01-04T04:46:10.631" v="3432" actId="164"/>
          <ac:spMkLst>
            <pc:docMk/>
            <pc:sldMk cId="1177257315" sldId="438"/>
            <ac:spMk id="19" creationId="{809F217B-31EC-1AB5-B4AB-B49247649CEA}"/>
          </ac:spMkLst>
        </pc:spChg>
        <pc:spChg chg="add del mod">
          <ac:chgData name="범수 김" userId="863329ffd88cf9fc" providerId="LiveId" clId="{F25647C8-6B74-4490-A5B7-D657EA0F1D8A}" dt="2024-01-04T04:47:41.656" v="3573" actId="478"/>
          <ac:spMkLst>
            <pc:docMk/>
            <pc:sldMk cId="1177257315" sldId="438"/>
            <ac:spMk id="20" creationId="{6E39827F-D68C-D627-4E73-3BC79F8C7D96}"/>
          </ac:spMkLst>
        </pc:spChg>
        <pc:spChg chg="add del mod">
          <ac:chgData name="범수 김" userId="863329ffd88cf9fc" providerId="LiveId" clId="{F25647C8-6B74-4490-A5B7-D657EA0F1D8A}" dt="2024-01-04T04:47:39.640" v="3571" actId="478"/>
          <ac:spMkLst>
            <pc:docMk/>
            <pc:sldMk cId="1177257315" sldId="438"/>
            <ac:spMk id="21" creationId="{079C1C0F-73C3-6CDD-D456-FE46678ECF83}"/>
          </ac:spMkLst>
        </pc:spChg>
        <pc:spChg chg="add mod">
          <ac:chgData name="범수 김" userId="863329ffd88cf9fc" providerId="LiveId" clId="{F25647C8-6B74-4490-A5B7-D657EA0F1D8A}" dt="2024-01-04T04:47:52.459" v="3578" actId="1076"/>
          <ac:spMkLst>
            <pc:docMk/>
            <pc:sldMk cId="1177257315" sldId="438"/>
            <ac:spMk id="26" creationId="{557E3922-283E-B668-17CE-D786680C790E}"/>
          </ac:spMkLst>
        </pc:spChg>
        <pc:spChg chg="add mod">
          <ac:chgData name="범수 김" userId="863329ffd88cf9fc" providerId="LiveId" clId="{F25647C8-6B74-4490-A5B7-D657EA0F1D8A}" dt="2024-01-04T04:48:00.672" v="3581" actId="14100"/>
          <ac:spMkLst>
            <pc:docMk/>
            <pc:sldMk cId="1177257315" sldId="438"/>
            <ac:spMk id="29" creationId="{56613263-A332-DFCB-210E-853C43FAF191}"/>
          </ac:spMkLst>
        </pc:spChg>
        <pc:spChg chg="add mod">
          <ac:chgData name="범수 김" userId="863329ffd88cf9fc" providerId="LiveId" clId="{F25647C8-6B74-4490-A5B7-D657EA0F1D8A}" dt="2024-01-04T04:48:06.776" v="3584" actId="14100"/>
          <ac:spMkLst>
            <pc:docMk/>
            <pc:sldMk cId="1177257315" sldId="438"/>
            <ac:spMk id="30" creationId="{BDDDD84D-21A9-4468-C293-994832744E9F}"/>
          </ac:spMkLst>
        </pc:spChg>
        <pc:spChg chg="add mod">
          <ac:chgData name="범수 김" userId="863329ffd88cf9fc" providerId="LiveId" clId="{F25647C8-6B74-4490-A5B7-D657EA0F1D8A}" dt="2024-01-04T04:48:52.256" v="3685" actId="14100"/>
          <ac:spMkLst>
            <pc:docMk/>
            <pc:sldMk cId="1177257315" sldId="438"/>
            <ac:spMk id="31" creationId="{51AAA8C4-E790-D368-5A56-2C21D235193A}"/>
          </ac:spMkLst>
        </pc:spChg>
        <pc:spChg chg="add mod">
          <ac:chgData name="범수 김" userId="863329ffd88cf9fc" providerId="LiveId" clId="{F25647C8-6B74-4490-A5B7-D657EA0F1D8A}" dt="2024-01-04T04:49:21.228" v="3692" actId="14100"/>
          <ac:spMkLst>
            <pc:docMk/>
            <pc:sldMk cId="1177257315" sldId="438"/>
            <ac:spMk id="34" creationId="{042AED41-7242-11BF-7C30-2F165997DEA0}"/>
          </ac:spMkLst>
        </pc:spChg>
        <pc:spChg chg="add mod">
          <ac:chgData name="범수 김" userId="863329ffd88cf9fc" providerId="LiveId" clId="{F25647C8-6B74-4490-A5B7-D657EA0F1D8A}" dt="2024-01-04T04:49:25.819" v="3695" actId="14100"/>
          <ac:spMkLst>
            <pc:docMk/>
            <pc:sldMk cId="1177257315" sldId="438"/>
            <ac:spMk id="35" creationId="{BF287C97-7574-7F2A-2C21-CFF878740456}"/>
          </ac:spMkLst>
        </pc:spChg>
        <pc:grpChg chg="del">
          <ac:chgData name="범수 김" userId="863329ffd88cf9fc" providerId="LiveId" clId="{F25647C8-6B74-4490-A5B7-D657EA0F1D8A}" dt="2024-01-04T04:45:06.370" v="3408" actId="478"/>
          <ac:grpSpMkLst>
            <pc:docMk/>
            <pc:sldMk cId="1177257315" sldId="438"/>
            <ac:grpSpMk id="11" creationId="{F794758C-B84D-0C18-68B0-2ACA740AED6D}"/>
          </ac:grpSpMkLst>
        </pc:grpChg>
        <pc:grpChg chg="add del mod">
          <ac:chgData name="범수 김" userId="863329ffd88cf9fc" providerId="LiveId" clId="{F25647C8-6B74-4490-A5B7-D657EA0F1D8A}" dt="2024-01-04T04:47:39.640" v="3571" actId="478"/>
          <ac:grpSpMkLst>
            <pc:docMk/>
            <pc:sldMk cId="1177257315" sldId="438"/>
            <ac:grpSpMk id="22" creationId="{0F6A05BD-14E9-AE4A-D2CC-BA8E43244E4D}"/>
          </ac:grpSpMkLst>
        </pc:grpChg>
        <pc:grpChg chg="add mod">
          <ac:chgData name="범수 김" userId="863329ffd88cf9fc" providerId="LiveId" clId="{F25647C8-6B74-4490-A5B7-D657EA0F1D8A}" dt="2024-01-04T04:46:08.863" v="3431" actId="164"/>
          <ac:grpSpMkLst>
            <pc:docMk/>
            <pc:sldMk cId="1177257315" sldId="438"/>
            <ac:grpSpMk id="23" creationId="{B9360079-EB9E-33A6-3DB6-43D54A77B8D3}"/>
          </ac:grpSpMkLst>
        </pc:grpChg>
        <pc:grpChg chg="add mod">
          <ac:chgData name="범수 김" userId="863329ffd88cf9fc" providerId="LiveId" clId="{F25647C8-6B74-4490-A5B7-D657EA0F1D8A}" dt="2024-01-04T04:46:13.716" v="3435" actId="164"/>
          <ac:grpSpMkLst>
            <pc:docMk/>
            <pc:sldMk cId="1177257315" sldId="438"/>
            <ac:grpSpMk id="24" creationId="{4526090A-9BC0-E736-FA87-A69DE6E7C32A}"/>
          </ac:grpSpMkLst>
        </pc:grpChg>
        <pc:grpChg chg="add mod">
          <ac:chgData name="범수 김" userId="863329ffd88cf9fc" providerId="LiveId" clId="{F25647C8-6B74-4490-A5B7-D657EA0F1D8A}" dt="2024-01-04T04:47:36.723" v="3569" actId="1076"/>
          <ac:grpSpMkLst>
            <pc:docMk/>
            <pc:sldMk cId="1177257315" sldId="438"/>
            <ac:grpSpMk id="25" creationId="{B5E7C110-8BBE-FE2D-3E7F-41DDF17C209E}"/>
          </ac:grpSpMkLst>
        </pc:grpChg>
        <pc:picChg chg="add del mod">
          <ac:chgData name="범수 김" userId="863329ffd88cf9fc" providerId="LiveId" clId="{F25647C8-6B74-4490-A5B7-D657EA0F1D8A}" dt="2024-01-04T04:47:38.119" v="3570" actId="478"/>
          <ac:picMkLst>
            <pc:docMk/>
            <pc:sldMk cId="1177257315" sldId="438"/>
            <ac:picMk id="8" creationId="{5C17BFDB-FEFB-65C9-AB39-8DE0E8C11A4D}"/>
          </ac:picMkLst>
        </pc:picChg>
        <pc:picChg chg="add mod">
          <ac:chgData name="범수 김" userId="863329ffd88cf9fc" providerId="LiveId" clId="{F25647C8-6B74-4490-A5B7-D657EA0F1D8A}" dt="2024-01-04T04:45:44.485" v="3415" actId="571"/>
          <ac:picMkLst>
            <pc:docMk/>
            <pc:sldMk cId="1177257315" sldId="438"/>
            <ac:picMk id="12" creationId="{0B579F37-D419-A74A-044B-92F48292B488}"/>
          </ac:picMkLst>
        </pc:picChg>
        <pc:picChg chg="mod">
          <ac:chgData name="범수 김" userId="863329ffd88cf9fc" providerId="LiveId" clId="{F25647C8-6B74-4490-A5B7-D657EA0F1D8A}" dt="2024-01-04T04:46:13.716" v="3435" actId="164"/>
          <ac:picMkLst>
            <pc:docMk/>
            <pc:sldMk cId="1177257315" sldId="438"/>
            <ac:picMk id="14" creationId="{986AD32F-D09E-0DC8-456D-DC8ED0D19403}"/>
          </ac:picMkLst>
        </pc:picChg>
        <pc:picChg chg="add mod">
          <ac:chgData name="범수 김" userId="863329ffd88cf9fc" providerId="LiveId" clId="{F25647C8-6B74-4490-A5B7-D657EA0F1D8A}" dt="2024-01-04T04:45:48.137" v="3419" actId="571"/>
          <ac:picMkLst>
            <pc:docMk/>
            <pc:sldMk cId="1177257315" sldId="438"/>
            <ac:picMk id="15" creationId="{B3B34F04-8479-8066-ACED-A4A347BE6447}"/>
          </ac:picMkLst>
        </pc:picChg>
        <pc:picChg chg="add mod">
          <ac:chgData name="범수 김" userId="863329ffd88cf9fc" providerId="LiveId" clId="{F25647C8-6B74-4490-A5B7-D657EA0F1D8A}" dt="2024-01-04T04:45:50.943" v="3421" actId="571"/>
          <ac:picMkLst>
            <pc:docMk/>
            <pc:sldMk cId="1177257315" sldId="438"/>
            <ac:picMk id="17" creationId="{E8E00B20-EEC1-9736-0484-241C7E7D6C7F}"/>
          </ac:picMkLst>
        </pc:picChg>
        <pc:picChg chg="add mod">
          <ac:chgData name="범수 김" userId="863329ffd88cf9fc" providerId="LiveId" clId="{F25647C8-6B74-4490-A5B7-D657EA0F1D8A}" dt="2024-01-04T04:47:50.878" v="3577" actId="1076"/>
          <ac:picMkLst>
            <pc:docMk/>
            <pc:sldMk cId="1177257315" sldId="438"/>
            <ac:picMk id="28" creationId="{C7237E3E-38E6-3A24-81FE-085C84E9A9E5}"/>
          </ac:picMkLst>
        </pc:picChg>
        <pc:picChg chg="add mod">
          <ac:chgData name="범수 김" userId="863329ffd88cf9fc" providerId="LiveId" clId="{F25647C8-6B74-4490-A5B7-D657EA0F1D8A}" dt="2024-01-04T04:49:15.096" v="3689" actId="1076"/>
          <ac:picMkLst>
            <pc:docMk/>
            <pc:sldMk cId="1177257315" sldId="438"/>
            <ac:picMk id="33" creationId="{52521416-D749-77A3-84AF-513D76DBB4D7}"/>
          </ac:picMkLst>
        </pc:picChg>
      </pc:sldChg>
      <pc:sldChg chg="addSp delSp modSp add mod">
        <pc:chgData name="범수 김" userId="863329ffd88cf9fc" providerId="LiveId" clId="{F25647C8-6B74-4490-A5B7-D657EA0F1D8A}" dt="2024-01-04T04:51:19.025" v="3850" actId="1076"/>
        <pc:sldMkLst>
          <pc:docMk/>
          <pc:sldMk cId="661184900" sldId="439"/>
        </pc:sldMkLst>
        <pc:spChg chg="mod">
          <ac:chgData name="범수 김" userId="863329ffd88cf9fc" providerId="LiveId" clId="{F25647C8-6B74-4490-A5B7-D657EA0F1D8A}" dt="2024-01-04T04:50:14.801" v="3844" actId="20577"/>
          <ac:spMkLst>
            <pc:docMk/>
            <pc:sldMk cId="661184900" sldId="439"/>
            <ac:spMk id="2" creationId="{D6FF3B9F-4BE9-FD1A-FC12-925685C2A976}"/>
          </ac:spMkLst>
        </pc:spChg>
        <pc:spChg chg="add del mod">
          <ac:chgData name="범수 김" userId="863329ffd88cf9fc" providerId="LiveId" clId="{F25647C8-6B74-4490-A5B7-D657EA0F1D8A}" dt="2024-01-04T04:51:16.093" v="3849" actId="478"/>
          <ac:spMkLst>
            <pc:docMk/>
            <pc:sldMk cId="661184900" sldId="439"/>
            <ac:spMk id="3" creationId="{4A549FFE-1378-17CA-94FB-A593E857B694}"/>
          </ac:spMkLst>
        </pc:spChg>
        <pc:spChg chg="del">
          <ac:chgData name="범수 김" userId="863329ffd88cf9fc" providerId="LiveId" clId="{F25647C8-6B74-4490-A5B7-D657EA0F1D8A}" dt="2024-01-04T04:50:07.296" v="3834" actId="478"/>
          <ac:spMkLst>
            <pc:docMk/>
            <pc:sldMk cId="661184900" sldId="439"/>
            <ac:spMk id="9" creationId="{A098E804-6E45-DA9E-C63D-7E8B4816FCC4}"/>
          </ac:spMkLst>
        </pc:spChg>
        <pc:spChg chg="del topLvl">
          <ac:chgData name="범수 김" userId="863329ffd88cf9fc" providerId="LiveId" clId="{F25647C8-6B74-4490-A5B7-D657EA0F1D8A}" dt="2024-01-04T04:50:08.280" v="3835" actId="478"/>
          <ac:spMkLst>
            <pc:docMk/>
            <pc:sldMk cId="661184900" sldId="439"/>
            <ac:spMk id="19" creationId="{809F217B-31EC-1AB5-B4AB-B49247649CEA}"/>
          </ac:spMkLst>
        </pc:spChg>
        <pc:spChg chg="del mod">
          <ac:chgData name="범수 김" userId="863329ffd88cf9fc" providerId="LiveId" clId="{F25647C8-6B74-4490-A5B7-D657EA0F1D8A}" dt="2024-01-04T04:50:05.514" v="3833" actId="478"/>
          <ac:spMkLst>
            <pc:docMk/>
            <pc:sldMk cId="661184900" sldId="439"/>
            <ac:spMk id="26" creationId="{557E3922-283E-B668-17CE-D786680C790E}"/>
          </ac:spMkLst>
        </pc:spChg>
        <pc:grpChg chg="mod topLvl">
          <ac:chgData name="범수 김" userId="863329ffd88cf9fc" providerId="LiveId" clId="{F25647C8-6B74-4490-A5B7-D657EA0F1D8A}" dt="2024-01-04T04:51:19.025" v="3850" actId="1076"/>
          <ac:grpSpMkLst>
            <pc:docMk/>
            <pc:sldMk cId="661184900" sldId="439"/>
            <ac:grpSpMk id="22" creationId="{0F6A05BD-14E9-AE4A-D2CC-BA8E43244E4D}"/>
          </ac:grpSpMkLst>
        </pc:grpChg>
        <pc:grpChg chg="del topLvl">
          <ac:chgData name="범수 김" userId="863329ffd88cf9fc" providerId="LiveId" clId="{F25647C8-6B74-4490-A5B7-D657EA0F1D8A}" dt="2024-01-04T04:50:08.280" v="3835" actId="478"/>
          <ac:grpSpMkLst>
            <pc:docMk/>
            <pc:sldMk cId="661184900" sldId="439"/>
            <ac:grpSpMk id="24" creationId="{4526090A-9BC0-E736-FA87-A69DE6E7C32A}"/>
          </ac:grpSpMkLst>
        </pc:grpChg>
        <pc:grpChg chg="del mod">
          <ac:chgData name="범수 김" userId="863329ffd88cf9fc" providerId="LiveId" clId="{F25647C8-6B74-4490-A5B7-D657EA0F1D8A}" dt="2024-01-04T04:50:04.817" v="3832" actId="478"/>
          <ac:grpSpMkLst>
            <pc:docMk/>
            <pc:sldMk cId="661184900" sldId="439"/>
            <ac:grpSpMk id="25" creationId="{B5E7C110-8BBE-FE2D-3E7F-41DDF17C209E}"/>
          </ac:grpSpMkLst>
        </pc:grpChg>
        <pc:picChg chg="del topLvl">
          <ac:chgData name="범수 김" userId="863329ffd88cf9fc" providerId="LiveId" clId="{F25647C8-6B74-4490-A5B7-D657EA0F1D8A}" dt="2024-01-04T04:50:04.817" v="3832" actId="478"/>
          <ac:picMkLst>
            <pc:docMk/>
            <pc:sldMk cId="661184900" sldId="439"/>
            <ac:picMk id="14" creationId="{986AD32F-D09E-0DC8-456D-DC8ED0D19403}"/>
          </ac:picMkLst>
        </pc:picChg>
        <pc:picChg chg="del mod">
          <ac:chgData name="범수 김" userId="863329ffd88cf9fc" providerId="LiveId" clId="{F25647C8-6B74-4490-A5B7-D657EA0F1D8A}" dt="2024-01-04T04:50:03.639" v="3831" actId="478"/>
          <ac:picMkLst>
            <pc:docMk/>
            <pc:sldMk cId="661184900" sldId="439"/>
            <ac:picMk id="28" creationId="{C7237E3E-38E6-3A24-81FE-085C84E9A9E5}"/>
          </ac:picMkLst>
        </pc:picChg>
      </pc:sldChg>
      <pc:sldChg chg="addSp delSp modSp add mod">
        <pc:chgData name="범수 김" userId="863329ffd88cf9fc" providerId="LiveId" clId="{F25647C8-6B74-4490-A5B7-D657EA0F1D8A}" dt="2024-01-04T04:57:18.076" v="4469" actId="20577"/>
        <pc:sldMkLst>
          <pc:docMk/>
          <pc:sldMk cId="1544100830" sldId="440"/>
        </pc:sldMkLst>
        <pc:spChg chg="mod">
          <ac:chgData name="범수 김" userId="863329ffd88cf9fc" providerId="LiveId" clId="{F25647C8-6B74-4490-A5B7-D657EA0F1D8A}" dt="2024-01-04T04:57:18.076" v="4469" actId="20577"/>
          <ac:spMkLst>
            <pc:docMk/>
            <pc:sldMk cId="1544100830" sldId="440"/>
            <ac:spMk id="2" creationId="{D6FF3B9F-4BE9-FD1A-FC12-925685C2A976}"/>
          </ac:spMkLst>
        </pc:spChg>
        <pc:spChg chg="add mod">
          <ac:chgData name="범수 김" userId="863329ffd88cf9fc" providerId="LiveId" clId="{F25647C8-6B74-4490-A5B7-D657EA0F1D8A}" dt="2024-01-04T04:53:39.348" v="4048" actId="164"/>
          <ac:spMkLst>
            <pc:docMk/>
            <pc:sldMk cId="1544100830" sldId="440"/>
            <ac:spMk id="6" creationId="{313BDAAD-6324-7626-5BDB-CC9C0AA58D27}"/>
          </ac:spMkLst>
        </pc:spChg>
        <pc:grpChg chg="add mod">
          <ac:chgData name="범수 김" userId="863329ffd88cf9fc" providerId="LiveId" clId="{F25647C8-6B74-4490-A5B7-D657EA0F1D8A}" dt="2024-01-04T04:53:47.085" v="4065" actId="1076"/>
          <ac:grpSpMkLst>
            <pc:docMk/>
            <pc:sldMk cId="1544100830" sldId="440"/>
            <ac:grpSpMk id="7" creationId="{C8DCE7E8-D534-004C-176E-3209BB2D2EE0}"/>
          </ac:grpSpMkLst>
        </pc:grpChg>
        <pc:grpChg chg="del">
          <ac:chgData name="범수 김" userId="863329ffd88cf9fc" providerId="LiveId" clId="{F25647C8-6B74-4490-A5B7-D657EA0F1D8A}" dt="2024-01-04T04:51:21.519" v="3852" actId="478"/>
          <ac:grpSpMkLst>
            <pc:docMk/>
            <pc:sldMk cId="1544100830" sldId="440"/>
            <ac:grpSpMk id="22" creationId="{0F6A05BD-14E9-AE4A-D2CC-BA8E43244E4D}"/>
          </ac:grpSpMkLst>
        </pc:grpChg>
        <pc:picChg chg="add mod">
          <ac:chgData name="범수 김" userId="863329ffd88cf9fc" providerId="LiveId" clId="{F25647C8-6B74-4490-A5B7-D657EA0F1D8A}" dt="2024-01-04T04:53:39.348" v="4048" actId="164"/>
          <ac:picMkLst>
            <pc:docMk/>
            <pc:sldMk cId="1544100830" sldId="440"/>
            <ac:picMk id="4" creationId="{96DEF514-0676-3A07-9D09-B342040E1C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9F55C-BAD9-242B-62FA-FC1D3232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A26AA3-C026-2693-B0A9-DCF440AAE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71B3F-BB9D-CD1A-870F-8450E383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10A4C-C894-29FA-B647-53C038A9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98533-0306-6669-FE63-BC57669E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8338-2D53-C0B4-CFDD-23EF8EA4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27D0C-EB67-4DA1-007A-F00411A6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81C31-3205-C237-486B-C5908BE3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4B320-99B0-310C-CD10-D4BA334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22990-739D-0C0F-50EF-7A12234F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0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A74A2-8C2E-7F05-578D-55B597C0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EC1D7-DAFD-9153-2FBD-C1A2920DF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24BBE-F723-B4DA-1C86-34EA69BD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F62E5-E540-13EF-BFDF-0EF11CC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D0CB7-9F8E-DBD1-5FA5-03BBDF7A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0ABD-8BE4-CFB5-1C7D-A86DA401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202E0-E8C1-3ED9-FB3C-7DD80E58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1F355-E505-C45C-045E-9A814361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2B56F-D297-C110-7792-E8349F9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0FB2B-FDA6-9153-DE40-5EAB5399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FB021-BADA-A4B6-88BF-0F067D05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5F788-5007-CB2F-EA38-74338DE1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7D7CA-6EE8-F159-11F3-C1AC4136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79219-3C68-A96E-DE82-30E6D7EA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6C8D8-BF91-4471-4CA3-2ACFE58C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6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635C3-61BE-83AF-4A48-4ADBBFDC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DD0CB-932B-149E-52B6-3DFB780FF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A090B1-005B-88D4-2B5E-DD5A8E53F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06DB2-1A18-646B-CD1A-D73CA3C8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7CC73-8679-4DAC-7FD9-252836CF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9E67F-88FA-C1F7-A277-B7DFE68A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5704A-177E-C98A-00DD-62C748C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D71FE-156A-38FB-EB0F-BE04CE42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B67D2-499B-744D-EEB6-A754BEE12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CDDC44-011B-D96F-7FE6-D09F19DBC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6C816C-7964-42BC-0FE3-EA42EBC97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DFD9C5-97D1-B85C-833E-501D443B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3EB179-2818-9A68-B7DD-50E109E9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07E03-99E9-024E-BCF5-1545A0C1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93207-6611-6157-BB95-1F1DBF61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85B73-0B86-F984-6C2F-2C8223B9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E8374-236D-020E-6D91-23ED07C4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74E70B-A4B2-2D7C-6BC6-BC8CECCE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0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FFAB08-D675-4D3A-C3BC-54C83489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F0759E-35D3-5289-082D-4F5BF482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3BCC-F36E-276F-260B-F322B27E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B155B-41C1-B261-D540-8BDE9C4F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4D84F-0817-9607-56F9-B1477E0F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C43B3-7E24-ACE0-C412-D311B6818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8B7D8-32AC-2188-C86E-B4CF9C81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113EE-8E4D-9C0A-A50E-9C986B5D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52FAC-CA19-3947-8A2A-F99A3155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7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7787B-5411-BB35-9B5C-63491F8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9D0E32-02F0-7322-B329-466089152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E6DF8-7FD6-E83C-8529-E519DD3F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B4773-5866-4E51-949E-41C91409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E4264-42E4-405B-9EC5-0B6217C5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78C5C-3DC8-F488-22DE-32E9570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9B50B1-A2DB-4677-FAD1-09117868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61F18-4AFC-A58E-FC60-F04F360B4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28383-050C-7359-1D45-DF1A6E856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805EA-B48F-A84D-0DCD-1844559D1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E6B5A-5EB9-684B-6AE6-4B133822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9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2847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85910" y="184373"/>
            <a:ext cx="30267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브랜치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push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막기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F3B9F-4BE9-FD1A-FC12-925685C2A976}"/>
              </a:ext>
            </a:extLst>
          </p:cNvPr>
          <p:cNvSpPr txBox="1"/>
          <p:nvPr/>
        </p:nvSpPr>
        <p:spPr>
          <a:xfrm>
            <a:off x="285910" y="757083"/>
            <a:ext cx="578094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깃허브</a:t>
            </a:r>
            <a:r>
              <a:rPr lang="ko-KR" altLang="en-US" dirty="0"/>
              <a:t> 접속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관리자 권한 접속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setting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branches </a:t>
            </a:r>
            <a:r>
              <a:rPr lang="ko-KR" altLang="en-US" dirty="0"/>
              <a:t>클릭 </a:t>
            </a:r>
            <a:r>
              <a:rPr lang="en-US" altLang="ko-KR" dirty="0"/>
              <a:t>&gt; Add branch protection rule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3C87C9-17A7-68E1-913C-017E81EA40D2}"/>
              </a:ext>
            </a:extLst>
          </p:cNvPr>
          <p:cNvGrpSpPr/>
          <p:nvPr/>
        </p:nvGrpSpPr>
        <p:grpSpPr>
          <a:xfrm>
            <a:off x="285910" y="2407011"/>
            <a:ext cx="10309762" cy="4029359"/>
            <a:chOff x="285910" y="2407011"/>
            <a:chExt cx="10309762" cy="402935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E9A609B-C04C-DFAD-D4E1-A43314754563}"/>
                </a:ext>
              </a:extLst>
            </p:cNvPr>
            <p:cNvGrpSpPr/>
            <p:nvPr/>
          </p:nvGrpSpPr>
          <p:grpSpPr>
            <a:xfrm>
              <a:off x="285910" y="2407011"/>
              <a:ext cx="10309762" cy="1414378"/>
              <a:chOff x="285910" y="2911815"/>
              <a:chExt cx="10309762" cy="141437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ED6C2FD-1B9A-C771-6E00-69D22F0A8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5910" y="2911815"/>
                <a:ext cx="10309762" cy="1414378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0FEF72F-4827-A221-C87F-5C92CF85D239}"/>
                  </a:ext>
                </a:extLst>
              </p:cNvPr>
              <p:cNvSpPr/>
              <p:nvPr/>
            </p:nvSpPr>
            <p:spPr>
              <a:xfrm>
                <a:off x="9242322" y="3619004"/>
                <a:ext cx="1160207" cy="36306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475F393C-A230-6CEF-8675-C6C5EDE848A7}"/>
                </a:ext>
              </a:extLst>
            </p:cNvPr>
            <p:cNvSpPr/>
            <p:nvPr/>
          </p:nvSpPr>
          <p:spPr>
            <a:xfrm>
              <a:off x="5132439" y="3864077"/>
              <a:ext cx="432619" cy="56043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D7FF572-68E9-1BFF-6438-294A40E4E3FC}"/>
                </a:ext>
              </a:extLst>
            </p:cNvPr>
            <p:cNvGrpSpPr/>
            <p:nvPr/>
          </p:nvGrpSpPr>
          <p:grpSpPr>
            <a:xfrm>
              <a:off x="285910" y="4424516"/>
              <a:ext cx="2446232" cy="2011854"/>
              <a:chOff x="285910" y="4424516"/>
              <a:chExt cx="2446232" cy="201185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43E95DA-C0E8-6E28-8A79-8F759BD8B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910" y="4424516"/>
                <a:ext cx="2446232" cy="2011854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17B881-D02C-4854-1FBE-E055CF75A202}"/>
                  </a:ext>
                </a:extLst>
              </p:cNvPr>
              <p:cNvSpPr/>
              <p:nvPr/>
            </p:nvSpPr>
            <p:spPr>
              <a:xfrm>
                <a:off x="417871" y="5919386"/>
                <a:ext cx="1160207" cy="36306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84EA807-4F41-7215-A639-611AEAB8C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330" y="5034168"/>
              <a:ext cx="3635055" cy="1402202"/>
            </a:xfrm>
            <a:prstGeom prst="rect">
              <a:avLst/>
            </a:prstGeom>
          </p:spPr>
        </p:pic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03ED1F4B-EED2-AE39-8DE3-EB2779504C5D}"/>
                </a:ext>
              </a:extLst>
            </p:cNvPr>
            <p:cNvSpPr/>
            <p:nvPr/>
          </p:nvSpPr>
          <p:spPr>
            <a:xfrm>
              <a:off x="2989006" y="5535561"/>
              <a:ext cx="658762" cy="3838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B6DBF1-766B-3C70-9E12-1756974E2C68}"/>
                </a:ext>
              </a:extLst>
            </p:cNvPr>
            <p:cNvSpPr/>
            <p:nvPr/>
          </p:nvSpPr>
          <p:spPr>
            <a:xfrm>
              <a:off x="4409768" y="6066504"/>
              <a:ext cx="1489587" cy="2159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92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85910" y="184373"/>
            <a:ext cx="30267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브랜치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push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막기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F3B9F-4BE9-FD1A-FC12-925685C2A976}"/>
              </a:ext>
            </a:extLst>
          </p:cNvPr>
          <p:cNvSpPr txBox="1"/>
          <p:nvPr/>
        </p:nvSpPr>
        <p:spPr>
          <a:xfrm>
            <a:off x="285910" y="757083"/>
            <a:ext cx="69374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Branch name pattern</a:t>
            </a:r>
            <a:r>
              <a:rPr lang="ko-KR" altLang="en-US" dirty="0"/>
              <a:t>에 </a:t>
            </a:r>
            <a:r>
              <a:rPr lang="ko-KR" altLang="en-US" dirty="0" err="1"/>
              <a:t>브랜치명</a:t>
            </a:r>
            <a:r>
              <a:rPr lang="ko-KR" altLang="en-US" dirty="0"/>
              <a:t> 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Require a pull request before merging </a:t>
            </a:r>
            <a:r>
              <a:rPr lang="ko-KR" altLang="en-US" dirty="0"/>
              <a:t>체크하고 </a:t>
            </a:r>
            <a:r>
              <a:rPr lang="en-US" altLang="ko-KR" dirty="0"/>
              <a:t>Create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추가된 모습 </a:t>
            </a:r>
            <a:endParaRPr lang="en-US" altLang="ko-KR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7623DD-E3CB-D0D0-B8CB-DB3B129BED0F}"/>
              </a:ext>
            </a:extLst>
          </p:cNvPr>
          <p:cNvGrpSpPr/>
          <p:nvPr/>
        </p:nvGrpSpPr>
        <p:grpSpPr>
          <a:xfrm>
            <a:off x="285910" y="2421299"/>
            <a:ext cx="11756419" cy="4252328"/>
            <a:chOff x="285910" y="2190829"/>
            <a:chExt cx="11756419" cy="425232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8808B9C-A72D-A4C8-A348-40909E87E72C}"/>
                </a:ext>
              </a:extLst>
            </p:cNvPr>
            <p:cNvGrpSpPr/>
            <p:nvPr/>
          </p:nvGrpSpPr>
          <p:grpSpPr>
            <a:xfrm>
              <a:off x="285910" y="2190829"/>
              <a:ext cx="5166077" cy="4252328"/>
              <a:chOff x="285910" y="2190829"/>
              <a:chExt cx="5166077" cy="425232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9C53152-F1AA-38E2-5EAB-4EE97118DA18}"/>
                  </a:ext>
                </a:extLst>
              </p:cNvPr>
              <p:cNvGrpSpPr/>
              <p:nvPr/>
            </p:nvGrpSpPr>
            <p:grpSpPr>
              <a:xfrm>
                <a:off x="285910" y="2190829"/>
                <a:ext cx="5166077" cy="3833192"/>
                <a:chOff x="285910" y="2633281"/>
                <a:chExt cx="5166077" cy="3833192"/>
              </a:xfrm>
            </p:grpSpPr>
            <p:sp>
              <p:nvSpPr>
                <p:cNvPr id="8" name="화살표: 아래쪽 7">
                  <a:extLst>
                    <a:ext uri="{FF2B5EF4-FFF2-40B4-BE49-F238E27FC236}">
                      <a16:creationId xmlns:a16="http://schemas.microsoft.com/office/drawing/2014/main" id="{475F393C-A230-6CEF-8675-C6C5EDE848A7}"/>
                    </a:ext>
                  </a:extLst>
                </p:cNvPr>
                <p:cNvSpPr/>
                <p:nvPr/>
              </p:nvSpPr>
              <p:spPr>
                <a:xfrm rot="16200000">
                  <a:off x="4955458" y="3982064"/>
                  <a:ext cx="432619" cy="560439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C09FCDFE-4A81-0BB6-3E34-875ED78203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5910" y="2633281"/>
                  <a:ext cx="4366638" cy="3833192"/>
                </a:xfrm>
                <a:prstGeom prst="rect">
                  <a:avLst/>
                </a:prstGeom>
              </p:spPr>
            </p:pic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83DD0814-0E24-6F8E-262E-B514D8E77656}"/>
                    </a:ext>
                  </a:extLst>
                </p:cNvPr>
                <p:cNvSpPr/>
                <p:nvPr/>
              </p:nvSpPr>
              <p:spPr>
                <a:xfrm>
                  <a:off x="417871" y="4798508"/>
                  <a:ext cx="2571135" cy="35359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5470E380-B043-4DED-30D3-5451A8AE4E49}"/>
                    </a:ext>
                  </a:extLst>
                </p:cNvPr>
                <p:cNvSpPr/>
                <p:nvPr/>
              </p:nvSpPr>
              <p:spPr>
                <a:xfrm>
                  <a:off x="417871" y="5840728"/>
                  <a:ext cx="2571135" cy="35359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5957401-AD30-8A9C-DFC4-8DBECC053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2379" y="6024021"/>
                <a:ext cx="800169" cy="419136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CD992F4-2649-43CA-F6D2-60D34CB5D46C}"/>
                  </a:ext>
                </a:extLst>
              </p:cNvPr>
              <p:cNvSpPr/>
              <p:nvPr/>
            </p:nvSpPr>
            <p:spPr>
              <a:xfrm>
                <a:off x="3852379" y="6089562"/>
                <a:ext cx="719621" cy="35359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1429F65-5D6B-1BFB-ADB8-E481F88B5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3387" y="3256117"/>
              <a:ext cx="6248942" cy="990686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A28543-52D4-4C1D-A63B-AB0BAE25E951}"/>
              </a:ext>
            </a:extLst>
          </p:cNvPr>
          <p:cNvSpPr/>
          <p:nvPr/>
        </p:nvSpPr>
        <p:spPr>
          <a:xfrm>
            <a:off x="5690987" y="4074660"/>
            <a:ext cx="901839" cy="310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7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85910" y="184373"/>
            <a:ext cx="30267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브랜치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push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막기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F3B9F-4BE9-FD1A-FC12-925685C2A976}"/>
              </a:ext>
            </a:extLst>
          </p:cNvPr>
          <p:cNvSpPr txBox="1"/>
          <p:nvPr/>
        </p:nvSpPr>
        <p:spPr>
          <a:xfrm>
            <a:off x="285910" y="757083"/>
            <a:ext cx="46612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Rules &gt; Rulesets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New ruleset &gt; New branch </a:t>
            </a:r>
            <a:r>
              <a:rPr lang="en-US" altLang="ko-KR" dirty="0" err="1"/>
              <a:t>rulset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794758C-B84D-0C18-68B0-2ACA740AED6D}"/>
              </a:ext>
            </a:extLst>
          </p:cNvPr>
          <p:cNvGrpSpPr/>
          <p:nvPr/>
        </p:nvGrpSpPr>
        <p:grpSpPr>
          <a:xfrm>
            <a:off x="285910" y="2013289"/>
            <a:ext cx="4709568" cy="2575783"/>
            <a:chOff x="506403" y="3026011"/>
            <a:chExt cx="4709568" cy="25757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902EF04-9122-3F68-EC92-C675E5C28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403" y="3026011"/>
              <a:ext cx="4709568" cy="257578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F4F7FA-F12E-9B3A-EAF3-2E8BD93BD140}"/>
                </a:ext>
              </a:extLst>
            </p:cNvPr>
            <p:cNvSpPr/>
            <p:nvPr/>
          </p:nvSpPr>
          <p:spPr>
            <a:xfrm>
              <a:off x="663678" y="5323945"/>
              <a:ext cx="762000" cy="2778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8579E8-9A13-792E-49C6-088F7FFDCAD9}"/>
                </a:ext>
              </a:extLst>
            </p:cNvPr>
            <p:cNvSpPr/>
            <p:nvPr/>
          </p:nvSpPr>
          <p:spPr>
            <a:xfrm>
              <a:off x="3373648" y="4174977"/>
              <a:ext cx="952546" cy="416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23F73A-A566-B958-D323-EAE599E627C0}"/>
                </a:ext>
              </a:extLst>
            </p:cNvPr>
            <p:cNvSpPr/>
            <p:nvPr/>
          </p:nvSpPr>
          <p:spPr>
            <a:xfrm>
              <a:off x="3373648" y="4591665"/>
              <a:ext cx="1208184" cy="2556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54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85910" y="184373"/>
            <a:ext cx="30267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브랜치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push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막기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F3B9F-4BE9-FD1A-FC12-925685C2A976}"/>
              </a:ext>
            </a:extLst>
          </p:cNvPr>
          <p:cNvSpPr txBox="1"/>
          <p:nvPr/>
        </p:nvSpPr>
        <p:spPr>
          <a:xfrm>
            <a:off x="285910" y="757083"/>
            <a:ext cx="1137240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Releset</a:t>
            </a:r>
            <a:r>
              <a:rPr lang="en-US" altLang="ko-KR" dirty="0"/>
              <a:t> Name (Description)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Enforcement status &gt; Active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Target branches &gt; +Add target </a:t>
            </a:r>
            <a:r>
              <a:rPr lang="ko-KR" altLang="en-US" dirty="0"/>
              <a:t>선택 </a:t>
            </a:r>
            <a:r>
              <a:rPr lang="en-US" altLang="ko-KR" dirty="0"/>
              <a:t>&gt; include by pattern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Branch naming pattern</a:t>
            </a:r>
            <a:r>
              <a:rPr lang="ko-KR" altLang="en-US" dirty="0"/>
              <a:t>을 아까 작성했던 </a:t>
            </a:r>
            <a:r>
              <a:rPr lang="en-US" altLang="ko-KR" dirty="0"/>
              <a:t>branch name pattern</a:t>
            </a:r>
            <a:r>
              <a:rPr lang="ko-KR" altLang="en-US" dirty="0"/>
              <a:t>으로 입력 후</a:t>
            </a:r>
            <a:r>
              <a:rPr lang="en-US" altLang="ko-KR" dirty="0"/>
              <a:t>, Add inclusion pattern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5E7C110-8BBE-FE2D-3E7F-41DDF17C209E}"/>
              </a:ext>
            </a:extLst>
          </p:cNvPr>
          <p:cNvGrpSpPr/>
          <p:nvPr/>
        </p:nvGrpSpPr>
        <p:grpSpPr>
          <a:xfrm>
            <a:off x="116626" y="2564839"/>
            <a:ext cx="3734124" cy="2697714"/>
            <a:chOff x="285910" y="2158800"/>
            <a:chExt cx="3734124" cy="269771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86AD32F-D09E-0DC8-456D-DC8ED0D19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910" y="2158800"/>
              <a:ext cx="3734124" cy="2697714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526090A-9BC0-E736-FA87-A69DE6E7C32A}"/>
                </a:ext>
              </a:extLst>
            </p:cNvPr>
            <p:cNvGrpSpPr/>
            <p:nvPr/>
          </p:nvGrpSpPr>
          <p:grpSpPr>
            <a:xfrm>
              <a:off x="443184" y="3955623"/>
              <a:ext cx="882695" cy="816329"/>
              <a:chOff x="443184" y="3955623"/>
              <a:chExt cx="882695" cy="8163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098E804-6E45-DA9E-C63D-7E8B4816FCC4}"/>
                  </a:ext>
                </a:extLst>
              </p:cNvPr>
              <p:cNvSpPr/>
              <p:nvPr/>
            </p:nvSpPr>
            <p:spPr>
              <a:xfrm>
                <a:off x="443185" y="3955623"/>
                <a:ext cx="762000" cy="27784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09F217B-31EC-1AB5-B4AB-B49247649CEA}"/>
                  </a:ext>
                </a:extLst>
              </p:cNvPr>
              <p:cNvSpPr/>
              <p:nvPr/>
            </p:nvSpPr>
            <p:spPr>
              <a:xfrm>
                <a:off x="443184" y="4494103"/>
                <a:ext cx="882695" cy="27784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57E3922-283E-B668-17CE-D786680C790E}"/>
              </a:ext>
            </a:extLst>
          </p:cNvPr>
          <p:cNvSpPr/>
          <p:nvPr/>
        </p:nvSpPr>
        <p:spPr>
          <a:xfrm>
            <a:off x="3992975" y="2564839"/>
            <a:ext cx="743853" cy="4241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7237E3E-38E6-3A24-81FE-085C84E9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49" y="2314155"/>
            <a:ext cx="6690940" cy="178323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613263-A332-DFCB-210E-853C43FAF191}"/>
              </a:ext>
            </a:extLst>
          </p:cNvPr>
          <p:cNvSpPr/>
          <p:nvPr/>
        </p:nvSpPr>
        <p:spPr>
          <a:xfrm>
            <a:off x="9609630" y="2341425"/>
            <a:ext cx="901054" cy="372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DDD84D-21A9-4468-C293-994832744E9F}"/>
              </a:ext>
            </a:extLst>
          </p:cNvPr>
          <p:cNvSpPr/>
          <p:nvPr/>
        </p:nvSpPr>
        <p:spPr>
          <a:xfrm>
            <a:off x="9609629" y="3453580"/>
            <a:ext cx="1264847" cy="372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1AAA8C4-E790-D368-5A56-2C21D235193A}"/>
              </a:ext>
            </a:extLst>
          </p:cNvPr>
          <p:cNvSpPr/>
          <p:nvPr/>
        </p:nvSpPr>
        <p:spPr>
          <a:xfrm rot="5400000">
            <a:off x="7828236" y="4208582"/>
            <a:ext cx="437692" cy="4241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2521416-D749-77A3-84AF-513D76DBB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408" y="4827414"/>
            <a:ext cx="2017348" cy="180367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2AED41-7242-11BF-7C30-2F165997DEA0}"/>
              </a:ext>
            </a:extLst>
          </p:cNvPr>
          <p:cNvSpPr/>
          <p:nvPr/>
        </p:nvSpPr>
        <p:spPr>
          <a:xfrm>
            <a:off x="7107321" y="5382370"/>
            <a:ext cx="1151846" cy="48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287C97-7574-7F2A-2C21-CFF878740456}"/>
              </a:ext>
            </a:extLst>
          </p:cNvPr>
          <p:cNvSpPr/>
          <p:nvPr/>
        </p:nvSpPr>
        <p:spPr>
          <a:xfrm>
            <a:off x="7903910" y="6280468"/>
            <a:ext cx="984451" cy="319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25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85910" y="184373"/>
            <a:ext cx="30267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브랜치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push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막기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F3B9F-4BE9-FD1A-FC12-925685C2A976}"/>
              </a:ext>
            </a:extLst>
          </p:cNvPr>
          <p:cNvSpPr txBox="1"/>
          <p:nvPr/>
        </p:nvSpPr>
        <p:spPr>
          <a:xfrm>
            <a:off x="285910" y="757083"/>
            <a:ext cx="28650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Restrict updates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create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F6A05BD-14E9-AE4A-D2CC-BA8E43244E4D}"/>
              </a:ext>
            </a:extLst>
          </p:cNvPr>
          <p:cNvGrpSpPr/>
          <p:nvPr/>
        </p:nvGrpSpPr>
        <p:grpSpPr>
          <a:xfrm>
            <a:off x="6178204" y="584483"/>
            <a:ext cx="3276884" cy="6050804"/>
            <a:chOff x="6669816" y="482255"/>
            <a:chExt cx="3276884" cy="605080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C17BFDB-FEFB-65C9-AB39-8DE0E8C11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9816" y="482255"/>
              <a:ext cx="3276884" cy="6050804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E39827F-D68C-D627-4E73-3BC79F8C7D96}"/>
                </a:ext>
              </a:extLst>
            </p:cNvPr>
            <p:cNvSpPr/>
            <p:nvPr/>
          </p:nvSpPr>
          <p:spPr>
            <a:xfrm>
              <a:off x="7094707" y="1622966"/>
              <a:ext cx="1262713" cy="3877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9C1C0F-73C3-6CDD-D456-FE46678ECF83}"/>
                </a:ext>
              </a:extLst>
            </p:cNvPr>
            <p:cNvSpPr/>
            <p:nvPr/>
          </p:nvSpPr>
          <p:spPr>
            <a:xfrm>
              <a:off x="7094707" y="6145304"/>
              <a:ext cx="535126" cy="3877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18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85910" y="184373"/>
            <a:ext cx="30267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브랜치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push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막기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F3B9F-4BE9-FD1A-FC12-925685C2A976}"/>
              </a:ext>
            </a:extLst>
          </p:cNvPr>
          <p:cNvSpPr txBox="1"/>
          <p:nvPr/>
        </p:nvSpPr>
        <p:spPr>
          <a:xfrm>
            <a:off x="285910" y="757083"/>
            <a:ext cx="755136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깃허브</a:t>
            </a:r>
            <a:r>
              <a:rPr lang="ko-KR" altLang="en-US" dirty="0"/>
              <a:t> 데스크탑에 접속해서 설정한 </a:t>
            </a:r>
            <a:r>
              <a:rPr lang="en-US" altLang="ko-KR" dirty="0"/>
              <a:t>branch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를 하려고 하면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dev_20240102</a:t>
            </a:r>
            <a:r>
              <a:rPr lang="ko-KR" altLang="en-US" dirty="0"/>
              <a:t> </a:t>
            </a:r>
            <a:r>
              <a:rPr lang="en-US" altLang="ko-KR" dirty="0"/>
              <a:t>is~~</a:t>
            </a:r>
            <a:r>
              <a:rPr lang="ko-KR" altLang="en-US" dirty="0"/>
              <a:t> 이런 문구가 뜨면 성공 </a:t>
            </a:r>
            <a:r>
              <a:rPr lang="en-US" altLang="ko-KR" dirty="0"/>
              <a:t>(</a:t>
            </a:r>
            <a:r>
              <a:rPr lang="ko-KR" altLang="en-US" dirty="0"/>
              <a:t>정상적으로 설정된 모습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이유는 모르겠는데</a:t>
            </a:r>
            <a:r>
              <a:rPr lang="en-US" altLang="ko-KR" dirty="0"/>
              <a:t>, </a:t>
            </a:r>
            <a:r>
              <a:rPr lang="ko-KR" altLang="en-US" dirty="0" err="1"/>
              <a:t>커밋이</a:t>
            </a:r>
            <a:r>
              <a:rPr lang="ko-KR" altLang="en-US" dirty="0"/>
              <a:t> 가능함 </a:t>
            </a:r>
            <a:r>
              <a:rPr lang="en-US" altLang="ko-KR" dirty="0"/>
              <a:t>(</a:t>
            </a:r>
            <a:r>
              <a:rPr lang="ko-KR" altLang="en-US" dirty="0"/>
              <a:t>진짜 </a:t>
            </a:r>
            <a:r>
              <a:rPr lang="ko-KR" altLang="en-US" dirty="0" err="1"/>
              <a:t>왜이럼</a:t>
            </a:r>
            <a:r>
              <a:rPr lang="en-US" altLang="ko-KR"/>
              <a:t>?)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DCE7E8-D534-004C-176E-3209BB2D2EE0}"/>
              </a:ext>
            </a:extLst>
          </p:cNvPr>
          <p:cNvGrpSpPr/>
          <p:nvPr/>
        </p:nvGrpSpPr>
        <p:grpSpPr>
          <a:xfrm>
            <a:off x="285910" y="3759418"/>
            <a:ext cx="4686706" cy="2293819"/>
            <a:chOff x="409679" y="2282090"/>
            <a:chExt cx="4686706" cy="22938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DEF514-0676-3A07-9D09-B342040E1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679" y="2282090"/>
              <a:ext cx="4686706" cy="229381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3BDAAD-6324-7626-5BDB-CC9C0AA58D27}"/>
                </a:ext>
              </a:extLst>
            </p:cNvPr>
            <p:cNvSpPr/>
            <p:nvPr/>
          </p:nvSpPr>
          <p:spPr>
            <a:xfrm>
              <a:off x="959379" y="3927119"/>
              <a:ext cx="3789602" cy="2810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10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894549" y="3075057"/>
            <a:ext cx="2402902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86549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Source</a:t>
            </a:r>
            <a:r>
              <a:rPr lang="ko-KR" altLang="en-US" dirty="0"/>
              <a:t>를 </a:t>
            </a:r>
            <a:r>
              <a:rPr lang="en-US" altLang="ko-KR" dirty="0"/>
              <a:t>push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ko-KR" altLang="en-US" dirty="0"/>
              <a:t>자동으로</a:t>
            </a:r>
            <a:r>
              <a:rPr lang="en-US" altLang="ko-KR" dirty="0"/>
              <a:t> .</a:t>
            </a:r>
            <a:r>
              <a:rPr lang="en-US" altLang="ko-KR" dirty="0" err="1"/>
              <a:t>gitignore</a:t>
            </a:r>
            <a:r>
              <a:rPr lang="ko-KR" altLang="en-US" dirty="0"/>
              <a:t>라는 파일이 생성됩니다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파일은 처음에는 텅 </a:t>
            </a:r>
            <a:r>
              <a:rPr lang="ko-KR" altLang="en-US" dirty="0" err="1"/>
              <a:t>비어있는</a:t>
            </a:r>
            <a:r>
              <a:rPr lang="ko-KR" altLang="en-US" dirty="0"/>
              <a:t> 파일입니다</a:t>
            </a:r>
            <a:r>
              <a:rPr lang="en-US" altLang="ko-KR" dirty="0"/>
              <a:t>. (</a:t>
            </a:r>
            <a:r>
              <a:rPr lang="ko-KR" altLang="en-US" dirty="0"/>
              <a:t>지금은 누군가 이미 </a:t>
            </a:r>
            <a:r>
              <a:rPr lang="ko-KR" altLang="en-US" dirty="0" err="1"/>
              <a:t>적어놓은</a:t>
            </a:r>
            <a:r>
              <a:rPr lang="ko-KR" altLang="en-US" dirty="0"/>
              <a:t> 모습</a:t>
            </a:r>
            <a:r>
              <a:rPr lang="en-US" altLang="ko-KR" dirty="0"/>
              <a:t>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6E9416-2B71-4185-88F9-2D9FBF93B4EA}"/>
              </a:ext>
            </a:extLst>
          </p:cNvPr>
          <p:cNvGrpSpPr/>
          <p:nvPr/>
        </p:nvGrpSpPr>
        <p:grpSpPr>
          <a:xfrm>
            <a:off x="225561" y="2729367"/>
            <a:ext cx="10280214" cy="3642676"/>
            <a:chOff x="225561" y="2729367"/>
            <a:chExt cx="10280214" cy="36426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45EEDB-3339-522E-1675-91824DADBDF0}"/>
                </a:ext>
              </a:extLst>
            </p:cNvPr>
            <p:cNvGrpSpPr/>
            <p:nvPr/>
          </p:nvGrpSpPr>
          <p:grpSpPr>
            <a:xfrm>
              <a:off x="225561" y="2729367"/>
              <a:ext cx="4915326" cy="3642676"/>
              <a:chOff x="717755" y="2424566"/>
              <a:chExt cx="4915326" cy="364267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54DA936-A303-91C0-C147-9F5144F628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7755" y="2424566"/>
                <a:ext cx="4915326" cy="3642676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13818A1-45A3-1063-15CA-117FEB93C3AF}"/>
                  </a:ext>
                </a:extLst>
              </p:cNvPr>
              <p:cNvSpPr/>
              <p:nvPr/>
            </p:nvSpPr>
            <p:spPr>
              <a:xfrm>
                <a:off x="816075" y="5068530"/>
                <a:ext cx="1061886" cy="3785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8A5DC95-2C5F-9572-73D7-1ACBBC828115}"/>
                </a:ext>
              </a:extLst>
            </p:cNvPr>
            <p:cNvSpPr/>
            <p:nvPr/>
          </p:nvSpPr>
          <p:spPr>
            <a:xfrm>
              <a:off x="5422490" y="4516680"/>
              <a:ext cx="816077" cy="5604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FC6C041-92F1-6AA2-EA8E-6CE7A264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70" y="3955888"/>
              <a:ext cx="3985605" cy="141744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F778953-D18F-4378-0C37-44BA714FEC76}"/>
                </a:ext>
              </a:extLst>
            </p:cNvPr>
            <p:cNvSpPr/>
            <p:nvPr/>
          </p:nvSpPr>
          <p:spPr>
            <a:xfrm>
              <a:off x="7178934" y="4994791"/>
              <a:ext cx="3130926" cy="270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6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101596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ko-KR" altLang="en-US" dirty="0"/>
              <a:t>파일에 작성한 파일 및 폴더는 </a:t>
            </a:r>
            <a:r>
              <a:rPr lang="en-US" altLang="ko-KR" dirty="0"/>
              <a:t>push</a:t>
            </a:r>
            <a:r>
              <a:rPr lang="ko-KR" altLang="en-US" dirty="0"/>
              <a:t>를 진행할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git-staging</a:t>
            </a:r>
            <a:r>
              <a:rPr lang="ko-KR" altLang="en-US" dirty="0"/>
              <a:t>에서 제외되게 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내가 수정한 소스코드를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할 경우</a:t>
            </a:r>
            <a:r>
              <a:rPr lang="en-US" altLang="ko-KR" dirty="0"/>
              <a:t>, push</a:t>
            </a:r>
            <a:r>
              <a:rPr lang="ko-KR" altLang="en-US" dirty="0"/>
              <a:t>되지 않았으면 하는 파일을 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파일에</a:t>
            </a:r>
            <a:r>
              <a:rPr lang="en-US" altLang="ko-KR" dirty="0"/>
              <a:t> </a:t>
            </a:r>
            <a:r>
              <a:rPr lang="ko-KR" altLang="en-US" dirty="0"/>
              <a:t>작성해서 넣어주면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작성법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구글에 </a:t>
            </a:r>
            <a:r>
              <a:rPr lang="en-US" altLang="ko-KR" dirty="0"/>
              <a:t>gitignore.io</a:t>
            </a:r>
            <a:r>
              <a:rPr lang="ko-KR" altLang="en-US" dirty="0"/>
              <a:t>를 검색합니다 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E6B460-DBCA-EFFB-4319-15C9FE31498F}"/>
              </a:ext>
            </a:extLst>
          </p:cNvPr>
          <p:cNvGrpSpPr/>
          <p:nvPr/>
        </p:nvGrpSpPr>
        <p:grpSpPr>
          <a:xfrm>
            <a:off x="225561" y="3357751"/>
            <a:ext cx="10130255" cy="2842506"/>
            <a:chOff x="225561" y="3357751"/>
            <a:chExt cx="10130255" cy="284250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10A2211-775A-53FB-782F-9C2C9A73BBD6}"/>
                </a:ext>
              </a:extLst>
            </p:cNvPr>
            <p:cNvGrpSpPr/>
            <p:nvPr/>
          </p:nvGrpSpPr>
          <p:grpSpPr>
            <a:xfrm>
              <a:off x="225561" y="3502543"/>
              <a:ext cx="3299746" cy="2697714"/>
              <a:chOff x="225561" y="3502543"/>
              <a:chExt cx="3299746" cy="269771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CF7D127-7521-69BA-5848-EC270F2D2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561" y="3502543"/>
                <a:ext cx="3299746" cy="2697714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4315574-045D-0F68-5BF8-D6769F72A09F}"/>
                  </a:ext>
                </a:extLst>
              </p:cNvPr>
              <p:cNvSpPr/>
              <p:nvPr/>
            </p:nvSpPr>
            <p:spPr>
              <a:xfrm>
                <a:off x="344702" y="5525731"/>
                <a:ext cx="1331697" cy="3785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1C2637B-AFF4-D403-5674-F99F5B7B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5147" y="3357751"/>
              <a:ext cx="5410669" cy="28425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F320D57E-9D92-4146-E26F-EE097357BDEB}"/>
                </a:ext>
              </a:extLst>
            </p:cNvPr>
            <p:cNvSpPr/>
            <p:nvPr/>
          </p:nvSpPr>
          <p:spPr>
            <a:xfrm>
              <a:off x="3891280" y="4511040"/>
              <a:ext cx="650240" cy="5994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19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101850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작성법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내가 사용하고 있는 프로그래밍 언어 </a:t>
            </a:r>
            <a:r>
              <a:rPr lang="en-US" altLang="ko-KR" dirty="0"/>
              <a:t>/ </a:t>
            </a:r>
            <a:r>
              <a:rPr lang="ko-KR" altLang="en-US" dirty="0"/>
              <a:t>운영체제 등</a:t>
            </a:r>
            <a:r>
              <a:rPr lang="en-US" altLang="ko-KR" dirty="0"/>
              <a:t>, </a:t>
            </a:r>
            <a:r>
              <a:rPr lang="ko-KR" altLang="en-US" dirty="0"/>
              <a:t>필요한 정보를 입력한 뒤</a:t>
            </a:r>
            <a:r>
              <a:rPr lang="en-US" altLang="ko-KR" dirty="0"/>
              <a:t> </a:t>
            </a:r>
            <a:r>
              <a:rPr lang="ko-KR" altLang="en-US" dirty="0"/>
              <a:t>생성을 클릭합니다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소스코드가 생성됩니다</a:t>
            </a:r>
            <a:r>
              <a:rPr lang="en-US" altLang="ko-KR" dirty="0"/>
              <a:t>. </a:t>
            </a:r>
            <a:r>
              <a:rPr lang="ko-KR" altLang="en-US" dirty="0"/>
              <a:t>우측 소스코드는 더 길지만</a:t>
            </a:r>
            <a:r>
              <a:rPr lang="en-US" altLang="ko-KR" dirty="0"/>
              <a:t>, </a:t>
            </a:r>
            <a:r>
              <a:rPr lang="ko-KR" altLang="en-US" dirty="0"/>
              <a:t>일부를 잘라 보여주는 겁니다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소스코드에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ko-KR" altLang="en-US" dirty="0" err="1"/>
              <a:t>푸쉬하지</a:t>
            </a:r>
            <a:r>
              <a:rPr lang="ko-KR" altLang="en-US" dirty="0"/>
              <a:t> 않았으면 하는 소스코드의 경로 적어줍니다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*.</a:t>
            </a:r>
            <a:r>
              <a:rPr lang="ko-KR" altLang="en-US" dirty="0"/>
              <a:t>확장자명 이런 식이 아니라</a:t>
            </a:r>
            <a:r>
              <a:rPr lang="en-US" altLang="ko-KR" dirty="0"/>
              <a:t>, </a:t>
            </a:r>
            <a:r>
              <a:rPr lang="ko-KR" altLang="en-US" dirty="0"/>
              <a:t>특정 폴더 하나를 통으로 </a:t>
            </a:r>
            <a:r>
              <a:rPr lang="en-US" altLang="ko-KR" dirty="0"/>
              <a:t>ignore</a:t>
            </a:r>
            <a:r>
              <a:rPr lang="ko-KR" altLang="en-US" dirty="0"/>
              <a:t>설정할 수도 있습니다</a:t>
            </a:r>
            <a:r>
              <a:rPr lang="en-US" altLang="ko-KR" dirty="0"/>
              <a:t>. (</a:t>
            </a:r>
            <a:r>
              <a:rPr lang="ko-KR" altLang="en-US" dirty="0"/>
              <a:t>다음 페이지</a:t>
            </a:r>
            <a:r>
              <a:rPr lang="en-US" altLang="ko-KR" dirty="0"/>
              <a:t>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B7B96D-E576-8919-1248-9BA884D38DDB}"/>
              </a:ext>
            </a:extLst>
          </p:cNvPr>
          <p:cNvGrpSpPr/>
          <p:nvPr/>
        </p:nvGrpSpPr>
        <p:grpSpPr>
          <a:xfrm>
            <a:off x="225561" y="3429000"/>
            <a:ext cx="9858380" cy="2972058"/>
            <a:chOff x="225561" y="2400171"/>
            <a:chExt cx="9858380" cy="297205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CA6DD2E-8CD5-94B4-1F0B-106E1002148D}"/>
                </a:ext>
              </a:extLst>
            </p:cNvPr>
            <p:cNvGrpSpPr/>
            <p:nvPr/>
          </p:nvGrpSpPr>
          <p:grpSpPr>
            <a:xfrm>
              <a:off x="225561" y="2400171"/>
              <a:ext cx="6286999" cy="2972058"/>
              <a:chOff x="225561" y="2400171"/>
              <a:chExt cx="6286999" cy="2972058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A61E718-35D9-474B-A61E-6FCC82443CD1}"/>
                  </a:ext>
                </a:extLst>
              </p:cNvPr>
              <p:cNvGrpSpPr/>
              <p:nvPr/>
            </p:nvGrpSpPr>
            <p:grpSpPr>
              <a:xfrm>
                <a:off x="225561" y="2400171"/>
                <a:ext cx="6286999" cy="2972058"/>
                <a:chOff x="225561" y="2400171"/>
                <a:chExt cx="6286999" cy="2972058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62F77B6F-C8B4-FC55-9553-C93CFE06670F}"/>
                    </a:ext>
                  </a:extLst>
                </p:cNvPr>
                <p:cNvGrpSpPr/>
                <p:nvPr/>
              </p:nvGrpSpPr>
              <p:grpSpPr>
                <a:xfrm>
                  <a:off x="225561" y="2400171"/>
                  <a:ext cx="5532599" cy="2972058"/>
                  <a:chOff x="403620" y="2318891"/>
                  <a:chExt cx="5532599" cy="2972058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9A1999DF-8333-6EB5-A7A9-7FE12CFE5A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03620" y="2318891"/>
                    <a:ext cx="5532599" cy="297205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D54102B2-201C-B490-212E-36DF2D278582}"/>
                      </a:ext>
                    </a:extLst>
                  </p:cNvPr>
                  <p:cNvSpPr/>
                  <p:nvPr/>
                </p:nvSpPr>
                <p:spPr>
                  <a:xfrm>
                    <a:off x="740740" y="3910291"/>
                    <a:ext cx="2774620" cy="539789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화살표: 오른쪽 10">
                  <a:extLst>
                    <a:ext uri="{FF2B5EF4-FFF2-40B4-BE49-F238E27FC236}">
                      <a16:creationId xmlns:a16="http://schemas.microsoft.com/office/drawing/2014/main" id="{D3E51FB9-55EB-4BB9-A8A6-0DB73DC77060}"/>
                    </a:ext>
                  </a:extLst>
                </p:cNvPr>
                <p:cNvSpPr/>
                <p:nvPr/>
              </p:nvSpPr>
              <p:spPr>
                <a:xfrm>
                  <a:off x="5862320" y="3429000"/>
                  <a:ext cx="650240" cy="64633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1F46CE2-24A7-A083-7BF1-863726790FB2}"/>
                  </a:ext>
                </a:extLst>
              </p:cNvPr>
              <p:cNvSpPr/>
              <p:nvPr/>
            </p:nvSpPr>
            <p:spPr>
              <a:xfrm>
                <a:off x="4297680" y="4075331"/>
                <a:ext cx="1127760" cy="44400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B47A32-E8F3-97FC-2E2D-D3039B56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2298" y="2658600"/>
              <a:ext cx="3261643" cy="2187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600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66216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작성법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하기 이미지는 모 부장님께서 최소한도로 작성하는 </a:t>
            </a:r>
            <a:r>
              <a:rPr lang="en-US" altLang="ko-KR" dirty="0" err="1"/>
              <a:t>gitignore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400E-0620-335B-1201-94737B6ACF35}"/>
              </a:ext>
            </a:extLst>
          </p:cNvPr>
          <p:cNvSpPr txBox="1"/>
          <p:nvPr/>
        </p:nvSpPr>
        <p:spPr>
          <a:xfrm>
            <a:off x="225561" y="1898869"/>
            <a:ext cx="6096000" cy="466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# </a:t>
            </a:r>
            <a:r>
              <a:rPr lang="ko-KR" altLang="en-US" sz="1100" dirty="0" err="1"/>
              <a:t>Compiled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class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Log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log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BlueJ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files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ctxt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Mobile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Tools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Java</a:t>
            </a:r>
            <a:r>
              <a:rPr lang="ko-KR" altLang="en-US" sz="1100" dirty="0"/>
              <a:t> (J2ME)</a:t>
            </a:r>
          </a:p>
          <a:p>
            <a:r>
              <a:rPr lang="ko-KR" altLang="en-US" sz="1100" dirty="0"/>
              <a:t>.</a:t>
            </a:r>
            <a:r>
              <a:rPr lang="ko-KR" altLang="en-US" sz="1100" dirty="0" err="1"/>
              <a:t>mtj.tmp</a:t>
            </a:r>
            <a:r>
              <a:rPr lang="ko-KR" altLang="en-US" sz="1100" dirty="0"/>
              <a:t>/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Package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Files</a:t>
            </a:r>
            <a:r>
              <a:rPr lang="ko-KR" altLang="en-US" sz="1100" dirty="0"/>
              <a:t> #</a:t>
            </a:r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jar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war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nar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ear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zip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tar.gz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rar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virtual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machine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crash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logs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see</a:t>
            </a:r>
            <a:r>
              <a:rPr lang="ko-KR" altLang="en-US" sz="1100" dirty="0"/>
              <a:t> http://www.java.com/en/download/help/error_hotspot.xml</a:t>
            </a:r>
          </a:p>
          <a:p>
            <a:r>
              <a:rPr lang="ko-KR" altLang="en-US" sz="1100" dirty="0" err="1"/>
              <a:t>hs_err_pid</a:t>
            </a:r>
            <a:r>
              <a:rPr lang="ko-KR" altLang="en-US" sz="1100" dirty="0"/>
              <a:t>*</a:t>
            </a:r>
          </a:p>
          <a:p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/>
              <a:t>폴더를 통으로 </a:t>
            </a:r>
            <a:r>
              <a:rPr lang="en-US" altLang="ko-KR" sz="1100" dirty="0"/>
              <a:t>ignore </a:t>
            </a:r>
            <a:r>
              <a:rPr lang="ko-KR" altLang="en-US" sz="1100" dirty="0"/>
              <a:t>한 모습</a:t>
            </a:r>
          </a:p>
          <a:p>
            <a:r>
              <a:rPr lang="ko-KR" altLang="en-US" sz="1100" dirty="0"/>
              <a:t>/</a:t>
            </a:r>
            <a:r>
              <a:rPr lang="ko-KR" altLang="en-US" sz="1100" dirty="0" err="1"/>
              <a:t>target</a:t>
            </a:r>
            <a:r>
              <a:rPr lang="ko-KR" altLang="en-US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8609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102170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#</a:t>
            </a:r>
            <a:r>
              <a:rPr lang="ko-KR" altLang="en-US" dirty="0"/>
              <a:t>은 주석입니다</a:t>
            </a:r>
            <a:r>
              <a:rPr lang="en-US" altLang="ko-KR" dirty="0"/>
              <a:t>. ignore</a:t>
            </a:r>
            <a:r>
              <a:rPr lang="ko-KR" altLang="en-US" dirty="0"/>
              <a:t>하고싶은 파일 및 폴더가 있다면</a:t>
            </a:r>
            <a:r>
              <a:rPr lang="en-US" altLang="ko-KR" dirty="0"/>
              <a:t>, </a:t>
            </a:r>
            <a:r>
              <a:rPr lang="ko-KR" altLang="en-US" dirty="0"/>
              <a:t>경로만 입력해 주면 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보통</a:t>
            </a:r>
            <a:r>
              <a:rPr lang="en-US" altLang="ko-KR" dirty="0"/>
              <a:t>, </a:t>
            </a:r>
            <a:r>
              <a:rPr lang="ko-KR" altLang="en-US" dirty="0"/>
              <a:t>자동으로 생성되는 </a:t>
            </a:r>
            <a:r>
              <a:rPr lang="en-US" altLang="ko-KR" dirty="0"/>
              <a:t>target / setting</a:t>
            </a:r>
            <a:r>
              <a:rPr lang="ko-KR" altLang="en-US" dirty="0"/>
              <a:t>정도를 </a:t>
            </a:r>
            <a:r>
              <a:rPr lang="en-US" altLang="ko-KR" dirty="0"/>
              <a:t>ignore</a:t>
            </a:r>
            <a:r>
              <a:rPr lang="ko-KR" altLang="en-US" dirty="0"/>
              <a:t>진행하고</a:t>
            </a:r>
            <a:r>
              <a:rPr lang="en-US" altLang="ko-KR" dirty="0"/>
              <a:t>, </a:t>
            </a:r>
            <a:r>
              <a:rPr lang="ko-KR" altLang="en-US" dirty="0"/>
              <a:t>필요하다면 더 추가하면 됩니다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400E-0620-335B-1201-94737B6ACF35}"/>
              </a:ext>
            </a:extLst>
          </p:cNvPr>
          <p:cNvSpPr txBox="1"/>
          <p:nvPr/>
        </p:nvSpPr>
        <p:spPr>
          <a:xfrm>
            <a:off x="225561" y="1898869"/>
            <a:ext cx="6096000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# </a:t>
            </a:r>
            <a:r>
              <a:rPr lang="ko-KR" altLang="en-US" sz="1100" dirty="0" err="1"/>
              <a:t>Compiled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class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Log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log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BlueJ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files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ctxt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Mobile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Tools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Java</a:t>
            </a:r>
            <a:r>
              <a:rPr lang="ko-KR" altLang="en-US" sz="1100" dirty="0"/>
              <a:t> (J2ME)</a:t>
            </a:r>
          </a:p>
          <a:p>
            <a:r>
              <a:rPr lang="ko-KR" altLang="en-US" sz="1100" dirty="0"/>
              <a:t>.</a:t>
            </a:r>
            <a:r>
              <a:rPr lang="ko-KR" altLang="en-US" sz="1100" dirty="0" err="1"/>
              <a:t>mtj.tmp</a:t>
            </a:r>
            <a:r>
              <a:rPr lang="ko-KR" altLang="en-US" sz="1100" dirty="0"/>
              <a:t>/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Package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Files</a:t>
            </a:r>
            <a:r>
              <a:rPr lang="ko-KR" altLang="en-US" sz="1100" dirty="0"/>
              <a:t> #</a:t>
            </a:r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jar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war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nar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ear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zip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tar.gz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rar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virtual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machine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crash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logs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see</a:t>
            </a:r>
            <a:r>
              <a:rPr lang="ko-KR" altLang="en-US" sz="1100" dirty="0"/>
              <a:t> http://www.java.com/en/download/help/error_hotspot.xml</a:t>
            </a:r>
          </a:p>
          <a:p>
            <a:r>
              <a:rPr lang="ko-KR" altLang="en-US" sz="1100" dirty="0" err="1"/>
              <a:t>hs_err_pid</a:t>
            </a:r>
            <a:r>
              <a:rPr lang="ko-KR" altLang="en-US" sz="1100" dirty="0"/>
              <a:t>*</a:t>
            </a:r>
          </a:p>
          <a:p>
            <a:endParaRPr lang="ko-KR" altLang="en-US" sz="1100" dirty="0"/>
          </a:p>
          <a:p>
            <a:r>
              <a:rPr lang="ko-KR" altLang="en-US" sz="1100" dirty="0"/>
              <a:t>/</a:t>
            </a:r>
            <a:r>
              <a:rPr lang="ko-KR" altLang="en-US" sz="1100" dirty="0" err="1"/>
              <a:t>target</a:t>
            </a:r>
            <a:r>
              <a:rPr lang="ko-KR" altLang="en-US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0679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114862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ignore</a:t>
            </a:r>
            <a:r>
              <a:rPr lang="ko-KR" altLang="en-US" dirty="0"/>
              <a:t>을 진행한다고 해서</a:t>
            </a:r>
            <a:r>
              <a:rPr lang="en-US" altLang="ko-KR" dirty="0"/>
              <a:t>, </a:t>
            </a:r>
            <a:r>
              <a:rPr lang="ko-KR" altLang="en-US" dirty="0"/>
              <a:t>기존에 올라가 있던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)target </a:t>
            </a:r>
            <a:r>
              <a:rPr lang="ko-KR" altLang="en-US" dirty="0"/>
              <a:t>폴더가 삭제되지는 않습니다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예를 들어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/>
              <a:t>폴더를 </a:t>
            </a:r>
            <a:r>
              <a:rPr lang="en-US" altLang="ko-KR" dirty="0"/>
              <a:t>push</a:t>
            </a:r>
            <a:r>
              <a:rPr lang="ko-KR" altLang="en-US" dirty="0"/>
              <a:t>하고 싶지 않다고 한다면</a:t>
            </a:r>
            <a:r>
              <a:rPr lang="en-US" altLang="ko-KR" dirty="0"/>
              <a:t>, </a:t>
            </a:r>
            <a:r>
              <a:rPr lang="ko-KR" altLang="en-US" dirty="0"/>
              <a:t>로컬에서 </a:t>
            </a:r>
            <a:r>
              <a:rPr lang="en-US" altLang="ko-KR" dirty="0"/>
              <a:t>target</a:t>
            </a:r>
            <a:r>
              <a:rPr lang="ko-KR" altLang="en-US" dirty="0"/>
              <a:t>폴더를 삭제한 뒤 </a:t>
            </a:r>
            <a:r>
              <a:rPr lang="en-US" altLang="ko-KR" dirty="0"/>
              <a:t>push</a:t>
            </a:r>
            <a:r>
              <a:rPr lang="ko-KR" altLang="en-US" dirty="0"/>
              <a:t>를 진행합니다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그렇게 되면 </a:t>
            </a:r>
            <a:r>
              <a:rPr lang="en-US" altLang="ko-KR" dirty="0" err="1"/>
              <a:t>gitignore</a:t>
            </a:r>
            <a:r>
              <a:rPr lang="ko-KR" altLang="en-US" dirty="0"/>
              <a:t>설정 때문에 </a:t>
            </a:r>
            <a:r>
              <a:rPr lang="en-US" altLang="ko-KR" dirty="0"/>
              <a:t>target </a:t>
            </a:r>
            <a:r>
              <a:rPr lang="ko-KR" altLang="en-US" dirty="0"/>
              <a:t>폴더는 올라가지 않고</a:t>
            </a:r>
            <a:r>
              <a:rPr lang="en-US" altLang="ko-KR" dirty="0"/>
              <a:t>, </a:t>
            </a:r>
            <a:r>
              <a:rPr lang="ko-KR" altLang="en-US" dirty="0" err="1"/>
              <a:t>깃허브에서도</a:t>
            </a:r>
            <a:r>
              <a:rPr lang="ko-KR" altLang="en-US" dirty="0"/>
              <a:t> 삭제되게 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기존에 </a:t>
            </a:r>
            <a:r>
              <a:rPr lang="ko-KR" altLang="en-US" dirty="0" err="1"/>
              <a:t>깃허브에</a:t>
            </a:r>
            <a:r>
              <a:rPr lang="ko-KR" altLang="en-US" dirty="0"/>
              <a:t> 올라가 있던 </a:t>
            </a:r>
            <a:r>
              <a:rPr lang="en-US" altLang="ko-KR" dirty="0"/>
              <a:t>target</a:t>
            </a:r>
            <a:r>
              <a:rPr lang="ko-KR" altLang="en-US" dirty="0"/>
              <a:t>폴더를 삭제하고 싶다면</a:t>
            </a:r>
            <a:r>
              <a:rPr lang="en-US" altLang="ko-KR" dirty="0"/>
              <a:t>,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1. .</a:t>
            </a:r>
            <a:r>
              <a:rPr lang="en-US" altLang="ko-KR" dirty="0" err="1"/>
              <a:t>gitignore</a:t>
            </a:r>
            <a:r>
              <a:rPr lang="ko-KR" altLang="en-US" dirty="0"/>
              <a:t>파일에 </a:t>
            </a:r>
            <a:r>
              <a:rPr lang="en-US" altLang="ko-KR" dirty="0"/>
              <a:t>push</a:t>
            </a:r>
            <a:r>
              <a:rPr lang="ko-KR" altLang="en-US" dirty="0"/>
              <a:t>하고 싶지 않은 파일</a:t>
            </a:r>
            <a:r>
              <a:rPr lang="en-US" altLang="ko-KR" dirty="0"/>
              <a:t>/</a:t>
            </a:r>
            <a:r>
              <a:rPr lang="ko-KR" altLang="en-US" dirty="0"/>
              <a:t>폴더 경로를 작성한다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2. </a:t>
            </a:r>
            <a:r>
              <a:rPr lang="ko-KR" altLang="en-US" dirty="0"/>
              <a:t>로컬에서 </a:t>
            </a:r>
            <a:r>
              <a:rPr lang="en-US" altLang="ko-KR" dirty="0"/>
              <a:t>ignore</a:t>
            </a:r>
            <a:r>
              <a:rPr lang="ko-KR" altLang="en-US" dirty="0"/>
              <a:t>하고 싶은 파일을 삭제 후</a:t>
            </a:r>
            <a:r>
              <a:rPr lang="en-US" altLang="ko-KR" dirty="0"/>
              <a:t>, </a:t>
            </a:r>
            <a:r>
              <a:rPr lang="ko-KR" altLang="en-US" dirty="0" err="1"/>
              <a:t>깃허브로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한다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/>
              <a:t>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9769C3-71A4-32B5-62C1-8E05BDFD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36" y="3814966"/>
            <a:ext cx="2629128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169561" y="3075057"/>
            <a:ext cx="5852885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브랜치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push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막기</a:t>
            </a:r>
          </a:p>
        </p:txBody>
      </p:sp>
    </p:spTree>
    <p:extLst>
      <p:ext uri="{BB962C8B-B14F-4D97-AF65-F5344CB8AC3E}">
        <p14:creationId xmlns:p14="http://schemas.microsoft.com/office/powerpoint/2010/main" val="408088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649</Words>
  <Application>Microsoft Office PowerPoint</Application>
  <PresentationFormat>와이드스크린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2024-01-04T01:14:04Z</dcterms:created>
  <dcterms:modified xsi:type="dcterms:W3CDTF">2024-01-04T04:57:18Z</dcterms:modified>
</cp:coreProperties>
</file>