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5" r:id="rId3"/>
    <p:sldId id="427" r:id="rId4"/>
    <p:sldId id="428" r:id="rId5"/>
    <p:sldId id="429" r:id="rId6"/>
    <p:sldId id="431" r:id="rId7"/>
    <p:sldId id="432" r:id="rId8"/>
    <p:sldId id="430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2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3175D-410E-4881-9D7F-18028102CE49}" v="172" dt="2024-01-05T05:22:07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3AA3175D-410E-4881-9D7F-18028102CE49}"/>
    <pc:docChg chg="undo custSel addSld delSld modSld">
      <pc:chgData name="범수 김" userId="863329ffd88cf9fc" providerId="LiveId" clId="{3AA3175D-410E-4881-9D7F-18028102CE49}" dt="2024-01-05T05:22:46.296" v="2398" actId="20577"/>
      <pc:docMkLst>
        <pc:docMk/>
      </pc:docMkLst>
      <pc:sldChg chg="delSp new del mod">
        <pc:chgData name="범수 김" userId="863329ffd88cf9fc" providerId="LiveId" clId="{3AA3175D-410E-4881-9D7F-18028102CE49}" dt="2024-01-05T04:54:40.688" v="4" actId="47"/>
        <pc:sldMkLst>
          <pc:docMk/>
          <pc:sldMk cId="4130431107" sldId="256"/>
        </pc:sldMkLst>
        <pc:spChg chg="del">
          <ac:chgData name="범수 김" userId="863329ffd88cf9fc" providerId="LiveId" clId="{3AA3175D-410E-4881-9D7F-18028102CE49}" dt="2024-01-05T04:52:55.525" v="1" actId="478"/>
          <ac:spMkLst>
            <pc:docMk/>
            <pc:sldMk cId="4130431107" sldId="256"/>
            <ac:spMk id="2" creationId="{BFB69DA8-4523-186F-93D5-77AF25B591A3}"/>
          </ac:spMkLst>
        </pc:spChg>
        <pc:spChg chg="del">
          <ac:chgData name="범수 김" userId="863329ffd88cf9fc" providerId="LiveId" clId="{3AA3175D-410E-4881-9D7F-18028102CE49}" dt="2024-01-05T04:52:56.304" v="2" actId="478"/>
          <ac:spMkLst>
            <pc:docMk/>
            <pc:sldMk cId="4130431107" sldId="256"/>
            <ac:spMk id="3" creationId="{99D453A5-8B56-4D7D-A76D-DB89F15772BC}"/>
          </ac:spMkLst>
        </pc:spChg>
      </pc:sldChg>
      <pc:sldChg chg="modSp add mod">
        <pc:chgData name="범수 김" userId="863329ffd88cf9fc" providerId="LiveId" clId="{3AA3175D-410E-4881-9D7F-18028102CE49}" dt="2024-01-05T04:54:45.194" v="13" actId="20577"/>
        <pc:sldMkLst>
          <pc:docMk/>
          <pc:sldMk cId="1869551119" sldId="424"/>
        </pc:sldMkLst>
        <pc:spChg chg="mod">
          <ac:chgData name="범수 김" userId="863329ffd88cf9fc" providerId="LiveId" clId="{3AA3175D-410E-4881-9D7F-18028102CE49}" dt="2024-01-05T04:54:45.194" v="13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addSp delSp modSp add mod">
        <pc:chgData name="범수 김" userId="863329ffd88cf9fc" providerId="LiveId" clId="{3AA3175D-410E-4881-9D7F-18028102CE49}" dt="2024-01-05T04:58:06.014" v="39"/>
        <pc:sldMkLst>
          <pc:docMk/>
          <pc:sldMk cId="2895922620" sldId="425"/>
        </pc:sldMkLst>
        <pc:spChg chg="add del mod">
          <ac:chgData name="범수 김" userId="863329ffd88cf9fc" providerId="LiveId" clId="{3AA3175D-410E-4881-9D7F-18028102CE49}" dt="2024-01-05T04:58:06.014" v="39"/>
          <ac:spMkLst>
            <pc:docMk/>
            <pc:sldMk cId="2895922620" sldId="425"/>
            <ac:spMk id="4" creationId="{BF665EE0-34EE-AA81-AFBB-B5303BC1FF13}"/>
          </ac:spMkLst>
        </pc:spChg>
        <pc:spChg chg="mod">
          <ac:chgData name="범수 김" userId="863329ffd88cf9fc" providerId="LiveId" clId="{3AA3175D-410E-4881-9D7F-18028102CE49}" dt="2024-01-05T04:58:02.397" v="37" actId="12789"/>
          <ac:spMkLst>
            <pc:docMk/>
            <pc:sldMk cId="2895922620" sldId="425"/>
            <ac:spMk id="5" creationId="{A389414F-66B7-1262-7F78-D45BD7660CF6}"/>
          </ac:spMkLst>
        </pc:spChg>
        <pc:picChg chg="add del">
          <ac:chgData name="범수 김" userId="863329ffd88cf9fc" providerId="LiveId" clId="{3AA3175D-410E-4881-9D7F-18028102CE49}" dt="2024-01-05T04:57:43.869" v="16" actId="478"/>
          <ac:picMkLst>
            <pc:docMk/>
            <pc:sldMk cId="2895922620" sldId="425"/>
            <ac:picMk id="3" creationId="{C897B35C-A010-51BF-8A05-B92B31FED9BC}"/>
          </ac:picMkLst>
        </pc:picChg>
      </pc:sldChg>
      <pc:sldChg chg="addSp delSp modSp add mod">
        <pc:chgData name="범수 김" userId="863329ffd88cf9fc" providerId="LiveId" clId="{3AA3175D-410E-4881-9D7F-18028102CE49}" dt="2024-01-05T05:21:48.273" v="2263" actId="21"/>
        <pc:sldMkLst>
          <pc:docMk/>
          <pc:sldMk cId="2072170187" sldId="426"/>
        </pc:sldMkLst>
        <pc:spChg chg="del">
          <ac:chgData name="범수 김" userId="863329ffd88cf9fc" providerId="LiveId" clId="{3AA3175D-410E-4881-9D7F-18028102CE49}" dt="2024-01-05T04:57:45.831" v="17" actId="478"/>
          <ac:spMkLst>
            <pc:docMk/>
            <pc:sldMk cId="2072170187" sldId="426"/>
            <ac:spMk id="5" creationId="{A389414F-66B7-1262-7F78-D45BD7660CF6}"/>
          </ac:spMkLst>
        </pc:spChg>
        <pc:picChg chg="del">
          <ac:chgData name="범수 김" userId="863329ffd88cf9fc" providerId="LiveId" clId="{3AA3175D-410E-4881-9D7F-18028102CE49}" dt="2024-01-05T04:58:15.993" v="47" actId="21"/>
          <ac:picMkLst>
            <pc:docMk/>
            <pc:sldMk cId="2072170187" sldId="426"/>
            <ac:picMk id="3" creationId="{C897B35C-A010-51BF-8A05-B92B31FED9BC}"/>
          </ac:picMkLst>
        </pc:picChg>
        <pc:picChg chg="add del mod">
          <ac:chgData name="범수 김" userId="863329ffd88cf9fc" providerId="LiveId" clId="{3AA3175D-410E-4881-9D7F-18028102CE49}" dt="2024-01-05T04:59:25.706" v="105" actId="21"/>
          <ac:picMkLst>
            <pc:docMk/>
            <pc:sldMk cId="2072170187" sldId="426"/>
            <ac:picMk id="4" creationId="{0868AD8E-8878-6868-169F-FF453B6927B8}"/>
          </ac:picMkLst>
        </pc:picChg>
        <pc:picChg chg="add del">
          <ac:chgData name="범수 김" userId="863329ffd88cf9fc" providerId="LiveId" clId="{3AA3175D-410E-4881-9D7F-18028102CE49}" dt="2024-01-05T05:05:10.619" v="664" actId="21"/>
          <ac:picMkLst>
            <pc:docMk/>
            <pc:sldMk cId="2072170187" sldId="426"/>
            <ac:picMk id="7" creationId="{850FD619-04A9-78B8-EFDC-3E53CB0A4DEB}"/>
          </ac:picMkLst>
        </pc:picChg>
        <pc:picChg chg="add del">
          <ac:chgData name="범수 김" userId="863329ffd88cf9fc" providerId="LiveId" clId="{3AA3175D-410E-4881-9D7F-18028102CE49}" dt="2024-01-05T05:21:48.273" v="2263" actId="21"/>
          <ac:picMkLst>
            <pc:docMk/>
            <pc:sldMk cId="2072170187" sldId="426"/>
            <ac:picMk id="9" creationId="{301D5B6F-9BB1-C02C-9A32-CA18AC145AB3}"/>
          </ac:picMkLst>
        </pc:picChg>
      </pc:sldChg>
      <pc:sldChg chg="addSp modSp add mod">
        <pc:chgData name="범수 김" userId="863329ffd88cf9fc" providerId="LiveId" clId="{3AA3175D-410E-4881-9D7F-18028102CE49}" dt="2024-01-05T04:58:25.960" v="99" actId="20577"/>
        <pc:sldMkLst>
          <pc:docMk/>
          <pc:sldMk cId="2767085071" sldId="427"/>
        </pc:sldMkLst>
        <pc:spChg chg="add mod">
          <ac:chgData name="범수 김" userId="863329ffd88cf9fc" providerId="LiveId" clId="{3AA3175D-410E-4881-9D7F-18028102CE49}" dt="2024-01-05T04:58:25.960" v="99" actId="20577"/>
          <ac:spMkLst>
            <pc:docMk/>
            <pc:sldMk cId="2767085071" sldId="427"/>
            <ac:spMk id="3" creationId="{80CBD286-A9D5-C82A-B7E3-E7B07F2BF5EC}"/>
          </ac:spMkLst>
        </pc:spChg>
        <pc:spChg chg="mod">
          <ac:chgData name="범수 김" userId="863329ffd88cf9fc" providerId="LiveId" clId="{3AA3175D-410E-4881-9D7F-18028102CE49}" dt="2024-01-05T04:58:13.909" v="46" actId="1076"/>
          <ac:spMkLst>
            <pc:docMk/>
            <pc:sldMk cId="2767085071" sldId="427"/>
            <ac:spMk id="5" creationId="{A389414F-66B7-1262-7F78-D45BD7660CF6}"/>
          </ac:spMkLst>
        </pc:spChg>
        <pc:picChg chg="add mod">
          <ac:chgData name="범수 김" userId="863329ffd88cf9fc" providerId="LiveId" clId="{3AA3175D-410E-4881-9D7F-18028102CE49}" dt="2024-01-05T04:58:20.573" v="51" actId="1076"/>
          <ac:picMkLst>
            <pc:docMk/>
            <pc:sldMk cId="2767085071" sldId="427"/>
            <ac:picMk id="2" creationId="{506BAC81-6C86-4A07-5EDF-C9A1DB74602C}"/>
          </ac:picMkLst>
        </pc:picChg>
      </pc:sldChg>
      <pc:sldChg chg="addSp delSp modSp add mod">
        <pc:chgData name="범수 김" userId="863329ffd88cf9fc" providerId="LiveId" clId="{3AA3175D-410E-4881-9D7F-18028102CE49}" dt="2024-01-05T05:02:25.584" v="406" actId="20577"/>
        <pc:sldMkLst>
          <pc:docMk/>
          <pc:sldMk cId="2281664330" sldId="428"/>
        </pc:sldMkLst>
        <pc:spChg chg="del">
          <ac:chgData name="범수 김" userId="863329ffd88cf9fc" providerId="LiveId" clId="{3AA3175D-410E-4881-9D7F-18028102CE49}" dt="2024-01-05T04:59:23.940" v="104" actId="478"/>
          <ac:spMkLst>
            <pc:docMk/>
            <pc:sldMk cId="2281664330" sldId="428"/>
            <ac:spMk id="3" creationId="{80CBD286-A9D5-C82A-B7E3-E7B07F2BF5EC}"/>
          </ac:spMkLst>
        </pc:spChg>
        <pc:spChg chg="add mod">
          <ac:chgData name="범수 김" userId="863329ffd88cf9fc" providerId="LiveId" clId="{3AA3175D-410E-4881-9D7F-18028102CE49}" dt="2024-01-05T04:59:56.663" v="119" actId="164"/>
          <ac:spMkLst>
            <pc:docMk/>
            <pc:sldMk cId="2281664330" sldId="428"/>
            <ac:spMk id="6" creationId="{F8649016-4E36-1841-90E2-D39D3C5AA3D7}"/>
          </ac:spMkLst>
        </pc:spChg>
        <pc:spChg chg="add mod">
          <ac:chgData name="범수 김" userId="863329ffd88cf9fc" providerId="LiveId" clId="{3AA3175D-410E-4881-9D7F-18028102CE49}" dt="2024-01-05T04:59:56.663" v="119" actId="164"/>
          <ac:spMkLst>
            <pc:docMk/>
            <pc:sldMk cId="2281664330" sldId="428"/>
            <ac:spMk id="7" creationId="{67DF6580-764F-7962-685C-8322D5E222D5}"/>
          </ac:spMkLst>
        </pc:spChg>
        <pc:spChg chg="mod">
          <ac:chgData name="범수 김" userId="863329ffd88cf9fc" providerId="LiveId" clId="{3AA3175D-410E-4881-9D7F-18028102CE49}" dt="2024-01-05T05:00:55.642" v="130" actId="14100"/>
          <ac:spMkLst>
            <pc:docMk/>
            <pc:sldMk cId="2281664330" sldId="428"/>
            <ac:spMk id="12" creationId="{BFCE74AC-3966-BBDE-8ADE-70C50E267FBD}"/>
          </ac:spMkLst>
        </pc:spChg>
        <pc:spChg chg="mod">
          <ac:chgData name="범수 김" userId="863329ffd88cf9fc" providerId="LiveId" clId="{3AA3175D-410E-4881-9D7F-18028102CE49}" dt="2024-01-05T05:00:50.137" v="129" actId="14100"/>
          <ac:spMkLst>
            <pc:docMk/>
            <pc:sldMk cId="2281664330" sldId="428"/>
            <ac:spMk id="13" creationId="{F978C0FA-15B9-BE5A-3B8C-349147253CA0}"/>
          </ac:spMkLst>
        </pc:spChg>
        <pc:spChg chg="add mod">
          <ac:chgData name="범수 김" userId="863329ffd88cf9fc" providerId="LiveId" clId="{3AA3175D-410E-4881-9D7F-18028102CE49}" dt="2024-01-05T05:01:19.020" v="141" actId="164"/>
          <ac:spMkLst>
            <pc:docMk/>
            <pc:sldMk cId="2281664330" sldId="428"/>
            <ac:spMk id="15" creationId="{B574D172-A0DB-4D7C-73B2-E8AD392DC004}"/>
          </ac:spMkLst>
        </pc:spChg>
        <pc:spChg chg="add mod">
          <ac:chgData name="범수 김" userId="863329ffd88cf9fc" providerId="LiveId" clId="{3AA3175D-410E-4881-9D7F-18028102CE49}" dt="2024-01-05T05:01:19.020" v="141" actId="164"/>
          <ac:spMkLst>
            <pc:docMk/>
            <pc:sldMk cId="2281664330" sldId="428"/>
            <ac:spMk id="16" creationId="{49BD223A-7CF9-29B9-0720-96A91B1B096E}"/>
          </ac:spMkLst>
        </pc:spChg>
        <pc:spChg chg="add mod">
          <ac:chgData name="범수 김" userId="863329ffd88cf9fc" providerId="LiveId" clId="{3AA3175D-410E-4881-9D7F-18028102CE49}" dt="2024-01-05T05:02:25.584" v="406" actId="20577"/>
          <ac:spMkLst>
            <pc:docMk/>
            <pc:sldMk cId="2281664330" sldId="428"/>
            <ac:spMk id="18" creationId="{5B0F3926-C276-1DEC-FC95-2B44691ED148}"/>
          </ac:spMkLst>
        </pc:spChg>
        <pc:grpChg chg="add del mod">
          <ac:chgData name="범수 김" userId="863329ffd88cf9fc" providerId="LiveId" clId="{3AA3175D-410E-4881-9D7F-18028102CE49}" dt="2024-01-05T05:00:36.671" v="123" actId="21"/>
          <ac:grpSpMkLst>
            <pc:docMk/>
            <pc:sldMk cId="2281664330" sldId="428"/>
            <ac:grpSpMk id="8" creationId="{AFEF8BF5-1C63-337F-2F7C-6F3CCEEBEF41}"/>
          </ac:grpSpMkLst>
        </pc:grpChg>
        <pc:grpChg chg="add mod">
          <ac:chgData name="범수 김" userId="863329ffd88cf9fc" providerId="LiveId" clId="{3AA3175D-410E-4881-9D7F-18028102CE49}" dt="2024-01-05T05:00:56.970" v="131" actId="164"/>
          <ac:grpSpMkLst>
            <pc:docMk/>
            <pc:sldMk cId="2281664330" sldId="428"/>
            <ac:grpSpMk id="11" creationId="{6F35308F-678E-1D1E-1B5A-83B1279C42B0}"/>
          </ac:grpSpMkLst>
        </pc:grpChg>
        <pc:grpChg chg="add mod">
          <ac:chgData name="범수 김" userId="863329ffd88cf9fc" providerId="LiveId" clId="{3AA3175D-410E-4881-9D7F-18028102CE49}" dt="2024-01-05T05:01:19.020" v="141" actId="164"/>
          <ac:grpSpMkLst>
            <pc:docMk/>
            <pc:sldMk cId="2281664330" sldId="428"/>
            <ac:grpSpMk id="14" creationId="{D723753C-8220-2BC7-7199-4D061D2B128C}"/>
          </ac:grpSpMkLst>
        </pc:grpChg>
        <pc:grpChg chg="add mod">
          <ac:chgData name="범수 김" userId="863329ffd88cf9fc" providerId="LiveId" clId="{3AA3175D-410E-4881-9D7F-18028102CE49}" dt="2024-01-05T05:01:19.020" v="141" actId="164"/>
          <ac:grpSpMkLst>
            <pc:docMk/>
            <pc:sldMk cId="2281664330" sldId="428"/>
            <ac:grpSpMk id="17" creationId="{3D053480-BD9C-F29C-AC5B-45AD1BD1F197}"/>
          </ac:grpSpMkLst>
        </pc:grpChg>
        <pc:picChg chg="del">
          <ac:chgData name="범수 김" userId="863329ffd88cf9fc" providerId="LiveId" clId="{3AA3175D-410E-4881-9D7F-18028102CE49}" dt="2024-01-05T04:59:22.861" v="103" actId="478"/>
          <ac:picMkLst>
            <pc:docMk/>
            <pc:sldMk cId="2281664330" sldId="428"/>
            <ac:picMk id="2" creationId="{506BAC81-6C86-4A07-5EDF-C9A1DB74602C}"/>
          </ac:picMkLst>
        </pc:picChg>
        <pc:picChg chg="add del mod">
          <ac:chgData name="범수 김" userId="863329ffd88cf9fc" providerId="LiveId" clId="{3AA3175D-410E-4881-9D7F-18028102CE49}" dt="2024-01-05T05:00:04.060" v="120" actId="478"/>
          <ac:picMkLst>
            <pc:docMk/>
            <pc:sldMk cId="2281664330" sldId="428"/>
            <ac:picMk id="4" creationId="{9432A846-853F-0F1A-65BF-66E377A9FC83}"/>
          </ac:picMkLst>
        </pc:picChg>
        <pc:picChg chg="add mod">
          <ac:chgData name="범수 김" userId="863329ffd88cf9fc" providerId="LiveId" clId="{3AA3175D-410E-4881-9D7F-18028102CE49}" dt="2024-01-05T05:00:56.970" v="131" actId="164"/>
          <ac:picMkLst>
            <pc:docMk/>
            <pc:sldMk cId="2281664330" sldId="428"/>
            <ac:picMk id="10" creationId="{F02AD2FD-EF0A-F9BC-6684-3FE6FCF43D61}"/>
          </ac:picMkLst>
        </pc:picChg>
      </pc:sldChg>
      <pc:sldChg chg="addSp delSp modSp add mod">
        <pc:chgData name="범수 김" userId="863329ffd88cf9fc" providerId="LiveId" clId="{3AA3175D-410E-4881-9D7F-18028102CE49}" dt="2024-01-05T05:06:50.011" v="831" actId="478"/>
        <pc:sldMkLst>
          <pc:docMk/>
          <pc:sldMk cId="3943432232" sldId="429"/>
        </pc:sldMkLst>
        <pc:spChg chg="add mod">
          <ac:chgData name="범수 김" userId="863329ffd88cf9fc" providerId="LiveId" clId="{3AA3175D-410E-4881-9D7F-18028102CE49}" dt="2024-01-05T05:04:28.613" v="570" actId="571"/>
          <ac:spMkLst>
            <pc:docMk/>
            <pc:sldMk cId="3943432232" sldId="429"/>
            <ac:spMk id="6" creationId="{F685CEFB-332A-0E11-32AE-84E8371DD982}"/>
          </ac:spMkLst>
        </pc:spChg>
        <pc:spChg chg="add mod">
          <ac:chgData name="범수 김" userId="863329ffd88cf9fc" providerId="LiveId" clId="{3AA3175D-410E-4881-9D7F-18028102CE49}" dt="2024-01-05T05:04:28.613" v="570" actId="571"/>
          <ac:spMkLst>
            <pc:docMk/>
            <pc:sldMk cId="3943432232" sldId="429"/>
            <ac:spMk id="8" creationId="{003D3C37-28BF-E5A5-46EE-C46F2F0BDB98}"/>
          </ac:spMkLst>
        </pc:spChg>
        <pc:spChg chg="mod">
          <ac:chgData name="범수 김" userId="863329ffd88cf9fc" providerId="LiveId" clId="{3AA3175D-410E-4881-9D7F-18028102CE49}" dt="2024-01-05T05:05:59.531" v="736" actId="6549"/>
          <ac:spMkLst>
            <pc:docMk/>
            <pc:sldMk cId="3943432232" sldId="429"/>
            <ac:spMk id="18" creationId="{5B0F3926-C276-1DEC-FC95-2B44691ED148}"/>
          </ac:spMkLst>
        </pc:spChg>
        <pc:spChg chg="add mod">
          <ac:chgData name="범수 김" userId="863329ffd88cf9fc" providerId="LiveId" clId="{3AA3175D-410E-4881-9D7F-18028102CE49}" dt="2024-01-05T05:04:28.613" v="570" actId="571"/>
          <ac:spMkLst>
            <pc:docMk/>
            <pc:sldMk cId="3943432232" sldId="429"/>
            <ac:spMk id="20" creationId="{9C148730-8EFA-73DD-546A-6E6678A527D5}"/>
          </ac:spMkLst>
        </pc:spChg>
        <pc:spChg chg="add mod">
          <ac:chgData name="범수 김" userId="863329ffd88cf9fc" providerId="LiveId" clId="{3AA3175D-410E-4881-9D7F-18028102CE49}" dt="2024-01-05T05:04:28.613" v="570" actId="571"/>
          <ac:spMkLst>
            <pc:docMk/>
            <pc:sldMk cId="3943432232" sldId="429"/>
            <ac:spMk id="24" creationId="{D7D5012B-1594-3F82-68A1-843BA3A3497C}"/>
          </ac:spMkLst>
        </pc:spChg>
        <pc:spChg chg="add del mod">
          <ac:chgData name="범수 김" userId="863329ffd88cf9fc" providerId="LiveId" clId="{3AA3175D-410E-4881-9D7F-18028102CE49}" dt="2024-01-05T05:04:29.801" v="571" actId="21"/>
          <ac:spMkLst>
            <pc:docMk/>
            <pc:sldMk cId="3943432232" sldId="429"/>
            <ac:spMk id="25" creationId="{7A8D9642-160C-F4BB-4A7D-52DED5B988D1}"/>
          </ac:spMkLst>
        </pc:spChg>
        <pc:spChg chg="add mod">
          <ac:chgData name="범수 김" userId="863329ffd88cf9fc" providerId="LiveId" clId="{3AA3175D-410E-4881-9D7F-18028102CE49}" dt="2024-01-05T05:06:06.673" v="739" actId="1036"/>
          <ac:spMkLst>
            <pc:docMk/>
            <pc:sldMk cId="3943432232" sldId="429"/>
            <ac:spMk id="26" creationId="{17F2CBBE-8762-75D7-AF5C-35B1621BA1DD}"/>
          </ac:spMkLst>
        </pc:spChg>
        <pc:grpChg chg="add mod">
          <ac:chgData name="범수 김" userId="863329ffd88cf9fc" providerId="LiveId" clId="{3AA3175D-410E-4881-9D7F-18028102CE49}" dt="2024-01-05T05:04:28.613" v="570" actId="571"/>
          <ac:grpSpMkLst>
            <pc:docMk/>
            <pc:sldMk cId="3943432232" sldId="429"/>
            <ac:grpSpMk id="7" creationId="{4D53979F-8717-6938-0B36-A3C0FD0D469A}"/>
          </ac:grpSpMkLst>
        </pc:grpChg>
        <pc:grpChg chg="del">
          <ac:chgData name="범수 김" userId="863329ffd88cf9fc" providerId="LiveId" clId="{3AA3175D-410E-4881-9D7F-18028102CE49}" dt="2024-01-05T05:02:29.477" v="408" actId="478"/>
          <ac:grpSpMkLst>
            <pc:docMk/>
            <pc:sldMk cId="3943432232" sldId="429"/>
            <ac:grpSpMk id="17" creationId="{3D053480-BD9C-F29C-AC5B-45AD1BD1F197}"/>
          </ac:grpSpMkLst>
        </pc:grpChg>
        <pc:grpChg chg="add mod">
          <ac:chgData name="범수 김" userId="863329ffd88cf9fc" providerId="LiveId" clId="{3AA3175D-410E-4881-9D7F-18028102CE49}" dt="2024-01-05T05:04:33.999" v="574" actId="164"/>
          <ac:grpSpMkLst>
            <pc:docMk/>
            <pc:sldMk cId="3943432232" sldId="429"/>
            <ac:grpSpMk id="21" creationId="{21D90A48-169A-FF5F-9B01-6A90E67CD6FB}"/>
          </ac:grpSpMkLst>
        </pc:grpChg>
        <pc:grpChg chg="add mod">
          <ac:chgData name="범수 김" userId="863329ffd88cf9fc" providerId="LiveId" clId="{3AA3175D-410E-4881-9D7F-18028102CE49}" dt="2024-01-05T05:04:33.999" v="574" actId="164"/>
          <ac:grpSpMkLst>
            <pc:docMk/>
            <pc:sldMk cId="3943432232" sldId="429"/>
            <ac:grpSpMk id="27" creationId="{BCC92084-FD2D-BFD3-5321-1A5EE99E0F82}"/>
          </ac:grpSpMkLst>
        </pc:grpChg>
        <pc:picChg chg="add mod">
          <ac:chgData name="범수 김" userId="863329ffd88cf9fc" providerId="LiveId" clId="{3AA3175D-410E-4881-9D7F-18028102CE49}" dt="2024-01-05T05:04:28.613" v="570" actId="571"/>
          <ac:picMkLst>
            <pc:docMk/>
            <pc:sldMk cId="3943432232" sldId="429"/>
            <ac:picMk id="3" creationId="{10757D9F-B654-0667-BD60-426BE12D4D80}"/>
          </ac:picMkLst>
        </pc:picChg>
        <pc:picChg chg="add del mod">
          <ac:chgData name="범수 김" userId="863329ffd88cf9fc" providerId="LiveId" clId="{3AA3175D-410E-4881-9D7F-18028102CE49}" dt="2024-01-05T05:03:09.189" v="471" actId="478"/>
          <ac:picMkLst>
            <pc:docMk/>
            <pc:sldMk cId="3943432232" sldId="429"/>
            <ac:picMk id="4" creationId="{A4C9456C-6152-ACBC-1590-B61673F550E5}"/>
          </ac:picMkLst>
        </pc:picChg>
        <pc:picChg chg="add mod">
          <ac:chgData name="범수 김" userId="863329ffd88cf9fc" providerId="LiveId" clId="{3AA3175D-410E-4881-9D7F-18028102CE49}" dt="2024-01-05T05:04:28.613" v="570" actId="571"/>
          <ac:picMkLst>
            <pc:docMk/>
            <pc:sldMk cId="3943432232" sldId="429"/>
            <ac:picMk id="19" creationId="{DA51BE27-DB1F-70C3-85CC-44093CB66E2E}"/>
          </ac:picMkLst>
        </pc:picChg>
        <pc:picChg chg="add mod">
          <ac:chgData name="범수 김" userId="863329ffd88cf9fc" providerId="LiveId" clId="{3AA3175D-410E-4881-9D7F-18028102CE49}" dt="2024-01-05T05:04:33.999" v="574" actId="164"/>
          <ac:picMkLst>
            <pc:docMk/>
            <pc:sldMk cId="3943432232" sldId="429"/>
            <ac:picMk id="23" creationId="{2748A30A-F008-60D9-886A-B4F3D7A84400}"/>
          </ac:picMkLst>
        </pc:picChg>
        <pc:picChg chg="add del">
          <ac:chgData name="범수 김" userId="863329ffd88cf9fc" providerId="LiveId" clId="{3AA3175D-410E-4881-9D7F-18028102CE49}" dt="2024-01-05T05:06:50.011" v="831" actId="478"/>
          <ac:picMkLst>
            <pc:docMk/>
            <pc:sldMk cId="3943432232" sldId="429"/>
            <ac:picMk id="29" creationId="{087563E1-71FB-9A4D-0E84-588EBE51FA4D}"/>
          </ac:picMkLst>
        </pc:picChg>
      </pc:sldChg>
      <pc:sldChg chg="addSp delSp modSp add mod">
        <pc:chgData name="범수 김" userId="863329ffd88cf9fc" providerId="LiveId" clId="{3AA3175D-410E-4881-9D7F-18028102CE49}" dt="2024-01-05T05:09:50.118" v="1201" actId="164"/>
        <pc:sldMkLst>
          <pc:docMk/>
          <pc:sldMk cId="3670416110" sldId="430"/>
        </pc:sldMkLst>
        <pc:spChg chg="add mod">
          <ac:chgData name="범수 김" userId="863329ffd88cf9fc" providerId="LiveId" clId="{3AA3175D-410E-4881-9D7F-18028102CE49}" dt="2024-01-05T05:09:50.118" v="1201" actId="164"/>
          <ac:spMkLst>
            <pc:docMk/>
            <pc:sldMk cId="3670416110" sldId="430"/>
            <ac:spMk id="10" creationId="{F6949268-F686-434E-E9CA-B19298BEFDC9}"/>
          </ac:spMkLst>
        </pc:spChg>
        <pc:spChg chg="mod">
          <ac:chgData name="범수 김" userId="863329ffd88cf9fc" providerId="LiveId" clId="{3AA3175D-410E-4881-9D7F-18028102CE49}" dt="2024-01-05T05:09:38.740" v="1196" actId="6549"/>
          <ac:spMkLst>
            <pc:docMk/>
            <pc:sldMk cId="3670416110" sldId="430"/>
            <ac:spMk id="18" creationId="{5B0F3926-C276-1DEC-FC95-2B44691ED148}"/>
          </ac:spMkLst>
        </pc:spChg>
        <pc:grpChg chg="add mod">
          <ac:chgData name="범수 김" userId="863329ffd88cf9fc" providerId="LiveId" clId="{3AA3175D-410E-4881-9D7F-18028102CE49}" dt="2024-01-05T05:09:50.118" v="1201" actId="164"/>
          <ac:grpSpMkLst>
            <pc:docMk/>
            <pc:sldMk cId="3670416110" sldId="430"/>
            <ac:grpSpMk id="11" creationId="{2B39CB3D-D994-2205-8FAA-70C99F87EB54}"/>
          </ac:grpSpMkLst>
        </pc:grpChg>
        <pc:grpChg chg="del">
          <ac:chgData name="범수 김" userId="863329ffd88cf9fc" providerId="LiveId" clId="{3AA3175D-410E-4881-9D7F-18028102CE49}" dt="2024-01-05T05:05:08.963" v="663" actId="478"/>
          <ac:grpSpMkLst>
            <pc:docMk/>
            <pc:sldMk cId="3670416110" sldId="430"/>
            <ac:grpSpMk id="27" creationId="{BCC92084-FD2D-BFD3-5321-1A5EE99E0F82}"/>
          </ac:grpSpMkLst>
        </pc:grpChg>
        <pc:picChg chg="add del mod">
          <ac:chgData name="범수 김" userId="863329ffd88cf9fc" providerId="LiveId" clId="{3AA3175D-410E-4881-9D7F-18028102CE49}" dt="2024-01-05T05:08:42.785" v="1115" actId="21"/>
          <ac:picMkLst>
            <pc:docMk/>
            <pc:sldMk cId="3670416110" sldId="430"/>
            <ac:picMk id="2" creationId="{8706C6FF-6218-A844-E584-B3B301A6E179}"/>
          </ac:picMkLst>
        </pc:picChg>
        <pc:picChg chg="add mod">
          <ac:chgData name="범수 김" userId="863329ffd88cf9fc" providerId="LiveId" clId="{3AA3175D-410E-4881-9D7F-18028102CE49}" dt="2024-01-05T05:09:50.118" v="1201" actId="164"/>
          <ac:picMkLst>
            <pc:docMk/>
            <pc:sldMk cId="3670416110" sldId="430"/>
            <ac:picMk id="9" creationId="{5AE7444B-56A9-C9CF-625C-6D1BAB329031}"/>
          </ac:picMkLst>
        </pc:picChg>
      </pc:sldChg>
      <pc:sldChg chg="addSp delSp modSp add mod">
        <pc:chgData name="범수 김" userId="863329ffd88cf9fc" providerId="LiveId" clId="{3AA3175D-410E-4881-9D7F-18028102CE49}" dt="2024-01-05T05:07:02.831" v="837" actId="14100"/>
        <pc:sldMkLst>
          <pc:docMk/>
          <pc:sldMk cId="3347715137" sldId="431"/>
        </pc:sldMkLst>
        <pc:spChg chg="add mod">
          <ac:chgData name="범수 김" userId="863329ffd88cf9fc" providerId="LiveId" clId="{3AA3175D-410E-4881-9D7F-18028102CE49}" dt="2024-01-05T05:07:02.831" v="837" actId="14100"/>
          <ac:spMkLst>
            <pc:docMk/>
            <pc:sldMk cId="3347715137" sldId="431"/>
            <ac:spMk id="2" creationId="{7AD2762F-85C0-079F-A22D-0D7933BD922D}"/>
          </ac:spMkLst>
        </pc:spChg>
        <pc:spChg chg="mod">
          <ac:chgData name="범수 김" userId="863329ffd88cf9fc" providerId="LiveId" clId="{3AA3175D-410E-4881-9D7F-18028102CE49}" dt="2024-01-05T05:06:45.638" v="829"/>
          <ac:spMkLst>
            <pc:docMk/>
            <pc:sldMk cId="3347715137" sldId="431"/>
            <ac:spMk id="18" creationId="{5B0F3926-C276-1DEC-FC95-2B44691ED148}"/>
          </ac:spMkLst>
        </pc:spChg>
        <pc:grpChg chg="del">
          <ac:chgData name="범수 김" userId="863329ffd88cf9fc" providerId="LiveId" clId="{3AA3175D-410E-4881-9D7F-18028102CE49}" dt="2024-01-05T05:06:21.590" v="743" actId="478"/>
          <ac:grpSpMkLst>
            <pc:docMk/>
            <pc:sldMk cId="3347715137" sldId="431"/>
            <ac:grpSpMk id="27" creationId="{BCC92084-FD2D-BFD3-5321-1A5EE99E0F82}"/>
          </ac:grpSpMkLst>
        </pc:grpChg>
        <pc:picChg chg="mod">
          <ac:chgData name="범수 김" userId="863329ffd88cf9fc" providerId="LiveId" clId="{3AA3175D-410E-4881-9D7F-18028102CE49}" dt="2024-01-05T05:06:47.950" v="830" actId="1076"/>
          <ac:picMkLst>
            <pc:docMk/>
            <pc:sldMk cId="3347715137" sldId="431"/>
            <ac:picMk id="29" creationId="{087563E1-71FB-9A4D-0E84-588EBE51FA4D}"/>
          </ac:picMkLst>
        </pc:picChg>
      </pc:sldChg>
      <pc:sldChg chg="addSp delSp modSp add mod">
        <pc:chgData name="범수 김" userId="863329ffd88cf9fc" providerId="LiveId" clId="{3AA3175D-410E-4881-9D7F-18028102CE49}" dt="2024-01-05T05:09:09.400" v="1129" actId="14100"/>
        <pc:sldMkLst>
          <pc:docMk/>
          <pc:sldMk cId="1051654634" sldId="432"/>
        </pc:sldMkLst>
        <pc:spChg chg="add mod">
          <ac:chgData name="범수 김" userId="863329ffd88cf9fc" providerId="LiveId" clId="{3AA3175D-410E-4881-9D7F-18028102CE49}" dt="2024-01-05T05:08:46.457" v="1120" actId="164"/>
          <ac:spMkLst>
            <pc:docMk/>
            <pc:sldMk cId="1051654634" sldId="432"/>
            <ac:spMk id="4" creationId="{947D1320-990F-3B9A-3C92-F42FCD6ED066}"/>
          </ac:spMkLst>
        </pc:spChg>
        <pc:spChg chg="mod">
          <ac:chgData name="범수 김" userId="863329ffd88cf9fc" providerId="LiveId" clId="{3AA3175D-410E-4881-9D7F-18028102CE49}" dt="2024-01-05T05:07:31.721" v="839" actId="165"/>
          <ac:spMkLst>
            <pc:docMk/>
            <pc:sldMk cId="1051654634" sldId="432"/>
            <ac:spMk id="6" creationId="{F685CEFB-332A-0E11-32AE-84E8371DD982}"/>
          </ac:spMkLst>
        </pc:spChg>
        <pc:spChg chg="mod">
          <ac:chgData name="범수 김" userId="863329ffd88cf9fc" providerId="LiveId" clId="{3AA3175D-410E-4881-9D7F-18028102CE49}" dt="2024-01-05T05:07:31.721" v="839" actId="165"/>
          <ac:spMkLst>
            <pc:docMk/>
            <pc:sldMk cId="1051654634" sldId="432"/>
            <ac:spMk id="8" creationId="{003D3C37-28BF-E5A5-46EE-C46F2F0BDB98}"/>
          </ac:spMkLst>
        </pc:spChg>
        <pc:spChg chg="add mod">
          <ac:chgData name="범수 김" userId="863329ffd88cf9fc" providerId="LiveId" clId="{3AA3175D-410E-4881-9D7F-18028102CE49}" dt="2024-01-05T05:09:09.400" v="1129" actId="14100"/>
          <ac:spMkLst>
            <pc:docMk/>
            <pc:sldMk cId="1051654634" sldId="432"/>
            <ac:spMk id="11" creationId="{0C8B9FE2-BAD9-5386-2E0A-A6A9ECDCF855}"/>
          </ac:spMkLst>
        </pc:spChg>
        <pc:spChg chg="mod">
          <ac:chgData name="범수 김" userId="863329ffd88cf9fc" providerId="LiveId" clId="{3AA3175D-410E-4881-9D7F-18028102CE49}" dt="2024-01-05T05:08:58.135" v="1125"/>
          <ac:spMkLst>
            <pc:docMk/>
            <pc:sldMk cId="1051654634" sldId="432"/>
            <ac:spMk id="18" creationId="{5B0F3926-C276-1DEC-FC95-2B44691ED148}"/>
          </ac:spMkLst>
        </pc:spChg>
        <pc:spChg chg="mod">
          <ac:chgData name="범수 김" userId="863329ffd88cf9fc" providerId="LiveId" clId="{3AA3175D-410E-4881-9D7F-18028102CE49}" dt="2024-01-05T05:07:31.721" v="839" actId="165"/>
          <ac:spMkLst>
            <pc:docMk/>
            <pc:sldMk cId="1051654634" sldId="432"/>
            <ac:spMk id="20" creationId="{9C148730-8EFA-73DD-546A-6E6678A527D5}"/>
          </ac:spMkLst>
        </pc:spChg>
        <pc:spChg chg="mod">
          <ac:chgData name="범수 김" userId="863329ffd88cf9fc" providerId="LiveId" clId="{3AA3175D-410E-4881-9D7F-18028102CE49}" dt="2024-01-05T05:07:31.721" v="839" actId="165"/>
          <ac:spMkLst>
            <pc:docMk/>
            <pc:sldMk cId="1051654634" sldId="432"/>
            <ac:spMk id="24" creationId="{D7D5012B-1594-3F82-68A1-843BA3A3497C}"/>
          </ac:spMkLst>
        </pc:spChg>
        <pc:spChg chg="mod topLvl">
          <ac:chgData name="범수 김" userId="863329ffd88cf9fc" providerId="LiveId" clId="{3AA3175D-410E-4881-9D7F-18028102CE49}" dt="2024-01-05T05:08:34.960" v="1111" actId="1076"/>
          <ac:spMkLst>
            <pc:docMk/>
            <pc:sldMk cId="1051654634" sldId="432"/>
            <ac:spMk id="26" creationId="{17F2CBBE-8762-75D7-AF5C-35B1621BA1DD}"/>
          </ac:spMkLst>
        </pc:spChg>
        <pc:grpChg chg="add mod">
          <ac:chgData name="범수 김" userId="863329ffd88cf9fc" providerId="LiveId" clId="{3AA3175D-410E-4881-9D7F-18028102CE49}" dt="2024-01-05T05:08:46.457" v="1120" actId="164"/>
          <ac:grpSpMkLst>
            <pc:docMk/>
            <pc:sldMk cId="1051654634" sldId="432"/>
            <ac:grpSpMk id="2" creationId="{4368E24B-F16A-19EA-0ACC-ECC5F1E214F7}"/>
          </ac:grpSpMkLst>
        </pc:grpChg>
        <pc:grpChg chg="mod">
          <ac:chgData name="범수 김" userId="863329ffd88cf9fc" providerId="LiveId" clId="{3AA3175D-410E-4881-9D7F-18028102CE49}" dt="2024-01-05T05:07:31.721" v="839" actId="165"/>
          <ac:grpSpMkLst>
            <pc:docMk/>
            <pc:sldMk cId="1051654634" sldId="432"/>
            <ac:grpSpMk id="7" creationId="{4D53979F-8717-6938-0B36-A3C0FD0D469A}"/>
          </ac:grpSpMkLst>
        </pc:grpChg>
        <pc:grpChg chg="add mod">
          <ac:chgData name="범수 김" userId="863329ffd88cf9fc" providerId="LiveId" clId="{3AA3175D-410E-4881-9D7F-18028102CE49}" dt="2024-01-05T05:08:47.987" v="1121" actId="1076"/>
          <ac:grpSpMkLst>
            <pc:docMk/>
            <pc:sldMk cId="1051654634" sldId="432"/>
            <ac:grpSpMk id="10" creationId="{9EAD68D4-E258-E5BC-75BA-ED8B7A9A72F8}"/>
          </ac:grpSpMkLst>
        </pc:grpChg>
        <pc:grpChg chg="del mod topLvl">
          <ac:chgData name="범수 김" userId="863329ffd88cf9fc" providerId="LiveId" clId="{3AA3175D-410E-4881-9D7F-18028102CE49}" dt="2024-01-05T05:07:34.181" v="840" actId="478"/>
          <ac:grpSpMkLst>
            <pc:docMk/>
            <pc:sldMk cId="1051654634" sldId="432"/>
            <ac:grpSpMk id="21" creationId="{21D90A48-169A-FF5F-9B01-6A90E67CD6FB}"/>
          </ac:grpSpMkLst>
        </pc:grpChg>
        <pc:grpChg chg="del">
          <ac:chgData name="범수 김" userId="863329ffd88cf9fc" providerId="LiveId" clId="{3AA3175D-410E-4881-9D7F-18028102CE49}" dt="2024-01-05T05:07:31.721" v="839" actId="165"/>
          <ac:grpSpMkLst>
            <pc:docMk/>
            <pc:sldMk cId="1051654634" sldId="432"/>
            <ac:grpSpMk id="27" creationId="{BCC92084-FD2D-BFD3-5321-1A5EE99E0F82}"/>
          </ac:grpSpMkLst>
        </pc:grpChg>
        <pc:picChg chg="mod">
          <ac:chgData name="범수 김" userId="863329ffd88cf9fc" providerId="LiveId" clId="{3AA3175D-410E-4881-9D7F-18028102CE49}" dt="2024-01-05T05:07:31.721" v="839" actId="165"/>
          <ac:picMkLst>
            <pc:docMk/>
            <pc:sldMk cId="1051654634" sldId="432"/>
            <ac:picMk id="3" creationId="{10757D9F-B654-0667-BD60-426BE12D4D80}"/>
          </ac:picMkLst>
        </pc:picChg>
        <pc:picChg chg="add mod">
          <ac:chgData name="범수 김" userId="863329ffd88cf9fc" providerId="LiveId" clId="{3AA3175D-410E-4881-9D7F-18028102CE49}" dt="2024-01-05T05:08:50.987" v="1122" actId="1076"/>
          <ac:picMkLst>
            <pc:docMk/>
            <pc:sldMk cId="1051654634" sldId="432"/>
            <ac:picMk id="9" creationId="{2DC39800-1D39-ACE5-F6DD-0BC5EF3A4FF4}"/>
          </ac:picMkLst>
        </pc:picChg>
        <pc:picChg chg="mod">
          <ac:chgData name="범수 김" userId="863329ffd88cf9fc" providerId="LiveId" clId="{3AA3175D-410E-4881-9D7F-18028102CE49}" dt="2024-01-05T05:07:31.721" v="839" actId="165"/>
          <ac:picMkLst>
            <pc:docMk/>
            <pc:sldMk cId="1051654634" sldId="432"/>
            <ac:picMk id="19" creationId="{DA51BE27-DB1F-70C3-85CC-44093CB66E2E}"/>
          </ac:picMkLst>
        </pc:picChg>
        <pc:picChg chg="mod topLvl">
          <ac:chgData name="범수 김" userId="863329ffd88cf9fc" providerId="LiveId" clId="{3AA3175D-410E-4881-9D7F-18028102CE49}" dt="2024-01-05T05:07:35.791" v="841" actId="164"/>
          <ac:picMkLst>
            <pc:docMk/>
            <pc:sldMk cId="1051654634" sldId="432"/>
            <ac:picMk id="23" creationId="{2748A30A-F008-60D9-886A-B4F3D7A84400}"/>
          </ac:picMkLst>
        </pc:picChg>
      </pc:sldChg>
      <pc:sldChg chg="addSp delSp modSp add mod">
        <pc:chgData name="범수 김" userId="863329ffd88cf9fc" providerId="LiveId" clId="{3AA3175D-410E-4881-9D7F-18028102CE49}" dt="2024-01-05T05:10:29.408" v="1250" actId="164"/>
        <pc:sldMkLst>
          <pc:docMk/>
          <pc:sldMk cId="450489276" sldId="433"/>
        </pc:sldMkLst>
        <pc:spChg chg="add mod">
          <ac:chgData name="범수 김" userId="863329ffd88cf9fc" providerId="LiveId" clId="{3AA3175D-410E-4881-9D7F-18028102CE49}" dt="2024-01-05T05:10:29.408" v="1250" actId="164"/>
          <ac:spMkLst>
            <pc:docMk/>
            <pc:sldMk cId="450489276" sldId="433"/>
            <ac:spMk id="4" creationId="{3854F0C5-1FE7-EA26-01BC-D3BD80D20C26}"/>
          </ac:spMkLst>
        </pc:spChg>
        <pc:spChg chg="mod">
          <ac:chgData name="범수 김" userId="863329ffd88cf9fc" providerId="LiveId" clId="{3AA3175D-410E-4881-9D7F-18028102CE49}" dt="2024-01-05T05:10:18.941" v="1245"/>
          <ac:spMkLst>
            <pc:docMk/>
            <pc:sldMk cId="450489276" sldId="433"/>
            <ac:spMk id="18" creationId="{5B0F3926-C276-1DEC-FC95-2B44691ED148}"/>
          </ac:spMkLst>
        </pc:spChg>
        <pc:grpChg chg="add mod">
          <ac:chgData name="범수 김" userId="863329ffd88cf9fc" providerId="LiveId" clId="{3AA3175D-410E-4881-9D7F-18028102CE49}" dt="2024-01-05T05:10:29.408" v="1250" actId="164"/>
          <ac:grpSpMkLst>
            <pc:docMk/>
            <pc:sldMk cId="450489276" sldId="433"/>
            <ac:grpSpMk id="6" creationId="{4A20842C-7DC7-3905-B5D0-BCE633495A5C}"/>
          </ac:grpSpMkLst>
        </pc:grpChg>
        <pc:grpChg chg="del">
          <ac:chgData name="범수 김" userId="863329ffd88cf9fc" providerId="LiveId" clId="{3AA3175D-410E-4881-9D7F-18028102CE49}" dt="2024-01-05T05:09:52.709" v="1203" actId="478"/>
          <ac:grpSpMkLst>
            <pc:docMk/>
            <pc:sldMk cId="450489276" sldId="433"/>
            <ac:grpSpMk id="11" creationId="{2B39CB3D-D994-2205-8FAA-70C99F87EB54}"/>
          </ac:grpSpMkLst>
        </pc:grpChg>
        <pc:picChg chg="add mod">
          <ac:chgData name="범수 김" userId="863329ffd88cf9fc" providerId="LiveId" clId="{3AA3175D-410E-4881-9D7F-18028102CE49}" dt="2024-01-05T05:10:29.408" v="1250" actId="164"/>
          <ac:picMkLst>
            <pc:docMk/>
            <pc:sldMk cId="450489276" sldId="433"/>
            <ac:picMk id="3" creationId="{BA822254-8702-B3DA-663E-DA646F1228E9}"/>
          </ac:picMkLst>
        </pc:picChg>
      </pc:sldChg>
      <pc:sldChg chg="addSp delSp modSp add mod">
        <pc:chgData name="범수 김" userId="863329ffd88cf9fc" providerId="LiveId" clId="{3AA3175D-410E-4881-9D7F-18028102CE49}" dt="2024-01-05T05:12:24.278" v="1593"/>
        <pc:sldMkLst>
          <pc:docMk/>
          <pc:sldMk cId="3519480300" sldId="434"/>
        </pc:sldMkLst>
        <pc:spChg chg="add mod">
          <ac:chgData name="범수 김" userId="863329ffd88cf9fc" providerId="LiveId" clId="{3AA3175D-410E-4881-9D7F-18028102CE49}" dt="2024-01-05T05:11:16.308" v="1262" actId="164"/>
          <ac:spMkLst>
            <pc:docMk/>
            <pc:sldMk cId="3519480300" sldId="434"/>
            <ac:spMk id="6" creationId="{803901F3-82D6-4880-A742-B69923E86125}"/>
          </ac:spMkLst>
        </pc:spChg>
        <pc:spChg chg="add mod">
          <ac:chgData name="범수 김" userId="863329ffd88cf9fc" providerId="LiveId" clId="{3AA3175D-410E-4881-9D7F-18028102CE49}" dt="2024-01-05T05:11:16.308" v="1262" actId="164"/>
          <ac:spMkLst>
            <pc:docMk/>
            <pc:sldMk cId="3519480300" sldId="434"/>
            <ac:spMk id="7" creationId="{EDEEDDAA-D1B8-8F55-4C67-81A1383B6CB7}"/>
          </ac:spMkLst>
        </pc:spChg>
        <pc:spChg chg="add mod">
          <ac:chgData name="범수 김" userId="863329ffd88cf9fc" providerId="LiveId" clId="{3AA3175D-410E-4881-9D7F-18028102CE49}" dt="2024-01-05T05:11:22.615" v="1265" actId="14100"/>
          <ac:spMkLst>
            <pc:docMk/>
            <pc:sldMk cId="3519480300" sldId="434"/>
            <ac:spMk id="11" creationId="{E55102F4-2AC1-528C-DA71-EBD95AA4ABC8}"/>
          </ac:spMkLst>
        </pc:spChg>
        <pc:spChg chg="mod">
          <ac:chgData name="범수 김" userId="863329ffd88cf9fc" providerId="LiveId" clId="{3AA3175D-410E-4881-9D7F-18028102CE49}" dt="2024-01-05T05:12:24.278" v="1593"/>
          <ac:spMkLst>
            <pc:docMk/>
            <pc:sldMk cId="3519480300" sldId="434"/>
            <ac:spMk id="18" creationId="{5B0F3926-C276-1DEC-FC95-2B44691ED148}"/>
          </ac:spMkLst>
        </pc:spChg>
        <pc:grpChg chg="add mod">
          <ac:chgData name="범수 김" userId="863329ffd88cf9fc" providerId="LiveId" clId="{3AA3175D-410E-4881-9D7F-18028102CE49}" dt="2024-01-05T05:11:16.308" v="1262" actId="164"/>
          <ac:grpSpMkLst>
            <pc:docMk/>
            <pc:sldMk cId="3519480300" sldId="434"/>
            <ac:grpSpMk id="10" creationId="{37B8B6BA-2FA1-16E5-3717-CA3C85F0FA6E}"/>
          </ac:grpSpMkLst>
        </pc:grpChg>
        <pc:picChg chg="del">
          <ac:chgData name="범수 김" userId="863329ffd88cf9fc" providerId="LiveId" clId="{3AA3175D-410E-4881-9D7F-18028102CE49}" dt="2024-01-05T05:10:33.831" v="1251" actId="478"/>
          <ac:picMkLst>
            <pc:docMk/>
            <pc:sldMk cId="3519480300" sldId="434"/>
            <ac:picMk id="3" creationId="{BA822254-8702-B3DA-663E-DA646F1228E9}"/>
          </ac:picMkLst>
        </pc:picChg>
        <pc:picChg chg="add mod">
          <ac:chgData name="범수 김" userId="863329ffd88cf9fc" providerId="LiveId" clId="{3AA3175D-410E-4881-9D7F-18028102CE49}" dt="2024-01-05T05:11:16.308" v="1262" actId="164"/>
          <ac:picMkLst>
            <pc:docMk/>
            <pc:sldMk cId="3519480300" sldId="434"/>
            <ac:picMk id="4" creationId="{7BB0EF38-8255-1CCF-F746-9D994295A9E1}"/>
          </ac:picMkLst>
        </pc:picChg>
        <pc:picChg chg="add mod">
          <ac:chgData name="범수 김" userId="863329ffd88cf9fc" providerId="LiveId" clId="{3AA3175D-410E-4881-9D7F-18028102CE49}" dt="2024-01-05T05:11:25.156" v="1266" actId="208"/>
          <ac:picMkLst>
            <pc:docMk/>
            <pc:sldMk cId="3519480300" sldId="434"/>
            <ac:picMk id="9" creationId="{793B0FB4-9D91-7156-6EDB-AA044C96D717}"/>
          </ac:picMkLst>
        </pc:picChg>
      </pc:sldChg>
      <pc:sldChg chg="addSp delSp modSp add mod">
        <pc:chgData name="범수 김" userId="863329ffd88cf9fc" providerId="LiveId" clId="{3AA3175D-410E-4881-9D7F-18028102CE49}" dt="2024-01-05T05:13:18.297" v="1671" actId="1076"/>
        <pc:sldMkLst>
          <pc:docMk/>
          <pc:sldMk cId="3693473314" sldId="435"/>
        </pc:sldMkLst>
        <pc:spChg chg="mod">
          <ac:chgData name="범수 김" userId="863329ffd88cf9fc" providerId="LiveId" clId="{3AA3175D-410E-4881-9D7F-18028102CE49}" dt="2024-01-05T05:13:15.526" v="1670"/>
          <ac:spMkLst>
            <pc:docMk/>
            <pc:sldMk cId="3693473314" sldId="435"/>
            <ac:spMk id="8" creationId="{825BB77A-B953-239C-A091-83C30A94896D}"/>
          </ac:spMkLst>
        </pc:spChg>
        <pc:spChg chg="del">
          <ac:chgData name="범수 김" userId="863329ffd88cf9fc" providerId="LiveId" clId="{3AA3175D-410E-4881-9D7F-18028102CE49}" dt="2024-01-05T05:12:50.340" v="1669" actId="478"/>
          <ac:spMkLst>
            <pc:docMk/>
            <pc:sldMk cId="3693473314" sldId="435"/>
            <ac:spMk id="11" creationId="{E55102F4-2AC1-528C-DA71-EBD95AA4ABC8}"/>
          </ac:spMkLst>
        </pc:spChg>
        <pc:spChg chg="mod">
          <ac:chgData name="범수 김" userId="863329ffd88cf9fc" providerId="LiveId" clId="{3AA3175D-410E-4881-9D7F-18028102CE49}" dt="2024-01-05T05:13:15.526" v="1670"/>
          <ac:spMkLst>
            <pc:docMk/>
            <pc:sldMk cId="3693473314" sldId="435"/>
            <ac:spMk id="12" creationId="{AC071995-E8A8-7788-0344-8DCF3245D815}"/>
          </ac:spMkLst>
        </pc:spChg>
        <pc:spChg chg="mod">
          <ac:chgData name="범수 김" userId="863329ffd88cf9fc" providerId="LiveId" clId="{3AA3175D-410E-4881-9D7F-18028102CE49}" dt="2024-01-05T05:13:15.526" v="1670"/>
          <ac:spMkLst>
            <pc:docMk/>
            <pc:sldMk cId="3693473314" sldId="435"/>
            <ac:spMk id="15" creationId="{E360629E-87F1-86C0-F711-B57637E4318B}"/>
          </ac:spMkLst>
        </pc:spChg>
        <pc:spChg chg="mod">
          <ac:chgData name="범수 김" userId="863329ffd88cf9fc" providerId="LiveId" clId="{3AA3175D-410E-4881-9D7F-18028102CE49}" dt="2024-01-05T05:13:15.526" v="1670"/>
          <ac:spMkLst>
            <pc:docMk/>
            <pc:sldMk cId="3693473314" sldId="435"/>
            <ac:spMk id="16" creationId="{A5B57310-F233-E3F9-899D-77A9CFFA9A97}"/>
          </ac:spMkLst>
        </pc:spChg>
        <pc:spChg chg="mod">
          <ac:chgData name="범수 김" userId="863329ffd88cf9fc" providerId="LiveId" clId="{3AA3175D-410E-4881-9D7F-18028102CE49}" dt="2024-01-05T05:12:45.768" v="1667" actId="20577"/>
          <ac:spMkLst>
            <pc:docMk/>
            <pc:sldMk cId="3693473314" sldId="435"/>
            <ac:spMk id="18" creationId="{5B0F3926-C276-1DEC-FC95-2B44691ED148}"/>
          </ac:spMkLst>
        </pc:spChg>
        <pc:grpChg chg="add mod">
          <ac:chgData name="범수 김" userId="863329ffd88cf9fc" providerId="LiveId" clId="{3AA3175D-410E-4881-9D7F-18028102CE49}" dt="2024-01-05T05:13:18.297" v="1671" actId="1076"/>
          <ac:grpSpMkLst>
            <pc:docMk/>
            <pc:sldMk cId="3693473314" sldId="435"/>
            <ac:grpSpMk id="2" creationId="{1C9BC962-5535-DE1D-CA5C-15C0E99B844A}"/>
          </ac:grpSpMkLst>
        </pc:grpChg>
        <pc:grpChg chg="mod">
          <ac:chgData name="범수 김" userId="863329ffd88cf9fc" providerId="LiveId" clId="{3AA3175D-410E-4881-9D7F-18028102CE49}" dt="2024-01-05T05:13:15.526" v="1670"/>
          <ac:grpSpMkLst>
            <pc:docMk/>
            <pc:sldMk cId="3693473314" sldId="435"/>
            <ac:grpSpMk id="3" creationId="{122AAEA0-10C3-A3EA-8106-BFE77686A1D5}"/>
          </ac:grpSpMkLst>
        </pc:grpChg>
        <pc:grpChg chg="del">
          <ac:chgData name="범수 김" userId="863329ffd88cf9fc" providerId="LiveId" clId="{3AA3175D-410E-4881-9D7F-18028102CE49}" dt="2024-01-05T05:12:48.654" v="1668" actId="478"/>
          <ac:grpSpMkLst>
            <pc:docMk/>
            <pc:sldMk cId="3693473314" sldId="435"/>
            <ac:grpSpMk id="10" creationId="{37B8B6BA-2FA1-16E5-3717-CA3C85F0FA6E}"/>
          </ac:grpSpMkLst>
        </pc:grpChg>
        <pc:grpChg chg="mod">
          <ac:chgData name="범수 김" userId="863329ffd88cf9fc" providerId="LiveId" clId="{3AA3175D-410E-4881-9D7F-18028102CE49}" dt="2024-01-05T05:13:15.526" v="1670"/>
          <ac:grpSpMkLst>
            <pc:docMk/>
            <pc:sldMk cId="3693473314" sldId="435"/>
            <ac:grpSpMk id="14" creationId="{430B3358-F5AB-D22D-4B10-2CFAA7A2486B}"/>
          </ac:grpSpMkLst>
        </pc:grpChg>
        <pc:picChg chg="mod">
          <ac:chgData name="범수 김" userId="863329ffd88cf9fc" providerId="LiveId" clId="{3AA3175D-410E-4881-9D7F-18028102CE49}" dt="2024-01-05T05:13:15.526" v="1670"/>
          <ac:picMkLst>
            <pc:docMk/>
            <pc:sldMk cId="3693473314" sldId="435"/>
            <ac:picMk id="13" creationId="{2DF91A17-CFD7-F730-0122-6248D9706299}"/>
          </ac:picMkLst>
        </pc:picChg>
      </pc:sldChg>
      <pc:sldChg chg="addSp delSp modSp add mod">
        <pc:chgData name="범수 김" userId="863329ffd88cf9fc" providerId="LiveId" clId="{3AA3175D-410E-4881-9D7F-18028102CE49}" dt="2024-01-05T05:20:04.436" v="2119" actId="20577"/>
        <pc:sldMkLst>
          <pc:docMk/>
          <pc:sldMk cId="4196514449" sldId="436"/>
        </pc:sldMkLst>
        <pc:spChg chg="add mod">
          <ac:chgData name="범수 김" userId="863329ffd88cf9fc" providerId="LiveId" clId="{3AA3175D-410E-4881-9D7F-18028102CE49}" dt="2024-01-05T05:18:16.572" v="1946" actId="14100"/>
          <ac:spMkLst>
            <pc:docMk/>
            <pc:sldMk cId="4196514449" sldId="436"/>
            <ac:spMk id="7" creationId="{597BA74B-4460-AA45-47A6-CE1B24BFDD82}"/>
          </ac:spMkLst>
        </pc:spChg>
        <pc:spChg chg="add mod">
          <ac:chgData name="범수 김" userId="863329ffd88cf9fc" providerId="LiveId" clId="{3AA3175D-410E-4881-9D7F-18028102CE49}" dt="2024-01-05T05:14:10.542" v="1751" actId="164"/>
          <ac:spMkLst>
            <pc:docMk/>
            <pc:sldMk cId="4196514449" sldId="436"/>
            <ac:spMk id="9" creationId="{15AE93A3-E167-18D1-EAA8-D944CB5DBCF7}"/>
          </ac:spMkLst>
        </pc:spChg>
        <pc:spChg chg="add mod">
          <ac:chgData name="범수 김" userId="863329ffd88cf9fc" providerId="LiveId" clId="{3AA3175D-410E-4881-9D7F-18028102CE49}" dt="2024-01-05T05:20:04.436" v="2119" actId="20577"/>
          <ac:spMkLst>
            <pc:docMk/>
            <pc:sldMk cId="4196514449" sldId="436"/>
            <ac:spMk id="11" creationId="{9BFF32F8-FEE5-EEE3-A310-CAE09E472C72}"/>
          </ac:spMkLst>
        </pc:spChg>
        <pc:spChg chg="mod">
          <ac:chgData name="범수 김" userId="863329ffd88cf9fc" providerId="LiveId" clId="{3AA3175D-410E-4881-9D7F-18028102CE49}" dt="2024-01-05T05:14:26.163" v="1844" actId="20577"/>
          <ac:spMkLst>
            <pc:docMk/>
            <pc:sldMk cId="4196514449" sldId="436"/>
            <ac:spMk id="18" creationId="{5B0F3926-C276-1DEC-FC95-2B44691ED148}"/>
          </ac:spMkLst>
        </pc:spChg>
        <pc:grpChg chg="del">
          <ac:chgData name="범수 김" userId="863329ffd88cf9fc" providerId="LiveId" clId="{3AA3175D-410E-4881-9D7F-18028102CE49}" dt="2024-01-05T05:13:35.464" v="1740" actId="478"/>
          <ac:grpSpMkLst>
            <pc:docMk/>
            <pc:sldMk cId="4196514449" sldId="436"/>
            <ac:grpSpMk id="2" creationId="{1C9BC962-5535-DE1D-CA5C-15C0E99B844A}"/>
          </ac:grpSpMkLst>
        </pc:grpChg>
        <pc:grpChg chg="add mod">
          <ac:chgData name="범수 김" userId="863329ffd88cf9fc" providerId="LiveId" clId="{3AA3175D-410E-4881-9D7F-18028102CE49}" dt="2024-01-05T05:20:00.341" v="2116" actId="1076"/>
          <ac:grpSpMkLst>
            <pc:docMk/>
            <pc:sldMk cId="4196514449" sldId="436"/>
            <ac:grpSpMk id="10" creationId="{D1A52CA9-E5DB-1B6F-9BE8-717DCE570539}"/>
          </ac:grpSpMkLst>
        </pc:grpChg>
        <pc:picChg chg="add mod">
          <ac:chgData name="범수 김" userId="863329ffd88cf9fc" providerId="LiveId" clId="{3AA3175D-410E-4881-9D7F-18028102CE49}" dt="2024-01-05T05:14:10.542" v="1751" actId="164"/>
          <ac:picMkLst>
            <pc:docMk/>
            <pc:sldMk cId="4196514449" sldId="436"/>
            <ac:picMk id="6" creationId="{B47BC7FB-55FA-CCB3-685C-8356E0E8487E}"/>
          </ac:picMkLst>
        </pc:picChg>
      </pc:sldChg>
      <pc:sldChg chg="addSp delSp modSp add mod">
        <pc:chgData name="범수 김" userId="863329ffd88cf9fc" providerId="LiveId" clId="{3AA3175D-410E-4881-9D7F-18028102CE49}" dt="2024-01-05T05:15:42.337" v="1908"/>
        <pc:sldMkLst>
          <pc:docMk/>
          <pc:sldMk cId="3723654048" sldId="437"/>
        </pc:sldMkLst>
        <pc:spChg chg="add del mod">
          <ac:chgData name="범수 김" userId="863329ffd88cf9fc" providerId="LiveId" clId="{3AA3175D-410E-4881-9D7F-18028102CE49}" dt="2024-01-05T05:15:15.019" v="1856" actId="21"/>
          <ac:spMkLst>
            <pc:docMk/>
            <pc:sldMk cId="3723654048" sldId="437"/>
            <ac:spMk id="4" creationId="{C977FF7A-4C7E-1621-C5AD-9FBEF5519AD2}"/>
          </ac:spMkLst>
        </pc:spChg>
        <pc:spChg chg="add mod">
          <ac:chgData name="범수 김" userId="863329ffd88cf9fc" providerId="LiveId" clId="{3AA3175D-410E-4881-9D7F-18028102CE49}" dt="2024-01-05T05:15:26.629" v="1864" actId="164"/>
          <ac:spMkLst>
            <pc:docMk/>
            <pc:sldMk cId="3723654048" sldId="437"/>
            <ac:spMk id="12" creationId="{5F7073EA-E54A-A75D-BD83-74642FE10057}"/>
          </ac:spMkLst>
        </pc:spChg>
        <pc:spChg chg="add mod">
          <ac:chgData name="범수 김" userId="863329ffd88cf9fc" providerId="LiveId" clId="{3AA3175D-410E-4881-9D7F-18028102CE49}" dt="2024-01-05T05:15:26.629" v="1864" actId="164"/>
          <ac:spMkLst>
            <pc:docMk/>
            <pc:sldMk cId="3723654048" sldId="437"/>
            <ac:spMk id="13" creationId="{9DF70CE5-4044-8AF7-B188-F19FE375DDB5}"/>
          </ac:spMkLst>
        </pc:spChg>
        <pc:spChg chg="mod">
          <ac:chgData name="범수 김" userId="863329ffd88cf9fc" providerId="LiveId" clId="{3AA3175D-410E-4881-9D7F-18028102CE49}" dt="2024-01-05T05:15:42.337" v="1908"/>
          <ac:spMkLst>
            <pc:docMk/>
            <pc:sldMk cId="3723654048" sldId="437"/>
            <ac:spMk id="18" creationId="{5B0F3926-C276-1DEC-FC95-2B44691ED148}"/>
          </ac:spMkLst>
        </pc:spChg>
        <pc:grpChg chg="del">
          <ac:chgData name="범수 김" userId="863329ffd88cf9fc" providerId="LiveId" clId="{3AA3175D-410E-4881-9D7F-18028102CE49}" dt="2024-01-05T05:14:49.420" v="1848" actId="478"/>
          <ac:grpSpMkLst>
            <pc:docMk/>
            <pc:sldMk cId="3723654048" sldId="437"/>
            <ac:grpSpMk id="10" creationId="{D1A52CA9-E5DB-1B6F-9BE8-717DCE570539}"/>
          </ac:grpSpMkLst>
        </pc:grpChg>
        <pc:grpChg chg="add mod">
          <ac:chgData name="범수 김" userId="863329ffd88cf9fc" providerId="LiveId" clId="{3AA3175D-410E-4881-9D7F-18028102CE49}" dt="2024-01-05T05:15:28.870" v="1865" actId="1076"/>
          <ac:grpSpMkLst>
            <pc:docMk/>
            <pc:sldMk cId="3723654048" sldId="437"/>
            <ac:grpSpMk id="14" creationId="{FAEAC10F-C916-9053-E913-E5CAA33223E2}"/>
          </ac:grpSpMkLst>
        </pc:grpChg>
        <pc:picChg chg="add del mod">
          <ac:chgData name="범수 김" userId="863329ffd88cf9fc" providerId="LiveId" clId="{3AA3175D-410E-4881-9D7F-18028102CE49}" dt="2024-01-05T05:15:13.084" v="1854" actId="478"/>
          <ac:picMkLst>
            <pc:docMk/>
            <pc:sldMk cId="3723654048" sldId="437"/>
            <ac:picMk id="3" creationId="{5D63B409-815E-3B22-BD1C-56EBA562D2DD}"/>
          </ac:picMkLst>
        </pc:picChg>
        <pc:picChg chg="add mod">
          <ac:chgData name="범수 김" userId="863329ffd88cf9fc" providerId="LiveId" clId="{3AA3175D-410E-4881-9D7F-18028102CE49}" dt="2024-01-05T05:15:26.629" v="1864" actId="164"/>
          <ac:picMkLst>
            <pc:docMk/>
            <pc:sldMk cId="3723654048" sldId="437"/>
            <ac:picMk id="11" creationId="{A80EA386-7A9C-9B3D-F7E5-A0AF267F087E}"/>
          </ac:picMkLst>
        </pc:picChg>
      </pc:sldChg>
      <pc:sldChg chg="addSp delSp modSp add mod">
        <pc:chgData name="범수 김" userId="863329ffd88cf9fc" providerId="LiveId" clId="{3AA3175D-410E-4881-9D7F-18028102CE49}" dt="2024-01-05T05:21:33.217" v="2259" actId="20577"/>
        <pc:sldMkLst>
          <pc:docMk/>
          <pc:sldMk cId="1563236483" sldId="438"/>
        </pc:sldMkLst>
        <pc:spChg chg="add mod">
          <ac:chgData name="범수 김" userId="863329ffd88cf9fc" providerId="LiveId" clId="{3AA3175D-410E-4881-9D7F-18028102CE49}" dt="2024-01-05T05:21:13.831" v="2133" actId="164"/>
          <ac:spMkLst>
            <pc:docMk/>
            <pc:sldMk cId="1563236483" sldId="438"/>
            <ac:spMk id="7" creationId="{C1D88B8E-09F2-9D7A-5258-A97F656AFBD9}"/>
          </ac:spMkLst>
        </pc:spChg>
        <pc:spChg chg="add mod">
          <ac:chgData name="범수 김" userId="863329ffd88cf9fc" providerId="LiveId" clId="{3AA3175D-410E-4881-9D7F-18028102CE49}" dt="2024-01-05T05:21:13.831" v="2133" actId="164"/>
          <ac:spMkLst>
            <pc:docMk/>
            <pc:sldMk cId="1563236483" sldId="438"/>
            <ac:spMk id="8" creationId="{D5C65129-D3CE-3ACA-46D0-9017758D8B32}"/>
          </ac:spMkLst>
        </pc:spChg>
        <pc:spChg chg="mod">
          <ac:chgData name="범수 김" userId="863329ffd88cf9fc" providerId="LiveId" clId="{3AA3175D-410E-4881-9D7F-18028102CE49}" dt="2024-01-05T05:21:33.217" v="2259" actId="20577"/>
          <ac:spMkLst>
            <pc:docMk/>
            <pc:sldMk cId="1563236483" sldId="438"/>
            <ac:spMk id="18" creationId="{5B0F3926-C276-1DEC-FC95-2B44691ED148}"/>
          </ac:spMkLst>
        </pc:spChg>
        <pc:grpChg chg="add mod">
          <ac:chgData name="범수 김" userId="863329ffd88cf9fc" providerId="LiveId" clId="{3AA3175D-410E-4881-9D7F-18028102CE49}" dt="2024-01-05T05:21:13.831" v="2133" actId="164"/>
          <ac:grpSpMkLst>
            <pc:docMk/>
            <pc:sldMk cId="1563236483" sldId="438"/>
            <ac:grpSpMk id="9" creationId="{FABF9CAB-9B50-4FFC-E873-B1F2B02B1942}"/>
          </ac:grpSpMkLst>
        </pc:grpChg>
        <pc:grpChg chg="del">
          <ac:chgData name="범수 김" userId="863329ffd88cf9fc" providerId="LiveId" clId="{3AA3175D-410E-4881-9D7F-18028102CE49}" dt="2024-01-05T05:20:27.869" v="2121" actId="478"/>
          <ac:grpSpMkLst>
            <pc:docMk/>
            <pc:sldMk cId="1563236483" sldId="438"/>
            <ac:grpSpMk id="14" creationId="{FAEAC10F-C916-9053-E913-E5CAA33223E2}"/>
          </ac:grpSpMkLst>
        </pc:grpChg>
        <pc:picChg chg="add del mod">
          <ac:chgData name="범수 김" userId="863329ffd88cf9fc" providerId="LiveId" clId="{3AA3175D-410E-4881-9D7F-18028102CE49}" dt="2024-01-05T05:20:59.821" v="2124" actId="478"/>
          <ac:picMkLst>
            <pc:docMk/>
            <pc:sldMk cId="1563236483" sldId="438"/>
            <ac:picMk id="3" creationId="{A5EA843E-FDE3-E228-0A7E-0B299A138003}"/>
          </ac:picMkLst>
        </pc:picChg>
        <pc:picChg chg="add mod">
          <ac:chgData name="범수 김" userId="863329ffd88cf9fc" providerId="LiveId" clId="{3AA3175D-410E-4881-9D7F-18028102CE49}" dt="2024-01-05T05:21:13.831" v="2133" actId="164"/>
          <ac:picMkLst>
            <pc:docMk/>
            <pc:sldMk cId="1563236483" sldId="438"/>
            <ac:picMk id="6" creationId="{3652913D-9BA7-2059-FAEB-D9191C5EA8C0}"/>
          </ac:picMkLst>
        </pc:picChg>
      </pc:sldChg>
      <pc:sldChg chg="addSp delSp modSp add mod">
        <pc:chgData name="범수 김" userId="863329ffd88cf9fc" providerId="LiveId" clId="{3AA3175D-410E-4881-9D7F-18028102CE49}" dt="2024-01-05T05:22:46.296" v="2398" actId="20577"/>
        <pc:sldMkLst>
          <pc:docMk/>
          <pc:sldMk cId="592815216" sldId="439"/>
        </pc:sldMkLst>
        <pc:spChg chg="add mod">
          <ac:chgData name="범수 김" userId="863329ffd88cf9fc" providerId="LiveId" clId="{3AA3175D-410E-4881-9D7F-18028102CE49}" dt="2024-01-05T05:22:07.415" v="2274" actId="164"/>
          <ac:spMkLst>
            <pc:docMk/>
            <pc:sldMk cId="592815216" sldId="439"/>
            <ac:spMk id="3" creationId="{11C2EE3A-D2A0-2C23-483D-BD61E2E796A1}"/>
          </ac:spMkLst>
        </pc:spChg>
        <pc:spChg chg="add mod">
          <ac:chgData name="범수 김" userId="863329ffd88cf9fc" providerId="LiveId" clId="{3AA3175D-410E-4881-9D7F-18028102CE49}" dt="2024-01-05T05:22:07.415" v="2274" actId="164"/>
          <ac:spMkLst>
            <pc:docMk/>
            <pc:sldMk cId="592815216" sldId="439"/>
            <ac:spMk id="4" creationId="{C06BE503-AA86-CE1F-1467-DF63737ADB7F}"/>
          </ac:spMkLst>
        </pc:spChg>
        <pc:spChg chg="add mod">
          <ac:chgData name="범수 김" userId="863329ffd88cf9fc" providerId="LiveId" clId="{3AA3175D-410E-4881-9D7F-18028102CE49}" dt="2024-01-05T05:22:27.177" v="2353" actId="1076"/>
          <ac:spMkLst>
            <pc:docMk/>
            <pc:sldMk cId="592815216" sldId="439"/>
            <ac:spMk id="11" creationId="{339DC40B-C545-975A-AE2F-35146429564F}"/>
          </ac:spMkLst>
        </pc:spChg>
        <pc:spChg chg="mod">
          <ac:chgData name="범수 김" userId="863329ffd88cf9fc" providerId="LiveId" clId="{3AA3175D-410E-4881-9D7F-18028102CE49}" dt="2024-01-05T05:22:46.296" v="2398" actId="20577"/>
          <ac:spMkLst>
            <pc:docMk/>
            <pc:sldMk cId="592815216" sldId="439"/>
            <ac:spMk id="18" creationId="{5B0F3926-C276-1DEC-FC95-2B44691ED148}"/>
          </ac:spMkLst>
        </pc:spChg>
        <pc:grpChg chg="del">
          <ac:chgData name="범수 김" userId="863329ffd88cf9fc" providerId="LiveId" clId="{3AA3175D-410E-4881-9D7F-18028102CE49}" dt="2024-01-05T05:21:46.904" v="2262" actId="478"/>
          <ac:grpSpMkLst>
            <pc:docMk/>
            <pc:sldMk cId="592815216" sldId="439"/>
            <ac:grpSpMk id="9" creationId="{FABF9CAB-9B50-4FFC-E873-B1F2B02B1942}"/>
          </ac:grpSpMkLst>
        </pc:grpChg>
        <pc:grpChg chg="add mod">
          <ac:chgData name="범수 김" userId="863329ffd88cf9fc" providerId="LiveId" clId="{3AA3175D-410E-4881-9D7F-18028102CE49}" dt="2024-01-05T05:22:07.415" v="2274" actId="164"/>
          <ac:grpSpMkLst>
            <pc:docMk/>
            <pc:sldMk cId="592815216" sldId="439"/>
            <ac:grpSpMk id="10" creationId="{91F447D4-EFD3-63E1-C0B9-89753A50B00F}"/>
          </ac:grpSpMkLst>
        </pc:grpChg>
        <pc:picChg chg="add mod">
          <ac:chgData name="범수 김" userId="863329ffd88cf9fc" providerId="LiveId" clId="{3AA3175D-410E-4881-9D7F-18028102CE49}" dt="2024-01-05T05:22:07.415" v="2274" actId="164"/>
          <ac:picMkLst>
            <pc:docMk/>
            <pc:sldMk cId="592815216" sldId="439"/>
            <ac:picMk id="2" creationId="{C5DC0DA6-949E-605A-88B9-7B36169A3D8B}"/>
          </ac:picMkLst>
        </pc:picChg>
        <pc:picChg chg="add mod">
          <ac:chgData name="범수 김" userId="863329ffd88cf9fc" providerId="LiveId" clId="{3AA3175D-410E-4881-9D7F-18028102CE49}" dt="2024-01-05T05:22:41.090" v="2355" actId="1076"/>
          <ac:picMkLst>
            <pc:docMk/>
            <pc:sldMk cId="592815216" sldId="439"/>
            <ac:picMk id="13" creationId="{F27953A9-70BA-D124-E054-217EEB12DD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7C6D-5D6D-748B-2F3D-EB1500C18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3AE5D-9D5F-8900-8F9E-CF1957FD5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31AAC-83D6-BFB3-B197-2CEC6B5D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1D1FE-D0B7-C145-DA39-B00A872C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6C1DE-0CFE-6891-3BFA-B55FB755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B7530-E589-6B05-103E-85B98474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20DBC0-895C-E1B3-2F5B-168FD86BC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425EA-A8CA-A592-EE10-84F717F4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558B7-0CD6-A769-EFB9-1498485F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64D38-75C3-D857-AA86-0F182F8E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8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71B13-BF61-E5A9-A011-E662CDD9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C98A9B-9218-58C5-DECD-EB11190AF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9E2C7-941E-17BE-EBAC-6F3D453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3B54C-2139-917B-50D6-17E32176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1348E-82A5-0A8B-5DB9-5DC1916F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1E641-BE1F-80B8-E408-6D2FF6EA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D0FE4-C070-9882-76DB-23B84D05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D6E7F-0679-8C62-7ED7-1E5B9D59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9B36C-1E0B-0F48-2E6D-18599CAC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DE499-9133-6244-F3E3-18C89BBF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4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A4B2A-EAFA-E13B-D0E2-14CADDCB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D7A9B-B5AD-D794-D524-E8ED764A1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ED2E6-32E5-24A7-FE99-C9A0EDDE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D460A-F39A-5951-069D-297E80A3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9885B-A46D-44ED-6D53-E5FB5C96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C02CA-C0A3-63F1-2D4E-5160F9D8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A215B-2615-E13E-75F7-997E6C86C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8302A4-5C69-16E3-0245-87FB60A47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F0FB0-DA49-B6CA-CCE9-C68C9FB1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6F414-F189-4A4F-B195-5F8F7F3A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C4C6C-24A1-501C-BA90-4F6ABBC5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52DCA-C709-04C8-480B-9A1D1D11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B0313-C582-F3B3-1A5B-6692B588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94AFD2-388F-13F9-7EB4-5624E75C1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A7FF35-B503-489D-2BD3-D7E982267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FA179F-04BD-E326-875D-254D1F195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6C6753-6CDA-F8B1-EA7B-0DA2317C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E8AC49-D3CB-9BC8-0449-CD8F558F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332DBE-48FA-DB86-B86E-5D5058B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66E9-01D5-81DB-4347-68BFBE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4E469-C534-B065-076D-2A25EBD5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24F0B-1467-F03B-06F6-FE05CAE7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277E8-1C2D-1464-8FFE-05723EF9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3866C7-69A9-3B95-2660-33E9539A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666D41-699C-217A-3AFC-52CDD709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D0CA6-FCB2-D429-54B2-7E1B6CF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7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B8CD-FDF6-9C63-7A9E-8AEA785E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75028-26F6-10E5-0595-6BE54CE1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233062-9981-0468-9D06-E8CDCBEC4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D6B41-98FB-7F51-5208-166BAB03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CED21-6481-0AF6-3B53-B8DDF9B2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F541A-46EB-9D7B-0FEF-880E75EE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5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F6960-B39C-6BF7-C2C1-4C672284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8F5AD8-A4DB-224B-D3F7-F87CCCB88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53F93-529F-2EF7-13C0-961C0C2C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A25AA-32F2-7D8E-B8D1-7B712CF5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AFA5A-1474-B0ED-D259-F45F2333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DFA70-4CDA-2892-ECB5-FD0EAAD0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23585F-07C1-321A-5734-0F63E667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4D0E7-F9FA-669E-651F-242EEF6B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2CDEC-89E4-0389-33B6-AEC7FFB44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2DEF-F130-4138-B509-27A5A5E13163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E7C28-5E7C-B3B5-7640-E2C181B2A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D4E96-7526-D3AF-16CC-F6BBD8E80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9C41-6114-464A-9A88-5447CF433C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6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1625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AWS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85651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SSH / </a:t>
            </a:r>
            <a:r>
              <a:rPr lang="ko-KR" altLang="en-US" dirty="0"/>
              <a:t>내 </a:t>
            </a:r>
            <a:r>
              <a:rPr lang="en-US" altLang="ko-KR" dirty="0"/>
              <a:t>IP</a:t>
            </a:r>
            <a:r>
              <a:rPr lang="ko-KR" altLang="en-US" dirty="0"/>
              <a:t>를 선택한 뒤</a:t>
            </a:r>
            <a:r>
              <a:rPr lang="en-US" altLang="ko-KR" dirty="0"/>
              <a:t>, </a:t>
            </a:r>
            <a:r>
              <a:rPr lang="ko-KR" altLang="en-US" dirty="0"/>
              <a:t>규칙 저장을 클릭합니다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이렇게 되면</a:t>
            </a:r>
            <a:r>
              <a:rPr lang="en-US" altLang="ko-KR" dirty="0"/>
              <a:t>, </a:t>
            </a:r>
            <a:r>
              <a:rPr lang="ko-KR" altLang="en-US" dirty="0"/>
              <a:t>자신의 컴퓨터 </a:t>
            </a:r>
            <a:r>
              <a:rPr lang="en-US" altLang="ko-KR" dirty="0" err="1"/>
              <a:t>ip</a:t>
            </a:r>
            <a:r>
              <a:rPr lang="ko-KR" altLang="en-US" dirty="0"/>
              <a:t>로 </a:t>
            </a:r>
            <a:r>
              <a:rPr lang="en-US" altLang="ko-KR" dirty="0"/>
              <a:t>EC2</a:t>
            </a:r>
            <a:r>
              <a:rPr lang="ko-KR" altLang="en-US" dirty="0"/>
              <a:t>원격접속이 가능해 집니다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참고</a:t>
            </a:r>
            <a:r>
              <a:rPr lang="en-US" altLang="ko-KR" dirty="0"/>
              <a:t>) IP</a:t>
            </a:r>
            <a:r>
              <a:rPr lang="ko-KR" altLang="en-US" dirty="0"/>
              <a:t>가 중복되면 규칙저장이 되지 않습니다</a:t>
            </a:r>
            <a:r>
              <a:rPr lang="en-US" altLang="ko-KR" dirty="0"/>
              <a:t>. </a:t>
            </a:r>
            <a:r>
              <a:rPr lang="ko-KR" altLang="en-US" dirty="0"/>
              <a:t>중복되는 </a:t>
            </a:r>
            <a:r>
              <a:rPr lang="en-US" altLang="ko-KR" dirty="0"/>
              <a:t>IP</a:t>
            </a:r>
            <a:r>
              <a:rPr lang="ko-KR" altLang="en-US" dirty="0"/>
              <a:t>가 있는지 확인하세요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B8B6BA-2FA1-16E5-3717-CA3C85F0FA6E}"/>
              </a:ext>
            </a:extLst>
          </p:cNvPr>
          <p:cNvGrpSpPr/>
          <p:nvPr/>
        </p:nvGrpSpPr>
        <p:grpSpPr>
          <a:xfrm>
            <a:off x="170819" y="3020416"/>
            <a:ext cx="11034716" cy="2476714"/>
            <a:chOff x="170819" y="3020416"/>
            <a:chExt cx="11034716" cy="24767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B0EF38-8255-1CCF-F746-9D994295A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19" y="3020416"/>
              <a:ext cx="11034716" cy="1249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3901F3-82D6-4880-A742-B69923E86125}"/>
                </a:ext>
              </a:extLst>
            </p:cNvPr>
            <p:cNvSpPr/>
            <p:nvPr/>
          </p:nvSpPr>
          <p:spPr>
            <a:xfrm>
              <a:off x="470127" y="3314006"/>
              <a:ext cx="886726" cy="2919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EEDDAA-D1B8-8F55-4C67-81A1383B6CB7}"/>
                </a:ext>
              </a:extLst>
            </p:cNvPr>
            <p:cNvSpPr/>
            <p:nvPr/>
          </p:nvSpPr>
          <p:spPr>
            <a:xfrm>
              <a:off x="4801451" y="3283012"/>
              <a:ext cx="886726" cy="2919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93B0FB4-9D91-7156-6EDB-AA044C96D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307" y="4270204"/>
              <a:ext cx="3551228" cy="1226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5102F4-2AC1-528C-DA71-EBD95AA4ABC8}"/>
              </a:ext>
            </a:extLst>
          </p:cNvPr>
          <p:cNvSpPr/>
          <p:nvPr/>
        </p:nvSpPr>
        <p:spPr>
          <a:xfrm>
            <a:off x="10184613" y="5077398"/>
            <a:ext cx="886726" cy="41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8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58948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다시 </a:t>
            </a:r>
            <a:r>
              <a:rPr lang="en-US" altLang="ko-KR" dirty="0"/>
              <a:t>terminus Tool</a:t>
            </a:r>
            <a:r>
              <a:rPr lang="ko-KR" altLang="en-US" dirty="0"/>
              <a:t>으로 돌아가서 작업을 진행합니다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9BC962-5535-DE1D-CA5C-15C0E99B844A}"/>
              </a:ext>
            </a:extLst>
          </p:cNvPr>
          <p:cNvGrpSpPr/>
          <p:nvPr/>
        </p:nvGrpSpPr>
        <p:grpSpPr>
          <a:xfrm>
            <a:off x="325120" y="1593317"/>
            <a:ext cx="6727821" cy="5060645"/>
            <a:chOff x="170819" y="1136338"/>
            <a:chExt cx="6727821" cy="506064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22AAEA0-10C3-A3EA-8106-BFE77686A1D5}"/>
                </a:ext>
              </a:extLst>
            </p:cNvPr>
            <p:cNvGrpSpPr/>
            <p:nvPr/>
          </p:nvGrpSpPr>
          <p:grpSpPr>
            <a:xfrm>
              <a:off x="170819" y="1136338"/>
              <a:ext cx="6727821" cy="5060645"/>
              <a:chOff x="170819" y="1136338"/>
              <a:chExt cx="6727821" cy="506064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2DF91A17-CFD7-F730-0122-6248D9706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819" y="1136338"/>
                <a:ext cx="6727821" cy="5060645"/>
              </a:xfrm>
              <a:prstGeom prst="rect">
                <a:avLst/>
              </a:prstGeom>
            </p:spPr>
          </p:pic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30B3358-F5AB-D22D-4B10-2CFAA7A2486B}"/>
                  </a:ext>
                </a:extLst>
              </p:cNvPr>
              <p:cNvGrpSpPr/>
              <p:nvPr/>
            </p:nvGrpSpPr>
            <p:grpSpPr>
              <a:xfrm>
                <a:off x="170819" y="1691639"/>
                <a:ext cx="2372027" cy="677935"/>
                <a:chOff x="170819" y="1691639"/>
                <a:chExt cx="2372027" cy="677935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360629E-87F1-86C0-F711-B57637E4318B}"/>
                    </a:ext>
                  </a:extLst>
                </p:cNvPr>
                <p:cNvSpPr/>
                <p:nvPr/>
              </p:nvSpPr>
              <p:spPr>
                <a:xfrm>
                  <a:off x="170819" y="2004060"/>
                  <a:ext cx="1068046" cy="36551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5B57310-F233-E3F9-899D-77A9CFFA9A97}"/>
                    </a:ext>
                  </a:extLst>
                </p:cNvPr>
                <p:cNvSpPr/>
                <p:nvPr/>
              </p:nvSpPr>
              <p:spPr>
                <a:xfrm>
                  <a:off x="1474800" y="1691639"/>
                  <a:ext cx="1068046" cy="23548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5BB77A-B953-239C-A091-83C30A94896D}"/>
                </a:ext>
              </a:extLst>
            </p:cNvPr>
            <p:cNvSpPr/>
            <p:nvPr/>
          </p:nvSpPr>
          <p:spPr>
            <a:xfrm>
              <a:off x="4583760" y="1809380"/>
              <a:ext cx="1672260" cy="6899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071995-E8A8-7788-0344-8DCF3245D815}"/>
                </a:ext>
              </a:extLst>
            </p:cNvPr>
            <p:cNvSpPr/>
            <p:nvPr/>
          </p:nvSpPr>
          <p:spPr>
            <a:xfrm>
              <a:off x="5226380" y="5806440"/>
              <a:ext cx="1029640" cy="3276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47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66582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Connect</a:t>
            </a:r>
            <a:r>
              <a:rPr lang="ko-KR" altLang="en-US" dirty="0"/>
              <a:t>를 누르면 아래와 같은 화면이 나옵니다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유저 이름을 적어준 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Continue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Save </a:t>
            </a:r>
            <a:r>
              <a:rPr lang="ko-KR" altLang="en-US" dirty="0"/>
              <a:t>버튼을 눌러줍니다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A52CA9-E5DB-1B6F-9BE8-717DCE570539}"/>
              </a:ext>
            </a:extLst>
          </p:cNvPr>
          <p:cNvGrpSpPr/>
          <p:nvPr/>
        </p:nvGrpSpPr>
        <p:grpSpPr>
          <a:xfrm>
            <a:off x="325120" y="2119973"/>
            <a:ext cx="3985605" cy="2461473"/>
            <a:chOff x="325120" y="2660398"/>
            <a:chExt cx="3985605" cy="24614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47BC7FB-55FA-CCB3-685C-8356E0E8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120" y="2660398"/>
              <a:ext cx="3985605" cy="246147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7BA74B-4460-AA45-47A6-CE1B24BFDD82}"/>
                </a:ext>
              </a:extLst>
            </p:cNvPr>
            <p:cNvSpPr/>
            <p:nvPr/>
          </p:nvSpPr>
          <p:spPr>
            <a:xfrm>
              <a:off x="451197" y="3805084"/>
              <a:ext cx="954816" cy="4522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AE93A3-E167-18D1-EAA8-D944CB5DBCF7}"/>
                </a:ext>
              </a:extLst>
            </p:cNvPr>
            <p:cNvSpPr/>
            <p:nvPr/>
          </p:nvSpPr>
          <p:spPr>
            <a:xfrm>
              <a:off x="2417648" y="4481068"/>
              <a:ext cx="1770893" cy="4842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FF32F8-FEE5-EEE3-A310-CAE09E472C72}"/>
              </a:ext>
            </a:extLst>
          </p:cNvPr>
          <p:cNvSpPr txBox="1"/>
          <p:nvPr/>
        </p:nvSpPr>
        <p:spPr>
          <a:xfrm>
            <a:off x="347798" y="5045205"/>
            <a:ext cx="62889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왜 </a:t>
            </a:r>
            <a:r>
              <a:rPr lang="en-US" altLang="ko-KR" dirty="0"/>
              <a:t>ec2user</a:t>
            </a:r>
            <a:r>
              <a:rPr lang="ko-KR" altLang="en-US" dirty="0"/>
              <a:t>인가요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잘 모르겠습니다 </a:t>
            </a:r>
            <a:r>
              <a:rPr lang="ko-KR" altLang="en-US" dirty="0" err="1"/>
              <a:t>ㅠㅜ</a:t>
            </a:r>
            <a:r>
              <a:rPr lang="ko-KR" altLang="en-US" dirty="0"/>
              <a:t> </a:t>
            </a:r>
            <a:r>
              <a:rPr lang="en-US" altLang="ko-KR" dirty="0" err="1"/>
              <a:t>aws</a:t>
            </a:r>
            <a:r>
              <a:rPr lang="ko-KR" altLang="en-US" dirty="0"/>
              <a:t>에서도 </a:t>
            </a:r>
            <a:r>
              <a:rPr lang="ko-KR" altLang="en-US" dirty="0" err="1"/>
              <a:t>안나오네요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그리고</a:t>
            </a:r>
            <a:r>
              <a:rPr lang="en-US" altLang="ko-KR" dirty="0"/>
              <a:t> ec2user</a:t>
            </a:r>
            <a:r>
              <a:rPr lang="ko-KR" altLang="en-US" dirty="0"/>
              <a:t>이라고 안치면 에러가 발생합니다</a:t>
            </a:r>
            <a:r>
              <a:rPr lang="en-US" altLang="ko-KR" dirty="0"/>
              <a:t>@@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51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70926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전달받은 </a:t>
            </a:r>
            <a:r>
              <a:rPr lang="en-US" altLang="ko-KR" dirty="0"/>
              <a:t>KEY</a:t>
            </a:r>
            <a:r>
              <a:rPr lang="ko-KR" altLang="en-US" dirty="0"/>
              <a:t>를 넣어준 뒤</a:t>
            </a:r>
            <a:r>
              <a:rPr lang="en-US" altLang="ko-KR" dirty="0"/>
              <a:t>, Continue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Save </a:t>
            </a:r>
            <a:r>
              <a:rPr lang="ko-KR" altLang="en-US" dirty="0"/>
              <a:t>버튼을 눌러줍니다</a:t>
            </a:r>
            <a:r>
              <a:rPr lang="en-US" altLang="ko-KR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EAC10F-C916-9053-E913-E5CAA33223E2}"/>
              </a:ext>
            </a:extLst>
          </p:cNvPr>
          <p:cNvGrpSpPr/>
          <p:nvPr/>
        </p:nvGrpSpPr>
        <p:grpSpPr>
          <a:xfrm>
            <a:off x="325120" y="2905488"/>
            <a:ext cx="4153260" cy="3139712"/>
            <a:chOff x="4019370" y="1859144"/>
            <a:chExt cx="4153260" cy="313971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0EA386-7A9C-9B3D-F7E5-A0AF267F0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370" y="1859144"/>
              <a:ext cx="4153260" cy="313971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F7073EA-E54A-A75D-BD83-74642FE10057}"/>
                </a:ext>
              </a:extLst>
            </p:cNvPr>
            <p:cNvSpPr/>
            <p:nvPr/>
          </p:nvSpPr>
          <p:spPr>
            <a:xfrm>
              <a:off x="4305442" y="3429000"/>
              <a:ext cx="1790558" cy="572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DF70CE5-4044-8AF7-B188-F19FE375DDB5}"/>
                </a:ext>
              </a:extLst>
            </p:cNvPr>
            <p:cNvSpPr/>
            <p:nvPr/>
          </p:nvSpPr>
          <p:spPr>
            <a:xfrm>
              <a:off x="6203068" y="4426126"/>
              <a:ext cx="1780726" cy="3425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65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69131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General</a:t>
            </a:r>
            <a:r>
              <a:rPr lang="ko-KR" altLang="en-US" dirty="0"/>
              <a:t>을 </a:t>
            </a:r>
            <a:r>
              <a:rPr lang="ko-KR" altLang="en-US" dirty="0" err="1"/>
              <a:t>보기좋게</a:t>
            </a:r>
            <a:r>
              <a:rPr lang="ko-KR" altLang="en-US" dirty="0"/>
              <a:t> 설정한 뒤</a:t>
            </a:r>
            <a:r>
              <a:rPr lang="en-US" altLang="ko-KR" dirty="0"/>
              <a:t>, </a:t>
            </a:r>
            <a:r>
              <a:rPr lang="ko-KR" altLang="en-US" dirty="0"/>
              <a:t>연결한 </a:t>
            </a:r>
            <a:r>
              <a:rPr lang="en-US" altLang="ko-KR" dirty="0"/>
              <a:t>Host</a:t>
            </a:r>
            <a:r>
              <a:rPr lang="ko-KR" altLang="en-US" dirty="0"/>
              <a:t>를 더블클릭 합니다</a:t>
            </a:r>
            <a:r>
              <a:rPr lang="en-US" altLang="ko-KR" dirty="0"/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BF9CAB-9B50-4FFC-E873-B1F2B02B1942}"/>
              </a:ext>
            </a:extLst>
          </p:cNvPr>
          <p:cNvGrpSpPr/>
          <p:nvPr/>
        </p:nvGrpSpPr>
        <p:grpSpPr>
          <a:xfrm>
            <a:off x="325120" y="2189146"/>
            <a:ext cx="7201524" cy="3856054"/>
            <a:chOff x="325120" y="2189146"/>
            <a:chExt cx="7201524" cy="38560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52913D-9BA7-2059-FAEB-D9191C5EA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120" y="2189146"/>
              <a:ext cx="7201524" cy="385605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D88B8E-09F2-9D7A-5258-A97F656AFBD9}"/>
                </a:ext>
              </a:extLst>
            </p:cNvPr>
            <p:cNvSpPr/>
            <p:nvPr/>
          </p:nvSpPr>
          <p:spPr>
            <a:xfrm>
              <a:off x="4465437" y="4117173"/>
              <a:ext cx="1630563" cy="7792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C65129-D3CE-3ACA-46D0-9017758D8B32}"/>
                </a:ext>
              </a:extLst>
            </p:cNvPr>
            <p:cNvSpPr/>
            <p:nvPr/>
          </p:nvSpPr>
          <p:spPr>
            <a:xfrm>
              <a:off x="1193541" y="3950024"/>
              <a:ext cx="1841252" cy="6416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323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7224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SSH</a:t>
            </a:r>
            <a:r>
              <a:rPr lang="ko-KR" altLang="en-US" dirty="0"/>
              <a:t>를 클릭한 뒤</a:t>
            </a:r>
            <a:r>
              <a:rPr lang="en-US" altLang="ko-KR" dirty="0"/>
              <a:t>, Continue</a:t>
            </a:r>
            <a:r>
              <a:rPr lang="ko-KR" altLang="en-US" dirty="0"/>
              <a:t>를 누릅니다</a:t>
            </a:r>
            <a:r>
              <a:rPr lang="en-US" altLang="ko-KR" dirty="0"/>
              <a:t>. (</a:t>
            </a:r>
            <a:r>
              <a:rPr lang="ko-KR" altLang="en-US" dirty="0"/>
              <a:t>정상적으로 연결된 모습</a:t>
            </a:r>
            <a:r>
              <a:rPr lang="en-US" altLang="ko-KR"/>
              <a:t>) 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F447D4-EFD3-63E1-C0B9-89753A50B00F}"/>
              </a:ext>
            </a:extLst>
          </p:cNvPr>
          <p:cNvGrpSpPr/>
          <p:nvPr/>
        </p:nvGrpSpPr>
        <p:grpSpPr>
          <a:xfrm>
            <a:off x="325120" y="1544676"/>
            <a:ext cx="3909399" cy="5136325"/>
            <a:chOff x="325120" y="1544676"/>
            <a:chExt cx="3909399" cy="51363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C5DC0DA6-949E-605A-88B9-7B36169A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120" y="1544676"/>
              <a:ext cx="3909399" cy="513632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1C2EE3A-D2A0-2C23-483D-BD61E2E796A1}"/>
                </a:ext>
              </a:extLst>
            </p:cNvPr>
            <p:cNvSpPr/>
            <p:nvPr/>
          </p:nvSpPr>
          <p:spPr>
            <a:xfrm>
              <a:off x="438567" y="3471197"/>
              <a:ext cx="1570256" cy="6416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6BE503-AA86-CE1F-1467-DF63737ADB7F}"/>
                </a:ext>
              </a:extLst>
            </p:cNvPr>
            <p:cNvSpPr/>
            <p:nvPr/>
          </p:nvSpPr>
          <p:spPr>
            <a:xfrm>
              <a:off x="3112941" y="6124906"/>
              <a:ext cx="908453" cy="3712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39DC40B-C545-975A-AE2F-35146429564F}"/>
              </a:ext>
            </a:extLst>
          </p:cNvPr>
          <p:cNvSpPr/>
          <p:nvPr/>
        </p:nvSpPr>
        <p:spPr>
          <a:xfrm>
            <a:off x="4447715" y="3578661"/>
            <a:ext cx="599768" cy="534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7953A9-70BA-D124-E054-217EEB12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79" y="3279339"/>
            <a:ext cx="3246401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1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17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349528" y="3075057"/>
            <a:ext cx="3492944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92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6BAC81-6C86-4A07-5EDF-C9A1DB74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9" y="1049595"/>
            <a:ext cx="5708660" cy="1435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CBD286-A9D5-C82A-B7E3-E7B07F2BF5EC}"/>
              </a:ext>
            </a:extLst>
          </p:cNvPr>
          <p:cNvSpPr txBox="1"/>
          <p:nvPr/>
        </p:nvSpPr>
        <p:spPr>
          <a:xfrm>
            <a:off x="442452" y="295951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해당 프로그램을 설치합니다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8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053480-BD9C-F29C-AC5B-45AD1BD1F197}"/>
              </a:ext>
            </a:extLst>
          </p:cNvPr>
          <p:cNvGrpSpPr/>
          <p:nvPr/>
        </p:nvGrpSpPr>
        <p:grpSpPr>
          <a:xfrm>
            <a:off x="170819" y="1136338"/>
            <a:ext cx="6727821" cy="5060645"/>
            <a:chOff x="170819" y="1136338"/>
            <a:chExt cx="6727821" cy="506064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723753C-8220-2BC7-7199-4D061D2B128C}"/>
                </a:ext>
              </a:extLst>
            </p:cNvPr>
            <p:cNvGrpSpPr/>
            <p:nvPr/>
          </p:nvGrpSpPr>
          <p:grpSpPr>
            <a:xfrm>
              <a:off x="170819" y="1136338"/>
              <a:ext cx="6727821" cy="5060645"/>
              <a:chOff x="170819" y="1136338"/>
              <a:chExt cx="6727821" cy="5060645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02AD2FD-EF0A-F9BC-6684-3FE6FCF43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819" y="1136338"/>
                <a:ext cx="6727821" cy="5060645"/>
              </a:xfrm>
              <a:prstGeom prst="rect">
                <a:avLst/>
              </a:prstGeom>
            </p:spPr>
          </p:pic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F35308F-678E-1D1E-1B5A-83B1279C42B0}"/>
                  </a:ext>
                </a:extLst>
              </p:cNvPr>
              <p:cNvGrpSpPr/>
              <p:nvPr/>
            </p:nvGrpSpPr>
            <p:grpSpPr>
              <a:xfrm>
                <a:off x="170819" y="1691639"/>
                <a:ext cx="2372027" cy="677935"/>
                <a:chOff x="170819" y="1691639"/>
                <a:chExt cx="2372027" cy="677935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BFCE74AC-3966-BBDE-8ADE-70C50E267FBD}"/>
                    </a:ext>
                  </a:extLst>
                </p:cNvPr>
                <p:cNvSpPr/>
                <p:nvPr/>
              </p:nvSpPr>
              <p:spPr>
                <a:xfrm>
                  <a:off x="170819" y="2004060"/>
                  <a:ext cx="1068046" cy="36551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F978C0FA-15B9-BE5A-3B8C-349147253CA0}"/>
                    </a:ext>
                  </a:extLst>
                </p:cNvPr>
                <p:cNvSpPr/>
                <p:nvPr/>
              </p:nvSpPr>
              <p:spPr>
                <a:xfrm>
                  <a:off x="1474800" y="1691639"/>
                  <a:ext cx="1068046" cy="23548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574D172-A0DB-4D7C-73B2-E8AD392DC004}"/>
                </a:ext>
              </a:extLst>
            </p:cNvPr>
            <p:cNvSpPr/>
            <p:nvPr/>
          </p:nvSpPr>
          <p:spPr>
            <a:xfrm>
              <a:off x="4583760" y="1809380"/>
              <a:ext cx="1672260" cy="6899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BD223A-7CF9-29B9-0720-96A91B1B096E}"/>
                </a:ext>
              </a:extLst>
            </p:cNvPr>
            <p:cNvSpPr/>
            <p:nvPr/>
          </p:nvSpPr>
          <p:spPr>
            <a:xfrm>
              <a:off x="5226380" y="5806440"/>
              <a:ext cx="1029640" cy="3276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7366000" y="1422400"/>
            <a:ext cx="430874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정보를 입력하고 </a:t>
            </a:r>
            <a:r>
              <a:rPr lang="en-US" altLang="ko-KR" dirty="0"/>
              <a:t>Connect</a:t>
            </a:r>
            <a:r>
              <a:rPr lang="ko-KR" altLang="en-US" dirty="0"/>
              <a:t>를 누릅니다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Address</a:t>
            </a:r>
            <a:r>
              <a:rPr lang="ko-KR" altLang="en-US" dirty="0"/>
              <a:t>는 어떻게 확인하나요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다음 페이지에 설명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66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627460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 홈페이지에 접속합니다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콘솔에 로그인을 진행한 후 </a:t>
            </a:r>
            <a:r>
              <a:rPr lang="en-US" altLang="ko-KR" dirty="0"/>
              <a:t>EC2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좌측 </a:t>
            </a:r>
            <a:r>
              <a:rPr lang="en-US" altLang="ko-KR" dirty="0"/>
              <a:t>TAB</a:t>
            </a:r>
            <a:r>
              <a:rPr lang="ko-KR" altLang="en-US" dirty="0"/>
              <a:t>에 네트워크 및 보안 </a:t>
            </a:r>
            <a:r>
              <a:rPr lang="en-US" altLang="ko-KR" dirty="0"/>
              <a:t>&gt; </a:t>
            </a:r>
            <a:r>
              <a:rPr lang="ko-KR" altLang="en-US" dirty="0"/>
              <a:t>탄력적</a:t>
            </a:r>
            <a:r>
              <a:rPr lang="en-US" altLang="ko-KR" dirty="0"/>
              <a:t>IP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C92084-FD2D-BFD3-5321-1A5EE99E0F82}"/>
              </a:ext>
            </a:extLst>
          </p:cNvPr>
          <p:cNvGrpSpPr/>
          <p:nvPr/>
        </p:nvGrpSpPr>
        <p:grpSpPr>
          <a:xfrm>
            <a:off x="170819" y="3796214"/>
            <a:ext cx="10220398" cy="2857748"/>
            <a:chOff x="170819" y="3796214"/>
            <a:chExt cx="10220398" cy="285774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1D90A48-169A-FF5F-9B01-6A90E67CD6FB}"/>
                </a:ext>
              </a:extLst>
            </p:cNvPr>
            <p:cNvGrpSpPr/>
            <p:nvPr/>
          </p:nvGrpSpPr>
          <p:grpSpPr>
            <a:xfrm>
              <a:off x="170819" y="3796214"/>
              <a:ext cx="8132620" cy="2857748"/>
              <a:chOff x="170819" y="3796214"/>
              <a:chExt cx="8132620" cy="2857748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D53979F-8717-6938-0B36-A3C0FD0D469A}"/>
                  </a:ext>
                </a:extLst>
              </p:cNvPr>
              <p:cNvGrpSpPr/>
              <p:nvPr/>
            </p:nvGrpSpPr>
            <p:grpSpPr>
              <a:xfrm>
                <a:off x="170819" y="3796214"/>
                <a:ext cx="3330229" cy="2857748"/>
                <a:chOff x="471997" y="3026286"/>
                <a:chExt cx="3330229" cy="2857748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10757D9F-B654-0667-BD60-426BE12D4D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1997" y="3026286"/>
                  <a:ext cx="3330229" cy="2857748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F685CEFB-332A-0E11-32AE-84E8371DD982}"/>
                    </a:ext>
                  </a:extLst>
                </p:cNvPr>
                <p:cNvSpPr/>
                <p:nvPr/>
              </p:nvSpPr>
              <p:spPr>
                <a:xfrm>
                  <a:off x="688978" y="5173980"/>
                  <a:ext cx="2430141" cy="45466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003D3C37-28BF-E5A5-46EE-C46F2F0BDB98}"/>
                  </a:ext>
                </a:extLst>
              </p:cNvPr>
              <p:cNvSpPr/>
              <p:nvPr/>
            </p:nvSpPr>
            <p:spPr>
              <a:xfrm>
                <a:off x="3802226" y="5049520"/>
                <a:ext cx="69088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A51BE27-DB1F-70C3-85CC-44093CB66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9040" y="3914233"/>
                <a:ext cx="2773920" cy="2484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148730-8EFA-73DD-546A-6E6678A527D5}"/>
                  </a:ext>
                </a:extLst>
              </p:cNvPr>
              <p:cNvSpPr/>
              <p:nvPr/>
            </p:nvSpPr>
            <p:spPr>
              <a:xfrm>
                <a:off x="4987951" y="5354320"/>
                <a:ext cx="854050" cy="304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D7D5012B-1594-3F82-68A1-843BA3A3497C}"/>
                  </a:ext>
                </a:extLst>
              </p:cNvPr>
              <p:cNvSpPr/>
              <p:nvPr/>
            </p:nvSpPr>
            <p:spPr>
              <a:xfrm>
                <a:off x="7612559" y="5049520"/>
                <a:ext cx="690880" cy="609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748A30A-F008-60D9-886A-B4F3D7A84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7982" y="4403245"/>
              <a:ext cx="1783235" cy="17679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F2CBBE-8762-75D7-AF5C-35B1621BA1DD}"/>
                </a:ext>
              </a:extLst>
            </p:cNvPr>
            <p:cNvSpPr/>
            <p:nvPr/>
          </p:nvSpPr>
          <p:spPr>
            <a:xfrm>
              <a:off x="8690952" y="4997681"/>
              <a:ext cx="85405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343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69238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탄력적 </a:t>
            </a:r>
            <a:r>
              <a:rPr lang="en-US" altLang="ko-KR" dirty="0"/>
              <a:t>IP tab</a:t>
            </a:r>
            <a:r>
              <a:rPr lang="ko-KR" altLang="en-US" dirty="0"/>
              <a:t>은 고정</a:t>
            </a:r>
            <a:r>
              <a:rPr lang="en-US" altLang="ko-KR" dirty="0"/>
              <a:t>IP</a:t>
            </a:r>
            <a:r>
              <a:rPr lang="ko-KR" altLang="en-US" dirty="0"/>
              <a:t>를 설정하는 </a:t>
            </a:r>
            <a:r>
              <a:rPr lang="en-US" altLang="ko-KR" dirty="0"/>
              <a:t>TAB</a:t>
            </a:r>
            <a:r>
              <a:rPr lang="ko-KR" altLang="en-US" dirty="0"/>
              <a:t>입니다</a:t>
            </a:r>
            <a:r>
              <a:rPr lang="en-US" altLang="ko-KR" dirty="0"/>
              <a:t>. IP</a:t>
            </a:r>
            <a:r>
              <a:rPr lang="ko-KR" altLang="en-US" dirty="0"/>
              <a:t>를 확인하세요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87563E1-71FB-9A4D-0E84-588EBE5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038605"/>
            <a:ext cx="4747671" cy="1882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D2762F-85C0-079F-A22D-0D7933BD922D}"/>
              </a:ext>
            </a:extLst>
          </p:cNvPr>
          <p:cNvSpPr/>
          <p:nvPr/>
        </p:nvSpPr>
        <p:spPr>
          <a:xfrm>
            <a:off x="3712552" y="3352800"/>
            <a:ext cx="1077888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1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82512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추가적으로 원격 접속 가능한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ko-KR" altLang="en-US" dirty="0" err="1"/>
              <a:t>할당시킵니다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terminus(</a:t>
            </a:r>
            <a:r>
              <a:rPr lang="ko-KR" altLang="en-US" dirty="0" err="1"/>
              <a:t>터미너스</a:t>
            </a:r>
            <a:r>
              <a:rPr lang="en-US" altLang="ko-KR" dirty="0"/>
              <a:t>) Tool</a:t>
            </a:r>
            <a:r>
              <a:rPr lang="ko-KR" altLang="en-US" dirty="0"/>
              <a:t>에서 원격 접속이 가능하도록 만드는 작업입니다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AWS </a:t>
            </a:r>
            <a:r>
              <a:rPr lang="ko-KR" altLang="en-US" dirty="0"/>
              <a:t>홈페이지에 로그인 한 뒤</a:t>
            </a:r>
            <a:r>
              <a:rPr lang="en-US" altLang="ko-KR" dirty="0"/>
              <a:t>, </a:t>
            </a:r>
            <a:r>
              <a:rPr lang="ko-KR" altLang="en-US" dirty="0"/>
              <a:t>보안 그룹을 클릭합니다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EC2</a:t>
            </a:r>
            <a:r>
              <a:rPr lang="ko-KR" altLang="en-US" dirty="0"/>
              <a:t>의 보안 그룹을 클릭합니다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AD68D4-E258-E5BC-75BA-ED8B7A9A72F8}"/>
              </a:ext>
            </a:extLst>
          </p:cNvPr>
          <p:cNvGrpSpPr/>
          <p:nvPr/>
        </p:nvGrpSpPr>
        <p:grpSpPr>
          <a:xfrm>
            <a:off x="325120" y="4488271"/>
            <a:ext cx="2595061" cy="1767993"/>
            <a:chOff x="325120" y="2545003"/>
            <a:chExt cx="2595061" cy="176799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368E24B-F16A-19EA-0ACC-ECC5F1E214F7}"/>
                </a:ext>
              </a:extLst>
            </p:cNvPr>
            <p:cNvGrpSpPr/>
            <p:nvPr/>
          </p:nvGrpSpPr>
          <p:grpSpPr>
            <a:xfrm>
              <a:off x="325120" y="2545003"/>
              <a:ext cx="1783235" cy="1767993"/>
              <a:chOff x="8607982" y="4403245"/>
              <a:chExt cx="1783235" cy="1767993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2748A30A-F008-60D9-886A-B4F3D7A84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07982" y="4403245"/>
                <a:ext cx="1783235" cy="17679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7F2CBBE-8762-75D7-AF5C-35B1621BA1DD}"/>
                  </a:ext>
                </a:extLst>
              </p:cNvPr>
              <p:cNvSpPr/>
              <p:nvPr/>
            </p:nvSpPr>
            <p:spPr>
              <a:xfrm>
                <a:off x="8740113" y="4751874"/>
                <a:ext cx="854050" cy="3048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947D1320-990F-3B9A-3C92-F42FCD6ED066}"/>
                </a:ext>
              </a:extLst>
            </p:cNvPr>
            <p:cNvSpPr/>
            <p:nvPr/>
          </p:nvSpPr>
          <p:spPr>
            <a:xfrm>
              <a:off x="2320413" y="3046032"/>
              <a:ext cx="599768" cy="5525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DC39800-1D39-ACE5-F6DD-0BC5EF3A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239" y="4137720"/>
            <a:ext cx="4275190" cy="2118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8B9FE2-BAD9-5386-2E0A-A6A9ECDCF855}"/>
              </a:ext>
            </a:extLst>
          </p:cNvPr>
          <p:cNvSpPr/>
          <p:nvPr/>
        </p:nvSpPr>
        <p:spPr>
          <a:xfrm>
            <a:off x="5417625" y="5541874"/>
            <a:ext cx="1641936" cy="22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5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38298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인바운드</a:t>
            </a:r>
            <a:r>
              <a:rPr lang="ko-KR" altLang="en-US" dirty="0"/>
              <a:t> 규칙 편집을 클릭합니다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39CB3D-D994-2205-8FAA-70C99F87EB54}"/>
              </a:ext>
            </a:extLst>
          </p:cNvPr>
          <p:cNvGrpSpPr/>
          <p:nvPr/>
        </p:nvGrpSpPr>
        <p:grpSpPr>
          <a:xfrm>
            <a:off x="273815" y="2738372"/>
            <a:ext cx="11644369" cy="3642676"/>
            <a:chOff x="273815" y="2738372"/>
            <a:chExt cx="11644369" cy="364267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E7444B-56A9-C9CF-625C-6D1BAB32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815" y="2738372"/>
              <a:ext cx="11644369" cy="3642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949268-F686-434E-E9CA-B19298BEFDC9}"/>
                </a:ext>
              </a:extLst>
            </p:cNvPr>
            <p:cNvSpPr/>
            <p:nvPr/>
          </p:nvSpPr>
          <p:spPr>
            <a:xfrm>
              <a:off x="10024037" y="3784847"/>
              <a:ext cx="1528865" cy="3840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4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0819" y="204038"/>
            <a:ext cx="1838004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Terminus.exe</a:t>
            </a:r>
            <a:endParaRPr lang="ko-KR" altLang="en-US" sz="2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F3926-C276-1DEC-FC95-2B44691ED148}"/>
              </a:ext>
            </a:extLst>
          </p:cNvPr>
          <p:cNvSpPr txBox="1"/>
          <p:nvPr/>
        </p:nvSpPr>
        <p:spPr>
          <a:xfrm>
            <a:off x="325120" y="812800"/>
            <a:ext cx="28777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설명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규칙 추가를 클릭합니다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20842C-7DC7-3905-B5D0-BCE633495A5C}"/>
              </a:ext>
            </a:extLst>
          </p:cNvPr>
          <p:cNvGrpSpPr/>
          <p:nvPr/>
        </p:nvGrpSpPr>
        <p:grpSpPr>
          <a:xfrm>
            <a:off x="325120" y="1796025"/>
            <a:ext cx="11114550" cy="4445820"/>
            <a:chOff x="325120" y="1796025"/>
            <a:chExt cx="11114550" cy="44458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A822254-8702-B3DA-663E-DA646F12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120" y="1796025"/>
              <a:ext cx="11114550" cy="44458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854F0C5-1FE7-EA26-01BC-D3BD80D20C26}"/>
                </a:ext>
              </a:extLst>
            </p:cNvPr>
            <p:cNvSpPr/>
            <p:nvPr/>
          </p:nvSpPr>
          <p:spPr>
            <a:xfrm>
              <a:off x="479959" y="5853186"/>
              <a:ext cx="886726" cy="2919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4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312</Words>
  <Application>Microsoft Office PowerPoint</Application>
  <PresentationFormat>와이드스크린</PresentationFormat>
  <Paragraphs>58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2024-01-05T04:52:52Z</dcterms:created>
  <dcterms:modified xsi:type="dcterms:W3CDTF">2024-01-05T05:22:46Z</dcterms:modified>
</cp:coreProperties>
</file>