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47" r:id="rId3"/>
    <p:sldId id="256" r:id="rId4"/>
    <p:sldId id="446" r:id="rId5"/>
    <p:sldId id="449" r:id="rId6"/>
    <p:sldId id="445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8" r:id="rId19"/>
    <p:sldId id="439" r:id="rId20"/>
    <p:sldId id="440" r:id="rId21"/>
    <p:sldId id="441" r:id="rId22"/>
    <p:sldId id="442" r:id="rId23"/>
    <p:sldId id="443" r:id="rId24"/>
    <p:sldId id="436" r:id="rId25"/>
    <p:sldId id="437" r:id="rId26"/>
    <p:sldId id="444" r:id="rId27"/>
    <p:sldId id="448" r:id="rId28"/>
    <p:sldId id="450" r:id="rId29"/>
    <p:sldId id="451" r:id="rId30"/>
    <p:sldId id="452" r:id="rId31"/>
    <p:sldId id="454" r:id="rId32"/>
    <p:sldId id="453" r:id="rId33"/>
    <p:sldId id="455" r:id="rId34"/>
    <p:sldId id="456" r:id="rId35"/>
    <p:sldId id="458" r:id="rId36"/>
    <p:sldId id="459" r:id="rId37"/>
    <p:sldId id="457" r:id="rId38"/>
    <p:sldId id="460" r:id="rId39"/>
    <p:sldId id="461" r:id="rId40"/>
    <p:sldId id="462" r:id="rId41"/>
    <p:sldId id="463" r:id="rId42"/>
    <p:sldId id="464" r:id="rId43"/>
    <p:sldId id="257" r:id="rId44"/>
    <p:sldId id="25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7A3FE-ABA0-4AA3-A7FD-29A13DD9A775}" v="1109" dt="2024-01-01T11:37:2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9F7A3FE-ABA0-4AA3-A7FD-29A13DD9A775}"/>
    <pc:docChg chg="undo custSel addSld delSld modSld sldOrd">
      <pc:chgData name="범수 김" userId="863329ffd88cf9fc" providerId="LiveId" clId="{F9F7A3FE-ABA0-4AA3-A7FD-29A13DD9A775}" dt="2024-01-01T11:54:39.530" v="11609" actId="208"/>
      <pc:docMkLst>
        <pc:docMk/>
      </pc:docMkLst>
      <pc:sldChg chg="addSp delSp modSp new del mod">
        <pc:chgData name="범수 김" userId="863329ffd88cf9fc" providerId="LiveId" clId="{F9F7A3FE-ABA0-4AA3-A7FD-29A13DD9A775}" dt="2024-01-01T04:34:51.179" v="9" actId="47"/>
        <pc:sldMkLst>
          <pc:docMk/>
          <pc:sldMk cId="1779686103" sldId="256"/>
        </pc:sldMkLst>
        <pc:spChg chg="del">
          <ac:chgData name="범수 김" userId="863329ffd88cf9fc" providerId="LiveId" clId="{F9F7A3FE-ABA0-4AA3-A7FD-29A13DD9A775}" dt="2024-01-01T04:34:32.626" v="1" actId="478"/>
          <ac:spMkLst>
            <pc:docMk/>
            <pc:sldMk cId="1779686103" sldId="256"/>
            <ac:spMk id="2" creationId="{328257DD-C8D1-0E90-F741-F9E0756320C2}"/>
          </ac:spMkLst>
        </pc:spChg>
        <pc:spChg chg="del">
          <ac:chgData name="범수 김" userId="863329ffd88cf9fc" providerId="LiveId" clId="{F9F7A3FE-ABA0-4AA3-A7FD-29A13DD9A775}" dt="2024-01-01T04:34:33.318" v="2" actId="478"/>
          <ac:spMkLst>
            <pc:docMk/>
            <pc:sldMk cId="1779686103" sldId="256"/>
            <ac:spMk id="3" creationId="{7094F978-E026-CFE6-EA39-5D58F78DFD2A}"/>
          </ac:spMkLst>
        </pc:spChg>
        <pc:spChg chg="add mod">
          <ac:chgData name="범수 김" userId="863329ffd88cf9fc" providerId="LiveId" clId="{F9F7A3FE-ABA0-4AA3-A7FD-29A13DD9A775}" dt="2024-01-01T04:34:46.834" v="7"/>
          <ac:spMkLst>
            <pc:docMk/>
            <pc:sldMk cId="1779686103" sldId="256"/>
            <ac:spMk id="4" creationId="{9BD5D81E-9AF5-D69A-80EC-899C4D1BB340}"/>
          </ac:spMkLst>
        </pc:spChg>
      </pc:sldChg>
      <pc:sldChg chg="addSp delSp modSp add mod">
        <pc:chgData name="범수 김" userId="863329ffd88cf9fc" providerId="LiveId" clId="{F9F7A3FE-ABA0-4AA3-A7FD-29A13DD9A775}" dt="2024-01-01T11:54:39.530" v="11609" actId="208"/>
        <pc:sldMkLst>
          <pc:docMk/>
          <pc:sldMk cId="2895922620" sldId="256"/>
        </pc:sldMkLst>
        <pc:spChg chg="add del mod">
          <ac:chgData name="범수 김" userId="863329ffd88cf9fc" providerId="LiveId" clId="{F9F7A3FE-ABA0-4AA3-A7FD-29A13DD9A775}" dt="2024-01-01T10:51:09.811" v="7062" actId="478"/>
          <ac:spMkLst>
            <pc:docMk/>
            <pc:sldMk cId="2895922620" sldId="256"/>
            <ac:spMk id="3" creationId="{F356EE59-B44A-2F68-A441-FAE40FF2A9A0}"/>
          </ac:spMkLst>
        </pc:spChg>
        <pc:spChg chg="add mod">
          <ac:chgData name="범수 김" userId="863329ffd88cf9fc" providerId="LiveId" clId="{F9F7A3FE-ABA0-4AA3-A7FD-29A13DD9A775}" dt="2024-01-01T10:51:35.988" v="7080" actId="1076"/>
          <ac:spMkLst>
            <pc:docMk/>
            <pc:sldMk cId="2895922620" sldId="256"/>
            <ac:spMk id="4" creationId="{6B7B124D-A1B3-AF8A-F8B6-158E07FDC2D5}"/>
          </ac:spMkLst>
        </pc:spChg>
        <pc:spChg chg="mod">
          <ac:chgData name="범수 김" userId="863329ffd88cf9fc" providerId="LiveId" clId="{F9F7A3FE-ABA0-4AA3-A7FD-29A13DD9A775}" dt="2024-01-01T10:51:15.018" v="7068" actId="1076"/>
          <ac:spMkLst>
            <pc:docMk/>
            <pc:sldMk cId="2895922620" sldId="256"/>
            <ac:spMk id="5" creationId="{A389414F-66B7-1262-7F78-D45BD7660CF6}"/>
          </ac:spMkLst>
        </pc:spChg>
        <pc:spChg chg="add mod">
          <ac:chgData name="범수 김" userId="863329ffd88cf9fc" providerId="LiveId" clId="{F9F7A3FE-ABA0-4AA3-A7FD-29A13DD9A775}" dt="2024-01-01T11:54:36.021" v="11607" actId="1076"/>
          <ac:spMkLst>
            <pc:docMk/>
            <pc:sldMk cId="2895922620" sldId="256"/>
            <ac:spMk id="6" creationId="{6F408D27-C52B-451E-C956-1E45AE6773F7}"/>
          </ac:spMkLst>
        </pc:spChg>
        <pc:spChg chg="add mod">
          <ac:chgData name="범수 김" userId="863329ffd88cf9fc" providerId="LiveId" clId="{F9F7A3FE-ABA0-4AA3-A7FD-29A13DD9A775}" dt="2024-01-01T11:54:39.530" v="11609" actId="208"/>
          <ac:spMkLst>
            <pc:docMk/>
            <pc:sldMk cId="2895922620" sldId="256"/>
            <ac:spMk id="8" creationId="{B5C791DE-320A-643A-AF63-F48FAF2C8441}"/>
          </ac:spMkLst>
        </pc:spChg>
      </pc:sldChg>
      <pc:sldChg chg="add">
        <pc:chgData name="범수 김" userId="863329ffd88cf9fc" providerId="LiveId" clId="{F9F7A3FE-ABA0-4AA3-A7FD-29A13DD9A775}" dt="2024-01-01T04:34:34.339" v="3"/>
        <pc:sldMkLst>
          <pc:docMk/>
          <pc:sldMk cId="4114117080" sldId="257"/>
        </pc:sldMkLst>
      </pc:sldChg>
      <pc:sldChg chg="add">
        <pc:chgData name="범수 김" userId="863329ffd88cf9fc" providerId="LiveId" clId="{F9F7A3FE-ABA0-4AA3-A7FD-29A13DD9A775}" dt="2024-01-01T04:34:34.488" v="4"/>
        <pc:sldMkLst>
          <pc:docMk/>
          <pc:sldMk cId="1149189094" sldId="258"/>
        </pc:sldMkLst>
      </pc:sldChg>
      <pc:sldChg chg="modSp add del mod">
        <pc:chgData name="범수 김" userId="863329ffd88cf9fc" providerId="LiveId" clId="{F9F7A3FE-ABA0-4AA3-A7FD-29A13DD9A775}" dt="2024-01-01T04:34:56.211" v="16" actId="20577"/>
        <pc:sldMkLst>
          <pc:docMk/>
          <pc:sldMk cId="1869551119" sldId="424"/>
        </pc:sldMkLst>
        <pc:spChg chg="mod">
          <ac:chgData name="범수 김" userId="863329ffd88cf9fc" providerId="LiveId" clId="{F9F7A3FE-ABA0-4AA3-A7FD-29A13DD9A775}" dt="2024-01-01T04:34:56.211" v="16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F9F7A3FE-ABA0-4AA3-A7FD-29A13DD9A775}" dt="2024-01-01T04:40:47.024" v="753" actId="20577"/>
        <pc:sldMkLst>
          <pc:docMk/>
          <pc:sldMk cId="1101636441" sldId="425"/>
        </pc:sldMkLst>
        <pc:spChg chg="add mod">
          <ac:chgData name="범수 김" userId="863329ffd88cf9fc" providerId="LiveId" clId="{F9F7A3FE-ABA0-4AA3-A7FD-29A13DD9A775}" dt="2024-01-01T04:40:47.024" v="753" actId="20577"/>
          <ac:spMkLst>
            <pc:docMk/>
            <pc:sldMk cId="1101636441" sldId="425"/>
            <ac:spMk id="2" creationId="{C94CED9D-E39E-4329-7D7E-090A3251BE7A}"/>
          </ac:spMkLst>
        </pc:spChg>
        <pc:spChg chg="mod">
          <ac:chgData name="범수 김" userId="863329ffd88cf9fc" providerId="LiveId" clId="{F9F7A3FE-ABA0-4AA3-A7FD-29A13DD9A775}" dt="2024-01-01T04:35:28.068" v="58" actId="1076"/>
          <ac:spMkLst>
            <pc:docMk/>
            <pc:sldMk cId="1101636441" sldId="425"/>
            <ac:spMk id="5" creationId="{A389414F-66B7-1262-7F78-D45BD7660CF6}"/>
          </ac:spMkLst>
        </pc:spChg>
      </pc:sldChg>
      <pc:sldChg chg="modSp add mod">
        <pc:chgData name="범수 김" userId="863329ffd88cf9fc" providerId="LiveId" clId="{F9F7A3FE-ABA0-4AA3-A7FD-29A13DD9A775}" dt="2024-01-01T04:41:40.848" v="791" actId="12789"/>
        <pc:sldMkLst>
          <pc:docMk/>
          <pc:sldMk cId="1375770909" sldId="426"/>
        </pc:sldMkLst>
        <pc:spChg chg="mod">
          <ac:chgData name="범수 김" userId="863329ffd88cf9fc" providerId="LiveId" clId="{F9F7A3FE-ABA0-4AA3-A7FD-29A13DD9A775}" dt="2024-01-01T04:41:40.848" v="791" actId="12789"/>
          <ac:spMkLst>
            <pc:docMk/>
            <pc:sldMk cId="1375770909" sldId="42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9F7A3FE-ABA0-4AA3-A7FD-29A13DD9A775}" dt="2024-01-01T04:44:50.793" v="1660" actId="20577"/>
        <pc:sldMkLst>
          <pc:docMk/>
          <pc:sldMk cId="985023883" sldId="427"/>
        </pc:sldMkLst>
        <pc:spChg chg="add mod">
          <ac:chgData name="범수 김" userId="863329ffd88cf9fc" providerId="LiveId" clId="{F9F7A3FE-ABA0-4AA3-A7FD-29A13DD9A775}" dt="2024-01-01T04:44:50.793" v="1660" actId="20577"/>
          <ac:spMkLst>
            <pc:docMk/>
            <pc:sldMk cId="985023883" sldId="427"/>
            <ac:spMk id="2" creationId="{FA77A8CA-72A1-4322-6FFD-2E67FFB1E8F9}"/>
          </ac:spMkLst>
        </pc:spChg>
        <pc:spChg chg="mod">
          <ac:chgData name="범수 김" userId="863329ffd88cf9fc" providerId="LiveId" clId="{F9F7A3FE-ABA0-4AA3-A7FD-29A13DD9A775}" dt="2024-01-01T04:41:51.201" v="800" actId="1076"/>
          <ac:spMkLst>
            <pc:docMk/>
            <pc:sldMk cId="985023883" sldId="427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9F7A3FE-ABA0-4AA3-A7FD-29A13DD9A775}" dt="2024-01-01T04:46:19.365" v="1711" actId="12788"/>
        <pc:sldMkLst>
          <pc:docMk/>
          <pc:sldMk cId="50204246" sldId="428"/>
        </pc:sldMkLst>
        <pc:spChg chg="add del mod">
          <ac:chgData name="범수 김" userId="863329ffd88cf9fc" providerId="LiveId" clId="{F9F7A3FE-ABA0-4AA3-A7FD-29A13DD9A775}" dt="2024-01-01T04:46:18.306" v="1709"/>
          <ac:spMkLst>
            <pc:docMk/>
            <pc:sldMk cId="50204246" sldId="428"/>
            <ac:spMk id="2" creationId="{E001752C-7B5F-4656-67F9-FBB6DDB2313A}"/>
          </ac:spMkLst>
        </pc:spChg>
        <pc:spChg chg="mod">
          <ac:chgData name="범수 김" userId="863329ffd88cf9fc" providerId="LiveId" clId="{F9F7A3FE-ABA0-4AA3-A7FD-29A13DD9A775}" dt="2024-01-01T04:46:19.365" v="1711" actId="12788"/>
          <ac:spMkLst>
            <pc:docMk/>
            <pc:sldMk cId="50204246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9F7A3FE-ABA0-4AA3-A7FD-29A13DD9A775}" dt="2024-01-01T04:51:25.595" v="3149" actId="20577"/>
        <pc:sldMkLst>
          <pc:docMk/>
          <pc:sldMk cId="1919598113" sldId="429"/>
        </pc:sldMkLst>
        <pc:spChg chg="add mod">
          <ac:chgData name="범수 김" userId="863329ffd88cf9fc" providerId="LiveId" clId="{F9F7A3FE-ABA0-4AA3-A7FD-29A13DD9A775}" dt="2024-01-01T04:51:25.595" v="3149" actId="20577"/>
          <ac:spMkLst>
            <pc:docMk/>
            <pc:sldMk cId="1919598113" sldId="429"/>
            <ac:spMk id="2" creationId="{137E8A14-F6F0-F972-4D1C-09134094BC3D}"/>
          </ac:spMkLst>
        </pc:spChg>
        <pc:spChg chg="mod">
          <ac:chgData name="범수 김" userId="863329ffd88cf9fc" providerId="LiveId" clId="{F9F7A3FE-ABA0-4AA3-A7FD-29A13DD9A775}" dt="2024-01-01T04:46:22.388" v="1717"/>
          <ac:spMkLst>
            <pc:docMk/>
            <pc:sldMk cId="1919598113" sldId="429"/>
            <ac:spMk id="5" creationId="{A389414F-66B7-1262-7F78-D45BD7660CF6}"/>
          </ac:spMkLst>
        </pc:spChg>
      </pc:sldChg>
      <pc:sldChg chg="modSp add mod">
        <pc:chgData name="범수 김" userId="863329ffd88cf9fc" providerId="LiveId" clId="{F9F7A3FE-ABA0-4AA3-A7FD-29A13DD9A775}" dt="2024-01-01T04:55:33.914" v="4005" actId="12789"/>
        <pc:sldMkLst>
          <pc:docMk/>
          <pc:sldMk cId="330249305" sldId="430"/>
        </pc:sldMkLst>
        <pc:spChg chg="mod">
          <ac:chgData name="범수 김" userId="863329ffd88cf9fc" providerId="LiveId" clId="{F9F7A3FE-ABA0-4AA3-A7FD-29A13DD9A775}" dt="2024-01-01T04:55:33.914" v="4005" actId="12789"/>
          <ac:spMkLst>
            <pc:docMk/>
            <pc:sldMk cId="330249305" sldId="43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9F7A3FE-ABA0-4AA3-A7FD-29A13DD9A775}" dt="2024-01-01T05:09:07.296" v="5218" actId="20577"/>
        <pc:sldMkLst>
          <pc:docMk/>
          <pc:sldMk cId="3090515479" sldId="431"/>
        </pc:sldMkLst>
        <pc:spChg chg="add mod">
          <ac:chgData name="범수 김" userId="863329ffd88cf9fc" providerId="LiveId" clId="{F9F7A3FE-ABA0-4AA3-A7FD-29A13DD9A775}" dt="2024-01-01T05:09:07.296" v="5218" actId="20577"/>
          <ac:spMkLst>
            <pc:docMk/>
            <pc:sldMk cId="3090515479" sldId="431"/>
            <ac:spMk id="2" creationId="{7C4CA874-A2E0-1952-B8B4-DF4376D7EEC7}"/>
          </ac:spMkLst>
        </pc:spChg>
        <pc:spChg chg="mod">
          <ac:chgData name="범수 김" userId="863329ffd88cf9fc" providerId="LiveId" clId="{F9F7A3FE-ABA0-4AA3-A7FD-29A13DD9A775}" dt="2024-01-01T04:51:47.436" v="3189" actId="1076"/>
          <ac:spMkLst>
            <pc:docMk/>
            <pc:sldMk cId="3090515479" sldId="431"/>
            <ac:spMk id="5" creationId="{A389414F-66B7-1262-7F78-D45BD7660CF6}"/>
          </ac:spMkLst>
        </pc:spChg>
      </pc:sldChg>
      <pc:sldChg chg="modSp add mod">
        <pc:chgData name="범수 김" userId="863329ffd88cf9fc" providerId="LiveId" clId="{F9F7A3FE-ABA0-4AA3-A7FD-29A13DD9A775}" dt="2024-01-01T04:56:24.220" v="4126" actId="12789"/>
        <pc:sldMkLst>
          <pc:docMk/>
          <pc:sldMk cId="3180511632" sldId="432"/>
        </pc:sldMkLst>
        <pc:spChg chg="mod">
          <ac:chgData name="범수 김" userId="863329ffd88cf9fc" providerId="LiveId" clId="{F9F7A3FE-ABA0-4AA3-A7FD-29A13DD9A775}" dt="2024-01-01T04:56:24.220" v="4126" actId="12789"/>
          <ac:spMkLst>
            <pc:docMk/>
            <pc:sldMk cId="3180511632" sldId="43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9F7A3FE-ABA0-4AA3-A7FD-29A13DD9A775}" dt="2024-01-01T10:53:45.836" v="7415"/>
        <pc:sldMkLst>
          <pc:docMk/>
          <pc:sldMk cId="3355058591" sldId="433"/>
        </pc:sldMkLst>
        <pc:spChg chg="add mod">
          <ac:chgData name="범수 김" userId="863329ffd88cf9fc" providerId="LiveId" clId="{F9F7A3FE-ABA0-4AA3-A7FD-29A13DD9A775}" dt="2024-01-01T10:53:45.836" v="7415"/>
          <ac:spMkLst>
            <pc:docMk/>
            <pc:sldMk cId="3355058591" sldId="433"/>
            <ac:spMk id="2" creationId="{87722775-D729-F07F-84A5-22F30346141C}"/>
          </ac:spMkLst>
        </pc:spChg>
        <pc:spChg chg="mod">
          <ac:chgData name="범수 김" userId="863329ffd88cf9fc" providerId="LiveId" clId="{F9F7A3FE-ABA0-4AA3-A7FD-29A13DD9A775}" dt="2024-01-01T04:56:29.962" v="4132" actId="1076"/>
          <ac:spMkLst>
            <pc:docMk/>
            <pc:sldMk cId="3355058591" sldId="433"/>
            <ac:spMk id="5" creationId="{A389414F-66B7-1262-7F78-D45BD7660CF6}"/>
          </ac:spMkLst>
        </pc:spChg>
      </pc:sldChg>
      <pc:sldChg chg="modSp add mod">
        <pc:chgData name="범수 김" userId="863329ffd88cf9fc" providerId="LiveId" clId="{F9F7A3FE-ABA0-4AA3-A7FD-29A13DD9A775}" dt="2024-01-01T05:08:06.667" v="4997" actId="12789"/>
        <pc:sldMkLst>
          <pc:docMk/>
          <pc:sldMk cId="357038382" sldId="434"/>
        </pc:sldMkLst>
        <pc:spChg chg="mod">
          <ac:chgData name="범수 김" userId="863329ffd88cf9fc" providerId="LiveId" clId="{F9F7A3FE-ABA0-4AA3-A7FD-29A13DD9A775}" dt="2024-01-01T05:08:06.667" v="4997" actId="12789"/>
          <ac:spMkLst>
            <pc:docMk/>
            <pc:sldMk cId="357038382" sldId="434"/>
            <ac:spMk id="5" creationId="{A389414F-66B7-1262-7F78-D45BD7660CF6}"/>
          </ac:spMkLst>
        </pc:spChg>
      </pc:sldChg>
      <pc:sldChg chg="addSp delSp modSp add mod ord">
        <pc:chgData name="범수 김" userId="863329ffd88cf9fc" providerId="LiveId" clId="{F9F7A3FE-ABA0-4AA3-A7FD-29A13DD9A775}" dt="2024-01-01T10:36:02.001" v="6145" actId="478"/>
        <pc:sldMkLst>
          <pc:docMk/>
          <pc:sldMk cId="3586519180" sldId="435"/>
        </pc:sldMkLst>
        <pc:spChg chg="add mod topLvl">
          <ac:chgData name="범수 김" userId="863329ffd88cf9fc" providerId="LiveId" clId="{F9F7A3FE-ABA0-4AA3-A7FD-29A13DD9A775}" dt="2024-01-01T05:30:33.107" v="6140" actId="20577"/>
          <ac:spMkLst>
            <pc:docMk/>
            <pc:sldMk cId="3586519180" sldId="435"/>
            <ac:spMk id="2" creationId="{A76872C3-74B0-1B3E-EF7D-489AF952C41E}"/>
          </ac:spMkLst>
        </pc:spChg>
        <pc:spChg chg="mod">
          <ac:chgData name="범수 김" userId="863329ffd88cf9fc" providerId="LiveId" clId="{F9F7A3FE-ABA0-4AA3-A7FD-29A13DD9A775}" dt="2024-01-01T05:08:09.811" v="5008" actId="20577"/>
          <ac:spMkLst>
            <pc:docMk/>
            <pc:sldMk cId="3586519180" sldId="435"/>
            <ac:spMk id="5" creationId="{A389414F-66B7-1262-7F78-D45BD7660CF6}"/>
          </ac:spMkLst>
        </pc:spChg>
        <pc:spChg chg="add mod">
          <ac:chgData name="범수 김" userId="863329ffd88cf9fc" providerId="LiveId" clId="{F9F7A3FE-ABA0-4AA3-A7FD-29A13DD9A775}" dt="2024-01-01T05:02:30.845" v="4841" actId="165"/>
          <ac:spMkLst>
            <pc:docMk/>
            <pc:sldMk cId="3586519180" sldId="435"/>
            <ac:spMk id="6" creationId="{FB072C87-369C-1090-D8DB-E96827D87B1E}"/>
          </ac:spMkLst>
        </pc:spChg>
        <pc:spChg chg="add mod">
          <ac:chgData name="범수 김" userId="863329ffd88cf9fc" providerId="LiveId" clId="{F9F7A3FE-ABA0-4AA3-A7FD-29A13DD9A775}" dt="2024-01-01T05:02:30.845" v="4841" actId="165"/>
          <ac:spMkLst>
            <pc:docMk/>
            <pc:sldMk cId="3586519180" sldId="435"/>
            <ac:spMk id="8" creationId="{3AB483E5-5D3D-AEA2-3BD0-36BC768083CB}"/>
          </ac:spMkLst>
        </pc:spChg>
        <pc:spChg chg="add del mod">
          <ac:chgData name="범수 김" userId="863329ffd88cf9fc" providerId="LiveId" clId="{F9F7A3FE-ABA0-4AA3-A7FD-29A13DD9A775}" dt="2024-01-01T05:02:22.943" v="4835" actId="21"/>
          <ac:spMkLst>
            <pc:docMk/>
            <pc:sldMk cId="3586519180" sldId="435"/>
            <ac:spMk id="12" creationId="{941108AA-1D50-CABF-6A87-4F79E6808784}"/>
          </ac:spMkLst>
        </pc:spChg>
        <pc:spChg chg="add mod">
          <ac:chgData name="범수 김" userId="863329ffd88cf9fc" providerId="LiveId" clId="{F9F7A3FE-ABA0-4AA3-A7FD-29A13DD9A775}" dt="2024-01-01T05:02:30.845" v="4841" actId="165"/>
          <ac:spMkLst>
            <pc:docMk/>
            <pc:sldMk cId="3586519180" sldId="435"/>
            <ac:spMk id="13" creationId="{8D591851-979C-DAE6-CD2F-72AB5ECD52CB}"/>
          </ac:spMkLst>
        </pc:spChg>
        <pc:spChg chg="add mod">
          <ac:chgData name="범수 김" userId="863329ffd88cf9fc" providerId="LiveId" clId="{F9F7A3FE-ABA0-4AA3-A7FD-29A13DD9A775}" dt="2024-01-01T05:07:02.045" v="4904" actId="164"/>
          <ac:spMkLst>
            <pc:docMk/>
            <pc:sldMk cId="3586519180" sldId="435"/>
            <ac:spMk id="17" creationId="{DE63C0E0-765F-CE11-232C-8FB2C417FF15}"/>
          </ac:spMkLst>
        </pc:spChg>
        <pc:grpChg chg="add mod">
          <ac:chgData name="범수 김" userId="863329ffd88cf9fc" providerId="LiveId" clId="{F9F7A3FE-ABA0-4AA3-A7FD-29A13DD9A775}" dt="2024-01-01T05:02:30.845" v="4841" actId="165"/>
          <ac:grpSpMkLst>
            <pc:docMk/>
            <pc:sldMk cId="3586519180" sldId="435"/>
            <ac:grpSpMk id="7" creationId="{5728DCA3-C1F3-8AFE-E385-660193659013}"/>
          </ac:grpSpMkLst>
        </pc:grpChg>
        <pc:grpChg chg="add mod topLvl">
          <ac:chgData name="범수 김" userId="863329ffd88cf9fc" providerId="LiveId" clId="{F9F7A3FE-ABA0-4AA3-A7FD-29A13DD9A775}" dt="2024-01-01T05:02:32.016" v="4842" actId="164"/>
          <ac:grpSpMkLst>
            <pc:docMk/>
            <pc:sldMk cId="3586519180" sldId="435"/>
            <ac:grpSpMk id="9" creationId="{62A953CC-BBD6-468F-12F5-C4C47CA3254D}"/>
          </ac:grpSpMkLst>
        </pc:grpChg>
        <pc:grpChg chg="add mod topLvl">
          <ac:chgData name="범수 김" userId="863329ffd88cf9fc" providerId="LiveId" clId="{F9F7A3FE-ABA0-4AA3-A7FD-29A13DD9A775}" dt="2024-01-01T05:02:32.016" v="4842" actId="164"/>
          <ac:grpSpMkLst>
            <pc:docMk/>
            <pc:sldMk cId="3586519180" sldId="435"/>
            <ac:grpSpMk id="14" creationId="{659228FB-E22A-3ACC-CB03-1F2DC0F87272}"/>
          </ac:grpSpMkLst>
        </pc:grpChg>
        <pc:grpChg chg="add del mod">
          <ac:chgData name="범수 김" userId="863329ffd88cf9fc" providerId="LiveId" clId="{F9F7A3FE-ABA0-4AA3-A7FD-29A13DD9A775}" dt="2024-01-01T05:02:30.845" v="4841" actId="165"/>
          <ac:grpSpMkLst>
            <pc:docMk/>
            <pc:sldMk cId="3586519180" sldId="435"/>
            <ac:grpSpMk id="15" creationId="{0098AE4D-53E5-EE92-75C4-0609310C054E}"/>
          </ac:grpSpMkLst>
        </pc:grpChg>
        <pc:grpChg chg="add mod">
          <ac:chgData name="범수 김" userId="863329ffd88cf9fc" providerId="LiveId" clId="{F9F7A3FE-ABA0-4AA3-A7FD-29A13DD9A775}" dt="2024-01-01T05:07:02.045" v="4904" actId="164"/>
          <ac:grpSpMkLst>
            <pc:docMk/>
            <pc:sldMk cId="3586519180" sldId="435"/>
            <ac:grpSpMk id="16" creationId="{9D9DC51F-CD8A-B749-B142-752CE963AA71}"/>
          </ac:grpSpMkLst>
        </pc:grpChg>
        <pc:grpChg chg="add mod">
          <ac:chgData name="범수 김" userId="863329ffd88cf9fc" providerId="LiveId" clId="{F9F7A3FE-ABA0-4AA3-A7FD-29A13DD9A775}" dt="2024-01-01T05:07:11.513" v="4908" actId="164"/>
          <ac:grpSpMkLst>
            <pc:docMk/>
            <pc:sldMk cId="3586519180" sldId="435"/>
            <ac:grpSpMk id="18" creationId="{75D0B71E-B6A4-C9E2-B7F6-E1DB2BCD3D28}"/>
          </ac:grpSpMkLst>
        </pc:grpChg>
        <pc:grpChg chg="add mod">
          <ac:chgData name="범수 김" userId="863329ffd88cf9fc" providerId="LiveId" clId="{F9F7A3FE-ABA0-4AA3-A7FD-29A13DD9A775}" dt="2024-01-01T05:07:13.087" v="4909" actId="1076"/>
          <ac:grpSpMkLst>
            <pc:docMk/>
            <pc:sldMk cId="3586519180" sldId="435"/>
            <ac:grpSpMk id="21" creationId="{20B121C1-6569-B984-D4FF-FA56423B89A4}"/>
          </ac:grpSpMkLst>
        </pc:grpChg>
        <pc:picChg chg="add mod">
          <ac:chgData name="범수 김" userId="863329ffd88cf9fc" providerId="LiveId" clId="{F9F7A3FE-ABA0-4AA3-A7FD-29A13DD9A775}" dt="2024-01-01T05:02:30.845" v="4841" actId="165"/>
          <ac:picMkLst>
            <pc:docMk/>
            <pc:sldMk cId="3586519180" sldId="435"/>
            <ac:picMk id="4" creationId="{BC7D341F-1EEB-8E43-C146-4CFEA8C2C94F}"/>
          </ac:picMkLst>
        </pc:picChg>
        <pc:picChg chg="add mod">
          <ac:chgData name="범수 김" userId="863329ffd88cf9fc" providerId="LiveId" clId="{F9F7A3FE-ABA0-4AA3-A7FD-29A13DD9A775}" dt="2024-01-01T05:02:30.845" v="4841" actId="165"/>
          <ac:picMkLst>
            <pc:docMk/>
            <pc:sldMk cId="3586519180" sldId="435"/>
            <ac:picMk id="11" creationId="{95F14E87-5615-1DA7-189A-E1B454A86F93}"/>
          </ac:picMkLst>
        </pc:picChg>
        <pc:picChg chg="add mod">
          <ac:chgData name="범수 김" userId="863329ffd88cf9fc" providerId="LiveId" clId="{F9F7A3FE-ABA0-4AA3-A7FD-29A13DD9A775}" dt="2024-01-01T05:07:11.513" v="4908" actId="164"/>
          <ac:picMkLst>
            <pc:docMk/>
            <pc:sldMk cId="3586519180" sldId="435"/>
            <ac:picMk id="20" creationId="{BD781089-D0A0-30B8-1D37-5675D2026C16}"/>
          </ac:picMkLst>
        </pc:picChg>
        <pc:picChg chg="add del">
          <ac:chgData name="범수 김" userId="863329ffd88cf9fc" providerId="LiveId" clId="{F9F7A3FE-ABA0-4AA3-A7FD-29A13DD9A775}" dt="2024-01-01T10:36:02.001" v="6145" actId="478"/>
          <ac:picMkLst>
            <pc:docMk/>
            <pc:sldMk cId="3586519180" sldId="435"/>
            <ac:picMk id="23" creationId="{A5DC1C17-CB31-33B8-F4FF-40F13209CE1F}"/>
          </ac:picMkLst>
        </pc:picChg>
      </pc:sldChg>
      <pc:sldChg chg="modSp add del mod">
        <pc:chgData name="범수 김" userId="863329ffd88cf9fc" providerId="LiveId" clId="{F9F7A3FE-ABA0-4AA3-A7FD-29A13DD9A775}" dt="2024-01-01T05:08:02.147" v="4988" actId="47"/>
        <pc:sldMkLst>
          <pc:docMk/>
          <pc:sldMk cId="2484050284" sldId="436"/>
        </pc:sldMkLst>
        <pc:spChg chg="mod">
          <ac:chgData name="범수 김" userId="863329ffd88cf9fc" providerId="LiveId" clId="{F9F7A3FE-ABA0-4AA3-A7FD-29A13DD9A775}" dt="2024-01-01T05:07:59.587" v="4987" actId="20577"/>
          <ac:spMkLst>
            <pc:docMk/>
            <pc:sldMk cId="2484050284" sldId="436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9F7A3FE-ABA0-4AA3-A7FD-29A13DD9A775}" dt="2024-01-01T05:30:10.009" v="6092"/>
        <pc:sldMkLst>
          <pc:docMk/>
          <pc:sldMk cId="3402714303" sldId="436"/>
        </pc:sldMkLst>
        <pc:spChg chg="mod">
          <ac:chgData name="범수 김" userId="863329ffd88cf9fc" providerId="LiveId" clId="{F9F7A3FE-ABA0-4AA3-A7FD-29A13DD9A775}" dt="2024-01-01T05:09:30.418" v="5235"/>
          <ac:spMkLst>
            <pc:docMk/>
            <pc:sldMk cId="3402714303" sldId="436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F9F7A3FE-ABA0-4AA3-A7FD-29A13DD9A775}" dt="2024-01-01T05:30:10.009" v="6092"/>
        <pc:sldMkLst>
          <pc:docMk/>
          <pc:sldMk cId="3299025714" sldId="437"/>
        </pc:sldMkLst>
        <pc:spChg chg="add mod">
          <ac:chgData name="범수 김" userId="863329ffd88cf9fc" providerId="LiveId" clId="{F9F7A3FE-ABA0-4AA3-A7FD-29A13DD9A775}" dt="2024-01-01T05:30:07.221" v="6090" actId="20577"/>
          <ac:spMkLst>
            <pc:docMk/>
            <pc:sldMk cId="3299025714" sldId="437"/>
            <ac:spMk id="2" creationId="{F3C90D0A-5A87-309F-7378-2008B3874C2D}"/>
          </ac:spMkLst>
        </pc:spChg>
        <pc:spChg chg="mod">
          <ac:chgData name="범수 김" userId="863329ffd88cf9fc" providerId="LiveId" clId="{F9F7A3FE-ABA0-4AA3-A7FD-29A13DD9A775}" dt="2024-01-01T05:09:36.753" v="5241" actId="1076"/>
          <ac:spMkLst>
            <pc:docMk/>
            <pc:sldMk cId="3299025714" sldId="437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9F7A3FE-ABA0-4AA3-A7FD-29A13DD9A775}" dt="2024-01-01T10:41:33.949" v="6405" actId="164"/>
        <pc:sldMkLst>
          <pc:docMk/>
          <pc:sldMk cId="3507318092" sldId="438"/>
        </pc:sldMkLst>
        <pc:spChg chg="mod">
          <ac:chgData name="범수 김" userId="863329ffd88cf9fc" providerId="LiveId" clId="{F9F7A3FE-ABA0-4AA3-A7FD-29A13DD9A775}" dt="2024-01-01T10:41:33.949" v="6405" actId="164"/>
          <ac:spMkLst>
            <pc:docMk/>
            <pc:sldMk cId="3507318092" sldId="438"/>
            <ac:spMk id="2" creationId="{A76872C3-74B0-1B3E-EF7D-489AF952C41E}"/>
          </ac:spMkLst>
        </pc:spChg>
        <pc:spChg chg="add mod">
          <ac:chgData name="범수 김" userId="863329ffd88cf9fc" providerId="LiveId" clId="{F9F7A3FE-ABA0-4AA3-A7FD-29A13DD9A775}" dt="2024-01-01T10:37:38.369" v="6186" actId="571"/>
          <ac:spMkLst>
            <pc:docMk/>
            <pc:sldMk cId="3507318092" sldId="438"/>
            <ac:spMk id="3" creationId="{35B657FF-6D39-6621-E92E-2E2219B2E821}"/>
          </ac:spMkLst>
        </pc:spChg>
        <pc:spChg chg="add mod">
          <ac:chgData name="범수 김" userId="863329ffd88cf9fc" providerId="LiveId" clId="{F9F7A3FE-ABA0-4AA3-A7FD-29A13DD9A775}" dt="2024-01-01T10:41:33.949" v="6405" actId="164"/>
          <ac:spMkLst>
            <pc:docMk/>
            <pc:sldMk cId="3507318092" sldId="438"/>
            <ac:spMk id="15" creationId="{10B31E04-4D54-055C-6F7D-099881241F24}"/>
          </ac:spMkLst>
        </pc:spChg>
        <pc:spChg chg="add del mod">
          <ac:chgData name="범수 김" userId="863329ffd88cf9fc" providerId="LiveId" clId="{F9F7A3FE-ABA0-4AA3-A7FD-29A13DD9A775}" dt="2024-01-01T10:41:24.356" v="6399" actId="21"/>
          <ac:spMkLst>
            <pc:docMk/>
            <pc:sldMk cId="3507318092" sldId="438"/>
            <ac:spMk id="24" creationId="{CF19235A-0AE9-5394-EC50-57D66C3F9340}"/>
          </ac:spMkLst>
        </pc:spChg>
        <pc:spChg chg="add mod">
          <ac:chgData name="범수 김" userId="863329ffd88cf9fc" providerId="LiveId" clId="{F9F7A3FE-ABA0-4AA3-A7FD-29A13DD9A775}" dt="2024-01-01T10:41:33.949" v="6405" actId="164"/>
          <ac:spMkLst>
            <pc:docMk/>
            <pc:sldMk cId="3507318092" sldId="438"/>
            <ac:spMk id="27" creationId="{35F21FB5-DE6F-C34C-9550-4356E85D2033}"/>
          </ac:spMkLst>
        </pc:spChg>
        <pc:grpChg chg="del">
          <ac:chgData name="범수 김" userId="863329ffd88cf9fc" providerId="LiveId" clId="{F9F7A3FE-ABA0-4AA3-A7FD-29A13DD9A775}" dt="2024-01-01T10:36:03.388" v="6146" actId="478"/>
          <ac:grpSpMkLst>
            <pc:docMk/>
            <pc:sldMk cId="3507318092" sldId="438"/>
            <ac:grpSpMk id="7" creationId="{5728DCA3-C1F3-8AFE-E385-660193659013}"/>
          </ac:grpSpMkLst>
        </pc:grpChg>
        <pc:grpChg chg="add mod">
          <ac:chgData name="범수 김" userId="863329ffd88cf9fc" providerId="LiveId" clId="{F9F7A3FE-ABA0-4AA3-A7FD-29A13DD9A775}" dt="2024-01-01T10:37:34.409" v="6184" actId="164"/>
          <ac:grpSpMkLst>
            <pc:docMk/>
            <pc:sldMk cId="3507318092" sldId="438"/>
            <ac:grpSpMk id="19" creationId="{40B44602-C866-628A-EFF1-3F37A1A5F744}"/>
          </ac:grpSpMkLst>
        </pc:grpChg>
        <pc:grpChg chg="del">
          <ac:chgData name="범수 김" userId="863329ffd88cf9fc" providerId="LiveId" clId="{F9F7A3FE-ABA0-4AA3-A7FD-29A13DD9A775}" dt="2024-01-01T10:36:04.472" v="6147" actId="478"/>
          <ac:grpSpMkLst>
            <pc:docMk/>
            <pc:sldMk cId="3507318092" sldId="438"/>
            <ac:grpSpMk id="21" creationId="{20B121C1-6569-B984-D4FF-FA56423B89A4}"/>
          </ac:grpSpMkLst>
        </pc:grpChg>
        <pc:grpChg chg="add mod">
          <ac:chgData name="범수 김" userId="863329ffd88cf9fc" providerId="LiveId" clId="{F9F7A3FE-ABA0-4AA3-A7FD-29A13DD9A775}" dt="2024-01-01T10:41:33.949" v="6405" actId="164"/>
          <ac:grpSpMkLst>
            <pc:docMk/>
            <pc:sldMk cId="3507318092" sldId="438"/>
            <ac:grpSpMk id="22" creationId="{DA0F3DDD-D6B1-066E-2C29-625435DFE857}"/>
          </ac:grpSpMkLst>
        </pc:grpChg>
        <pc:grpChg chg="add mod">
          <ac:chgData name="범수 김" userId="863329ffd88cf9fc" providerId="LiveId" clId="{F9F7A3FE-ABA0-4AA3-A7FD-29A13DD9A775}" dt="2024-01-01T10:41:33.949" v="6405" actId="164"/>
          <ac:grpSpMkLst>
            <pc:docMk/>
            <pc:sldMk cId="3507318092" sldId="438"/>
            <ac:grpSpMk id="28" creationId="{0A32ADAB-9A70-2A54-A77F-B6CBBC2CE32D}"/>
          </ac:grpSpMkLst>
        </pc:grpChg>
        <pc:picChg chg="del">
          <ac:chgData name="범수 김" userId="863329ffd88cf9fc" providerId="LiveId" clId="{F9F7A3FE-ABA0-4AA3-A7FD-29A13DD9A775}" dt="2024-01-01T10:36:03.388" v="6146" actId="478"/>
          <ac:picMkLst>
            <pc:docMk/>
            <pc:sldMk cId="3507318092" sldId="438"/>
            <ac:picMk id="4" creationId="{BC7D341F-1EEB-8E43-C146-4CFEA8C2C94F}"/>
          </ac:picMkLst>
        </pc:picChg>
        <pc:picChg chg="add del mod">
          <ac:chgData name="범수 김" userId="863329ffd88cf9fc" providerId="LiveId" clId="{F9F7A3FE-ABA0-4AA3-A7FD-29A13DD9A775}" dt="2024-01-01T10:40:58.733" v="6396" actId="478"/>
          <ac:picMkLst>
            <pc:docMk/>
            <pc:sldMk cId="3507318092" sldId="438"/>
            <ac:picMk id="12" creationId="{AB60787B-EE35-806F-FF50-C3E34DA71229}"/>
          </ac:picMkLst>
        </pc:picChg>
        <pc:picChg chg="mod">
          <ac:chgData name="범수 김" userId="863329ffd88cf9fc" providerId="LiveId" clId="{F9F7A3FE-ABA0-4AA3-A7FD-29A13DD9A775}" dt="2024-01-01T10:37:38.369" v="6186" actId="571"/>
          <ac:picMkLst>
            <pc:docMk/>
            <pc:sldMk cId="3507318092" sldId="438"/>
            <ac:picMk id="23" creationId="{A5DC1C17-CB31-33B8-F4FF-40F13209CE1F}"/>
          </ac:picMkLst>
        </pc:picChg>
        <pc:picChg chg="add mod">
          <ac:chgData name="범수 김" userId="863329ffd88cf9fc" providerId="LiveId" clId="{F9F7A3FE-ABA0-4AA3-A7FD-29A13DD9A775}" dt="2024-01-01T10:41:33.949" v="6405" actId="164"/>
          <ac:picMkLst>
            <pc:docMk/>
            <pc:sldMk cId="3507318092" sldId="438"/>
            <ac:picMk id="26" creationId="{8602C28C-388B-1F65-F929-1087814BFEBD}"/>
          </ac:picMkLst>
        </pc:picChg>
      </pc:sldChg>
      <pc:sldChg chg="addSp delSp modSp add mod">
        <pc:chgData name="범수 김" userId="863329ffd88cf9fc" providerId="LiveId" clId="{F9F7A3FE-ABA0-4AA3-A7FD-29A13DD9A775}" dt="2024-01-01T10:40:48.851" v="6395" actId="6549"/>
        <pc:sldMkLst>
          <pc:docMk/>
          <pc:sldMk cId="361142263" sldId="439"/>
        </pc:sldMkLst>
        <pc:spChg chg="mod">
          <ac:chgData name="범수 김" userId="863329ffd88cf9fc" providerId="LiveId" clId="{F9F7A3FE-ABA0-4AA3-A7FD-29A13DD9A775}" dt="2024-01-01T10:40:48.851" v="6395" actId="6549"/>
          <ac:spMkLst>
            <pc:docMk/>
            <pc:sldMk cId="361142263" sldId="439"/>
            <ac:spMk id="2" creationId="{A76872C3-74B0-1B3E-EF7D-489AF952C41E}"/>
          </ac:spMkLst>
        </pc:spChg>
        <pc:spChg chg="mod">
          <ac:chgData name="범수 김" userId="863329ffd88cf9fc" providerId="LiveId" clId="{F9F7A3FE-ABA0-4AA3-A7FD-29A13DD9A775}" dt="2024-01-01T10:40:20.123" v="6374" actId="571"/>
          <ac:spMkLst>
            <pc:docMk/>
            <pc:sldMk cId="361142263" sldId="439"/>
            <ac:spMk id="3" creationId="{35B657FF-6D39-6621-E92E-2E2219B2E821}"/>
          </ac:spMkLst>
        </pc:spChg>
        <pc:spChg chg="add mod">
          <ac:chgData name="범수 김" userId="863329ffd88cf9fc" providerId="LiveId" clId="{F9F7A3FE-ABA0-4AA3-A7FD-29A13DD9A775}" dt="2024-01-01T10:40:20.123" v="6374" actId="571"/>
          <ac:spMkLst>
            <pc:docMk/>
            <pc:sldMk cId="361142263" sldId="439"/>
            <ac:spMk id="4" creationId="{E7FB11F5-83DD-CDE3-0881-CC4D7EB19477}"/>
          </ac:spMkLst>
        </pc:spChg>
        <pc:spChg chg="add mod">
          <ac:chgData name="범수 김" userId="863329ffd88cf9fc" providerId="LiveId" clId="{F9F7A3FE-ABA0-4AA3-A7FD-29A13DD9A775}" dt="2024-01-01T10:40:20.123" v="6374" actId="571"/>
          <ac:spMkLst>
            <pc:docMk/>
            <pc:sldMk cId="361142263" sldId="439"/>
            <ac:spMk id="9" creationId="{91706A5E-B4DE-0557-9F90-3C97965079FD}"/>
          </ac:spMkLst>
        </pc:spChg>
        <pc:spChg chg="add del mod">
          <ac:chgData name="범수 김" userId="863329ffd88cf9fc" providerId="LiveId" clId="{F9F7A3FE-ABA0-4AA3-A7FD-29A13DD9A775}" dt="2024-01-01T10:40:06.479" v="6365" actId="21"/>
          <ac:spMkLst>
            <pc:docMk/>
            <pc:sldMk cId="361142263" sldId="439"/>
            <ac:spMk id="13" creationId="{B2542409-8142-BF61-A406-5F90295D6091}"/>
          </ac:spMkLst>
        </pc:spChg>
        <pc:spChg chg="add mod">
          <ac:chgData name="범수 김" userId="863329ffd88cf9fc" providerId="LiveId" clId="{F9F7A3FE-ABA0-4AA3-A7FD-29A13DD9A775}" dt="2024-01-01T10:40:12.660" v="6369" actId="14100"/>
          <ac:spMkLst>
            <pc:docMk/>
            <pc:sldMk cId="361142263" sldId="439"/>
            <ac:spMk id="14" creationId="{20FE89E9-6D0F-1829-A792-14DAB44CCFEC}"/>
          </ac:spMkLst>
        </pc:spChg>
        <pc:spChg chg="del">
          <ac:chgData name="범수 김" userId="863329ffd88cf9fc" providerId="LiveId" clId="{F9F7A3FE-ABA0-4AA3-A7FD-29A13DD9A775}" dt="2024-01-01T10:39:23.798" v="6344" actId="478"/>
          <ac:spMkLst>
            <pc:docMk/>
            <pc:sldMk cId="361142263" sldId="439"/>
            <ac:spMk id="15" creationId="{10B31E04-4D54-055C-6F7D-099881241F24}"/>
          </ac:spMkLst>
        </pc:spChg>
        <pc:spChg chg="add mod">
          <ac:chgData name="범수 김" userId="863329ffd88cf9fc" providerId="LiveId" clId="{F9F7A3FE-ABA0-4AA3-A7FD-29A13DD9A775}" dt="2024-01-01T10:40:18.873" v="6373" actId="164"/>
          <ac:spMkLst>
            <pc:docMk/>
            <pc:sldMk cId="361142263" sldId="439"/>
            <ac:spMk id="16" creationId="{E43885AF-831A-CD98-A3D3-BC9290D7B191}"/>
          </ac:spMkLst>
        </pc:spChg>
        <pc:spChg chg="add mod">
          <ac:chgData name="범수 김" userId="863329ffd88cf9fc" providerId="LiveId" clId="{F9F7A3FE-ABA0-4AA3-A7FD-29A13DD9A775}" dt="2024-01-01T10:40:25.569" v="6377" actId="1076"/>
          <ac:spMkLst>
            <pc:docMk/>
            <pc:sldMk cId="361142263" sldId="439"/>
            <ac:spMk id="18" creationId="{50E03CBF-2D54-92FF-F5AC-9E0C2D1F2757}"/>
          </ac:spMkLst>
        </pc:spChg>
        <pc:spChg chg="del">
          <ac:chgData name="범수 김" userId="863329ffd88cf9fc" providerId="LiveId" clId="{F9F7A3FE-ABA0-4AA3-A7FD-29A13DD9A775}" dt="2024-01-01T10:39:24.903" v="6345" actId="478"/>
          <ac:spMkLst>
            <pc:docMk/>
            <pc:sldMk cId="361142263" sldId="439"/>
            <ac:spMk id="24" creationId="{CF19235A-0AE9-5394-EC50-57D66C3F9340}"/>
          </ac:spMkLst>
        </pc:spChg>
        <pc:grpChg chg="add mod">
          <ac:chgData name="범수 김" userId="863329ffd88cf9fc" providerId="LiveId" clId="{F9F7A3FE-ABA0-4AA3-A7FD-29A13DD9A775}" dt="2024-01-01T10:40:20.123" v="6374" actId="571"/>
          <ac:grpSpMkLst>
            <pc:docMk/>
            <pc:sldMk cId="361142263" sldId="439"/>
            <ac:grpSpMk id="8" creationId="{012E9544-AD14-5AB6-0A69-451222D72D2E}"/>
          </ac:grpSpMkLst>
        </pc:grpChg>
        <pc:grpChg chg="add mod">
          <ac:chgData name="범수 김" userId="863329ffd88cf9fc" providerId="LiveId" clId="{F9F7A3FE-ABA0-4AA3-A7FD-29A13DD9A775}" dt="2024-01-01T10:40:18.873" v="6373" actId="164"/>
          <ac:grpSpMkLst>
            <pc:docMk/>
            <pc:sldMk cId="361142263" sldId="439"/>
            <ac:grpSpMk id="17" creationId="{7E110213-26BB-7EF2-3329-2EC3A88E6E7F}"/>
          </ac:grpSpMkLst>
        </pc:grpChg>
        <pc:grpChg chg="mod">
          <ac:chgData name="범수 김" userId="863329ffd88cf9fc" providerId="LiveId" clId="{F9F7A3FE-ABA0-4AA3-A7FD-29A13DD9A775}" dt="2024-01-01T10:40:20.123" v="6374" actId="571"/>
          <ac:grpSpMkLst>
            <pc:docMk/>
            <pc:sldMk cId="361142263" sldId="439"/>
            <ac:grpSpMk id="22" creationId="{DA0F3DDD-D6B1-066E-2C29-625435DFE857}"/>
          </ac:grpSpMkLst>
        </pc:grpChg>
        <pc:picChg chg="add mod">
          <ac:chgData name="범수 김" userId="863329ffd88cf9fc" providerId="LiveId" clId="{F9F7A3FE-ABA0-4AA3-A7FD-29A13DD9A775}" dt="2024-01-01T10:40:20.123" v="6374" actId="571"/>
          <ac:picMkLst>
            <pc:docMk/>
            <pc:sldMk cId="361142263" sldId="439"/>
            <ac:picMk id="7" creationId="{804A6FEB-2434-582E-D106-953582A930E7}"/>
          </ac:picMkLst>
        </pc:picChg>
        <pc:picChg chg="add mod">
          <ac:chgData name="범수 김" userId="863329ffd88cf9fc" providerId="LiveId" clId="{F9F7A3FE-ABA0-4AA3-A7FD-29A13DD9A775}" dt="2024-01-01T10:40:18.873" v="6373" actId="164"/>
          <ac:picMkLst>
            <pc:docMk/>
            <pc:sldMk cId="361142263" sldId="439"/>
            <ac:picMk id="11" creationId="{A575D45D-6033-FB6E-4C8E-7907A1626605}"/>
          </ac:picMkLst>
        </pc:picChg>
        <pc:picChg chg="del">
          <ac:chgData name="범수 김" userId="863329ffd88cf9fc" providerId="LiveId" clId="{F9F7A3FE-ABA0-4AA3-A7FD-29A13DD9A775}" dt="2024-01-01T10:39:22.862" v="6343" actId="478"/>
          <ac:picMkLst>
            <pc:docMk/>
            <pc:sldMk cId="361142263" sldId="439"/>
            <ac:picMk id="12" creationId="{AB60787B-EE35-806F-FF50-C3E34DA71229}"/>
          </ac:picMkLst>
        </pc:picChg>
        <pc:picChg chg="add mod">
          <ac:chgData name="범수 김" userId="863329ffd88cf9fc" providerId="LiveId" clId="{F9F7A3FE-ABA0-4AA3-A7FD-29A13DD9A775}" dt="2024-01-01T10:40:41.632" v="6383" actId="1076"/>
          <ac:picMkLst>
            <pc:docMk/>
            <pc:sldMk cId="361142263" sldId="439"/>
            <ac:picMk id="20" creationId="{153F5AFA-FCEC-05DA-10D1-6483B0254F6F}"/>
          </ac:picMkLst>
        </pc:picChg>
        <pc:picChg chg="mod">
          <ac:chgData name="범수 김" userId="863329ffd88cf9fc" providerId="LiveId" clId="{F9F7A3FE-ABA0-4AA3-A7FD-29A13DD9A775}" dt="2024-01-01T10:40:20.123" v="6374" actId="571"/>
          <ac:picMkLst>
            <pc:docMk/>
            <pc:sldMk cId="361142263" sldId="439"/>
            <ac:picMk id="23" creationId="{A5DC1C17-CB31-33B8-F4FF-40F13209CE1F}"/>
          </ac:picMkLst>
        </pc:picChg>
      </pc:sldChg>
      <pc:sldChg chg="addSp delSp modSp add mod">
        <pc:chgData name="범수 김" userId="863329ffd88cf9fc" providerId="LiveId" clId="{F9F7A3FE-ABA0-4AA3-A7FD-29A13DD9A775}" dt="2024-01-01T10:44:09.477" v="6530" actId="478"/>
        <pc:sldMkLst>
          <pc:docMk/>
          <pc:sldMk cId="491558210" sldId="440"/>
        </pc:sldMkLst>
        <pc:spChg chg="mod">
          <ac:chgData name="범수 김" userId="863329ffd88cf9fc" providerId="LiveId" clId="{F9F7A3FE-ABA0-4AA3-A7FD-29A13DD9A775}" dt="2024-01-01T10:42:57.966" v="6527" actId="20577"/>
          <ac:spMkLst>
            <pc:docMk/>
            <pc:sldMk cId="491558210" sldId="440"/>
            <ac:spMk id="2" creationId="{A76872C3-74B0-1B3E-EF7D-489AF952C41E}"/>
          </ac:spMkLst>
        </pc:spChg>
        <pc:spChg chg="del">
          <ac:chgData name="범수 김" userId="863329ffd88cf9fc" providerId="LiveId" clId="{F9F7A3FE-ABA0-4AA3-A7FD-29A13DD9A775}" dt="2024-01-01T10:42:41.334" v="6477" actId="478"/>
          <ac:spMkLst>
            <pc:docMk/>
            <pc:sldMk cId="491558210" sldId="440"/>
            <ac:spMk id="14" creationId="{20FE89E9-6D0F-1829-A792-14DAB44CCFEC}"/>
          </ac:spMkLst>
        </pc:spChg>
        <pc:grpChg chg="del mod">
          <ac:chgData name="범수 김" userId="863329ffd88cf9fc" providerId="LiveId" clId="{F9F7A3FE-ABA0-4AA3-A7FD-29A13DD9A775}" dt="2024-01-01T10:42:38.613" v="6474" actId="478"/>
          <ac:grpSpMkLst>
            <pc:docMk/>
            <pc:sldMk cId="491558210" sldId="440"/>
            <ac:grpSpMk id="8" creationId="{012E9544-AD14-5AB6-0A69-451222D72D2E}"/>
          </ac:grpSpMkLst>
        </pc:grpChg>
        <pc:grpChg chg="del">
          <ac:chgData name="범수 김" userId="863329ffd88cf9fc" providerId="LiveId" clId="{F9F7A3FE-ABA0-4AA3-A7FD-29A13DD9A775}" dt="2024-01-01T10:42:39.762" v="6476" actId="478"/>
          <ac:grpSpMkLst>
            <pc:docMk/>
            <pc:sldMk cId="491558210" sldId="440"/>
            <ac:grpSpMk id="17" creationId="{7E110213-26BB-7EF2-3329-2EC3A88E6E7F}"/>
          </ac:grpSpMkLst>
        </pc:grpChg>
        <pc:picChg chg="add del">
          <ac:chgData name="범수 김" userId="863329ffd88cf9fc" providerId="LiveId" clId="{F9F7A3FE-ABA0-4AA3-A7FD-29A13DD9A775}" dt="2024-01-01T10:44:09.477" v="6530" actId="478"/>
          <ac:picMkLst>
            <pc:docMk/>
            <pc:sldMk cId="491558210" sldId="440"/>
            <ac:picMk id="10" creationId="{BEA81EB1-573A-42DB-9607-C97C2BE292D6}"/>
          </ac:picMkLst>
        </pc:picChg>
        <pc:picChg chg="del">
          <ac:chgData name="범수 김" userId="863329ffd88cf9fc" providerId="LiveId" clId="{F9F7A3FE-ABA0-4AA3-A7FD-29A13DD9A775}" dt="2024-01-01T10:42:39.558" v="6475" actId="478"/>
          <ac:picMkLst>
            <pc:docMk/>
            <pc:sldMk cId="491558210" sldId="440"/>
            <ac:picMk id="20" creationId="{153F5AFA-FCEC-05DA-10D1-6483B0254F6F}"/>
          </ac:picMkLst>
        </pc:picChg>
      </pc:sldChg>
      <pc:sldChg chg="addSp modSp add mod">
        <pc:chgData name="범수 김" userId="863329ffd88cf9fc" providerId="LiveId" clId="{F9F7A3FE-ABA0-4AA3-A7FD-29A13DD9A775}" dt="2024-01-01T10:44:46.408" v="6583" actId="164"/>
        <pc:sldMkLst>
          <pc:docMk/>
          <pc:sldMk cId="1591559808" sldId="441"/>
        </pc:sldMkLst>
        <pc:spChg chg="mod">
          <ac:chgData name="범수 김" userId="863329ffd88cf9fc" providerId="LiveId" clId="{F9F7A3FE-ABA0-4AA3-A7FD-29A13DD9A775}" dt="2024-01-01T10:44:25.816" v="6575" actId="20577"/>
          <ac:spMkLst>
            <pc:docMk/>
            <pc:sldMk cId="1591559808" sldId="441"/>
            <ac:spMk id="2" creationId="{A76872C3-74B0-1B3E-EF7D-489AF952C41E}"/>
          </ac:spMkLst>
        </pc:spChg>
        <pc:spChg chg="add mod">
          <ac:chgData name="범수 김" userId="863329ffd88cf9fc" providerId="LiveId" clId="{F9F7A3FE-ABA0-4AA3-A7FD-29A13DD9A775}" dt="2024-01-01T10:44:46.408" v="6583" actId="164"/>
          <ac:spMkLst>
            <pc:docMk/>
            <pc:sldMk cId="1591559808" sldId="441"/>
            <ac:spMk id="3" creationId="{24043252-6E59-FCE4-8CAB-6B1DDE991DE8}"/>
          </ac:spMkLst>
        </pc:spChg>
        <pc:grpChg chg="add mod">
          <ac:chgData name="범수 김" userId="863329ffd88cf9fc" providerId="LiveId" clId="{F9F7A3FE-ABA0-4AA3-A7FD-29A13DD9A775}" dt="2024-01-01T10:44:46.408" v="6583" actId="164"/>
          <ac:grpSpMkLst>
            <pc:docMk/>
            <pc:sldMk cId="1591559808" sldId="441"/>
            <ac:grpSpMk id="4" creationId="{BBD7F00E-4F40-08F7-D31E-E60407190767}"/>
          </ac:grpSpMkLst>
        </pc:grpChg>
        <pc:picChg chg="mod">
          <ac:chgData name="범수 김" userId="863329ffd88cf9fc" providerId="LiveId" clId="{F9F7A3FE-ABA0-4AA3-A7FD-29A13DD9A775}" dt="2024-01-01T10:44:46.408" v="6583" actId="164"/>
          <ac:picMkLst>
            <pc:docMk/>
            <pc:sldMk cId="1591559808" sldId="441"/>
            <ac:picMk id="10" creationId="{BEA81EB1-573A-42DB-9607-C97C2BE292D6}"/>
          </ac:picMkLst>
        </pc:picChg>
      </pc:sldChg>
      <pc:sldChg chg="addSp delSp modSp add mod">
        <pc:chgData name="범수 김" userId="863329ffd88cf9fc" providerId="LiveId" clId="{F9F7A3FE-ABA0-4AA3-A7FD-29A13DD9A775}" dt="2024-01-01T10:46:51.635" v="6846"/>
        <pc:sldMkLst>
          <pc:docMk/>
          <pc:sldMk cId="303687645" sldId="442"/>
        </pc:sldMkLst>
        <pc:spChg chg="mod">
          <ac:chgData name="범수 김" userId="863329ffd88cf9fc" providerId="LiveId" clId="{F9F7A3FE-ABA0-4AA3-A7FD-29A13DD9A775}" dt="2024-01-01T10:46:51.635" v="6846"/>
          <ac:spMkLst>
            <pc:docMk/>
            <pc:sldMk cId="303687645" sldId="442"/>
            <ac:spMk id="2" creationId="{A76872C3-74B0-1B3E-EF7D-489AF952C41E}"/>
          </ac:spMkLst>
        </pc:spChg>
        <pc:spChg chg="add mod">
          <ac:chgData name="범수 김" userId="863329ffd88cf9fc" providerId="LiveId" clId="{F9F7A3FE-ABA0-4AA3-A7FD-29A13DD9A775}" dt="2024-01-01T10:45:51.316" v="6610" actId="164"/>
          <ac:spMkLst>
            <pc:docMk/>
            <pc:sldMk cId="303687645" sldId="442"/>
            <ac:spMk id="8" creationId="{3445A8D8-6DF0-DF6C-3C6F-DB4EB5D5F351}"/>
          </ac:spMkLst>
        </pc:spChg>
        <pc:spChg chg="add mod">
          <ac:chgData name="범수 김" userId="863329ffd88cf9fc" providerId="LiveId" clId="{F9F7A3FE-ABA0-4AA3-A7FD-29A13DD9A775}" dt="2024-01-01T10:45:51.316" v="6610" actId="164"/>
          <ac:spMkLst>
            <pc:docMk/>
            <pc:sldMk cId="303687645" sldId="442"/>
            <ac:spMk id="9" creationId="{2659019F-C170-EB5C-4356-FE1100154E1F}"/>
          </ac:spMkLst>
        </pc:spChg>
        <pc:grpChg chg="del">
          <ac:chgData name="범수 김" userId="863329ffd88cf9fc" providerId="LiveId" clId="{F9F7A3FE-ABA0-4AA3-A7FD-29A13DD9A775}" dt="2024-01-01T10:45:31.160" v="6598" actId="478"/>
          <ac:grpSpMkLst>
            <pc:docMk/>
            <pc:sldMk cId="303687645" sldId="442"/>
            <ac:grpSpMk id="4" creationId="{BBD7F00E-4F40-08F7-D31E-E60407190767}"/>
          </ac:grpSpMkLst>
        </pc:grpChg>
        <pc:grpChg chg="add mod">
          <ac:chgData name="범수 김" userId="863329ffd88cf9fc" providerId="LiveId" clId="{F9F7A3FE-ABA0-4AA3-A7FD-29A13DD9A775}" dt="2024-01-01T10:46:21.690" v="6611" actId="1076"/>
          <ac:grpSpMkLst>
            <pc:docMk/>
            <pc:sldMk cId="303687645" sldId="442"/>
            <ac:grpSpMk id="11" creationId="{04544795-8920-E5FF-286E-3B6494CAEBA2}"/>
          </ac:grpSpMkLst>
        </pc:grpChg>
        <pc:picChg chg="add mod">
          <ac:chgData name="범수 김" userId="863329ffd88cf9fc" providerId="LiveId" clId="{F9F7A3FE-ABA0-4AA3-A7FD-29A13DD9A775}" dt="2024-01-01T10:45:51.316" v="6610" actId="164"/>
          <ac:picMkLst>
            <pc:docMk/>
            <pc:sldMk cId="303687645" sldId="442"/>
            <ac:picMk id="7" creationId="{806D1BAF-3871-CDF6-9D4B-A934F0FFC1AA}"/>
          </ac:picMkLst>
        </pc:picChg>
      </pc:sldChg>
      <pc:sldChg chg="delSp modSp add mod">
        <pc:chgData name="범수 김" userId="863329ffd88cf9fc" providerId="LiveId" clId="{F9F7A3FE-ABA0-4AA3-A7FD-29A13DD9A775}" dt="2024-01-01T10:49:03.978" v="7005"/>
        <pc:sldMkLst>
          <pc:docMk/>
          <pc:sldMk cId="2064733296" sldId="443"/>
        </pc:sldMkLst>
        <pc:spChg chg="mod">
          <ac:chgData name="범수 김" userId="863329ffd88cf9fc" providerId="LiveId" clId="{F9F7A3FE-ABA0-4AA3-A7FD-29A13DD9A775}" dt="2024-01-01T10:49:03.978" v="7005"/>
          <ac:spMkLst>
            <pc:docMk/>
            <pc:sldMk cId="2064733296" sldId="443"/>
            <ac:spMk id="2" creationId="{A76872C3-74B0-1B3E-EF7D-489AF952C41E}"/>
          </ac:spMkLst>
        </pc:spChg>
        <pc:spChg chg="mod">
          <ac:chgData name="범수 김" userId="863329ffd88cf9fc" providerId="LiveId" clId="{F9F7A3FE-ABA0-4AA3-A7FD-29A13DD9A775}" dt="2024-01-01T10:47:38.087" v="6849" actId="14100"/>
          <ac:spMkLst>
            <pc:docMk/>
            <pc:sldMk cId="2064733296" sldId="443"/>
            <ac:spMk id="8" creationId="{3445A8D8-6DF0-DF6C-3C6F-DB4EB5D5F351}"/>
          </ac:spMkLst>
        </pc:spChg>
        <pc:spChg chg="del">
          <ac:chgData name="범수 김" userId="863329ffd88cf9fc" providerId="LiveId" clId="{F9F7A3FE-ABA0-4AA3-A7FD-29A13DD9A775}" dt="2024-01-01T10:47:39.089" v="6850" actId="478"/>
          <ac:spMkLst>
            <pc:docMk/>
            <pc:sldMk cId="2064733296" sldId="443"/>
            <ac:spMk id="9" creationId="{2659019F-C170-EB5C-4356-FE1100154E1F}"/>
          </ac:spMkLst>
        </pc:spChg>
      </pc:sldChg>
      <pc:sldChg chg="modSp add mod">
        <pc:chgData name="범수 김" userId="863329ffd88cf9fc" providerId="LiveId" clId="{F9F7A3FE-ABA0-4AA3-A7FD-29A13DD9A775}" dt="2024-01-01T10:50:43.750" v="7021"/>
        <pc:sldMkLst>
          <pc:docMk/>
          <pc:sldMk cId="1587560740" sldId="444"/>
        </pc:sldMkLst>
        <pc:spChg chg="mod">
          <ac:chgData name="범수 김" userId="863329ffd88cf9fc" providerId="LiveId" clId="{F9F7A3FE-ABA0-4AA3-A7FD-29A13DD9A775}" dt="2024-01-01T10:50:43.750" v="7021"/>
          <ac:spMkLst>
            <pc:docMk/>
            <pc:sldMk cId="1587560740" sldId="444"/>
            <ac:spMk id="5" creationId="{A389414F-66B7-1262-7F78-D45BD7660CF6}"/>
          </ac:spMkLst>
        </pc:spChg>
      </pc:sldChg>
      <pc:sldChg chg="add">
        <pc:chgData name="범수 김" userId="863329ffd88cf9fc" providerId="LiveId" clId="{F9F7A3FE-ABA0-4AA3-A7FD-29A13DD9A775}" dt="2024-01-01T10:50:47.765" v="7022"/>
        <pc:sldMkLst>
          <pc:docMk/>
          <pc:sldMk cId="649241731" sldId="445"/>
        </pc:sldMkLst>
      </pc:sldChg>
      <pc:sldChg chg="add">
        <pc:chgData name="범수 김" userId="863329ffd88cf9fc" providerId="LiveId" clId="{F9F7A3FE-ABA0-4AA3-A7FD-29A13DD9A775}" dt="2024-01-01T10:50:52.458" v="7037"/>
        <pc:sldMkLst>
          <pc:docMk/>
          <pc:sldMk cId="2116254231" sldId="446"/>
        </pc:sldMkLst>
      </pc:sldChg>
      <pc:sldChg chg="addSp delSp add mod ord">
        <pc:chgData name="범수 김" userId="863329ffd88cf9fc" providerId="LiveId" clId="{F9F7A3FE-ABA0-4AA3-A7FD-29A13DD9A775}" dt="2024-01-01T10:51:26.835" v="7077"/>
        <pc:sldMkLst>
          <pc:docMk/>
          <pc:sldMk cId="2760604534" sldId="447"/>
        </pc:sldMkLst>
        <pc:spChg chg="add del">
          <ac:chgData name="범수 김" userId="863329ffd88cf9fc" providerId="LiveId" clId="{F9F7A3FE-ABA0-4AA3-A7FD-29A13DD9A775}" dt="2024-01-01T10:51:22.805" v="7074" actId="21"/>
          <ac:spMkLst>
            <pc:docMk/>
            <pc:sldMk cId="2760604534" sldId="447"/>
            <ac:spMk id="3" creationId="{F356EE59-B44A-2F68-A441-FAE40FF2A9A0}"/>
          </ac:spMkLst>
        </pc:spChg>
      </pc:sldChg>
      <pc:sldChg chg="addSp modSp add mod">
        <pc:chgData name="범수 김" userId="863329ffd88cf9fc" providerId="LiveId" clId="{F9F7A3FE-ABA0-4AA3-A7FD-29A13DD9A775}" dt="2024-01-01T10:54:33.992" v="7497" actId="20577"/>
        <pc:sldMkLst>
          <pc:docMk/>
          <pc:sldMk cId="642239981" sldId="448"/>
        </pc:sldMkLst>
        <pc:spChg chg="add mod">
          <ac:chgData name="범수 김" userId="863329ffd88cf9fc" providerId="LiveId" clId="{F9F7A3FE-ABA0-4AA3-A7FD-29A13DD9A775}" dt="2024-01-01T10:54:33.992" v="7497" actId="20577"/>
          <ac:spMkLst>
            <pc:docMk/>
            <pc:sldMk cId="642239981" sldId="448"/>
            <ac:spMk id="2" creationId="{618F2A85-ED82-F2D4-B47C-027875283279}"/>
          </ac:spMkLst>
        </pc:spChg>
        <pc:spChg chg="mod">
          <ac:chgData name="범수 김" userId="863329ffd88cf9fc" providerId="LiveId" clId="{F9F7A3FE-ABA0-4AA3-A7FD-29A13DD9A775}" dt="2024-01-01T10:54:11.495" v="7422" actId="1076"/>
          <ac:spMkLst>
            <pc:docMk/>
            <pc:sldMk cId="642239981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9F7A3FE-ABA0-4AA3-A7FD-29A13DD9A775}" dt="2024-01-01T10:53:08.862" v="7293" actId="208"/>
        <pc:sldMkLst>
          <pc:docMk/>
          <pc:sldMk cId="2106931202" sldId="449"/>
        </pc:sldMkLst>
        <pc:spChg chg="add mod">
          <ac:chgData name="범수 김" userId="863329ffd88cf9fc" providerId="LiveId" clId="{F9F7A3FE-ABA0-4AA3-A7FD-29A13DD9A775}" dt="2024-01-01T10:53:08.862" v="7293" actId="208"/>
          <ac:spMkLst>
            <pc:docMk/>
            <pc:sldMk cId="2106931202" sldId="449"/>
            <ac:spMk id="2" creationId="{84CB2A09-7EA7-0768-5DA2-C0F720A69141}"/>
          </ac:spMkLst>
        </pc:spChg>
        <pc:spChg chg="mod">
          <ac:chgData name="범수 김" userId="863329ffd88cf9fc" providerId="LiveId" clId="{F9F7A3FE-ABA0-4AA3-A7FD-29A13DD9A775}" dt="2024-01-01T10:52:27.896" v="7160" actId="1076"/>
          <ac:spMkLst>
            <pc:docMk/>
            <pc:sldMk cId="2106931202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F9F7A3FE-ABA0-4AA3-A7FD-29A13DD9A775}" dt="2024-01-01T10:56:26.387" v="7534" actId="12789"/>
        <pc:sldMkLst>
          <pc:docMk/>
          <pc:sldMk cId="3648401458" sldId="450"/>
        </pc:sldMkLst>
        <pc:spChg chg="mod">
          <ac:chgData name="범수 김" userId="863329ffd88cf9fc" providerId="LiveId" clId="{F9F7A3FE-ABA0-4AA3-A7FD-29A13DD9A775}" dt="2024-01-01T10:56:26.387" v="7534" actId="12789"/>
          <ac:spMkLst>
            <pc:docMk/>
            <pc:sldMk cId="3648401458" sldId="45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9F7A3FE-ABA0-4AA3-A7FD-29A13DD9A775}" dt="2024-01-01T10:57:27.255" v="7796" actId="20577"/>
        <pc:sldMkLst>
          <pc:docMk/>
          <pc:sldMk cId="3663429625" sldId="451"/>
        </pc:sldMkLst>
        <pc:spChg chg="mod">
          <ac:chgData name="범수 김" userId="863329ffd88cf9fc" providerId="LiveId" clId="{F9F7A3FE-ABA0-4AA3-A7FD-29A13DD9A775}" dt="2024-01-01T10:57:27.255" v="7796" actId="20577"/>
          <ac:spMkLst>
            <pc:docMk/>
            <pc:sldMk cId="3663429625" sldId="451"/>
            <ac:spMk id="3" creationId="{671DAB15-18EC-5ED9-311F-01FE17A9A158}"/>
          </ac:spMkLst>
        </pc:spChg>
        <pc:spChg chg="mod">
          <ac:chgData name="범수 김" userId="863329ffd88cf9fc" providerId="LiveId" clId="{F9F7A3FE-ABA0-4AA3-A7FD-29A13DD9A775}" dt="2024-01-01T10:56:31.038" v="7540" actId="1076"/>
          <ac:spMkLst>
            <pc:docMk/>
            <pc:sldMk cId="3663429625" sldId="451"/>
            <ac:spMk id="5" creationId="{A389414F-66B7-1262-7F78-D45BD7660CF6}"/>
          </ac:spMkLst>
        </pc:spChg>
        <pc:spChg chg="mod">
          <ac:chgData name="범수 김" userId="863329ffd88cf9fc" providerId="LiveId" clId="{F9F7A3FE-ABA0-4AA3-A7FD-29A13DD9A775}" dt="2024-01-01T10:57:00.262" v="7644" actId="571"/>
          <ac:spMkLst>
            <pc:docMk/>
            <pc:sldMk cId="3663429625" sldId="451"/>
            <ac:spMk id="6" creationId="{4102D3AF-6259-7060-7683-A3A03DDC4C0F}"/>
          </ac:spMkLst>
        </pc:spChg>
        <pc:spChg chg="mod">
          <ac:chgData name="범수 김" userId="863329ffd88cf9fc" providerId="LiveId" clId="{F9F7A3FE-ABA0-4AA3-A7FD-29A13DD9A775}" dt="2024-01-01T10:57:00.262" v="7644" actId="571"/>
          <ac:spMkLst>
            <pc:docMk/>
            <pc:sldMk cId="3663429625" sldId="451"/>
            <ac:spMk id="8" creationId="{196F8AD2-C814-4B0A-82BD-F459B19EA181}"/>
          </ac:spMkLst>
        </pc:spChg>
        <pc:spChg chg="mod">
          <ac:chgData name="범수 김" userId="863329ffd88cf9fc" providerId="LiveId" clId="{F9F7A3FE-ABA0-4AA3-A7FD-29A13DD9A775}" dt="2024-01-01T10:57:00.262" v="7644" actId="571"/>
          <ac:spMkLst>
            <pc:docMk/>
            <pc:sldMk cId="3663429625" sldId="451"/>
            <ac:spMk id="10" creationId="{EE9ACAC3-1256-9C64-A3D0-B2A2153A4356}"/>
          </ac:spMkLst>
        </pc:spChg>
        <pc:spChg chg="add del mod">
          <ac:chgData name="범수 김" userId="863329ffd88cf9fc" providerId="LiveId" clId="{F9F7A3FE-ABA0-4AA3-A7FD-29A13DD9A775}" dt="2024-01-01T10:57:01.179" v="7645" actId="21"/>
          <ac:spMkLst>
            <pc:docMk/>
            <pc:sldMk cId="3663429625" sldId="451"/>
            <ac:spMk id="11" creationId="{C9BF13BA-E7BB-7591-328F-3FDDB87A6433}"/>
          </ac:spMkLst>
        </pc:spChg>
        <pc:spChg chg="add mod">
          <ac:chgData name="범수 김" userId="863329ffd88cf9fc" providerId="LiveId" clId="{F9F7A3FE-ABA0-4AA3-A7FD-29A13DD9A775}" dt="2024-01-01T10:57:04.325" v="7648" actId="14100"/>
          <ac:spMkLst>
            <pc:docMk/>
            <pc:sldMk cId="3663429625" sldId="451"/>
            <ac:spMk id="12" creationId="{CFCE4843-0D89-B5D4-E42C-3D3F4F2275FF}"/>
          </ac:spMkLst>
        </pc:spChg>
        <pc:grpChg chg="add mod">
          <ac:chgData name="범수 김" userId="863329ffd88cf9fc" providerId="LiveId" clId="{F9F7A3FE-ABA0-4AA3-A7FD-29A13DD9A775}" dt="2024-01-01T10:57:00.262" v="7644" actId="571"/>
          <ac:grpSpMkLst>
            <pc:docMk/>
            <pc:sldMk cId="3663429625" sldId="451"/>
            <ac:grpSpMk id="2" creationId="{098AD12D-7137-A8A0-B958-956ED6BEA59D}"/>
          </ac:grpSpMkLst>
        </pc:grpChg>
        <pc:grpChg chg="mod">
          <ac:chgData name="범수 김" userId="863329ffd88cf9fc" providerId="LiveId" clId="{F9F7A3FE-ABA0-4AA3-A7FD-29A13DD9A775}" dt="2024-01-01T10:57:00.262" v="7644" actId="571"/>
          <ac:grpSpMkLst>
            <pc:docMk/>
            <pc:sldMk cId="3663429625" sldId="451"/>
            <ac:grpSpMk id="4" creationId="{BFE421C6-9D58-8F72-AE3C-F7B0B232B1E1}"/>
          </ac:grpSpMkLst>
        </pc:grpChg>
        <pc:picChg chg="mod">
          <ac:chgData name="범수 김" userId="863329ffd88cf9fc" providerId="LiveId" clId="{F9F7A3FE-ABA0-4AA3-A7FD-29A13DD9A775}" dt="2024-01-01T10:57:00.262" v="7644" actId="571"/>
          <ac:picMkLst>
            <pc:docMk/>
            <pc:sldMk cId="3663429625" sldId="451"/>
            <ac:picMk id="7" creationId="{81823EBC-CD7F-5403-B27A-FB19444EFF0C}"/>
          </ac:picMkLst>
        </pc:picChg>
        <pc:picChg chg="mod">
          <ac:chgData name="범수 김" userId="863329ffd88cf9fc" providerId="LiveId" clId="{F9F7A3FE-ABA0-4AA3-A7FD-29A13DD9A775}" dt="2024-01-01T10:57:00.262" v="7644" actId="571"/>
          <ac:picMkLst>
            <pc:docMk/>
            <pc:sldMk cId="3663429625" sldId="451"/>
            <ac:picMk id="9" creationId="{1D1551A8-83D7-736C-0B3A-5FF6519B088F}"/>
          </ac:picMkLst>
        </pc:picChg>
      </pc:sldChg>
      <pc:sldChg chg="addSp delSp modSp add mod">
        <pc:chgData name="범수 김" userId="863329ffd88cf9fc" providerId="LiveId" clId="{F9F7A3FE-ABA0-4AA3-A7FD-29A13DD9A775}" dt="2024-01-01T11:02:26.420" v="8225" actId="20577"/>
        <pc:sldMkLst>
          <pc:docMk/>
          <pc:sldMk cId="1223493045" sldId="452"/>
        </pc:sldMkLst>
        <pc:spChg chg="del mod">
          <ac:chgData name="범수 김" userId="863329ffd88cf9fc" providerId="LiveId" clId="{F9F7A3FE-ABA0-4AA3-A7FD-29A13DD9A775}" dt="2024-01-01T10:59:15.275" v="7803" actId="21"/>
          <ac:spMkLst>
            <pc:docMk/>
            <pc:sldMk cId="1223493045" sldId="452"/>
            <ac:spMk id="12" creationId="{CFCE4843-0D89-B5D4-E42C-3D3F4F2275FF}"/>
          </ac:spMkLst>
        </pc:spChg>
        <pc:spChg chg="add mod">
          <ac:chgData name="범수 김" userId="863329ffd88cf9fc" providerId="LiveId" clId="{F9F7A3FE-ABA0-4AA3-A7FD-29A13DD9A775}" dt="2024-01-01T11:00:35.337" v="8098" actId="571"/>
          <ac:spMkLst>
            <pc:docMk/>
            <pc:sldMk cId="1223493045" sldId="452"/>
            <ac:spMk id="13" creationId="{59C03EC7-55E5-31B9-4B40-CC840374BF20}"/>
          </ac:spMkLst>
        </pc:spChg>
        <pc:spChg chg="add mod">
          <ac:chgData name="범수 김" userId="863329ffd88cf9fc" providerId="LiveId" clId="{F9F7A3FE-ABA0-4AA3-A7FD-29A13DD9A775}" dt="2024-01-01T11:00:35.337" v="8098" actId="571"/>
          <ac:spMkLst>
            <pc:docMk/>
            <pc:sldMk cId="1223493045" sldId="452"/>
            <ac:spMk id="14" creationId="{902CC811-2D16-9E78-63D3-60FDAFD7A48A}"/>
          </ac:spMkLst>
        </pc:spChg>
        <pc:spChg chg="add mod">
          <ac:chgData name="범수 김" userId="863329ffd88cf9fc" providerId="LiveId" clId="{F9F7A3FE-ABA0-4AA3-A7FD-29A13DD9A775}" dt="2024-01-01T11:00:35.337" v="8098" actId="571"/>
          <ac:spMkLst>
            <pc:docMk/>
            <pc:sldMk cId="1223493045" sldId="452"/>
            <ac:spMk id="17" creationId="{8FF7B695-37AF-9DEB-DEE3-6541DDA364E1}"/>
          </ac:spMkLst>
        </pc:spChg>
        <pc:spChg chg="add mod">
          <ac:chgData name="범수 김" userId="863329ffd88cf9fc" providerId="LiveId" clId="{F9F7A3FE-ABA0-4AA3-A7FD-29A13DD9A775}" dt="2024-01-01T10:59:22.654" v="7809" actId="571"/>
          <ac:spMkLst>
            <pc:docMk/>
            <pc:sldMk cId="1223493045" sldId="452"/>
            <ac:spMk id="19" creationId="{6B932317-05B5-5031-F227-E5153575CE41}"/>
          </ac:spMkLst>
        </pc:spChg>
        <pc:spChg chg="add mod">
          <ac:chgData name="범수 김" userId="863329ffd88cf9fc" providerId="LiveId" clId="{F9F7A3FE-ABA0-4AA3-A7FD-29A13DD9A775}" dt="2024-01-01T11:02:26.420" v="8225" actId="20577"/>
          <ac:spMkLst>
            <pc:docMk/>
            <pc:sldMk cId="1223493045" sldId="452"/>
            <ac:spMk id="23" creationId="{0B86F318-DA23-9C68-61A6-4E3648794E5C}"/>
          </ac:spMkLst>
        </pc:spChg>
        <pc:spChg chg="add mod">
          <ac:chgData name="범수 김" userId="863329ffd88cf9fc" providerId="LiveId" clId="{F9F7A3FE-ABA0-4AA3-A7FD-29A13DD9A775}" dt="2024-01-01T11:00:35.337" v="8098" actId="571"/>
          <ac:spMkLst>
            <pc:docMk/>
            <pc:sldMk cId="1223493045" sldId="452"/>
            <ac:spMk id="24" creationId="{F555F7C4-A3AA-ABC4-3115-4BABD6B2AB38}"/>
          </ac:spMkLst>
        </pc:spChg>
        <pc:grpChg chg="del">
          <ac:chgData name="범수 김" userId="863329ffd88cf9fc" providerId="LiveId" clId="{F9F7A3FE-ABA0-4AA3-A7FD-29A13DD9A775}" dt="2024-01-01T10:57:32.649" v="7798" actId="478"/>
          <ac:grpSpMkLst>
            <pc:docMk/>
            <pc:sldMk cId="1223493045" sldId="452"/>
            <ac:grpSpMk id="2" creationId="{098AD12D-7137-A8A0-B958-956ED6BEA59D}"/>
          </ac:grpSpMkLst>
        </pc:grpChg>
        <pc:grpChg chg="add mod">
          <ac:chgData name="범수 김" userId="863329ffd88cf9fc" providerId="LiveId" clId="{F9F7A3FE-ABA0-4AA3-A7FD-29A13DD9A775}" dt="2024-01-01T10:59:22.204" v="7808" actId="164"/>
          <ac:grpSpMkLst>
            <pc:docMk/>
            <pc:sldMk cId="1223493045" sldId="452"/>
            <ac:grpSpMk id="21" creationId="{BC20065D-AE36-96CA-8848-B524A494226B}"/>
          </ac:grpSpMkLst>
        </pc:grpChg>
        <pc:grpChg chg="add mod">
          <ac:chgData name="범수 김" userId="863329ffd88cf9fc" providerId="LiveId" clId="{F9F7A3FE-ABA0-4AA3-A7FD-29A13DD9A775}" dt="2024-01-01T11:00:35.337" v="8098" actId="571"/>
          <ac:grpSpMkLst>
            <pc:docMk/>
            <pc:sldMk cId="1223493045" sldId="452"/>
            <ac:grpSpMk id="22" creationId="{4829D9F8-A203-BA7B-5A13-6F39A4080481}"/>
          </ac:grpSpMkLst>
        </pc:grpChg>
        <pc:picChg chg="add mod">
          <ac:chgData name="범수 김" userId="863329ffd88cf9fc" providerId="LiveId" clId="{F9F7A3FE-ABA0-4AA3-A7FD-29A13DD9A775}" dt="2024-01-01T11:00:35.337" v="8098" actId="571"/>
          <ac:picMkLst>
            <pc:docMk/>
            <pc:sldMk cId="1223493045" sldId="452"/>
            <ac:picMk id="11" creationId="{73AA466A-6AAD-8226-FC77-656370F4EBF1}"/>
          </ac:picMkLst>
        </pc:picChg>
        <pc:picChg chg="add mod">
          <ac:chgData name="범수 김" userId="863329ffd88cf9fc" providerId="LiveId" clId="{F9F7A3FE-ABA0-4AA3-A7FD-29A13DD9A775}" dt="2024-01-01T11:00:35.337" v="8098" actId="571"/>
          <ac:picMkLst>
            <pc:docMk/>
            <pc:sldMk cId="1223493045" sldId="452"/>
            <ac:picMk id="16" creationId="{E965731E-4428-D7C4-DD94-F5792268F99E}"/>
          </ac:picMkLst>
        </pc:picChg>
        <pc:picChg chg="add mod">
          <ac:chgData name="범수 김" userId="863329ffd88cf9fc" providerId="LiveId" clId="{F9F7A3FE-ABA0-4AA3-A7FD-29A13DD9A775}" dt="2024-01-01T10:59:22.654" v="7809" actId="571"/>
          <ac:picMkLst>
            <pc:docMk/>
            <pc:sldMk cId="1223493045" sldId="452"/>
            <ac:picMk id="18" creationId="{00573754-73A3-C0FB-3F95-4EA46C48DAD3}"/>
          </ac:picMkLst>
        </pc:picChg>
        <pc:picChg chg="add mod">
          <ac:chgData name="범수 김" userId="863329ffd88cf9fc" providerId="LiveId" clId="{F9F7A3FE-ABA0-4AA3-A7FD-29A13DD9A775}" dt="2024-01-01T10:59:22.654" v="7809" actId="571"/>
          <ac:picMkLst>
            <pc:docMk/>
            <pc:sldMk cId="1223493045" sldId="452"/>
            <ac:picMk id="20" creationId="{DD2FFE1D-698A-B3CF-F081-8D1FA345CB27}"/>
          </ac:picMkLst>
        </pc:picChg>
      </pc:sldChg>
      <pc:sldChg chg="addSp delSp modSp add mod">
        <pc:chgData name="범수 김" userId="863329ffd88cf9fc" providerId="LiveId" clId="{F9F7A3FE-ABA0-4AA3-A7FD-29A13DD9A775}" dt="2024-01-01T11:04:16.378" v="8755"/>
        <pc:sldMkLst>
          <pc:docMk/>
          <pc:sldMk cId="3207594679" sldId="453"/>
        </pc:sldMkLst>
        <pc:spChg chg="add mod">
          <ac:chgData name="범수 김" userId="863329ffd88cf9fc" providerId="LiveId" clId="{F9F7A3FE-ABA0-4AA3-A7FD-29A13DD9A775}" dt="2024-01-01T11:04:16.378" v="8755"/>
          <ac:spMkLst>
            <pc:docMk/>
            <pc:sldMk cId="3207594679" sldId="453"/>
            <ac:spMk id="4" creationId="{F24A6684-81C6-CAC9-748D-BB1064126C08}"/>
          </ac:spMkLst>
        </pc:spChg>
        <pc:spChg chg="del mod">
          <ac:chgData name="범수 김" userId="863329ffd88cf9fc" providerId="LiveId" clId="{F9F7A3FE-ABA0-4AA3-A7FD-29A13DD9A775}" dt="2024-01-01T11:01:02.954" v="8105" actId="478"/>
          <ac:spMkLst>
            <pc:docMk/>
            <pc:sldMk cId="3207594679" sldId="453"/>
            <ac:spMk id="23" creationId="{0B86F318-DA23-9C68-61A6-4E3648794E5C}"/>
          </ac:spMkLst>
        </pc:spChg>
        <pc:grpChg chg="del">
          <ac:chgData name="범수 김" userId="863329ffd88cf9fc" providerId="LiveId" clId="{F9F7A3FE-ABA0-4AA3-A7FD-29A13DD9A775}" dt="2024-01-01T11:00:52.256" v="8100" actId="478"/>
          <ac:grpSpMkLst>
            <pc:docMk/>
            <pc:sldMk cId="3207594679" sldId="453"/>
            <ac:grpSpMk id="22" creationId="{4829D9F8-A203-BA7B-5A13-6F39A4080481}"/>
          </ac:grpSpMkLst>
        </pc:grpChg>
        <pc:picChg chg="add mod">
          <ac:chgData name="범수 김" userId="863329ffd88cf9fc" providerId="LiveId" clId="{F9F7A3FE-ABA0-4AA3-A7FD-29A13DD9A775}" dt="2024-01-01T11:01:55.269" v="8109" actId="1076"/>
          <ac:picMkLst>
            <pc:docMk/>
            <pc:sldMk cId="3207594679" sldId="453"/>
            <ac:picMk id="3" creationId="{7669F790-E04A-3293-8B15-9022D076E359}"/>
          </ac:picMkLst>
        </pc:picChg>
      </pc:sldChg>
      <pc:sldChg chg="delSp modSp add mod">
        <pc:chgData name="범수 김" userId="863329ffd88cf9fc" providerId="LiveId" clId="{F9F7A3FE-ABA0-4AA3-A7FD-29A13DD9A775}" dt="2024-01-01T11:03:44.729" v="8648" actId="20577"/>
        <pc:sldMkLst>
          <pc:docMk/>
          <pc:sldMk cId="604535781" sldId="454"/>
        </pc:sldMkLst>
        <pc:spChg chg="mod">
          <ac:chgData name="범수 김" userId="863329ffd88cf9fc" providerId="LiveId" clId="{F9F7A3FE-ABA0-4AA3-A7FD-29A13DD9A775}" dt="2024-01-01T11:03:44.729" v="8648" actId="20577"/>
          <ac:spMkLst>
            <pc:docMk/>
            <pc:sldMk cId="604535781" sldId="454"/>
            <ac:spMk id="23" creationId="{0B86F318-DA23-9C68-61A6-4E3648794E5C}"/>
          </ac:spMkLst>
        </pc:spChg>
        <pc:grpChg chg="del">
          <ac:chgData name="범수 김" userId="863329ffd88cf9fc" providerId="LiveId" clId="{F9F7A3FE-ABA0-4AA3-A7FD-29A13DD9A775}" dt="2024-01-01T11:02:31.664" v="8227" actId="478"/>
          <ac:grpSpMkLst>
            <pc:docMk/>
            <pc:sldMk cId="604535781" sldId="454"/>
            <ac:grpSpMk id="22" creationId="{4829D9F8-A203-BA7B-5A13-6F39A4080481}"/>
          </ac:grpSpMkLst>
        </pc:grpChg>
      </pc:sldChg>
      <pc:sldChg chg="addSp delSp modSp add mod">
        <pc:chgData name="범수 김" userId="863329ffd88cf9fc" providerId="LiveId" clId="{F9F7A3FE-ABA0-4AA3-A7FD-29A13DD9A775}" dt="2024-01-01T11:07:19.137" v="9004" actId="208"/>
        <pc:sldMkLst>
          <pc:docMk/>
          <pc:sldMk cId="1875607325" sldId="455"/>
        </pc:sldMkLst>
        <pc:spChg chg="mod">
          <ac:chgData name="범수 김" userId="863329ffd88cf9fc" providerId="LiveId" clId="{F9F7A3FE-ABA0-4AA3-A7FD-29A13DD9A775}" dt="2024-01-01T11:07:19.137" v="9004" actId="208"/>
          <ac:spMkLst>
            <pc:docMk/>
            <pc:sldMk cId="1875607325" sldId="455"/>
            <ac:spMk id="4" creationId="{F24A6684-81C6-CAC9-748D-BB1064126C08}"/>
          </ac:spMkLst>
        </pc:spChg>
        <pc:spChg chg="add mod">
          <ac:chgData name="범수 김" userId="863329ffd88cf9fc" providerId="LiveId" clId="{F9F7A3FE-ABA0-4AA3-A7FD-29A13DD9A775}" dt="2024-01-01T11:06:53.705" v="8961" actId="571"/>
          <ac:spMkLst>
            <pc:docMk/>
            <pc:sldMk cId="1875607325" sldId="455"/>
            <ac:spMk id="7" creationId="{B1BE3450-523C-D874-F58B-0A29F65A9070}"/>
          </ac:spMkLst>
        </pc:spChg>
        <pc:spChg chg="add del mod">
          <ac:chgData name="범수 김" userId="863329ffd88cf9fc" providerId="LiveId" clId="{F9F7A3FE-ABA0-4AA3-A7FD-29A13DD9A775}" dt="2024-01-01T11:06:54.982" v="8962" actId="21"/>
          <ac:spMkLst>
            <pc:docMk/>
            <pc:sldMk cId="1875607325" sldId="455"/>
            <ac:spMk id="13" creationId="{80EF27C6-CB93-5D4A-DA3E-13139114B30B}"/>
          </ac:spMkLst>
        </pc:spChg>
        <pc:spChg chg="add mod">
          <ac:chgData name="범수 김" userId="863329ffd88cf9fc" providerId="LiveId" clId="{F9F7A3FE-ABA0-4AA3-A7FD-29A13DD9A775}" dt="2024-01-01T11:07:05.892" v="8968" actId="164"/>
          <ac:spMkLst>
            <pc:docMk/>
            <pc:sldMk cId="1875607325" sldId="455"/>
            <ac:spMk id="14" creationId="{34C44D42-A378-1E03-9940-8AD7CBCE3A03}"/>
          </ac:spMkLst>
        </pc:spChg>
        <pc:spChg chg="add mod">
          <ac:chgData name="범수 김" userId="863329ffd88cf9fc" providerId="LiveId" clId="{F9F7A3FE-ABA0-4AA3-A7FD-29A13DD9A775}" dt="2024-01-01T11:07:01.126" v="8967" actId="571"/>
          <ac:spMkLst>
            <pc:docMk/>
            <pc:sldMk cId="1875607325" sldId="455"/>
            <ac:spMk id="17" creationId="{6E93A6FE-2E2C-C2A5-13D4-880CD65C2532}"/>
          </ac:spMkLst>
        </pc:spChg>
        <pc:grpChg chg="add mod">
          <ac:chgData name="범수 김" userId="863329ffd88cf9fc" providerId="LiveId" clId="{F9F7A3FE-ABA0-4AA3-A7FD-29A13DD9A775}" dt="2024-01-01T11:07:05.892" v="8968" actId="164"/>
          <ac:grpSpMkLst>
            <pc:docMk/>
            <pc:sldMk cId="1875607325" sldId="455"/>
            <ac:grpSpMk id="8" creationId="{3DED79C2-E95A-6FB4-F4E8-25925A69A8B2}"/>
          </ac:grpSpMkLst>
        </pc:grpChg>
        <pc:grpChg chg="add mod">
          <ac:chgData name="범수 김" userId="863329ffd88cf9fc" providerId="LiveId" clId="{F9F7A3FE-ABA0-4AA3-A7FD-29A13DD9A775}" dt="2024-01-01T11:07:07.004" v="8969" actId="1076"/>
          <ac:grpSpMkLst>
            <pc:docMk/>
            <pc:sldMk cId="1875607325" sldId="455"/>
            <ac:grpSpMk id="18" creationId="{082888F1-4F9E-2B5E-B5E3-F4AE90BF862D}"/>
          </ac:grpSpMkLst>
        </pc:grpChg>
        <pc:picChg chg="del">
          <ac:chgData name="범수 김" userId="863329ffd88cf9fc" providerId="LiveId" clId="{F9F7A3FE-ABA0-4AA3-A7FD-29A13DD9A775}" dt="2024-01-01T11:04:20.416" v="8757" actId="478"/>
          <ac:picMkLst>
            <pc:docMk/>
            <pc:sldMk cId="1875607325" sldId="455"/>
            <ac:picMk id="3" creationId="{7669F790-E04A-3293-8B15-9022D076E359}"/>
          </ac:picMkLst>
        </pc:picChg>
        <pc:picChg chg="add mod">
          <ac:chgData name="범수 김" userId="863329ffd88cf9fc" providerId="LiveId" clId="{F9F7A3FE-ABA0-4AA3-A7FD-29A13DD9A775}" dt="2024-01-01T11:06:53.705" v="8961" actId="571"/>
          <ac:picMkLst>
            <pc:docMk/>
            <pc:sldMk cId="1875607325" sldId="455"/>
            <ac:picMk id="6" creationId="{414737B0-842D-8E6B-9461-AB0BF7F66C92}"/>
          </ac:picMkLst>
        </pc:picChg>
        <pc:picChg chg="add mod">
          <ac:chgData name="범수 김" userId="863329ffd88cf9fc" providerId="LiveId" clId="{F9F7A3FE-ABA0-4AA3-A7FD-29A13DD9A775}" dt="2024-01-01T11:07:05.892" v="8968" actId="164"/>
          <ac:picMkLst>
            <pc:docMk/>
            <pc:sldMk cId="1875607325" sldId="455"/>
            <ac:picMk id="10" creationId="{87F83A37-CB36-ABDB-1139-758C7C523960}"/>
          </ac:picMkLst>
        </pc:picChg>
        <pc:picChg chg="add mod">
          <ac:chgData name="범수 김" userId="863329ffd88cf9fc" providerId="LiveId" clId="{F9F7A3FE-ABA0-4AA3-A7FD-29A13DD9A775}" dt="2024-01-01T11:07:01.126" v="8967" actId="571"/>
          <ac:picMkLst>
            <pc:docMk/>
            <pc:sldMk cId="1875607325" sldId="455"/>
            <ac:picMk id="16" creationId="{5F296C4F-AE2D-3C02-4E36-6F1B48032C93}"/>
          </ac:picMkLst>
        </pc:picChg>
        <pc:cxnChg chg="add mod">
          <ac:chgData name="범수 김" userId="863329ffd88cf9fc" providerId="LiveId" clId="{F9F7A3FE-ABA0-4AA3-A7FD-29A13DD9A775}" dt="2024-01-01T11:07:05.892" v="8968" actId="164"/>
          <ac:cxnSpMkLst>
            <pc:docMk/>
            <pc:sldMk cId="1875607325" sldId="455"/>
            <ac:cxnSpMk id="12" creationId="{FBF05CFD-1DE3-D99A-CA86-23932A262A42}"/>
          </ac:cxnSpMkLst>
        </pc:cxnChg>
      </pc:sldChg>
      <pc:sldChg chg="addSp delSp modSp add mod">
        <pc:chgData name="범수 김" userId="863329ffd88cf9fc" providerId="LiveId" clId="{F9F7A3FE-ABA0-4AA3-A7FD-29A13DD9A775}" dt="2024-01-01T11:14:49.420" v="9617" actId="20577"/>
        <pc:sldMkLst>
          <pc:docMk/>
          <pc:sldMk cId="1193825298" sldId="456"/>
        </pc:sldMkLst>
        <pc:spChg chg="mod">
          <ac:chgData name="범수 김" userId="863329ffd88cf9fc" providerId="LiveId" clId="{F9F7A3FE-ABA0-4AA3-A7FD-29A13DD9A775}" dt="2024-01-01T11:14:49.420" v="9617" actId="20577"/>
          <ac:spMkLst>
            <pc:docMk/>
            <pc:sldMk cId="1193825298" sldId="456"/>
            <ac:spMk id="4" creationId="{F24A6684-81C6-CAC9-748D-BB1064126C08}"/>
          </ac:spMkLst>
        </pc:spChg>
        <pc:spChg chg="mod">
          <ac:chgData name="범수 김" userId="863329ffd88cf9fc" providerId="LiveId" clId="{F9F7A3FE-ABA0-4AA3-A7FD-29A13DD9A775}" dt="2024-01-01T11:13:41.089" v="9260" actId="571"/>
          <ac:spMkLst>
            <pc:docMk/>
            <pc:sldMk cId="1193825298" sldId="456"/>
            <ac:spMk id="7" creationId="{B1BE3450-523C-D874-F58B-0A29F65A9070}"/>
          </ac:spMkLst>
        </pc:spChg>
        <pc:spChg chg="add del mod">
          <ac:chgData name="범수 김" userId="863329ffd88cf9fc" providerId="LiveId" clId="{F9F7A3FE-ABA0-4AA3-A7FD-29A13DD9A775}" dt="2024-01-01T11:08:35.255" v="9118" actId="21"/>
          <ac:spMkLst>
            <pc:docMk/>
            <pc:sldMk cId="1193825298" sldId="456"/>
            <ac:spMk id="9" creationId="{0746AE24-5D6F-A199-A9DE-8679B5637A1E}"/>
          </ac:spMkLst>
        </pc:spChg>
        <pc:spChg chg="add del mod topLvl">
          <ac:chgData name="범수 김" userId="863329ffd88cf9fc" providerId="LiveId" clId="{F9F7A3FE-ABA0-4AA3-A7FD-29A13DD9A775}" dt="2024-01-01T11:13:05.872" v="9246" actId="478"/>
          <ac:spMkLst>
            <pc:docMk/>
            <pc:sldMk cId="1193825298" sldId="456"/>
            <ac:spMk id="11" creationId="{FDC5DAC1-77E9-334A-0743-B1611CFB82F0}"/>
          </ac:spMkLst>
        </pc:spChg>
        <pc:spChg chg="del">
          <ac:chgData name="범수 김" userId="863329ffd88cf9fc" providerId="LiveId" clId="{F9F7A3FE-ABA0-4AA3-A7FD-29A13DD9A775}" dt="2024-01-01T11:07:29.338" v="9007" actId="478"/>
          <ac:spMkLst>
            <pc:docMk/>
            <pc:sldMk cId="1193825298" sldId="456"/>
            <ac:spMk id="14" creationId="{34C44D42-A378-1E03-9940-8AD7CBCE3A03}"/>
          </ac:spMkLst>
        </pc:spChg>
        <pc:spChg chg="add mod">
          <ac:chgData name="범수 김" userId="863329ffd88cf9fc" providerId="LiveId" clId="{F9F7A3FE-ABA0-4AA3-A7FD-29A13DD9A775}" dt="2024-01-01T11:13:41.089" v="9260" actId="571"/>
          <ac:spMkLst>
            <pc:docMk/>
            <pc:sldMk cId="1193825298" sldId="456"/>
            <ac:spMk id="17" creationId="{529B2374-29AB-A35A-6BB6-25A1467D19EC}"/>
          </ac:spMkLst>
        </pc:spChg>
        <pc:spChg chg="add del mod">
          <ac:chgData name="범수 김" userId="863329ffd88cf9fc" providerId="LiveId" clId="{F9F7A3FE-ABA0-4AA3-A7FD-29A13DD9A775}" dt="2024-01-01T11:13:34.834" v="9258" actId="478"/>
          <ac:spMkLst>
            <pc:docMk/>
            <pc:sldMk cId="1193825298" sldId="456"/>
            <ac:spMk id="20" creationId="{6B0ABD55-4989-C2D8-8611-F364A96E9A1F}"/>
          </ac:spMkLst>
        </pc:spChg>
        <pc:spChg chg="add del mod">
          <ac:chgData name="범수 김" userId="863329ffd88cf9fc" providerId="LiveId" clId="{F9F7A3FE-ABA0-4AA3-A7FD-29A13DD9A775}" dt="2024-01-01T11:13:44.536" v="9263" actId="478"/>
          <ac:spMkLst>
            <pc:docMk/>
            <pc:sldMk cId="1193825298" sldId="456"/>
            <ac:spMk id="21" creationId="{FD2D065C-1383-B51C-FEEA-A87A736AC37C}"/>
          </ac:spMkLst>
        </pc:spChg>
        <pc:spChg chg="add del mod">
          <ac:chgData name="범수 김" userId="863329ffd88cf9fc" providerId="LiveId" clId="{F9F7A3FE-ABA0-4AA3-A7FD-29A13DD9A775}" dt="2024-01-01T11:13:41.183" v="9261" actId="21"/>
          <ac:spMkLst>
            <pc:docMk/>
            <pc:sldMk cId="1193825298" sldId="456"/>
            <ac:spMk id="22" creationId="{0F513D71-DF45-B55E-2611-EAF7A24D845B}"/>
          </ac:spMkLst>
        </pc:spChg>
        <pc:spChg chg="add mod">
          <ac:chgData name="범수 김" userId="863329ffd88cf9fc" providerId="LiveId" clId="{F9F7A3FE-ABA0-4AA3-A7FD-29A13DD9A775}" dt="2024-01-01T11:13:50.794" v="9266" actId="164"/>
          <ac:spMkLst>
            <pc:docMk/>
            <pc:sldMk cId="1193825298" sldId="456"/>
            <ac:spMk id="23" creationId="{9B00DA51-2C95-8283-1D0C-990F0C6DF40A}"/>
          </ac:spMkLst>
        </pc:spChg>
        <pc:grpChg chg="mod topLvl">
          <ac:chgData name="범수 김" userId="863329ffd88cf9fc" providerId="LiveId" clId="{F9F7A3FE-ABA0-4AA3-A7FD-29A13DD9A775}" dt="2024-01-01T11:13:41.089" v="9260" actId="571"/>
          <ac:grpSpMkLst>
            <pc:docMk/>
            <pc:sldMk cId="1193825298" sldId="456"/>
            <ac:grpSpMk id="8" creationId="{3DED79C2-E95A-6FB4-F4E8-25925A69A8B2}"/>
          </ac:grpSpMkLst>
        </pc:grpChg>
        <pc:grpChg chg="add del mod">
          <ac:chgData name="범수 김" userId="863329ffd88cf9fc" providerId="LiveId" clId="{F9F7A3FE-ABA0-4AA3-A7FD-29A13DD9A775}" dt="2024-01-01T11:13:05.872" v="9246" actId="478"/>
          <ac:grpSpMkLst>
            <pc:docMk/>
            <pc:sldMk cId="1193825298" sldId="456"/>
            <ac:grpSpMk id="13" creationId="{4B14E4E4-5BE3-0BDE-256E-95C8CEC38DC6}"/>
          </ac:grpSpMkLst>
        </pc:grpChg>
        <pc:grpChg chg="del">
          <ac:chgData name="범수 김" userId="863329ffd88cf9fc" providerId="LiveId" clId="{F9F7A3FE-ABA0-4AA3-A7FD-29A13DD9A775}" dt="2024-01-01T11:07:30.425" v="9008" actId="478"/>
          <ac:grpSpMkLst>
            <pc:docMk/>
            <pc:sldMk cId="1193825298" sldId="456"/>
            <ac:grpSpMk id="18" creationId="{082888F1-4F9E-2B5E-B5E3-F4AE90BF862D}"/>
          </ac:grpSpMkLst>
        </pc:grpChg>
        <pc:grpChg chg="add mod">
          <ac:chgData name="범수 김" userId="863329ffd88cf9fc" providerId="LiveId" clId="{F9F7A3FE-ABA0-4AA3-A7FD-29A13DD9A775}" dt="2024-01-01T11:13:50.794" v="9266" actId="164"/>
          <ac:grpSpMkLst>
            <pc:docMk/>
            <pc:sldMk cId="1193825298" sldId="456"/>
            <ac:grpSpMk id="19" creationId="{AFDCAC04-53DF-0342-B4AB-FB821B0AF4AE}"/>
          </ac:grpSpMkLst>
        </pc:grpChg>
        <pc:grpChg chg="add mod">
          <ac:chgData name="범수 김" userId="863329ffd88cf9fc" providerId="LiveId" clId="{F9F7A3FE-ABA0-4AA3-A7FD-29A13DD9A775}" dt="2024-01-01T11:13:52.635" v="9267" actId="1076"/>
          <ac:grpSpMkLst>
            <pc:docMk/>
            <pc:sldMk cId="1193825298" sldId="456"/>
            <ac:grpSpMk id="24" creationId="{10FC0E0F-3981-1C10-648B-E4C1EEBFC6D9}"/>
          </ac:grpSpMkLst>
        </pc:grpChg>
        <pc:picChg chg="add del mod">
          <ac:chgData name="범수 김" userId="863329ffd88cf9fc" providerId="LiveId" clId="{F9F7A3FE-ABA0-4AA3-A7FD-29A13DD9A775}" dt="2024-01-01T11:13:04.851" v="9245" actId="478"/>
          <ac:picMkLst>
            <pc:docMk/>
            <pc:sldMk cId="1193825298" sldId="456"/>
            <ac:picMk id="3" creationId="{76894DA6-DA7A-E57E-C365-BD50975C07CE}"/>
          </ac:picMkLst>
        </pc:picChg>
        <pc:picChg chg="mod">
          <ac:chgData name="범수 김" userId="863329ffd88cf9fc" providerId="LiveId" clId="{F9F7A3FE-ABA0-4AA3-A7FD-29A13DD9A775}" dt="2024-01-01T11:13:41.089" v="9260" actId="571"/>
          <ac:picMkLst>
            <pc:docMk/>
            <pc:sldMk cId="1193825298" sldId="456"/>
            <ac:picMk id="6" creationId="{414737B0-842D-8E6B-9461-AB0BF7F66C92}"/>
          </ac:picMkLst>
        </pc:picChg>
        <pc:picChg chg="del">
          <ac:chgData name="범수 김" userId="863329ffd88cf9fc" providerId="LiveId" clId="{F9F7A3FE-ABA0-4AA3-A7FD-29A13DD9A775}" dt="2024-01-01T11:07:27.553" v="9006" actId="478"/>
          <ac:picMkLst>
            <pc:docMk/>
            <pc:sldMk cId="1193825298" sldId="456"/>
            <ac:picMk id="10" creationId="{87F83A37-CB36-ABDB-1139-758C7C523960}"/>
          </ac:picMkLst>
        </pc:picChg>
        <pc:picChg chg="add mod">
          <ac:chgData name="범수 김" userId="863329ffd88cf9fc" providerId="LiveId" clId="{F9F7A3FE-ABA0-4AA3-A7FD-29A13DD9A775}" dt="2024-01-01T11:13:41.089" v="9260" actId="571"/>
          <ac:picMkLst>
            <pc:docMk/>
            <pc:sldMk cId="1193825298" sldId="456"/>
            <ac:picMk id="16" creationId="{E13A0896-5F6F-1182-760C-14823B167238}"/>
          </ac:picMkLst>
        </pc:picChg>
        <pc:cxnChg chg="del mod topLvl">
          <ac:chgData name="범수 김" userId="863329ffd88cf9fc" providerId="LiveId" clId="{F9F7A3FE-ABA0-4AA3-A7FD-29A13DD9A775}" dt="2024-01-01T11:07:30.425" v="9008" actId="478"/>
          <ac:cxnSpMkLst>
            <pc:docMk/>
            <pc:sldMk cId="1193825298" sldId="456"/>
            <ac:cxnSpMk id="12" creationId="{FBF05CFD-1DE3-D99A-CA86-23932A262A42}"/>
          </ac:cxnSpMkLst>
        </pc:cxnChg>
      </pc:sldChg>
      <pc:sldChg chg="addSp delSp modSp add mod ord">
        <pc:chgData name="범수 김" userId="863329ffd88cf9fc" providerId="LiveId" clId="{F9F7A3FE-ABA0-4AA3-A7FD-29A13DD9A775}" dt="2024-01-01T11:21:20.752" v="10678" actId="1076"/>
        <pc:sldMkLst>
          <pc:docMk/>
          <pc:sldMk cId="3515703784" sldId="457"/>
        </pc:sldMkLst>
        <pc:spChg chg="add mod">
          <ac:chgData name="범수 김" userId="863329ffd88cf9fc" providerId="LiveId" clId="{F9F7A3FE-ABA0-4AA3-A7FD-29A13DD9A775}" dt="2024-01-01T11:17:49.209" v="10100" actId="164"/>
          <ac:spMkLst>
            <pc:docMk/>
            <pc:sldMk cId="3515703784" sldId="457"/>
            <ac:spMk id="2" creationId="{BD0B3090-2A6C-5653-15CF-A996F4781A14}"/>
          </ac:spMkLst>
        </pc:spChg>
        <pc:spChg chg="mod">
          <ac:chgData name="범수 김" userId="863329ffd88cf9fc" providerId="LiveId" clId="{F9F7A3FE-ABA0-4AA3-A7FD-29A13DD9A775}" dt="2024-01-01T11:20:57.220" v="10664" actId="20577"/>
          <ac:spMkLst>
            <pc:docMk/>
            <pc:sldMk cId="3515703784" sldId="457"/>
            <ac:spMk id="4" creationId="{F24A6684-81C6-CAC9-748D-BB1064126C08}"/>
          </ac:spMkLst>
        </pc:spChg>
        <pc:spChg chg="mod">
          <ac:chgData name="범수 김" userId="863329ffd88cf9fc" providerId="LiveId" clId="{F9F7A3FE-ABA0-4AA3-A7FD-29A13DD9A775}" dt="2024-01-01T11:15:19.436" v="9620" actId="14100"/>
          <ac:spMkLst>
            <pc:docMk/>
            <pc:sldMk cId="3515703784" sldId="457"/>
            <ac:spMk id="7" creationId="{B1BE3450-523C-D874-F58B-0A29F65A9070}"/>
          </ac:spMkLst>
        </pc:spChg>
        <pc:spChg chg="mod">
          <ac:chgData name="범수 김" userId="863329ffd88cf9fc" providerId="LiveId" clId="{F9F7A3FE-ABA0-4AA3-A7FD-29A13DD9A775}" dt="2024-01-01T11:19:36.328" v="10413"/>
          <ac:spMkLst>
            <pc:docMk/>
            <pc:sldMk cId="3515703784" sldId="457"/>
            <ac:spMk id="15" creationId="{7E8475B9-DE40-C8E6-378D-CF9A2BBE96C1}"/>
          </ac:spMkLst>
        </pc:spChg>
        <pc:spChg chg="del topLvl">
          <ac:chgData name="범수 김" userId="863329ffd88cf9fc" providerId="LiveId" clId="{F9F7A3FE-ABA0-4AA3-A7FD-29A13DD9A775}" dt="2024-01-01T11:15:23.193" v="9623" actId="478"/>
          <ac:spMkLst>
            <pc:docMk/>
            <pc:sldMk cId="3515703784" sldId="457"/>
            <ac:spMk id="17" creationId="{529B2374-29AB-A35A-6BB6-25A1467D19EC}"/>
          </ac:spMkLst>
        </pc:spChg>
        <pc:spChg chg="del topLvl">
          <ac:chgData name="범수 김" userId="863329ffd88cf9fc" providerId="LiveId" clId="{F9F7A3FE-ABA0-4AA3-A7FD-29A13DD9A775}" dt="2024-01-01T11:15:21.110" v="9621" actId="478"/>
          <ac:spMkLst>
            <pc:docMk/>
            <pc:sldMk cId="3515703784" sldId="457"/>
            <ac:spMk id="23" creationId="{9B00DA51-2C95-8283-1D0C-990F0C6DF40A}"/>
          </ac:spMkLst>
        </pc:spChg>
        <pc:spChg chg="mod">
          <ac:chgData name="범수 김" userId="863329ffd88cf9fc" providerId="LiveId" clId="{F9F7A3FE-ABA0-4AA3-A7FD-29A13DD9A775}" dt="2024-01-01T11:19:36.328" v="10413"/>
          <ac:spMkLst>
            <pc:docMk/>
            <pc:sldMk cId="3515703784" sldId="457"/>
            <ac:spMk id="25" creationId="{EB1E6271-EF43-B2E9-8389-9D1D31EB30D7}"/>
          </ac:spMkLst>
        </pc:spChg>
        <pc:spChg chg="add del mod">
          <ac:chgData name="범수 김" userId="863329ffd88cf9fc" providerId="LiveId" clId="{F9F7A3FE-ABA0-4AA3-A7FD-29A13DD9A775}" dt="2024-01-01T11:19:37.208" v="10414"/>
          <ac:spMkLst>
            <pc:docMk/>
            <pc:sldMk cId="3515703784" sldId="457"/>
            <ac:spMk id="26" creationId="{599EBEA8-B9F2-06CE-540A-576925FA2EAE}"/>
          </ac:spMkLst>
        </pc:spChg>
        <pc:spChg chg="add mod">
          <ac:chgData name="범수 김" userId="863329ffd88cf9fc" providerId="LiveId" clId="{F9F7A3FE-ABA0-4AA3-A7FD-29A13DD9A775}" dt="2024-01-01T11:19:44.346" v="10418" actId="164"/>
          <ac:spMkLst>
            <pc:docMk/>
            <pc:sldMk cId="3515703784" sldId="457"/>
            <ac:spMk id="27" creationId="{595BC32C-8E2B-C15C-4085-8F63486C25F7}"/>
          </ac:spMkLst>
        </pc:spChg>
        <pc:spChg chg="add mod">
          <ac:chgData name="범수 김" userId="863329ffd88cf9fc" providerId="LiveId" clId="{F9F7A3FE-ABA0-4AA3-A7FD-29A13DD9A775}" dt="2024-01-01T11:21:19.533" v="10677" actId="164"/>
          <ac:spMkLst>
            <pc:docMk/>
            <pc:sldMk cId="3515703784" sldId="457"/>
            <ac:spMk id="31" creationId="{B9D3F2AF-5829-5783-DE17-B63C689202A1}"/>
          </ac:spMkLst>
        </pc:spChg>
        <pc:spChg chg="mod">
          <ac:chgData name="범수 김" userId="863329ffd88cf9fc" providerId="LiveId" clId="{F9F7A3FE-ABA0-4AA3-A7FD-29A13DD9A775}" dt="2024-01-01T11:21:19.232" v="10676" actId="571"/>
          <ac:spMkLst>
            <pc:docMk/>
            <pc:sldMk cId="3515703784" sldId="457"/>
            <ac:spMk id="34" creationId="{9891DE59-8EE6-26DA-BE7D-09441976C07A}"/>
          </ac:spMkLst>
        </pc:spChg>
        <pc:spChg chg="add mod">
          <ac:chgData name="범수 김" userId="863329ffd88cf9fc" providerId="LiveId" clId="{F9F7A3FE-ABA0-4AA3-A7FD-29A13DD9A775}" dt="2024-01-01T11:21:19.232" v="10676" actId="571"/>
          <ac:spMkLst>
            <pc:docMk/>
            <pc:sldMk cId="3515703784" sldId="457"/>
            <ac:spMk id="36" creationId="{8DAD1CD1-2E22-FD20-E8B1-73163F1FA126}"/>
          </ac:spMkLst>
        </pc:spChg>
        <pc:grpChg chg="mod topLvl">
          <ac:chgData name="범수 김" userId="863329ffd88cf9fc" providerId="LiveId" clId="{F9F7A3FE-ABA0-4AA3-A7FD-29A13DD9A775}" dt="2024-01-01T11:17:46.799" v="10097" actId="164"/>
          <ac:grpSpMkLst>
            <pc:docMk/>
            <pc:sldMk cId="3515703784" sldId="457"/>
            <ac:grpSpMk id="8" creationId="{3DED79C2-E95A-6FB4-F4E8-25925A69A8B2}"/>
          </ac:grpSpMkLst>
        </pc:grpChg>
        <pc:grpChg chg="add mod">
          <ac:chgData name="범수 김" userId="863329ffd88cf9fc" providerId="LiveId" clId="{F9F7A3FE-ABA0-4AA3-A7FD-29A13DD9A775}" dt="2024-01-01T11:17:49.209" v="10100" actId="164"/>
          <ac:grpSpMkLst>
            <pc:docMk/>
            <pc:sldMk cId="3515703784" sldId="457"/>
            <ac:grpSpMk id="10" creationId="{41BA2C9C-82F3-00DB-E08D-471484658DEB}"/>
          </ac:grpSpMkLst>
        </pc:grpChg>
        <pc:grpChg chg="add del mod">
          <ac:chgData name="범수 김" userId="863329ffd88cf9fc" providerId="LiveId" clId="{F9F7A3FE-ABA0-4AA3-A7FD-29A13DD9A775}" dt="2024-01-01T11:19:01.962" v="10336" actId="478"/>
          <ac:grpSpMkLst>
            <pc:docMk/>
            <pc:sldMk cId="3515703784" sldId="457"/>
            <ac:grpSpMk id="11" creationId="{5ADF183F-E609-1F87-4228-DA4C83EFE68E}"/>
          </ac:grpSpMkLst>
        </pc:grpChg>
        <pc:grpChg chg="add del mod">
          <ac:chgData name="범수 김" userId="863329ffd88cf9fc" providerId="LiveId" clId="{F9F7A3FE-ABA0-4AA3-A7FD-29A13DD9A775}" dt="2024-01-01T11:19:37.208" v="10414"/>
          <ac:grpSpMkLst>
            <pc:docMk/>
            <pc:sldMk cId="3515703784" sldId="457"/>
            <ac:grpSpMk id="14" creationId="{C04E5EE3-3B94-8A28-3BEE-11B1C7D5BF93}"/>
          </ac:grpSpMkLst>
        </pc:grpChg>
        <pc:grpChg chg="mod">
          <ac:chgData name="범수 김" userId="863329ffd88cf9fc" providerId="LiveId" clId="{F9F7A3FE-ABA0-4AA3-A7FD-29A13DD9A775}" dt="2024-01-01T11:19:36.328" v="10413"/>
          <ac:grpSpMkLst>
            <pc:docMk/>
            <pc:sldMk cId="3515703784" sldId="457"/>
            <ac:grpSpMk id="18" creationId="{67B47A07-5195-01D9-A8F6-81094D4155ED}"/>
          </ac:grpSpMkLst>
        </pc:grpChg>
        <pc:grpChg chg="del topLvl">
          <ac:chgData name="범수 김" userId="863329ffd88cf9fc" providerId="LiveId" clId="{F9F7A3FE-ABA0-4AA3-A7FD-29A13DD9A775}" dt="2024-01-01T11:15:23.193" v="9623" actId="478"/>
          <ac:grpSpMkLst>
            <pc:docMk/>
            <pc:sldMk cId="3515703784" sldId="457"/>
            <ac:grpSpMk id="19" creationId="{AFDCAC04-53DF-0342-B4AB-FB821B0AF4AE}"/>
          </ac:grpSpMkLst>
        </pc:grpChg>
        <pc:grpChg chg="mod">
          <ac:chgData name="범수 김" userId="863329ffd88cf9fc" providerId="LiveId" clId="{F9F7A3FE-ABA0-4AA3-A7FD-29A13DD9A775}" dt="2024-01-01T11:19:36.328" v="10413"/>
          <ac:grpSpMkLst>
            <pc:docMk/>
            <pc:sldMk cId="3515703784" sldId="457"/>
            <ac:grpSpMk id="20" creationId="{B2928155-B8CA-3390-4DDC-7D03F9C1589B}"/>
          </ac:grpSpMkLst>
        </pc:grpChg>
        <pc:grpChg chg="del">
          <ac:chgData name="범수 김" userId="863329ffd88cf9fc" providerId="LiveId" clId="{F9F7A3FE-ABA0-4AA3-A7FD-29A13DD9A775}" dt="2024-01-01T11:15:21.110" v="9621" actId="478"/>
          <ac:grpSpMkLst>
            <pc:docMk/>
            <pc:sldMk cId="3515703784" sldId="457"/>
            <ac:grpSpMk id="24" creationId="{10FC0E0F-3981-1C10-648B-E4C1EEBFC6D9}"/>
          </ac:grpSpMkLst>
        </pc:grpChg>
        <pc:grpChg chg="add mod">
          <ac:chgData name="범수 김" userId="863329ffd88cf9fc" providerId="LiveId" clId="{F9F7A3FE-ABA0-4AA3-A7FD-29A13DD9A775}" dt="2024-01-01T11:21:19.533" v="10677" actId="164"/>
          <ac:grpSpMkLst>
            <pc:docMk/>
            <pc:sldMk cId="3515703784" sldId="457"/>
            <ac:grpSpMk id="28" creationId="{1E20C832-15CB-9073-BA3F-F039C1B2A343}"/>
          </ac:grpSpMkLst>
        </pc:grpChg>
        <pc:grpChg chg="add mod">
          <ac:chgData name="범수 김" userId="863329ffd88cf9fc" providerId="LiveId" clId="{F9F7A3FE-ABA0-4AA3-A7FD-29A13DD9A775}" dt="2024-01-01T11:21:19.232" v="10676" actId="571"/>
          <ac:grpSpMkLst>
            <pc:docMk/>
            <pc:sldMk cId="3515703784" sldId="457"/>
            <ac:grpSpMk id="32" creationId="{17668E84-EB7B-8A46-5C86-6EC89C535576}"/>
          </ac:grpSpMkLst>
        </pc:grpChg>
        <pc:grpChg chg="add mod">
          <ac:chgData name="범수 김" userId="863329ffd88cf9fc" providerId="LiveId" clId="{F9F7A3FE-ABA0-4AA3-A7FD-29A13DD9A775}" dt="2024-01-01T11:21:18.853" v="10675" actId="164"/>
          <ac:grpSpMkLst>
            <pc:docMk/>
            <pc:sldMk cId="3515703784" sldId="457"/>
            <ac:grpSpMk id="37" creationId="{E34E1D96-C40D-B6AB-D01C-F8BEB60AF269}"/>
          </ac:grpSpMkLst>
        </pc:grpChg>
        <pc:grpChg chg="add mod">
          <ac:chgData name="범수 김" userId="863329ffd88cf9fc" providerId="LiveId" clId="{F9F7A3FE-ABA0-4AA3-A7FD-29A13DD9A775}" dt="2024-01-01T11:21:20.752" v="10678" actId="1076"/>
          <ac:grpSpMkLst>
            <pc:docMk/>
            <pc:sldMk cId="3515703784" sldId="457"/>
            <ac:grpSpMk id="38" creationId="{25E2288D-06DB-04C2-EC7D-E70C408F4F50}"/>
          </ac:grpSpMkLst>
        </pc:grpChg>
        <pc:picChg chg="add mod">
          <ac:chgData name="범수 김" userId="863329ffd88cf9fc" providerId="LiveId" clId="{F9F7A3FE-ABA0-4AA3-A7FD-29A13DD9A775}" dt="2024-01-01T11:17:46.799" v="10097" actId="164"/>
          <ac:picMkLst>
            <pc:docMk/>
            <pc:sldMk cId="3515703784" sldId="457"/>
            <ac:picMk id="9" creationId="{6E87C4DB-D829-C547-70D8-491619CF9FFB}"/>
          </ac:picMkLst>
        </pc:picChg>
        <pc:picChg chg="add mod">
          <ac:chgData name="범수 김" userId="863329ffd88cf9fc" providerId="LiveId" clId="{F9F7A3FE-ABA0-4AA3-A7FD-29A13DD9A775}" dt="2024-01-01T11:19:44.346" v="10418" actId="164"/>
          <ac:picMkLst>
            <pc:docMk/>
            <pc:sldMk cId="3515703784" sldId="457"/>
            <ac:picMk id="13" creationId="{E0A01998-D30D-EC05-DEAA-1304528D6609}"/>
          </ac:picMkLst>
        </pc:picChg>
        <pc:picChg chg="del">
          <ac:chgData name="범수 김" userId="863329ffd88cf9fc" providerId="LiveId" clId="{F9F7A3FE-ABA0-4AA3-A7FD-29A13DD9A775}" dt="2024-01-01T11:15:22.085" v="9622" actId="478"/>
          <ac:picMkLst>
            <pc:docMk/>
            <pc:sldMk cId="3515703784" sldId="457"/>
            <ac:picMk id="16" creationId="{E13A0896-5F6F-1182-760C-14823B167238}"/>
          </ac:picMkLst>
        </pc:picChg>
        <pc:picChg chg="mod">
          <ac:chgData name="범수 김" userId="863329ffd88cf9fc" providerId="LiveId" clId="{F9F7A3FE-ABA0-4AA3-A7FD-29A13DD9A775}" dt="2024-01-01T11:19:36.328" v="10413"/>
          <ac:picMkLst>
            <pc:docMk/>
            <pc:sldMk cId="3515703784" sldId="457"/>
            <ac:picMk id="21" creationId="{7BE14DD2-D984-AE5C-9D9F-0BBA9176DA81}"/>
          </ac:picMkLst>
        </pc:picChg>
        <pc:picChg chg="mod">
          <ac:chgData name="범수 김" userId="863329ffd88cf9fc" providerId="LiveId" clId="{F9F7A3FE-ABA0-4AA3-A7FD-29A13DD9A775}" dt="2024-01-01T11:19:36.328" v="10413"/>
          <ac:picMkLst>
            <pc:docMk/>
            <pc:sldMk cId="3515703784" sldId="457"/>
            <ac:picMk id="22" creationId="{B46C30A6-9FB5-AB0B-B233-49410EE1148A}"/>
          </ac:picMkLst>
        </pc:picChg>
        <pc:picChg chg="add mod">
          <ac:chgData name="범수 김" userId="863329ffd88cf9fc" providerId="LiveId" clId="{F9F7A3FE-ABA0-4AA3-A7FD-29A13DD9A775}" dt="2024-01-01T11:21:19.533" v="10677" actId="164"/>
          <ac:picMkLst>
            <pc:docMk/>
            <pc:sldMk cId="3515703784" sldId="457"/>
            <ac:picMk id="30" creationId="{65448B42-4BA1-8ABC-EAE3-CB3A53BA5D9B}"/>
          </ac:picMkLst>
        </pc:picChg>
        <pc:picChg chg="mod">
          <ac:chgData name="범수 김" userId="863329ffd88cf9fc" providerId="LiveId" clId="{F9F7A3FE-ABA0-4AA3-A7FD-29A13DD9A775}" dt="2024-01-01T11:21:19.232" v="10676" actId="571"/>
          <ac:picMkLst>
            <pc:docMk/>
            <pc:sldMk cId="3515703784" sldId="457"/>
            <ac:picMk id="33" creationId="{33B45B17-CD97-BDB3-2CC7-2752A6055739}"/>
          </ac:picMkLst>
        </pc:picChg>
        <pc:picChg chg="add mod">
          <ac:chgData name="범수 김" userId="863329ffd88cf9fc" providerId="LiveId" clId="{F9F7A3FE-ABA0-4AA3-A7FD-29A13DD9A775}" dt="2024-01-01T11:21:19.232" v="10676" actId="571"/>
          <ac:picMkLst>
            <pc:docMk/>
            <pc:sldMk cId="3515703784" sldId="457"/>
            <ac:picMk id="35" creationId="{7D450E2E-ACDB-D8CA-1E88-F00190A4CF09}"/>
          </ac:picMkLst>
        </pc:picChg>
      </pc:sldChg>
      <pc:sldChg chg="add">
        <pc:chgData name="범수 김" userId="863329ffd88cf9fc" providerId="LiveId" clId="{F9F7A3FE-ABA0-4AA3-A7FD-29A13DD9A775}" dt="2024-01-01T11:16:26.743" v="10018"/>
        <pc:sldMkLst>
          <pc:docMk/>
          <pc:sldMk cId="3557114496" sldId="458"/>
        </pc:sldMkLst>
      </pc:sldChg>
      <pc:sldChg chg="addSp delSp modSp add mod ord">
        <pc:chgData name="범수 김" userId="863329ffd88cf9fc" providerId="LiveId" clId="{F9F7A3FE-ABA0-4AA3-A7FD-29A13DD9A775}" dt="2024-01-01T11:18:38.345" v="10248" actId="20577"/>
        <pc:sldMkLst>
          <pc:docMk/>
          <pc:sldMk cId="2579441827" sldId="459"/>
        </pc:sldMkLst>
        <pc:spChg chg="mod">
          <ac:chgData name="범수 김" userId="863329ffd88cf9fc" providerId="LiveId" clId="{F9F7A3FE-ABA0-4AA3-A7FD-29A13DD9A775}" dt="2024-01-01T11:18:27.148" v="10242" actId="571"/>
          <ac:spMkLst>
            <pc:docMk/>
            <pc:sldMk cId="2579441827" sldId="459"/>
            <ac:spMk id="2" creationId="{BD0B3090-2A6C-5653-15CF-A996F4781A14}"/>
          </ac:spMkLst>
        </pc:spChg>
        <pc:spChg chg="add del mod">
          <ac:chgData name="범수 김" userId="863329ffd88cf9fc" providerId="LiveId" clId="{F9F7A3FE-ABA0-4AA3-A7FD-29A13DD9A775}" dt="2024-01-01T11:18:27.392" v="10243" actId="21"/>
          <ac:spMkLst>
            <pc:docMk/>
            <pc:sldMk cId="2579441827" sldId="459"/>
            <ac:spMk id="3" creationId="{9B187835-A4D4-0534-7090-04EF510B961D}"/>
          </ac:spMkLst>
        </pc:spChg>
        <pc:spChg chg="mod">
          <ac:chgData name="범수 김" userId="863329ffd88cf9fc" providerId="LiveId" clId="{F9F7A3FE-ABA0-4AA3-A7FD-29A13DD9A775}" dt="2024-01-01T11:18:38.345" v="10248" actId="20577"/>
          <ac:spMkLst>
            <pc:docMk/>
            <pc:sldMk cId="2579441827" sldId="459"/>
            <ac:spMk id="4" creationId="{F24A6684-81C6-CAC9-748D-BB1064126C08}"/>
          </ac:spMkLst>
        </pc:spChg>
        <pc:spChg chg="mod">
          <ac:chgData name="범수 김" userId="863329ffd88cf9fc" providerId="LiveId" clId="{F9F7A3FE-ABA0-4AA3-A7FD-29A13DD9A775}" dt="2024-01-01T11:18:27.148" v="10242" actId="571"/>
          <ac:spMkLst>
            <pc:docMk/>
            <pc:sldMk cId="2579441827" sldId="459"/>
            <ac:spMk id="7" creationId="{B1BE3450-523C-D874-F58B-0A29F65A9070}"/>
          </ac:spMkLst>
        </pc:spChg>
        <pc:spChg chg="add mod">
          <ac:chgData name="범수 김" userId="863329ffd88cf9fc" providerId="LiveId" clId="{F9F7A3FE-ABA0-4AA3-A7FD-29A13DD9A775}" dt="2024-01-01T11:18:32.112" v="10246" actId="14100"/>
          <ac:spMkLst>
            <pc:docMk/>
            <pc:sldMk cId="2579441827" sldId="459"/>
            <ac:spMk id="12" creationId="{CC31785F-CCEE-6EB2-97FE-9F3702BBB9B6}"/>
          </ac:spMkLst>
        </pc:spChg>
        <pc:grpChg chg="mod">
          <ac:chgData name="범수 김" userId="863329ffd88cf9fc" providerId="LiveId" clId="{F9F7A3FE-ABA0-4AA3-A7FD-29A13DD9A775}" dt="2024-01-01T11:18:27.148" v="10242" actId="571"/>
          <ac:grpSpMkLst>
            <pc:docMk/>
            <pc:sldMk cId="2579441827" sldId="459"/>
            <ac:grpSpMk id="8" creationId="{3DED79C2-E95A-6FB4-F4E8-25925A69A8B2}"/>
          </ac:grpSpMkLst>
        </pc:grpChg>
        <pc:grpChg chg="mod">
          <ac:chgData name="범수 김" userId="863329ffd88cf9fc" providerId="LiveId" clId="{F9F7A3FE-ABA0-4AA3-A7FD-29A13DD9A775}" dt="2024-01-01T11:18:27.148" v="10242" actId="571"/>
          <ac:grpSpMkLst>
            <pc:docMk/>
            <pc:sldMk cId="2579441827" sldId="459"/>
            <ac:grpSpMk id="10" creationId="{41BA2C9C-82F3-00DB-E08D-471484658DEB}"/>
          </ac:grpSpMkLst>
        </pc:grpChg>
        <pc:grpChg chg="mod">
          <ac:chgData name="범수 김" userId="863329ffd88cf9fc" providerId="LiveId" clId="{F9F7A3FE-ABA0-4AA3-A7FD-29A13DD9A775}" dt="2024-01-01T11:18:27.148" v="10242" actId="571"/>
          <ac:grpSpMkLst>
            <pc:docMk/>
            <pc:sldMk cId="2579441827" sldId="459"/>
            <ac:grpSpMk id="11" creationId="{5ADF183F-E609-1F87-4228-DA4C83EFE68E}"/>
          </ac:grpSpMkLst>
        </pc:grpChg>
        <pc:picChg chg="mod">
          <ac:chgData name="범수 김" userId="863329ffd88cf9fc" providerId="LiveId" clId="{F9F7A3FE-ABA0-4AA3-A7FD-29A13DD9A775}" dt="2024-01-01T11:18:27.148" v="10242" actId="571"/>
          <ac:picMkLst>
            <pc:docMk/>
            <pc:sldMk cId="2579441827" sldId="459"/>
            <ac:picMk id="6" creationId="{414737B0-842D-8E6B-9461-AB0BF7F66C92}"/>
          </ac:picMkLst>
        </pc:picChg>
        <pc:picChg chg="mod">
          <ac:chgData name="범수 김" userId="863329ffd88cf9fc" providerId="LiveId" clId="{F9F7A3FE-ABA0-4AA3-A7FD-29A13DD9A775}" dt="2024-01-01T11:18:27.148" v="10242" actId="571"/>
          <ac:picMkLst>
            <pc:docMk/>
            <pc:sldMk cId="2579441827" sldId="459"/>
            <ac:picMk id="9" creationId="{6E87C4DB-D829-C547-70D8-491619CF9FFB}"/>
          </ac:picMkLst>
        </pc:picChg>
      </pc:sldChg>
      <pc:sldChg chg="addSp delSp modSp add mod">
        <pc:chgData name="범수 김" userId="863329ffd88cf9fc" providerId="LiveId" clId="{F9F7A3FE-ABA0-4AA3-A7FD-29A13DD9A775}" dt="2024-01-01T11:22:52.167" v="10897" actId="20577"/>
        <pc:sldMkLst>
          <pc:docMk/>
          <pc:sldMk cId="506995798" sldId="460"/>
        </pc:sldMkLst>
        <pc:spChg chg="mod">
          <ac:chgData name="범수 김" userId="863329ffd88cf9fc" providerId="LiveId" clId="{F9F7A3FE-ABA0-4AA3-A7FD-29A13DD9A775}" dt="2024-01-01T11:22:52.167" v="10897" actId="20577"/>
          <ac:spMkLst>
            <pc:docMk/>
            <pc:sldMk cId="506995798" sldId="460"/>
            <ac:spMk id="4" creationId="{F24A6684-81C6-CAC9-748D-BB1064126C08}"/>
          </ac:spMkLst>
        </pc:spChg>
        <pc:spChg chg="add mod">
          <ac:chgData name="범수 김" userId="863329ffd88cf9fc" providerId="LiveId" clId="{F9F7A3FE-ABA0-4AA3-A7FD-29A13DD9A775}" dt="2024-01-01T11:22:18.610" v="10866" actId="164"/>
          <ac:spMkLst>
            <pc:docMk/>
            <pc:sldMk cId="506995798" sldId="460"/>
            <ac:spMk id="7" creationId="{55D50E0D-2A0C-2212-2226-23A96BA1B7C8}"/>
          </ac:spMkLst>
        </pc:spChg>
        <pc:spChg chg="add mod">
          <ac:chgData name="범수 김" userId="863329ffd88cf9fc" providerId="LiveId" clId="{F9F7A3FE-ABA0-4AA3-A7FD-29A13DD9A775}" dt="2024-01-01T11:22:18.396" v="10865" actId="571"/>
          <ac:spMkLst>
            <pc:docMk/>
            <pc:sldMk cId="506995798" sldId="460"/>
            <ac:spMk id="10" creationId="{6FAF8F28-1863-777E-F6E3-6D29B82A6687}"/>
          </ac:spMkLst>
        </pc:spChg>
        <pc:grpChg chg="add mod">
          <ac:chgData name="범수 김" userId="863329ffd88cf9fc" providerId="LiveId" clId="{F9F7A3FE-ABA0-4AA3-A7FD-29A13DD9A775}" dt="2024-01-01T11:22:17.642" v="10864" actId="164"/>
          <ac:grpSpMkLst>
            <pc:docMk/>
            <pc:sldMk cId="506995798" sldId="460"/>
            <ac:grpSpMk id="11" creationId="{BD6C99A9-C3B4-7968-5F2B-F81D401F950B}"/>
          </ac:grpSpMkLst>
        </pc:grpChg>
        <pc:grpChg chg="add mod">
          <ac:chgData name="범수 김" userId="863329ffd88cf9fc" providerId="LiveId" clId="{F9F7A3FE-ABA0-4AA3-A7FD-29A13DD9A775}" dt="2024-01-01T11:22:19.898" v="10867" actId="1076"/>
          <ac:grpSpMkLst>
            <pc:docMk/>
            <pc:sldMk cId="506995798" sldId="460"/>
            <ac:grpSpMk id="12" creationId="{9D24D918-281C-195D-E71D-AFC3489CE3ED}"/>
          </ac:grpSpMkLst>
        </pc:grpChg>
        <pc:grpChg chg="del">
          <ac:chgData name="범수 김" userId="863329ffd88cf9fc" providerId="LiveId" clId="{F9F7A3FE-ABA0-4AA3-A7FD-29A13DD9A775}" dt="2024-01-01T11:21:31.473" v="10680" actId="478"/>
          <ac:grpSpMkLst>
            <pc:docMk/>
            <pc:sldMk cId="506995798" sldId="460"/>
            <ac:grpSpMk id="38" creationId="{25E2288D-06DB-04C2-EC7D-E70C408F4F50}"/>
          </ac:grpSpMkLst>
        </pc:grpChg>
        <pc:picChg chg="add mod">
          <ac:chgData name="범수 김" userId="863329ffd88cf9fc" providerId="LiveId" clId="{F9F7A3FE-ABA0-4AA3-A7FD-29A13DD9A775}" dt="2024-01-01T11:22:18.610" v="10866" actId="164"/>
          <ac:picMkLst>
            <pc:docMk/>
            <pc:sldMk cId="506995798" sldId="460"/>
            <ac:picMk id="2" creationId="{10958BF9-B329-95A3-6E5C-FE1FC1521F95}"/>
          </ac:picMkLst>
        </pc:picChg>
        <pc:picChg chg="add mod">
          <ac:chgData name="범수 김" userId="863329ffd88cf9fc" providerId="LiveId" clId="{F9F7A3FE-ABA0-4AA3-A7FD-29A13DD9A775}" dt="2024-01-01T11:22:18.610" v="10866" actId="164"/>
          <ac:picMkLst>
            <pc:docMk/>
            <pc:sldMk cId="506995798" sldId="460"/>
            <ac:picMk id="6" creationId="{864D233B-4B4F-5AB7-3721-8D52A817622C}"/>
          </ac:picMkLst>
        </pc:picChg>
        <pc:picChg chg="add mod">
          <ac:chgData name="범수 김" userId="863329ffd88cf9fc" providerId="LiveId" clId="{F9F7A3FE-ABA0-4AA3-A7FD-29A13DD9A775}" dt="2024-01-01T11:22:18.396" v="10865" actId="571"/>
          <ac:picMkLst>
            <pc:docMk/>
            <pc:sldMk cId="506995798" sldId="460"/>
            <ac:picMk id="8" creationId="{4EFF670A-E3F2-ECD4-F6EC-1D0601DA666F}"/>
          </ac:picMkLst>
        </pc:picChg>
        <pc:picChg chg="add mod">
          <ac:chgData name="범수 김" userId="863329ffd88cf9fc" providerId="LiveId" clId="{F9F7A3FE-ABA0-4AA3-A7FD-29A13DD9A775}" dt="2024-01-01T11:22:18.396" v="10865" actId="571"/>
          <ac:picMkLst>
            <pc:docMk/>
            <pc:sldMk cId="506995798" sldId="460"/>
            <ac:picMk id="9" creationId="{BBEB1054-6D64-F36D-B2DF-9E4E9B66FD6E}"/>
          </ac:picMkLst>
        </pc:picChg>
      </pc:sldChg>
      <pc:sldChg chg="addSp delSp modSp add mod">
        <pc:chgData name="범수 김" userId="863329ffd88cf9fc" providerId="LiveId" clId="{F9F7A3FE-ABA0-4AA3-A7FD-29A13DD9A775}" dt="2024-01-01T11:26:10.318" v="11368" actId="20577"/>
        <pc:sldMkLst>
          <pc:docMk/>
          <pc:sldMk cId="3494167553" sldId="461"/>
        </pc:sldMkLst>
        <pc:spChg chg="mod">
          <ac:chgData name="범수 김" userId="863329ffd88cf9fc" providerId="LiveId" clId="{F9F7A3FE-ABA0-4AA3-A7FD-29A13DD9A775}" dt="2024-01-01T11:26:10.318" v="11368" actId="20577"/>
          <ac:spMkLst>
            <pc:docMk/>
            <pc:sldMk cId="3494167553" sldId="461"/>
            <ac:spMk id="4" creationId="{F24A6684-81C6-CAC9-748D-BB1064126C08}"/>
          </ac:spMkLst>
        </pc:spChg>
        <pc:spChg chg="del topLvl">
          <ac:chgData name="범수 김" userId="863329ffd88cf9fc" providerId="LiveId" clId="{F9F7A3FE-ABA0-4AA3-A7FD-29A13DD9A775}" dt="2024-01-01T11:23:25.605" v="10943" actId="478"/>
          <ac:spMkLst>
            <pc:docMk/>
            <pc:sldMk cId="3494167553" sldId="461"/>
            <ac:spMk id="7" creationId="{55D50E0D-2A0C-2212-2226-23A96BA1B7C8}"/>
          </ac:spMkLst>
        </pc:spChg>
        <pc:spChg chg="add mod">
          <ac:chgData name="범수 김" userId="863329ffd88cf9fc" providerId="LiveId" clId="{F9F7A3FE-ABA0-4AA3-A7FD-29A13DD9A775}" dt="2024-01-01T11:24:32.611" v="11135" actId="571"/>
          <ac:spMkLst>
            <pc:docMk/>
            <pc:sldMk cId="3494167553" sldId="461"/>
            <ac:spMk id="9" creationId="{91C21B04-1759-D49D-9BB0-943FFE6DDDE0}"/>
          </ac:spMkLst>
        </pc:spChg>
        <pc:spChg chg="add mod">
          <ac:chgData name="범수 김" userId="863329ffd88cf9fc" providerId="LiveId" clId="{F9F7A3FE-ABA0-4AA3-A7FD-29A13DD9A775}" dt="2024-01-01T11:24:32.611" v="11135" actId="571"/>
          <ac:spMkLst>
            <pc:docMk/>
            <pc:sldMk cId="3494167553" sldId="461"/>
            <ac:spMk id="10" creationId="{1E59B7CC-8376-8457-FCE0-DABA8A632085}"/>
          </ac:spMkLst>
        </pc:spChg>
        <pc:spChg chg="add mod">
          <ac:chgData name="범수 김" userId="863329ffd88cf9fc" providerId="LiveId" clId="{F9F7A3FE-ABA0-4AA3-A7FD-29A13DD9A775}" dt="2024-01-01T11:24:37.007" v="11137" actId="14100"/>
          <ac:spMkLst>
            <pc:docMk/>
            <pc:sldMk cId="3494167553" sldId="461"/>
            <ac:spMk id="13" creationId="{00A582BC-3E43-5A4E-6AEA-958C77B8DFEE}"/>
          </ac:spMkLst>
        </pc:spChg>
        <pc:spChg chg="add mod">
          <ac:chgData name="범수 김" userId="863329ffd88cf9fc" providerId="LiveId" clId="{F9F7A3FE-ABA0-4AA3-A7FD-29A13DD9A775}" dt="2024-01-01T11:24:52.543" v="11144" actId="164"/>
          <ac:spMkLst>
            <pc:docMk/>
            <pc:sldMk cId="3494167553" sldId="461"/>
            <ac:spMk id="16" creationId="{15AA037E-CD25-B832-6675-99A3DDA5CC92}"/>
          </ac:spMkLst>
        </pc:spChg>
        <pc:spChg chg="mod">
          <ac:chgData name="범수 김" userId="863329ffd88cf9fc" providerId="LiveId" clId="{F9F7A3FE-ABA0-4AA3-A7FD-29A13DD9A775}" dt="2024-01-01T11:24:51.941" v="11143" actId="571"/>
          <ac:spMkLst>
            <pc:docMk/>
            <pc:sldMk cId="3494167553" sldId="461"/>
            <ac:spMk id="19" creationId="{42017EBF-10F3-7BC7-5937-E2D213A82F97}"/>
          </ac:spMkLst>
        </pc:spChg>
        <pc:spChg chg="mod">
          <ac:chgData name="범수 김" userId="863329ffd88cf9fc" providerId="LiveId" clId="{F9F7A3FE-ABA0-4AA3-A7FD-29A13DD9A775}" dt="2024-01-01T11:24:51.941" v="11143" actId="571"/>
          <ac:spMkLst>
            <pc:docMk/>
            <pc:sldMk cId="3494167553" sldId="461"/>
            <ac:spMk id="20" creationId="{3E079EE7-2456-5782-087F-268E72741724}"/>
          </ac:spMkLst>
        </pc:spChg>
        <pc:spChg chg="mod">
          <ac:chgData name="범수 김" userId="863329ffd88cf9fc" providerId="LiveId" clId="{F9F7A3FE-ABA0-4AA3-A7FD-29A13DD9A775}" dt="2024-01-01T11:24:51.941" v="11143" actId="571"/>
          <ac:spMkLst>
            <pc:docMk/>
            <pc:sldMk cId="3494167553" sldId="461"/>
            <ac:spMk id="21" creationId="{3AF2CF36-683B-F632-1DC8-2527C769127B}"/>
          </ac:spMkLst>
        </pc:spChg>
        <pc:grpChg chg="add mod">
          <ac:chgData name="범수 김" userId="863329ffd88cf9fc" providerId="LiveId" clId="{F9F7A3FE-ABA0-4AA3-A7FD-29A13DD9A775}" dt="2024-01-01T11:24:52.543" v="11144" actId="164"/>
          <ac:grpSpMkLst>
            <pc:docMk/>
            <pc:sldMk cId="3494167553" sldId="461"/>
            <ac:grpSpMk id="11" creationId="{226F85A0-EEFA-82A9-5484-AF79FBCB8EE6}"/>
          </ac:grpSpMkLst>
        </pc:grpChg>
        <pc:grpChg chg="del mod">
          <ac:chgData name="범수 김" userId="863329ffd88cf9fc" providerId="LiveId" clId="{F9F7A3FE-ABA0-4AA3-A7FD-29A13DD9A775}" dt="2024-01-01T11:23:25.605" v="10943" actId="478"/>
          <ac:grpSpMkLst>
            <pc:docMk/>
            <pc:sldMk cId="3494167553" sldId="461"/>
            <ac:grpSpMk id="12" creationId="{9D24D918-281C-195D-E71D-AFC3489CE3ED}"/>
          </ac:grpSpMkLst>
        </pc:grpChg>
        <pc:grpChg chg="add mod">
          <ac:chgData name="범수 김" userId="863329ffd88cf9fc" providerId="LiveId" clId="{F9F7A3FE-ABA0-4AA3-A7FD-29A13DD9A775}" dt="2024-01-01T11:24:51.941" v="11143" actId="571"/>
          <ac:grpSpMkLst>
            <pc:docMk/>
            <pc:sldMk cId="3494167553" sldId="461"/>
            <ac:grpSpMk id="17" creationId="{DEF8980A-4C98-FD60-DBBA-42E0493B20EA}"/>
          </ac:grpSpMkLst>
        </pc:grpChg>
        <pc:grpChg chg="add mod">
          <ac:chgData name="범수 김" userId="863329ffd88cf9fc" providerId="LiveId" clId="{F9F7A3FE-ABA0-4AA3-A7FD-29A13DD9A775}" dt="2024-01-01T11:25:12.625" v="11145" actId="1076"/>
          <ac:grpSpMkLst>
            <pc:docMk/>
            <pc:sldMk cId="3494167553" sldId="461"/>
            <ac:grpSpMk id="23" creationId="{69FE2C99-55FE-3596-7669-F40C8ABAE364}"/>
          </ac:grpSpMkLst>
        </pc:grpChg>
        <pc:picChg chg="del">
          <ac:chgData name="범수 김" userId="863329ffd88cf9fc" providerId="LiveId" clId="{F9F7A3FE-ABA0-4AA3-A7FD-29A13DD9A775}" dt="2024-01-01T11:23:24.593" v="10941" actId="478"/>
          <ac:picMkLst>
            <pc:docMk/>
            <pc:sldMk cId="3494167553" sldId="461"/>
            <ac:picMk id="2" creationId="{10958BF9-B329-95A3-6E5C-FE1FC1521F95}"/>
          </ac:picMkLst>
        </pc:picChg>
        <pc:picChg chg="del topLvl">
          <ac:chgData name="범수 김" userId="863329ffd88cf9fc" providerId="LiveId" clId="{F9F7A3FE-ABA0-4AA3-A7FD-29A13DD9A775}" dt="2024-01-01T11:23:25.879" v="10944" actId="478"/>
          <ac:picMkLst>
            <pc:docMk/>
            <pc:sldMk cId="3494167553" sldId="461"/>
            <ac:picMk id="6" creationId="{864D233B-4B4F-5AB7-3721-8D52A817622C}"/>
          </ac:picMkLst>
        </pc:picChg>
        <pc:picChg chg="add mod">
          <ac:chgData name="범수 김" userId="863329ffd88cf9fc" providerId="LiveId" clId="{F9F7A3FE-ABA0-4AA3-A7FD-29A13DD9A775}" dt="2024-01-01T11:24:32.611" v="11135" actId="571"/>
          <ac:picMkLst>
            <pc:docMk/>
            <pc:sldMk cId="3494167553" sldId="461"/>
            <ac:picMk id="8" creationId="{E1D6AD7C-1259-A4BF-03A8-E658287E90E6}"/>
          </ac:picMkLst>
        </pc:picChg>
        <pc:picChg chg="add mod">
          <ac:chgData name="범수 김" userId="863329ffd88cf9fc" providerId="LiveId" clId="{F9F7A3FE-ABA0-4AA3-A7FD-29A13DD9A775}" dt="2024-01-01T11:24:52.543" v="11144" actId="164"/>
          <ac:picMkLst>
            <pc:docMk/>
            <pc:sldMk cId="3494167553" sldId="461"/>
            <ac:picMk id="15" creationId="{4E31ADFC-F5AA-68FF-5277-CE0F1256B896}"/>
          </ac:picMkLst>
        </pc:picChg>
        <pc:picChg chg="mod">
          <ac:chgData name="범수 김" userId="863329ffd88cf9fc" providerId="LiveId" clId="{F9F7A3FE-ABA0-4AA3-A7FD-29A13DD9A775}" dt="2024-01-01T11:24:51.941" v="11143" actId="571"/>
          <ac:picMkLst>
            <pc:docMk/>
            <pc:sldMk cId="3494167553" sldId="461"/>
            <ac:picMk id="18" creationId="{A6DC256E-806F-C7E4-1F81-54E95033E364}"/>
          </ac:picMkLst>
        </pc:picChg>
        <pc:picChg chg="add mod">
          <ac:chgData name="범수 김" userId="863329ffd88cf9fc" providerId="LiveId" clId="{F9F7A3FE-ABA0-4AA3-A7FD-29A13DD9A775}" dt="2024-01-01T11:24:51.941" v="11143" actId="571"/>
          <ac:picMkLst>
            <pc:docMk/>
            <pc:sldMk cId="3494167553" sldId="461"/>
            <ac:picMk id="22" creationId="{452C20ED-5311-4437-3046-4D062C2EFE81}"/>
          </ac:picMkLst>
        </pc:picChg>
      </pc:sldChg>
      <pc:sldChg chg="delSp modSp add mod">
        <pc:chgData name="범수 김" userId="863329ffd88cf9fc" providerId="LiveId" clId="{F9F7A3FE-ABA0-4AA3-A7FD-29A13DD9A775}" dt="2024-01-01T11:35:48.059" v="11478" actId="20577"/>
        <pc:sldMkLst>
          <pc:docMk/>
          <pc:sldMk cId="1726399750" sldId="462"/>
        </pc:sldMkLst>
        <pc:spChg chg="mod">
          <ac:chgData name="범수 김" userId="863329ffd88cf9fc" providerId="LiveId" clId="{F9F7A3FE-ABA0-4AA3-A7FD-29A13DD9A775}" dt="2024-01-01T11:35:48.059" v="11478" actId="20577"/>
          <ac:spMkLst>
            <pc:docMk/>
            <pc:sldMk cId="1726399750" sldId="462"/>
            <ac:spMk id="4" creationId="{F24A6684-81C6-CAC9-748D-BB1064126C08}"/>
          </ac:spMkLst>
        </pc:spChg>
        <pc:grpChg chg="del">
          <ac:chgData name="범수 김" userId="863329ffd88cf9fc" providerId="LiveId" clId="{F9F7A3FE-ABA0-4AA3-A7FD-29A13DD9A775}" dt="2024-01-01T11:26:33.256" v="11432" actId="478"/>
          <ac:grpSpMkLst>
            <pc:docMk/>
            <pc:sldMk cId="1726399750" sldId="462"/>
            <ac:grpSpMk id="10" creationId="{41BA2C9C-82F3-00DB-E08D-471484658DEB}"/>
          </ac:grpSpMkLst>
        </pc:grpChg>
        <pc:grpChg chg="mod">
          <ac:chgData name="범수 김" userId="863329ffd88cf9fc" providerId="LiveId" clId="{F9F7A3FE-ABA0-4AA3-A7FD-29A13DD9A775}" dt="2024-01-01T11:26:31.476" v="11431" actId="1076"/>
          <ac:grpSpMkLst>
            <pc:docMk/>
            <pc:sldMk cId="1726399750" sldId="462"/>
            <ac:grpSpMk id="11" creationId="{5ADF183F-E609-1F87-4228-DA4C83EFE68E}"/>
          </ac:grpSpMkLst>
        </pc:grpChg>
        <pc:picChg chg="del">
          <ac:chgData name="범수 김" userId="863329ffd88cf9fc" providerId="LiveId" clId="{F9F7A3FE-ABA0-4AA3-A7FD-29A13DD9A775}" dt="2024-01-01T11:26:33.256" v="11432" actId="478"/>
          <ac:picMkLst>
            <pc:docMk/>
            <pc:sldMk cId="1726399750" sldId="462"/>
            <ac:picMk id="9" creationId="{6E87C4DB-D829-C547-70D8-491619CF9FFB}"/>
          </ac:picMkLst>
        </pc:picChg>
      </pc:sldChg>
      <pc:sldChg chg="modSp add mod">
        <pc:chgData name="범수 김" userId="863329ffd88cf9fc" providerId="LiveId" clId="{F9F7A3FE-ABA0-4AA3-A7FD-29A13DD9A775}" dt="2024-01-01T11:36:55.166" v="11487" actId="12789"/>
        <pc:sldMkLst>
          <pc:docMk/>
          <pc:sldMk cId="2088179121" sldId="463"/>
        </pc:sldMkLst>
        <pc:spChg chg="mod">
          <ac:chgData name="범수 김" userId="863329ffd88cf9fc" providerId="LiveId" clId="{F9F7A3FE-ABA0-4AA3-A7FD-29A13DD9A775}" dt="2024-01-01T11:36:55.166" v="11487" actId="12789"/>
          <ac:spMkLst>
            <pc:docMk/>
            <pc:sldMk cId="2088179121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9F7A3FE-ABA0-4AA3-A7FD-29A13DD9A775}" dt="2024-01-01T11:37:30.209" v="11604" actId="6549"/>
        <pc:sldMkLst>
          <pc:docMk/>
          <pc:sldMk cId="1576388367" sldId="464"/>
        </pc:sldMkLst>
        <pc:spChg chg="add mod">
          <ac:chgData name="범수 김" userId="863329ffd88cf9fc" providerId="LiveId" clId="{F9F7A3FE-ABA0-4AA3-A7FD-29A13DD9A775}" dt="2024-01-01T11:37:30.209" v="11604" actId="6549"/>
          <ac:spMkLst>
            <pc:docMk/>
            <pc:sldMk cId="1576388367" sldId="464"/>
            <ac:spMk id="2" creationId="{C6D0F41B-C67A-3243-131F-738DC654F630}"/>
          </ac:spMkLst>
        </pc:spChg>
        <pc:spChg chg="mod">
          <ac:chgData name="범수 김" userId="863329ffd88cf9fc" providerId="LiveId" clId="{F9F7A3FE-ABA0-4AA3-A7FD-29A13DD9A775}" dt="2024-01-01T11:37:01.112" v="11492" actId="6549"/>
          <ac:spMkLst>
            <pc:docMk/>
            <pc:sldMk cId="1576388367" sldId="464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07D5B-5559-46FD-B2A8-C9A6EBFF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19AD1-08B8-EB98-3BF6-FFC73BB8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29B56-8EDE-A669-2D65-AC1F2BF0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B7236-59C9-6E87-319F-7F87A8C8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A9C9C-AFCF-98A4-DAC0-F337470D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3529B-1E15-139F-C56F-4FD3CB2E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48F31-B7AE-1D9D-2B89-F9BBE58A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CA436-D548-62DC-BBE1-D60F322F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CF73F-21EC-56F0-F413-3025090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5E591-9C3C-2BB5-3BC4-42376716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0E4460-47D2-BAB9-CA93-4F97A2E0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A586C-3A36-9D20-60D5-9BDC02EF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C80E2-553A-11F7-D933-CBE87B68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1A2CA-6B6C-4FFC-ADBA-65DEFC4A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EFE37-EFBD-C67F-446A-EBE1A459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874C-288F-F68F-5CD7-8F5F434D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C23BD-6AE8-B5F4-AE58-897F98BB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34559-443D-A3F5-EBBC-0478602E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2931A-4C62-9D3C-9A49-B486D017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BF4E3-A023-470C-E8CB-CCA277D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D0177-3974-147C-3E8A-4CCA4974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8BEBF-AA3E-5F90-93D4-13757E0E0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CECE2-388A-DAC7-F858-D9146C60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FE6E8-4243-BB5E-0A57-5A6E8D66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2F0AD-74BA-100F-5D4E-88A1160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D4448-3646-3175-2CDB-54FAAE57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3094-90F4-5863-3255-E7098356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BA6DF-9E7D-32B5-5601-BE66C1498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EF4E2-E8DF-8B2B-E34D-755569C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86022-1144-D87D-422D-613E3256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A0CB-9C87-E31A-E1FC-5559687F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86F3B-D091-E61E-1C07-7816EB3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E6648-C06D-E59E-C107-3C1193C1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94820-693D-B64F-7523-E101157C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FD432-3C70-62FD-BD4E-02EA5C48C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08048F-2147-4D07-85E9-F3D8DB6E5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04FBE-0904-6440-7497-57D5A65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EF0F7F-C977-2E0C-190F-F462A101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F5A67-1AA3-6234-DD35-5F401739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F661-8FB2-BB3E-34BE-05D3DD2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373CE-1AC4-A959-CB2F-1057C206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1DE2F-7700-45EB-4B75-643CF9E2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378187-DDD1-7551-F23E-1A829E71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47CF4-C274-2510-EE25-3C04D3E9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FF23E-507F-F7DF-AB81-9B961496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0B436-5747-26D3-EDFB-FEE6B2C1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DA6D-DB00-6F8F-CF09-91537D3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86B52-78D2-8E26-F252-8E9F4DCA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A905B-2B7A-F0CC-CCAA-399778A0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E69CB-FF80-3F05-060F-F22C831F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76656-DC8E-3CFD-0301-7AD14270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84D77-E1B6-BD60-1802-576C3374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E4F08-2C3A-6EC0-79E1-73DA3C1B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20D71A-9395-F535-73BA-25C67CE45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935A5-17EA-079C-1D4C-E7143F91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F3DBB-7590-5965-6DEE-B2ABDA1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A84E-80C8-F0A7-34F1-111DB02C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D8D20-5358-6FB3-67C0-ED60167A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3CE01-08E1-4067-164B-6FF35543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5A693-D491-BB63-FD94-A5BF533A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95F71-0859-6412-3905-4162F2C0B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C0EF-FC41-4304-BD74-1600BF4B09B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58750-5F2F-F410-6B0D-9CF756EB6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00263-FD37-B3D3-72BA-7EEFED2EB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8AFC-3EA3-458C-814E-E1918BED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285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323624" y="3075057"/>
            <a:ext cx="354475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5020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4685" y="213616"/>
            <a:ext cx="2201693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E8A14-F6F0-F972-4D1C-09134094BC3D}"/>
              </a:ext>
            </a:extLst>
          </p:cNvPr>
          <p:cNvSpPr txBox="1"/>
          <p:nvPr/>
        </p:nvSpPr>
        <p:spPr>
          <a:xfrm>
            <a:off x="162773" y="1024759"/>
            <a:ext cx="111847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기능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Swagger </a:t>
            </a:r>
            <a:r>
              <a:rPr lang="ko-KR" altLang="en-US" dirty="0"/>
              <a:t>툴에 접속하여 </a:t>
            </a:r>
            <a:r>
              <a:rPr lang="en-US" altLang="ko-KR" dirty="0"/>
              <a:t>PW</a:t>
            </a:r>
            <a:r>
              <a:rPr lang="ko-KR" altLang="en-US" dirty="0"/>
              <a:t>만 입력하면</a:t>
            </a:r>
            <a:r>
              <a:rPr lang="en-US" altLang="ko-KR" dirty="0"/>
              <a:t>, Swagger</a:t>
            </a:r>
            <a:r>
              <a:rPr lang="ko-KR" altLang="en-US" dirty="0"/>
              <a:t>에 등록된 </a:t>
            </a:r>
            <a:r>
              <a:rPr lang="en-US" altLang="ko-KR" dirty="0"/>
              <a:t>API</a:t>
            </a:r>
            <a:r>
              <a:rPr lang="ko-KR" altLang="en-US" dirty="0"/>
              <a:t>를 테스트해볼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- Swagger Tool </a:t>
            </a:r>
            <a:r>
              <a:rPr lang="ko-KR" altLang="en-US" dirty="0"/>
              <a:t>내부에서 실제 데이터를 넣어보고 등록한 </a:t>
            </a:r>
            <a:r>
              <a:rPr lang="en-US" altLang="ko-KR" dirty="0"/>
              <a:t>API</a:t>
            </a:r>
            <a:r>
              <a:rPr lang="ko-KR" altLang="en-US" dirty="0"/>
              <a:t>가 정상 동작하는지 </a:t>
            </a:r>
            <a:br>
              <a:rPr lang="en-US" altLang="ko-KR" dirty="0"/>
            </a:br>
            <a:r>
              <a:rPr lang="ko-KR" altLang="en-US" dirty="0"/>
              <a:t>테스트가 가능한 환경이 구비되어 있다고 함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문서 형태라고 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프로그램이 있다고 하면 </a:t>
            </a:r>
            <a:r>
              <a:rPr lang="en-US" altLang="ko-KR" dirty="0"/>
              <a:t>A</a:t>
            </a:r>
            <a:r>
              <a:rPr lang="ko-KR" altLang="en-US" dirty="0"/>
              <a:t>프로그램에 존재하는 </a:t>
            </a:r>
            <a:r>
              <a:rPr lang="en-US" altLang="ko-KR" dirty="0"/>
              <a:t>API</a:t>
            </a:r>
            <a:r>
              <a:rPr lang="ko-KR" altLang="en-US" dirty="0"/>
              <a:t>의 기능을 </a:t>
            </a:r>
            <a:r>
              <a:rPr lang="en-US" altLang="ko-KR" dirty="0"/>
              <a:t>Swagger Tool</a:t>
            </a:r>
            <a:r>
              <a:rPr lang="ko-KR" altLang="en-US" dirty="0"/>
              <a:t>에 작성 및 저장하여 관리하고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의 기능을 </a:t>
            </a:r>
            <a:r>
              <a:rPr lang="en-US" altLang="ko-KR" dirty="0"/>
              <a:t>Swagger Tool </a:t>
            </a:r>
            <a:r>
              <a:rPr lang="ko-KR" altLang="en-US" dirty="0"/>
              <a:t>내부에서 </a:t>
            </a:r>
            <a:r>
              <a:rPr lang="ko-KR" altLang="en-US" dirty="0" err="1"/>
              <a:t>태스트</a:t>
            </a:r>
            <a:r>
              <a:rPr lang="ko-KR" altLang="en-US" dirty="0"/>
              <a:t> 또한 가능하도록 도와주는 도구이다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서버 개발자가 전달한 </a:t>
            </a:r>
            <a:r>
              <a:rPr lang="en-US" altLang="ko-KR" dirty="0"/>
              <a:t>API</a:t>
            </a:r>
            <a:r>
              <a:rPr lang="ko-KR" altLang="en-US" dirty="0"/>
              <a:t>를 클라이언트 개발자가 받았을 경우</a:t>
            </a:r>
            <a:r>
              <a:rPr lang="en-US" altLang="ko-KR" dirty="0"/>
              <a:t>, 100%</a:t>
            </a:r>
            <a:r>
              <a:rPr lang="ko-KR" altLang="en-US" dirty="0"/>
              <a:t>이해하는 경우는 </a:t>
            </a:r>
            <a:r>
              <a:rPr lang="ko-KR" altLang="en-US" dirty="0" err="1"/>
              <a:t>드물잖아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그래서 서버 개발자는 </a:t>
            </a:r>
            <a:r>
              <a:rPr lang="en-US" altLang="ko-KR" dirty="0"/>
              <a:t>Swagger</a:t>
            </a:r>
            <a:r>
              <a:rPr lang="ko-KR" altLang="en-US" dirty="0"/>
              <a:t>에 자신이 만든 </a:t>
            </a:r>
            <a:r>
              <a:rPr lang="en-US" altLang="ko-KR" dirty="0"/>
              <a:t>API</a:t>
            </a:r>
            <a:r>
              <a:rPr lang="ko-KR" altLang="en-US" dirty="0"/>
              <a:t>를 등록 및 저장한 뒤</a:t>
            </a:r>
            <a:r>
              <a:rPr lang="en-US" altLang="ko-KR" dirty="0"/>
              <a:t>, </a:t>
            </a:r>
            <a:r>
              <a:rPr lang="ko-KR" altLang="en-US" dirty="0"/>
              <a:t>클라이언트 개발자에게 넘겨</a:t>
            </a:r>
            <a:br>
              <a:rPr lang="en-US" altLang="ko-KR" dirty="0"/>
            </a:b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클라이언트 개발자는 사용 설명서를 보고</a:t>
            </a:r>
            <a:r>
              <a:rPr lang="en-US" altLang="ko-KR" dirty="0"/>
              <a:t>, </a:t>
            </a:r>
            <a:r>
              <a:rPr lang="ko-KR" altLang="en-US" dirty="0"/>
              <a:t>실제로 데이터를 입력하여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ko-KR" altLang="en-US" dirty="0" err="1"/>
              <a:t>구동시켜</a:t>
            </a:r>
            <a:r>
              <a:rPr lang="ko-KR" altLang="en-US" dirty="0"/>
              <a:t> 봄으로써 </a:t>
            </a:r>
            <a:br>
              <a:rPr lang="en-US" altLang="ko-KR" dirty="0"/>
            </a:br>
            <a:r>
              <a:rPr lang="ko-KR" altLang="en-US" dirty="0"/>
              <a:t>서버 개발자가 개발한 프로그램을 실제로 사용하고</a:t>
            </a:r>
            <a:r>
              <a:rPr lang="en-US" altLang="ko-KR" dirty="0"/>
              <a:t>, </a:t>
            </a:r>
            <a:r>
              <a:rPr lang="ko-KR" altLang="en-US" dirty="0"/>
              <a:t>더욱 빠른 이해를 도울 수 있다</a:t>
            </a:r>
            <a:r>
              <a:rPr lang="en-US" altLang="ko-KR" dirty="0"/>
              <a:t>. </a:t>
            </a:r>
            <a:r>
              <a:rPr lang="ko-KR" altLang="en-US" dirty="0"/>
              <a:t>뭐 이정도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5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7449" y="2459504"/>
            <a:ext cx="7677102" cy="193899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어디에서 다운받아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b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</a:t>
            </a:r>
            <a:b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일단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알려주는거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받아적어보자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4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315" y="174202"/>
            <a:ext cx="3819572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어디에서 다운받아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CA874-A2E0-1952-B8B4-DF4376D7EEC7}"/>
              </a:ext>
            </a:extLst>
          </p:cNvPr>
          <p:cNvSpPr txBox="1"/>
          <p:nvPr/>
        </p:nvSpPr>
        <p:spPr>
          <a:xfrm>
            <a:off x="378373" y="1529255"/>
            <a:ext cx="112694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Swagger Hub</a:t>
            </a:r>
            <a:r>
              <a:rPr lang="ko-KR" altLang="en-US" dirty="0"/>
              <a:t>에서 </a:t>
            </a:r>
            <a:r>
              <a:rPr lang="en-US" altLang="ko-KR" dirty="0"/>
              <a:t>Swagger</a:t>
            </a:r>
            <a:r>
              <a:rPr lang="ko-KR" altLang="en-US" dirty="0"/>
              <a:t>를 제공하고 있고</a:t>
            </a:r>
            <a:r>
              <a:rPr lang="en-US" altLang="ko-KR" dirty="0"/>
              <a:t>, Swagger</a:t>
            </a:r>
            <a:r>
              <a:rPr lang="ko-KR" altLang="en-US" dirty="0"/>
              <a:t>는 다운로드 하는 것이 아닌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처럼 </a:t>
            </a:r>
            <a:br>
              <a:rPr lang="en-US" altLang="ko-KR" dirty="0"/>
            </a:br>
            <a:r>
              <a:rPr lang="ko-KR" altLang="en-US" dirty="0"/>
              <a:t>홈페이지에 접속해서 사용하는 것이라고 함 </a:t>
            </a:r>
            <a:r>
              <a:rPr lang="en-US" altLang="ko-KR" dirty="0"/>
              <a:t>(</a:t>
            </a:r>
            <a:r>
              <a:rPr lang="ko-KR" altLang="en-US" dirty="0"/>
              <a:t>구글에 </a:t>
            </a:r>
            <a:r>
              <a:rPr lang="en-US" altLang="ko-KR" dirty="0"/>
              <a:t>swagger.io 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스웨거</a:t>
            </a:r>
            <a:r>
              <a:rPr lang="ko-KR" altLang="en-US" dirty="0"/>
              <a:t> 허브를 사용해서 </a:t>
            </a:r>
            <a:r>
              <a:rPr lang="en-US" altLang="ko-KR" dirty="0"/>
              <a:t>API </a:t>
            </a:r>
            <a:r>
              <a:rPr lang="ko-KR" altLang="en-US" dirty="0"/>
              <a:t>명세를 진행할 수 있고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혹은 </a:t>
            </a:r>
            <a:r>
              <a:rPr lang="ko-KR" altLang="en-US" dirty="0" err="1"/>
              <a:t>깃랩처럼</a:t>
            </a:r>
            <a:r>
              <a:rPr lang="ko-KR" altLang="en-US" dirty="0"/>
              <a:t> 개인 서버에 </a:t>
            </a:r>
            <a:r>
              <a:rPr lang="en-US" altLang="ko-KR" dirty="0"/>
              <a:t>Swagger</a:t>
            </a:r>
            <a:r>
              <a:rPr lang="ko-KR" altLang="en-US" dirty="0"/>
              <a:t>를 등록하여 사용할 수도 있다</a:t>
            </a:r>
            <a:r>
              <a:rPr lang="en-US" altLang="ko-KR" dirty="0"/>
              <a:t>. (</a:t>
            </a:r>
            <a:r>
              <a:rPr lang="ko-KR" altLang="en-US" dirty="0" err="1"/>
              <a:t>오픈소스라는거죠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그리고 이거</a:t>
            </a:r>
            <a:r>
              <a:rPr lang="en-US" altLang="ko-KR" dirty="0"/>
              <a:t>, </a:t>
            </a:r>
            <a:r>
              <a:rPr lang="ko-KR" altLang="en-US" dirty="0"/>
              <a:t>모바일 개발에 있어서 더 사용을 </a:t>
            </a:r>
            <a:r>
              <a:rPr lang="ko-KR" altLang="en-US" dirty="0" err="1"/>
              <a:t>많이한다고</a:t>
            </a:r>
            <a:r>
              <a:rPr lang="ko-KR" altLang="en-US" dirty="0"/>
              <a:t> 합니다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그리고 또</a:t>
            </a:r>
            <a:r>
              <a:rPr lang="en-US" altLang="ko-KR" dirty="0"/>
              <a:t>! </a:t>
            </a:r>
            <a:r>
              <a:rPr lang="ko-KR" altLang="en-US" dirty="0"/>
              <a:t>그냥 참고용인데</a:t>
            </a:r>
            <a:r>
              <a:rPr lang="en-US" altLang="ko-KR" dirty="0"/>
              <a:t>. </a:t>
            </a:r>
            <a:r>
              <a:rPr lang="ko-KR" altLang="en-US" dirty="0"/>
              <a:t>개인 프로젝트 할 때에도 </a:t>
            </a:r>
            <a:r>
              <a:rPr lang="en-US" altLang="ko-KR" dirty="0"/>
              <a:t>Swagger</a:t>
            </a:r>
            <a:r>
              <a:rPr lang="ko-KR" altLang="en-US" dirty="0"/>
              <a:t>를 사용하라고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개발의 원칙이라고 하는데</a:t>
            </a:r>
            <a:r>
              <a:rPr lang="en-US" altLang="ko-KR" dirty="0"/>
              <a:t>, </a:t>
            </a:r>
            <a:r>
              <a:rPr lang="ko-KR" altLang="en-US" dirty="0"/>
              <a:t>설계와 기획에 많은 시간을 투자하고</a:t>
            </a:r>
            <a:r>
              <a:rPr lang="en-US" altLang="ko-KR" dirty="0"/>
              <a:t>, </a:t>
            </a:r>
            <a:r>
              <a:rPr lang="ko-KR" altLang="en-US" dirty="0"/>
              <a:t>개발은 빠르게 하라</a:t>
            </a:r>
            <a:r>
              <a:rPr lang="en-US" altLang="ko-KR" dirty="0"/>
              <a:t>! </a:t>
            </a:r>
            <a:r>
              <a:rPr lang="ko-KR" altLang="en-US" dirty="0"/>
              <a:t>는 말이 있다고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Swagger</a:t>
            </a:r>
            <a:r>
              <a:rPr lang="ko-KR" altLang="en-US" dirty="0"/>
              <a:t>는 기본적으로 </a:t>
            </a:r>
            <a:r>
              <a:rPr lang="en-US" altLang="ko-KR" dirty="0"/>
              <a:t>REST API</a:t>
            </a:r>
            <a:r>
              <a:rPr lang="ko-KR" altLang="en-US" dirty="0"/>
              <a:t>를 채택한다고 함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서비스를 마이크로</a:t>
            </a:r>
            <a:r>
              <a:rPr lang="en-US" altLang="ko-KR" dirty="0"/>
              <a:t>(</a:t>
            </a:r>
            <a:r>
              <a:rPr lang="ko-KR" altLang="en-US" dirty="0"/>
              <a:t>조그맣게</a:t>
            </a:r>
            <a:r>
              <a:rPr lang="en-US" altLang="ko-KR" dirty="0"/>
              <a:t>)</a:t>
            </a:r>
            <a:r>
              <a:rPr lang="ko-KR" altLang="en-US" dirty="0"/>
              <a:t>하게 개발하는 구조에 잘 어울린다고 한다</a:t>
            </a:r>
          </a:p>
        </p:txBody>
      </p:sp>
    </p:spTree>
    <p:extLst>
      <p:ext uri="{BB962C8B-B14F-4D97-AF65-F5344CB8AC3E}">
        <p14:creationId xmlns:p14="http://schemas.microsoft.com/office/powerpoint/2010/main" val="309051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544133" y="3075057"/>
            <a:ext cx="3103735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OpenAPI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5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8974" y="174201"/>
            <a:ext cx="1936749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OpenAPI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22775-D729-F07F-84A5-22F30346141C}"/>
              </a:ext>
            </a:extLst>
          </p:cNvPr>
          <p:cNvSpPr txBox="1"/>
          <p:nvPr/>
        </p:nvSpPr>
        <p:spPr>
          <a:xfrm>
            <a:off x="614855" y="1300655"/>
            <a:ext cx="89215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REST API</a:t>
            </a:r>
            <a:r>
              <a:rPr lang="ko-KR" altLang="en-US" dirty="0"/>
              <a:t>를 위한 표준 </a:t>
            </a:r>
            <a:r>
              <a:rPr lang="en-US" altLang="ko-KR" dirty="0"/>
              <a:t>API</a:t>
            </a:r>
            <a:r>
              <a:rPr lang="ko-KR" altLang="en-US" dirty="0"/>
              <a:t>명세 규격을 의미함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최근에는 </a:t>
            </a:r>
            <a:r>
              <a:rPr lang="en-US" altLang="ko-KR" dirty="0"/>
              <a:t>REST API</a:t>
            </a:r>
            <a:r>
              <a:rPr lang="ko-KR" altLang="en-US" dirty="0"/>
              <a:t>형식으로 개발을 많이 함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</a:t>
            </a:r>
            <a:r>
              <a:rPr lang="en-US" altLang="ko-KR" dirty="0"/>
              <a:t>REST API</a:t>
            </a:r>
            <a:r>
              <a:rPr lang="ko-KR" altLang="en-US" dirty="0"/>
              <a:t>를 위한 표준 명세 규격이다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REST API</a:t>
            </a:r>
            <a:r>
              <a:rPr lang="ko-KR" altLang="en-US" dirty="0"/>
              <a:t>를 </a:t>
            </a:r>
            <a:r>
              <a:rPr lang="en-US" altLang="ko-KR" dirty="0"/>
              <a:t>Swagger</a:t>
            </a:r>
            <a:r>
              <a:rPr lang="ko-KR" altLang="en-US" dirty="0"/>
              <a:t>같은 </a:t>
            </a:r>
            <a:r>
              <a:rPr lang="en-US" altLang="ko-KR" dirty="0"/>
              <a:t>Tool</a:t>
            </a:r>
            <a:r>
              <a:rPr lang="ko-KR" altLang="en-US" dirty="0"/>
              <a:t>에 잘 명세할 수 있도록 하는 규칙을 담은 가이드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Description</a:t>
            </a:r>
            <a:r>
              <a:rPr lang="ko-KR" altLang="en-US" dirty="0"/>
              <a:t>을 잘 작성할 수 있는 방법 뭐 이정도로 보면 될 것 같아요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OPEN API = Description</a:t>
            </a:r>
            <a:r>
              <a:rPr lang="ko-KR" altLang="en-US" dirty="0"/>
              <a:t>을 잘 작성할 수 있는 방법 </a:t>
            </a:r>
            <a:r>
              <a:rPr lang="en-US" altLang="ko-KR" dirty="0"/>
              <a:t>(</a:t>
            </a:r>
            <a:r>
              <a:rPr lang="ko-KR" altLang="en-US" dirty="0" err="1"/>
              <a:t>깃허브에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REST API </a:t>
            </a:r>
            <a:r>
              <a:rPr lang="ko-KR" altLang="en-US" dirty="0"/>
              <a:t>또한 설명서라고 함 </a:t>
            </a:r>
            <a:r>
              <a:rPr lang="en-US" altLang="ko-KR" dirty="0"/>
              <a:t>(</a:t>
            </a:r>
            <a:r>
              <a:rPr lang="ko-KR" altLang="en-US" dirty="0"/>
              <a:t>뭐 프로그램이나 </a:t>
            </a:r>
            <a:r>
              <a:rPr lang="ko-KR" altLang="en-US" dirty="0" err="1"/>
              <a:t>이런게</a:t>
            </a:r>
            <a:r>
              <a:rPr lang="ko-KR" altLang="en-US" dirty="0"/>
              <a:t> 아니라 </a:t>
            </a:r>
            <a:r>
              <a:rPr lang="en-US" altLang="ko-KR" dirty="0"/>
              <a:t>...)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허허 </a:t>
            </a:r>
            <a:r>
              <a:rPr lang="en-US" altLang="ko-KR" dirty="0"/>
              <a:t>.. </a:t>
            </a:r>
            <a:r>
              <a:rPr lang="ko-KR" altLang="en-US" dirty="0"/>
              <a:t>장난치나</a:t>
            </a:r>
          </a:p>
        </p:txBody>
      </p:sp>
    </p:spTree>
    <p:extLst>
      <p:ext uri="{BB962C8B-B14F-4D97-AF65-F5344CB8AC3E}">
        <p14:creationId xmlns:p14="http://schemas.microsoft.com/office/powerpoint/2010/main" val="335505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756161" y="3075057"/>
            <a:ext cx="467967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</p:spTree>
    <p:extLst>
      <p:ext uri="{BB962C8B-B14F-4D97-AF65-F5344CB8AC3E}">
        <p14:creationId xmlns:p14="http://schemas.microsoft.com/office/powerpoint/2010/main" val="35703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872C3-74B0-1B3E-EF7D-489AF952C41E}"/>
              </a:ext>
            </a:extLst>
          </p:cNvPr>
          <p:cNvSpPr txBox="1"/>
          <p:nvPr/>
        </p:nvSpPr>
        <p:spPr>
          <a:xfrm>
            <a:off x="256121" y="987508"/>
            <a:ext cx="830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Swagger.io</a:t>
            </a:r>
            <a:r>
              <a:rPr lang="ko-KR" altLang="en-US" dirty="0"/>
              <a:t>를 검색합니다</a:t>
            </a:r>
            <a:r>
              <a:rPr lang="en-US" altLang="ko-KR" dirty="0"/>
              <a:t>. (Swagger Hub</a:t>
            </a:r>
            <a:r>
              <a:rPr lang="ko-KR" altLang="en-US" dirty="0"/>
              <a:t>이라고 검색해도 나옵니다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홈페이지에 접속합니다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로그인을 진행합니다</a:t>
            </a:r>
            <a:r>
              <a:rPr lang="en-US" altLang="ko-KR" dirty="0"/>
              <a:t>. (</a:t>
            </a:r>
            <a:r>
              <a:rPr lang="ko-KR" altLang="en-US" dirty="0"/>
              <a:t>계정이 없으면</a:t>
            </a:r>
            <a:r>
              <a:rPr lang="en-US" altLang="ko-KR" dirty="0"/>
              <a:t>, </a:t>
            </a:r>
            <a:r>
              <a:rPr lang="ko-KR" altLang="en-US" dirty="0"/>
              <a:t>계정을 생성합니다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아래와 같은 화면이 보이게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B121C1-6569-B984-D4FF-FA56423B89A4}"/>
              </a:ext>
            </a:extLst>
          </p:cNvPr>
          <p:cNvGrpSpPr/>
          <p:nvPr/>
        </p:nvGrpSpPr>
        <p:grpSpPr>
          <a:xfrm>
            <a:off x="334949" y="2677633"/>
            <a:ext cx="8752071" cy="3943103"/>
            <a:chOff x="256121" y="2089058"/>
            <a:chExt cx="8752071" cy="394310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5D0B71E-B6A4-C9E2-B7F6-E1DB2BCD3D28}"/>
                </a:ext>
              </a:extLst>
            </p:cNvPr>
            <p:cNvGrpSpPr/>
            <p:nvPr/>
          </p:nvGrpSpPr>
          <p:grpSpPr>
            <a:xfrm>
              <a:off x="256121" y="2089058"/>
              <a:ext cx="8752071" cy="2292468"/>
              <a:chOff x="256121" y="2089058"/>
              <a:chExt cx="8752071" cy="2292468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9DC51F-CD8A-B749-B142-752CE963AA71}"/>
                  </a:ext>
                </a:extLst>
              </p:cNvPr>
              <p:cNvGrpSpPr/>
              <p:nvPr/>
            </p:nvGrpSpPr>
            <p:grpSpPr>
              <a:xfrm>
                <a:off x="256121" y="2089058"/>
                <a:ext cx="8752071" cy="2292468"/>
                <a:chOff x="256121" y="2559819"/>
                <a:chExt cx="8752071" cy="2292468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62A953CC-BBD6-468F-12F5-C4C47CA3254D}"/>
                    </a:ext>
                  </a:extLst>
                </p:cNvPr>
                <p:cNvGrpSpPr/>
                <p:nvPr/>
              </p:nvGrpSpPr>
              <p:grpSpPr>
                <a:xfrm>
                  <a:off x="256121" y="2559819"/>
                  <a:ext cx="5839879" cy="2292468"/>
                  <a:chOff x="256121" y="2559819"/>
                  <a:chExt cx="5839879" cy="2292468"/>
                </a:xfrm>
              </p:grpSpPr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5728DCA3-C1F3-8AFE-E385-660193659013}"/>
                      </a:ext>
                    </a:extLst>
                  </p:cNvPr>
                  <p:cNvGrpSpPr/>
                  <p:nvPr/>
                </p:nvGrpSpPr>
                <p:grpSpPr>
                  <a:xfrm>
                    <a:off x="256121" y="2559819"/>
                    <a:ext cx="5092962" cy="2292468"/>
                    <a:chOff x="256121" y="1645419"/>
                    <a:chExt cx="5092962" cy="2292468"/>
                  </a:xfrm>
                </p:grpSpPr>
                <p:pic>
                  <p:nvPicPr>
                    <p:cNvPr id="4" name="그림 3">
                      <a:extLst>
                        <a:ext uri="{FF2B5EF4-FFF2-40B4-BE49-F238E27FC236}">
                          <a16:creationId xmlns:a16="http://schemas.microsoft.com/office/drawing/2014/main" id="{BC7D341F-1EEB-8E43-C146-4CFEA8C2C9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56121" y="1645419"/>
                      <a:ext cx="5092962" cy="22924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직사각형 5">
                      <a:extLst>
                        <a:ext uri="{FF2B5EF4-FFF2-40B4-BE49-F238E27FC236}">
                          <a16:creationId xmlns:a16="http://schemas.microsoft.com/office/drawing/2014/main" id="{FB072C87-369C-1090-D8DB-E96827D87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121" y="2825969"/>
                      <a:ext cx="1533265" cy="981403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8" name="화살표: 오른쪽 7">
                    <a:extLst>
                      <a:ext uri="{FF2B5EF4-FFF2-40B4-BE49-F238E27FC236}">
                        <a16:creationId xmlns:a16="http://schemas.microsoft.com/office/drawing/2014/main" id="{3AB483E5-5D3D-AEA2-3BD0-36BC768083CB}"/>
                      </a:ext>
                    </a:extLst>
                  </p:cNvPr>
                  <p:cNvSpPr/>
                  <p:nvPr/>
                </p:nvSpPr>
                <p:spPr>
                  <a:xfrm>
                    <a:off x="5575738" y="3472355"/>
                    <a:ext cx="520262" cy="53602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659228FB-E22A-3ACC-CB03-1F2DC0F87272}"/>
                    </a:ext>
                  </a:extLst>
                </p:cNvPr>
                <p:cNvGrpSpPr/>
                <p:nvPr/>
              </p:nvGrpSpPr>
              <p:grpSpPr>
                <a:xfrm>
                  <a:off x="6652221" y="3259043"/>
                  <a:ext cx="2355971" cy="749339"/>
                  <a:chOff x="6652221" y="3259043"/>
                  <a:chExt cx="2355971" cy="749339"/>
                </a:xfrm>
              </p:grpSpPr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95F14E87-5615-1DA7-189A-E1B454A86F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52221" y="3259043"/>
                    <a:ext cx="2355971" cy="74933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8D591851-979C-DAE6-CD2F-72AB5ECD52CB}"/>
                      </a:ext>
                    </a:extLst>
                  </p:cNvPr>
                  <p:cNvSpPr/>
                  <p:nvPr/>
                </p:nvSpPr>
                <p:spPr>
                  <a:xfrm>
                    <a:off x="7063573" y="3259044"/>
                    <a:ext cx="874365" cy="48132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" name="화살표: 아래쪽 16">
                <a:extLst>
                  <a:ext uri="{FF2B5EF4-FFF2-40B4-BE49-F238E27FC236}">
                    <a16:creationId xmlns:a16="http://schemas.microsoft.com/office/drawing/2014/main" id="{DE63C0E0-765F-CE11-232C-8FB2C417FF15}"/>
                  </a:ext>
                </a:extLst>
              </p:cNvPr>
              <p:cNvSpPr/>
              <p:nvPr/>
            </p:nvSpPr>
            <p:spPr>
              <a:xfrm>
                <a:off x="7570075" y="3673366"/>
                <a:ext cx="520262" cy="417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D781089-D0A0-30B8-1D37-5675D202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7898" y="4342113"/>
              <a:ext cx="2399666" cy="1690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5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32ADAB-9A70-2A54-A77F-B6CBBC2CE32D}"/>
              </a:ext>
            </a:extLst>
          </p:cNvPr>
          <p:cNvGrpSpPr/>
          <p:nvPr/>
        </p:nvGrpSpPr>
        <p:grpSpPr>
          <a:xfrm>
            <a:off x="256121" y="863468"/>
            <a:ext cx="10076046" cy="5131064"/>
            <a:chOff x="256121" y="863468"/>
            <a:chExt cx="10076046" cy="51310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6872C3-74B0-1B3E-EF7D-489AF952C41E}"/>
                </a:ext>
              </a:extLst>
            </p:cNvPr>
            <p:cNvSpPr txBox="1"/>
            <p:nvPr/>
          </p:nvSpPr>
          <p:spPr>
            <a:xfrm>
              <a:off x="256121" y="987508"/>
              <a:ext cx="454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/>
                <a:t>Create New API </a:t>
              </a:r>
              <a:r>
                <a:rPr lang="ko-KR" altLang="en-US" dirty="0"/>
                <a:t>클릭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기본적인 설정 적용 후</a:t>
              </a:r>
              <a:r>
                <a:rPr lang="en-US" altLang="ko-KR" dirty="0"/>
                <a:t>, Create API </a:t>
              </a:r>
              <a:r>
                <a:rPr lang="ko-KR" altLang="en-US" dirty="0"/>
                <a:t>클릭</a:t>
              </a:r>
              <a:endParaRPr lang="en-US" altLang="ko-KR" dirty="0"/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A0F3DDD-D6B1-066E-2C29-625435DFE857}"/>
                </a:ext>
              </a:extLst>
            </p:cNvPr>
            <p:cNvGrpSpPr/>
            <p:nvPr/>
          </p:nvGrpSpPr>
          <p:grpSpPr>
            <a:xfrm>
              <a:off x="676009" y="2782247"/>
              <a:ext cx="3899100" cy="2375022"/>
              <a:chOff x="676009" y="2782247"/>
              <a:chExt cx="3899100" cy="2375022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5DC1C17-CB31-33B8-F4FF-40F13209C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009" y="2782247"/>
                <a:ext cx="3899100" cy="2375022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5B657FF-6D39-6621-E92E-2E2219B2E821}"/>
                  </a:ext>
                </a:extLst>
              </p:cNvPr>
              <p:cNvSpPr/>
              <p:nvPr/>
            </p:nvSpPr>
            <p:spPr>
              <a:xfrm>
                <a:off x="2565770" y="3668997"/>
                <a:ext cx="1493851" cy="3433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0B31E04-4D54-055C-6F7D-099881241F24}"/>
                </a:ext>
              </a:extLst>
            </p:cNvPr>
            <p:cNvSpPr/>
            <p:nvPr/>
          </p:nvSpPr>
          <p:spPr>
            <a:xfrm>
              <a:off x="4844459" y="3669424"/>
              <a:ext cx="601671" cy="48084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602C28C-388B-1F65-F929-1087814B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480" y="863468"/>
              <a:ext cx="4616687" cy="5131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F21FB5-DE6F-C34C-9550-4356E85D2033}"/>
                </a:ext>
              </a:extLst>
            </p:cNvPr>
            <p:cNvSpPr/>
            <p:nvPr/>
          </p:nvSpPr>
          <p:spPr>
            <a:xfrm>
              <a:off x="9108462" y="5468471"/>
              <a:ext cx="1060298" cy="325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31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872C3-74B0-1B3E-EF7D-489AF952C41E}"/>
              </a:ext>
            </a:extLst>
          </p:cNvPr>
          <p:cNvSpPr txBox="1"/>
          <p:nvPr/>
        </p:nvSpPr>
        <p:spPr>
          <a:xfrm>
            <a:off x="256121" y="987508"/>
            <a:ext cx="7423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내가 그동안 만든 프로젝트를 확인하려면</a:t>
            </a:r>
            <a:r>
              <a:rPr lang="en-US" altLang="ko-KR" dirty="0"/>
              <a:t>, My hub</a:t>
            </a:r>
            <a:r>
              <a:rPr lang="ko-KR" altLang="en-US" dirty="0"/>
              <a:t>을 누르면 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2E9544-AD14-5AB6-0A69-451222D72D2E}"/>
              </a:ext>
            </a:extLst>
          </p:cNvPr>
          <p:cNvGrpSpPr/>
          <p:nvPr/>
        </p:nvGrpSpPr>
        <p:grpSpPr>
          <a:xfrm>
            <a:off x="415878" y="1922418"/>
            <a:ext cx="9453515" cy="4244447"/>
            <a:chOff x="415878" y="1922418"/>
            <a:chExt cx="9453515" cy="42444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A0F3DDD-D6B1-066E-2C29-625435DFE857}"/>
                </a:ext>
              </a:extLst>
            </p:cNvPr>
            <p:cNvGrpSpPr/>
            <p:nvPr/>
          </p:nvGrpSpPr>
          <p:grpSpPr>
            <a:xfrm>
              <a:off x="415878" y="1922418"/>
              <a:ext cx="3899100" cy="2375022"/>
              <a:chOff x="676009" y="2782247"/>
              <a:chExt cx="3899100" cy="2375022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5DC1C17-CB31-33B8-F4FF-40F13209C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009" y="2782247"/>
                <a:ext cx="3899100" cy="2375022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5B657FF-6D39-6621-E92E-2E2219B2E821}"/>
                  </a:ext>
                </a:extLst>
              </p:cNvPr>
              <p:cNvSpPr/>
              <p:nvPr/>
            </p:nvSpPr>
            <p:spPr>
              <a:xfrm>
                <a:off x="744853" y="4047370"/>
                <a:ext cx="1068181" cy="3433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E7FB11F5-83DD-CDE3-0881-CC4D7EB19477}"/>
                </a:ext>
              </a:extLst>
            </p:cNvPr>
            <p:cNvSpPr/>
            <p:nvPr/>
          </p:nvSpPr>
          <p:spPr>
            <a:xfrm>
              <a:off x="4595648" y="2766240"/>
              <a:ext cx="662152" cy="6463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4A6FEB-2434-582E-D106-953582A93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470" y="1922418"/>
              <a:ext cx="4330923" cy="23813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91706A5E-B4DE-0557-9F90-3C97965079FD}"/>
                </a:ext>
              </a:extLst>
            </p:cNvPr>
            <p:cNvSpPr/>
            <p:nvPr/>
          </p:nvSpPr>
          <p:spPr>
            <a:xfrm rot="5400000">
              <a:off x="7372854" y="4492566"/>
              <a:ext cx="662152" cy="6463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0E03CBF-2D54-92FF-F5AC-9E0C2D1F2757}"/>
                </a:ext>
              </a:extLst>
            </p:cNvPr>
            <p:cNvSpPr/>
            <p:nvPr/>
          </p:nvSpPr>
          <p:spPr>
            <a:xfrm rot="10800000">
              <a:off x="5433848" y="5520534"/>
              <a:ext cx="662152" cy="6463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FE89E9-6D0F-1829-A792-14DAB44CCFEC}"/>
              </a:ext>
            </a:extLst>
          </p:cNvPr>
          <p:cNvSpPr/>
          <p:nvPr/>
        </p:nvSpPr>
        <p:spPr>
          <a:xfrm>
            <a:off x="5561909" y="2188620"/>
            <a:ext cx="1611401" cy="932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110213-26BB-7EF2-3329-2EC3A88E6E7F}"/>
              </a:ext>
            </a:extLst>
          </p:cNvPr>
          <p:cNvGrpSpPr/>
          <p:nvPr/>
        </p:nvGrpSpPr>
        <p:grpSpPr>
          <a:xfrm>
            <a:off x="6219008" y="5257685"/>
            <a:ext cx="2813195" cy="1225613"/>
            <a:chOff x="6219008" y="5257685"/>
            <a:chExt cx="2813195" cy="122561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75D45D-6033-FB6E-4C8E-7907A162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008" y="5257685"/>
              <a:ext cx="2813195" cy="12256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3885AF-831A-CD98-A3D3-BC9290D7B191}"/>
                </a:ext>
              </a:extLst>
            </p:cNvPr>
            <p:cNvSpPr/>
            <p:nvPr/>
          </p:nvSpPr>
          <p:spPr>
            <a:xfrm>
              <a:off x="8257993" y="5925048"/>
              <a:ext cx="681056" cy="483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53F5AFA-FCEC-05DA-10D1-6483B0254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510" y="5060932"/>
            <a:ext cx="3653727" cy="1352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공부 링크</a:t>
            </a:r>
          </a:p>
        </p:txBody>
      </p:sp>
    </p:spTree>
    <p:extLst>
      <p:ext uri="{BB962C8B-B14F-4D97-AF65-F5344CB8AC3E}">
        <p14:creationId xmlns:p14="http://schemas.microsoft.com/office/powerpoint/2010/main" val="276060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872C3-74B0-1B3E-EF7D-489AF952C41E}"/>
              </a:ext>
            </a:extLst>
          </p:cNvPr>
          <p:cNvSpPr txBox="1"/>
          <p:nvPr/>
        </p:nvSpPr>
        <p:spPr>
          <a:xfrm>
            <a:off x="256121" y="987508"/>
            <a:ext cx="3754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Petstore</a:t>
            </a:r>
            <a:r>
              <a:rPr lang="en-US" altLang="ko-KR" dirty="0"/>
              <a:t> = </a:t>
            </a:r>
            <a:r>
              <a:rPr lang="ko-KR" altLang="en-US" dirty="0"/>
              <a:t>연습용 예제입니다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55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872C3-74B0-1B3E-EF7D-489AF952C41E}"/>
              </a:ext>
            </a:extLst>
          </p:cNvPr>
          <p:cNvSpPr txBox="1"/>
          <p:nvPr/>
        </p:nvSpPr>
        <p:spPr>
          <a:xfrm>
            <a:off x="256121" y="987508"/>
            <a:ext cx="2582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1. API </a:t>
            </a:r>
            <a:r>
              <a:rPr lang="ko-KR" altLang="en-US" dirty="0"/>
              <a:t>명세서의 요약본 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D7F00E-4F40-08F7-D31E-E60407190767}"/>
              </a:ext>
            </a:extLst>
          </p:cNvPr>
          <p:cNvGrpSpPr/>
          <p:nvPr/>
        </p:nvGrpSpPr>
        <p:grpSpPr>
          <a:xfrm>
            <a:off x="256121" y="1645419"/>
            <a:ext cx="9993326" cy="4404918"/>
            <a:chOff x="256121" y="1645419"/>
            <a:chExt cx="9993326" cy="440491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A81EB1-573A-42DB-9607-C97C2BE2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21" y="1645419"/>
              <a:ext cx="9993326" cy="44049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043252-6E59-FCE4-8CAB-6B1DDE991DE8}"/>
                </a:ext>
              </a:extLst>
            </p:cNvPr>
            <p:cNvSpPr/>
            <p:nvPr/>
          </p:nvSpPr>
          <p:spPr>
            <a:xfrm>
              <a:off x="386255" y="3717874"/>
              <a:ext cx="1757855" cy="20601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55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872C3-74B0-1B3E-EF7D-489AF952C41E}"/>
              </a:ext>
            </a:extLst>
          </p:cNvPr>
          <p:cNvSpPr txBox="1"/>
          <p:nvPr/>
        </p:nvSpPr>
        <p:spPr>
          <a:xfrm>
            <a:off x="256121" y="987508"/>
            <a:ext cx="10091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명세서의 전체 내용 즉</a:t>
            </a:r>
            <a:r>
              <a:rPr lang="en-US" altLang="ko-KR" dirty="0"/>
              <a:t>, </a:t>
            </a:r>
            <a:r>
              <a:rPr lang="ko-KR" altLang="en-US" dirty="0"/>
              <a:t>내가 선택한 </a:t>
            </a:r>
            <a:r>
              <a:rPr lang="en-US" altLang="ko-KR" dirty="0"/>
              <a:t>API</a:t>
            </a:r>
            <a:r>
              <a:rPr lang="ko-KR" altLang="en-US" dirty="0"/>
              <a:t>의 사용 방법이 상세하게 나와있을 뿐</a:t>
            </a:r>
            <a:r>
              <a:rPr lang="en-US" altLang="ko-KR" dirty="0"/>
              <a:t> </a:t>
            </a:r>
            <a:r>
              <a:rPr lang="ko-KR" altLang="en-US" dirty="0"/>
              <a:t>아니라</a:t>
            </a:r>
            <a:r>
              <a:rPr lang="en-US" altLang="ko-KR" dirty="0"/>
              <a:t>, </a:t>
            </a:r>
            <a:r>
              <a:rPr lang="ko-KR" altLang="en-US" dirty="0"/>
              <a:t>실제로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에 데이터를 </a:t>
            </a:r>
            <a:r>
              <a:rPr lang="ko-KR" altLang="en-US" dirty="0" err="1"/>
              <a:t>전송시켜</a:t>
            </a:r>
            <a:r>
              <a:rPr lang="ko-KR" altLang="en-US" dirty="0"/>
              <a:t> 실행해볼 수도 있음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544795-8920-E5FF-286E-3B6494CAEBA2}"/>
              </a:ext>
            </a:extLst>
          </p:cNvPr>
          <p:cNvGrpSpPr/>
          <p:nvPr/>
        </p:nvGrpSpPr>
        <p:grpSpPr>
          <a:xfrm>
            <a:off x="256121" y="2087622"/>
            <a:ext cx="10074578" cy="4246220"/>
            <a:chOff x="256121" y="1718290"/>
            <a:chExt cx="10074578" cy="42462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6D1BAF-3871-CDF6-9D4B-A934F0FFC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21" y="1718290"/>
              <a:ext cx="10074578" cy="4246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45A8D8-6DF0-DF6C-3C6F-DB4EB5D5F351}"/>
                </a:ext>
              </a:extLst>
            </p:cNvPr>
            <p:cNvSpPr/>
            <p:nvPr/>
          </p:nvSpPr>
          <p:spPr>
            <a:xfrm>
              <a:off x="346841" y="4127778"/>
              <a:ext cx="1805152" cy="286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59019F-C170-EB5C-4356-FE1100154E1F}"/>
                </a:ext>
              </a:extLst>
            </p:cNvPr>
            <p:cNvSpPr/>
            <p:nvPr/>
          </p:nvSpPr>
          <p:spPr>
            <a:xfrm>
              <a:off x="6660929" y="2598523"/>
              <a:ext cx="3594539" cy="32504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8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6121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872C3-74B0-1B3E-EF7D-489AF952C41E}"/>
              </a:ext>
            </a:extLst>
          </p:cNvPr>
          <p:cNvSpPr txBox="1"/>
          <p:nvPr/>
        </p:nvSpPr>
        <p:spPr>
          <a:xfrm>
            <a:off x="256121" y="987508"/>
            <a:ext cx="10755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아래 화면을 </a:t>
            </a:r>
            <a:r>
              <a:rPr lang="ko-KR" altLang="en-US" dirty="0" err="1"/>
              <a:t>얌</a:t>
            </a:r>
            <a:r>
              <a:rPr lang="en-US" altLang="ko-KR" dirty="0"/>
              <a:t>(YAML)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  <a:r>
              <a:rPr lang="ko-KR" altLang="en-US" dirty="0"/>
              <a:t>해당 영역을 수정 및 저장하면 오른쪽 </a:t>
            </a:r>
            <a:r>
              <a:rPr lang="en-US" altLang="ko-KR" dirty="0"/>
              <a:t>API</a:t>
            </a:r>
            <a:r>
              <a:rPr lang="ko-KR" altLang="en-US" dirty="0"/>
              <a:t>명세서 부분이 수정된다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544795-8920-E5FF-286E-3B6494CAEBA2}"/>
              </a:ext>
            </a:extLst>
          </p:cNvPr>
          <p:cNvGrpSpPr/>
          <p:nvPr/>
        </p:nvGrpSpPr>
        <p:grpSpPr>
          <a:xfrm>
            <a:off x="256121" y="2087622"/>
            <a:ext cx="10074578" cy="4246220"/>
            <a:chOff x="256121" y="1718290"/>
            <a:chExt cx="10074578" cy="42462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6D1BAF-3871-CDF6-9D4B-A934F0FFC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21" y="1718290"/>
              <a:ext cx="10074578" cy="4246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45A8D8-6DF0-DF6C-3C6F-DB4EB5D5F351}"/>
                </a:ext>
              </a:extLst>
            </p:cNvPr>
            <p:cNvSpPr/>
            <p:nvPr/>
          </p:nvSpPr>
          <p:spPr>
            <a:xfrm>
              <a:off x="2234910" y="2916384"/>
              <a:ext cx="4244717" cy="30481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73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756161" y="3075057"/>
            <a:ext cx="467967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이용 방식</a:t>
            </a:r>
          </a:p>
        </p:txBody>
      </p:sp>
    </p:spTree>
    <p:extLst>
      <p:ext uri="{BB962C8B-B14F-4D97-AF65-F5344CB8AC3E}">
        <p14:creationId xmlns:p14="http://schemas.microsoft.com/office/powerpoint/2010/main" val="340271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9864" y="237264"/>
            <a:ext cx="2881366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이용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90D0A-5A87-309F-7378-2008B3874C2D}"/>
              </a:ext>
            </a:extLst>
          </p:cNvPr>
          <p:cNvSpPr txBox="1"/>
          <p:nvPr/>
        </p:nvSpPr>
        <p:spPr>
          <a:xfrm>
            <a:off x="165538" y="1127235"/>
            <a:ext cx="109328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크게 두가지 방식으로 주로 이용한다고 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서버 프로그래밍 언어를 사용해서 </a:t>
            </a:r>
            <a:r>
              <a:rPr lang="en-US" altLang="ko-KR" dirty="0"/>
              <a:t>Swagger API</a:t>
            </a:r>
            <a:r>
              <a:rPr lang="ko-KR" altLang="en-US" dirty="0"/>
              <a:t>를 종속적으로 사용하는 방법이 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흔히</a:t>
            </a:r>
            <a:r>
              <a:rPr lang="en-US" altLang="ko-KR" dirty="0"/>
              <a:t>, spring</a:t>
            </a:r>
            <a:r>
              <a:rPr lang="ko-KR" altLang="en-US" dirty="0"/>
              <a:t>으로 개발하시는 분들은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붙여서 </a:t>
            </a:r>
            <a:r>
              <a:rPr lang="en-US" altLang="ko-KR" dirty="0"/>
              <a:t>API</a:t>
            </a:r>
            <a:r>
              <a:rPr lang="ko-KR" altLang="en-US" dirty="0"/>
              <a:t>를 명세하는 방법을 보신 적이 </a:t>
            </a:r>
            <a:r>
              <a:rPr lang="ko-KR" altLang="en-US" dirty="0" err="1"/>
              <a:t>있을것이다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이런 것과 비슷하게 사용할 수 있고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서버 프로그래밍 언어를 전혀 거치지 않고 독립적으로 </a:t>
            </a:r>
            <a:r>
              <a:rPr lang="en-US" altLang="ko-KR" dirty="0"/>
              <a:t>Swagger</a:t>
            </a:r>
            <a:r>
              <a:rPr lang="ko-KR" altLang="en-US" dirty="0"/>
              <a:t>에서 특정 </a:t>
            </a:r>
            <a:r>
              <a:rPr lang="en-US" altLang="ko-KR" dirty="0"/>
              <a:t>API</a:t>
            </a:r>
            <a:r>
              <a:rPr lang="ko-KR" altLang="en-US" dirty="0"/>
              <a:t>만 실행하는 방법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2</a:t>
            </a:r>
            <a:r>
              <a:rPr lang="ko-KR" altLang="en-US" dirty="0"/>
              <a:t>가지 방식이 있고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1. </a:t>
            </a:r>
            <a:r>
              <a:rPr lang="ko-KR" altLang="en-US" dirty="0"/>
              <a:t>프로그램과 유기적으로 상호작용을 하게 만드느냐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2. </a:t>
            </a:r>
            <a:r>
              <a:rPr lang="ko-KR" altLang="en-US" dirty="0"/>
              <a:t>프로그램과 독립적으로 분리시켜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API</a:t>
            </a:r>
            <a:r>
              <a:rPr lang="ko-KR" altLang="en-US" dirty="0"/>
              <a:t>만 실행하도록 만드느냐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이렇게 사용할 수 있다는 뜻이네요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홈페이지 </a:t>
            </a:r>
            <a:r>
              <a:rPr lang="en-US" altLang="ko-KR" dirty="0"/>
              <a:t>‘Swagger Hub’</a:t>
            </a:r>
            <a:r>
              <a:rPr lang="ko-KR" altLang="en-US" dirty="0"/>
              <a:t>에서 사용방법을 알아봅시다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02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029843" y="3075057"/>
            <a:ext cx="2132315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시작</a:t>
            </a:r>
          </a:p>
        </p:txBody>
      </p:sp>
    </p:spTree>
    <p:extLst>
      <p:ext uri="{BB962C8B-B14F-4D97-AF65-F5344CB8AC3E}">
        <p14:creationId xmlns:p14="http://schemas.microsoft.com/office/powerpoint/2010/main" val="158756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4422" y="245147"/>
            <a:ext cx="105990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F2A85-ED82-F2D4-B47C-027875283279}"/>
              </a:ext>
            </a:extLst>
          </p:cNvPr>
          <p:cNvSpPr txBox="1"/>
          <p:nvPr/>
        </p:nvSpPr>
        <p:spPr>
          <a:xfrm>
            <a:off x="284422" y="985345"/>
            <a:ext cx="36649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강의 요약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REST API </a:t>
            </a:r>
            <a:r>
              <a:rPr lang="ko-KR" altLang="en-US" dirty="0"/>
              <a:t>직접 명세</a:t>
            </a:r>
            <a:r>
              <a:rPr lang="en-US" altLang="ko-KR" dirty="0"/>
              <a:t>(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r>
              <a:rPr lang="ko-KR" altLang="en-US" dirty="0"/>
              <a:t>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223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57434" y="3075057"/>
            <a:ext cx="427713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</p:spTree>
    <p:extLst>
      <p:ext uri="{BB962C8B-B14F-4D97-AF65-F5344CB8AC3E}">
        <p14:creationId xmlns:p14="http://schemas.microsoft.com/office/powerpoint/2010/main" val="364840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8AD12D-7137-A8A0-B958-956ED6BEA59D}"/>
              </a:ext>
            </a:extLst>
          </p:cNvPr>
          <p:cNvGrpSpPr/>
          <p:nvPr/>
        </p:nvGrpSpPr>
        <p:grpSpPr>
          <a:xfrm>
            <a:off x="492604" y="1021123"/>
            <a:ext cx="10076046" cy="5131064"/>
            <a:chOff x="256121" y="863468"/>
            <a:chExt cx="10076046" cy="51310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1DAB15-18EC-5ED9-311F-01FE17A9A158}"/>
                </a:ext>
              </a:extLst>
            </p:cNvPr>
            <p:cNvSpPr txBox="1"/>
            <p:nvPr/>
          </p:nvSpPr>
          <p:spPr>
            <a:xfrm>
              <a:off x="256121" y="987508"/>
              <a:ext cx="55130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아래 이미지는 기존 </a:t>
              </a:r>
              <a:r>
                <a:rPr lang="ko-KR" altLang="en-US" dirty="0" err="1"/>
                <a:t>수업때</a:t>
              </a:r>
              <a:r>
                <a:rPr lang="ko-KR" altLang="en-US" dirty="0"/>
                <a:t> 만든 프로젝트이다</a:t>
              </a:r>
              <a:r>
                <a:rPr lang="en-US" altLang="ko-KR" dirty="0"/>
                <a:t>. </a:t>
              </a:r>
            </a:p>
            <a:p>
              <a:pPr marL="342900" indent="-342900">
                <a:buAutoNum type="arabicPeriod"/>
              </a:pPr>
              <a:r>
                <a:rPr lang="ko-KR" altLang="en-US" dirty="0"/>
                <a:t>아래처럼 작업하면 누군가 만들어 놓은 프로젝트를</a:t>
              </a:r>
              <a:br>
                <a:rPr lang="en-US" altLang="ko-KR" dirty="0"/>
              </a:br>
              <a:r>
                <a:rPr lang="ko-KR" altLang="en-US" dirty="0"/>
                <a:t>가져다 사용하는 것이다</a:t>
              </a:r>
              <a:r>
                <a:rPr lang="en-US" altLang="ko-KR" dirty="0"/>
                <a:t>. </a:t>
              </a:r>
            </a:p>
            <a:p>
              <a:pPr marL="342900" indent="-342900">
                <a:buAutoNum type="arabicPeriod"/>
              </a:pPr>
              <a:r>
                <a:rPr lang="ko-KR" altLang="en-US" dirty="0"/>
                <a:t>우리는 완전 </a:t>
              </a:r>
              <a:r>
                <a:rPr lang="en-US" altLang="ko-KR" dirty="0"/>
                <a:t>Zero </a:t>
              </a:r>
              <a:r>
                <a:rPr lang="en-US" altLang="ko-KR" dirty="0" err="1"/>
                <a:t>Baise</a:t>
              </a:r>
              <a:r>
                <a:rPr lang="ko-KR" altLang="en-US" dirty="0"/>
                <a:t>부터 시작할 것이다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E421C6-9D58-8F72-AE3C-F7B0B232B1E1}"/>
                </a:ext>
              </a:extLst>
            </p:cNvPr>
            <p:cNvGrpSpPr/>
            <p:nvPr/>
          </p:nvGrpSpPr>
          <p:grpSpPr>
            <a:xfrm>
              <a:off x="676009" y="2782247"/>
              <a:ext cx="3899100" cy="2375022"/>
              <a:chOff x="676009" y="2782247"/>
              <a:chExt cx="3899100" cy="237502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D1551A8-83D7-736C-0B3A-5FF6519B0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009" y="2782247"/>
                <a:ext cx="3899100" cy="2375022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9ACAC3-1256-9C64-A3D0-B2A2153A4356}"/>
                  </a:ext>
                </a:extLst>
              </p:cNvPr>
              <p:cNvSpPr/>
              <p:nvPr/>
            </p:nvSpPr>
            <p:spPr>
              <a:xfrm>
                <a:off x="2565770" y="3668997"/>
                <a:ext cx="1493851" cy="3433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4102D3AF-6259-7060-7683-A3A03DDC4C0F}"/>
                </a:ext>
              </a:extLst>
            </p:cNvPr>
            <p:cNvSpPr/>
            <p:nvPr/>
          </p:nvSpPr>
          <p:spPr>
            <a:xfrm>
              <a:off x="4844459" y="3669424"/>
              <a:ext cx="601671" cy="48084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823EBC-CD7F-5403-B27A-FB19444E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480" y="863468"/>
              <a:ext cx="4616687" cy="5131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6F8AD2-C814-4B0A-82BD-F459B19EA181}"/>
                </a:ext>
              </a:extLst>
            </p:cNvPr>
            <p:cNvSpPr/>
            <p:nvPr/>
          </p:nvSpPr>
          <p:spPr>
            <a:xfrm>
              <a:off x="9108462" y="5468471"/>
              <a:ext cx="1060298" cy="325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E4843-0D89-B5D4-E42C-3D3F4F2275FF}"/>
              </a:ext>
            </a:extLst>
          </p:cNvPr>
          <p:cNvSpPr/>
          <p:nvPr/>
        </p:nvSpPr>
        <p:spPr>
          <a:xfrm>
            <a:off x="7513380" y="3724176"/>
            <a:ext cx="826579" cy="34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27262" y="205733"/>
            <a:ext cx="1247457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공부 링크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124D-A1B3-AF8A-F8B6-158E07FDC2D5}"/>
              </a:ext>
            </a:extLst>
          </p:cNvPr>
          <p:cNvSpPr txBox="1"/>
          <p:nvPr/>
        </p:nvSpPr>
        <p:spPr>
          <a:xfrm>
            <a:off x="494644" y="1185832"/>
            <a:ext cx="60973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https://www.youtube.com/watch?v=akbdsrOpQ60&amp;list=PLRx0vPvlEmdAezo0wkmUdT6WBCch0_1ie&amp;index=1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08D27-C52B-451E-C956-1E45AE6773F7}"/>
              </a:ext>
            </a:extLst>
          </p:cNvPr>
          <p:cNvSpPr txBox="1"/>
          <p:nvPr/>
        </p:nvSpPr>
        <p:spPr>
          <a:xfrm>
            <a:off x="494644" y="2245484"/>
            <a:ext cx="2737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유튜브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동빈나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교육 내용 </a:t>
            </a:r>
            <a:r>
              <a:rPr lang="en-US" altLang="ko-KR" dirty="0"/>
              <a:t>: Swagger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791DE-320A-643A-AF63-F48FAF2C8441}"/>
              </a:ext>
            </a:extLst>
          </p:cNvPr>
          <p:cNvSpPr txBox="1"/>
          <p:nvPr/>
        </p:nvSpPr>
        <p:spPr>
          <a:xfrm>
            <a:off x="494644" y="4040493"/>
            <a:ext cx="6097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https://www.youtube.com/watch?v=Q27PGBYmHNA</a:t>
            </a:r>
          </a:p>
        </p:txBody>
      </p:sp>
    </p:spTree>
    <p:extLst>
      <p:ext uri="{BB962C8B-B14F-4D97-AF65-F5344CB8AC3E}">
        <p14:creationId xmlns:p14="http://schemas.microsoft.com/office/powerpoint/2010/main" val="2895922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9D9F8-A203-BA7B-5A13-6F39A4080481}"/>
              </a:ext>
            </a:extLst>
          </p:cNvPr>
          <p:cNvGrpSpPr/>
          <p:nvPr/>
        </p:nvGrpSpPr>
        <p:grpSpPr>
          <a:xfrm>
            <a:off x="754836" y="2145043"/>
            <a:ext cx="7364405" cy="4291776"/>
            <a:chOff x="912492" y="1266040"/>
            <a:chExt cx="8532150" cy="49723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AA466A-6AAD-8226-FC77-656370F4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492" y="2939902"/>
              <a:ext cx="3899100" cy="237502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C03EC7-55E5-31B9-4B40-CC840374BF20}"/>
                </a:ext>
              </a:extLst>
            </p:cNvPr>
            <p:cNvSpPr/>
            <p:nvPr/>
          </p:nvSpPr>
          <p:spPr>
            <a:xfrm>
              <a:off x="2802253" y="3826652"/>
              <a:ext cx="1493851" cy="3433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902CC811-2D16-9E78-63D3-60FDAFD7A48A}"/>
                </a:ext>
              </a:extLst>
            </p:cNvPr>
            <p:cNvSpPr/>
            <p:nvPr/>
          </p:nvSpPr>
          <p:spPr>
            <a:xfrm>
              <a:off x="5080942" y="3827079"/>
              <a:ext cx="601671" cy="48084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65731E-4428-D7C4-DD94-F5792268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1963" y="1266040"/>
              <a:ext cx="3492679" cy="49723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F7B695-37AF-9DEB-DEE3-6541DDA364E1}"/>
                </a:ext>
              </a:extLst>
            </p:cNvPr>
            <p:cNvSpPr/>
            <p:nvPr/>
          </p:nvSpPr>
          <p:spPr>
            <a:xfrm>
              <a:off x="6007773" y="3257336"/>
              <a:ext cx="3270234" cy="3433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555F7C4-A3AA-ABC4-3115-4BABD6B2AB38}"/>
                </a:ext>
              </a:extLst>
            </p:cNvPr>
            <p:cNvSpPr/>
            <p:nvPr/>
          </p:nvSpPr>
          <p:spPr>
            <a:xfrm>
              <a:off x="6007773" y="3998315"/>
              <a:ext cx="3270234" cy="3433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86F318-DA23-9C68-61A6-4E3648794E5C}"/>
              </a:ext>
            </a:extLst>
          </p:cNvPr>
          <p:cNvSpPr txBox="1"/>
          <p:nvPr/>
        </p:nvSpPr>
        <p:spPr>
          <a:xfrm>
            <a:off x="299834" y="942911"/>
            <a:ext cx="84705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Template </a:t>
            </a:r>
            <a:r>
              <a:rPr lang="ko-KR" altLang="en-US" dirty="0"/>
              <a:t>부분을 </a:t>
            </a:r>
            <a:r>
              <a:rPr lang="en-US" altLang="ko-KR" dirty="0"/>
              <a:t>None</a:t>
            </a:r>
            <a:r>
              <a:rPr lang="ko-KR" altLang="en-US" dirty="0"/>
              <a:t>으로 설정하자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Version</a:t>
            </a:r>
            <a:r>
              <a:rPr lang="ko-KR" altLang="en-US" dirty="0"/>
              <a:t>부분은</a:t>
            </a:r>
            <a:r>
              <a:rPr lang="en-US" altLang="ko-KR" dirty="0"/>
              <a:t>, </a:t>
            </a:r>
            <a:r>
              <a:rPr lang="ko-KR" altLang="en-US" dirty="0"/>
              <a:t>처음 만드는 프로젝트이기 때문에 </a:t>
            </a:r>
            <a:r>
              <a:rPr lang="en-US" altLang="ko-KR" dirty="0"/>
              <a:t>1.0.0</a:t>
            </a:r>
            <a:r>
              <a:rPr lang="ko-KR" altLang="en-US" dirty="0"/>
              <a:t>으로 설정했다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프로젝트 명세서가 수정되면 이 버전은 </a:t>
            </a:r>
            <a:r>
              <a:rPr lang="en-US" altLang="ko-KR" dirty="0"/>
              <a:t>1.0.1 ... </a:t>
            </a:r>
            <a:r>
              <a:rPr lang="ko-KR" altLang="en-US" dirty="0" err="1"/>
              <a:t>이런식으로</a:t>
            </a:r>
            <a:r>
              <a:rPr lang="ko-KR" altLang="en-US" dirty="0"/>
              <a:t> 올라가게 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493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6F318-DA23-9C68-61A6-4E3648794E5C}"/>
              </a:ext>
            </a:extLst>
          </p:cNvPr>
          <p:cNvSpPr txBox="1"/>
          <p:nvPr/>
        </p:nvSpPr>
        <p:spPr>
          <a:xfrm>
            <a:off x="299834" y="942911"/>
            <a:ext cx="9525365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Template </a:t>
            </a:r>
            <a:r>
              <a:rPr lang="ko-KR" altLang="en-US" dirty="0"/>
              <a:t>부분을 왜 </a:t>
            </a:r>
            <a:r>
              <a:rPr lang="en-US" altLang="ko-KR" dirty="0"/>
              <a:t>None</a:t>
            </a:r>
            <a:r>
              <a:rPr lang="ko-KR" altLang="en-US" dirty="0"/>
              <a:t>으로 설정하나요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다른 </a:t>
            </a:r>
            <a:r>
              <a:rPr lang="en-US" altLang="ko-KR" sz="1400" dirty="0"/>
              <a:t>Template</a:t>
            </a:r>
            <a:r>
              <a:rPr lang="ko-KR" altLang="en-US" sz="1400" dirty="0"/>
              <a:t>을 고를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미리 만들어져 있는 </a:t>
            </a:r>
            <a:r>
              <a:rPr lang="en-US" altLang="ko-KR" sz="1400" dirty="0"/>
              <a:t>Sample </a:t>
            </a:r>
            <a:r>
              <a:rPr lang="ko-KR" altLang="en-US" sz="1400" dirty="0"/>
              <a:t>프로젝트를 가져오는 것이다</a:t>
            </a:r>
            <a:r>
              <a:rPr lang="en-US" altLang="ko-KR" sz="1400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누군가 만들어 놓은 실습용 예제 파일인 것이다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하지만 우리는 우리가 처음부터 직접 </a:t>
            </a:r>
            <a:r>
              <a:rPr lang="ko-KR" altLang="en-US" sz="1400" dirty="0" err="1"/>
              <a:t>만들것이기</a:t>
            </a:r>
            <a:r>
              <a:rPr lang="ko-KR" altLang="en-US" sz="1400" dirty="0"/>
              <a:t>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순백의 도화지를 가져오는 것이다 라고 생각하면 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0453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69F790-E04A-3293-8B15-9022D076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2094706"/>
            <a:ext cx="12084671" cy="450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9483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Template </a:t>
            </a:r>
            <a:r>
              <a:rPr lang="ko-KR" altLang="en-US" dirty="0"/>
              <a:t>부분을 왜 </a:t>
            </a:r>
            <a:r>
              <a:rPr lang="en-US" altLang="ko-KR" dirty="0"/>
              <a:t>None</a:t>
            </a:r>
            <a:r>
              <a:rPr lang="ko-KR" altLang="en-US" dirty="0"/>
              <a:t>으로 설정한 뒤</a:t>
            </a:r>
            <a:r>
              <a:rPr lang="en-US" altLang="ko-KR" dirty="0"/>
              <a:t> </a:t>
            </a:r>
            <a:r>
              <a:rPr lang="ko-KR" altLang="en-US" dirty="0"/>
              <a:t>프로젝트를 생성하면 아래와 같은 화면이 나온다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자세하게 알아보자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59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106987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몇 버전의 </a:t>
            </a:r>
            <a:r>
              <a:rPr lang="en-US" altLang="ko-KR" dirty="0" err="1"/>
              <a:t>OpenAPI</a:t>
            </a:r>
            <a:r>
              <a:rPr lang="ko-KR" altLang="en-US" dirty="0"/>
              <a:t>를 사용하고 있는지 보여줌 </a:t>
            </a:r>
            <a:br>
              <a:rPr lang="en-US" altLang="ko-KR" dirty="0"/>
            </a:br>
            <a:r>
              <a:rPr lang="ko-KR" altLang="en-US" dirty="0"/>
              <a:t>이는 </a:t>
            </a:r>
            <a:r>
              <a:rPr lang="en-US" altLang="ko-KR" dirty="0"/>
              <a:t>2.0.0 </a:t>
            </a:r>
            <a:r>
              <a:rPr lang="ko-KR" altLang="en-US" dirty="0"/>
              <a:t>혹은 </a:t>
            </a:r>
            <a:r>
              <a:rPr lang="en-US" altLang="ko-KR" dirty="0"/>
              <a:t>4.0.0 </a:t>
            </a:r>
            <a:r>
              <a:rPr lang="ko-KR" altLang="en-US" dirty="0"/>
              <a:t>이런 식으로 수정할 수는 있으나</a:t>
            </a:r>
            <a:r>
              <a:rPr lang="en-US" altLang="ko-KR" dirty="0"/>
              <a:t>, </a:t>
            </a:r>
            <a:r>
              <a:rPr lang="ko-KR" altLang="en-US" dirty="0"/>
              <a:t>수정하게 되면 에러가 발생함 </a:t>
            </a:r>
            <a:r>
              <a:rPr lang="en-US" altLang="ko-KR" dirty="0"/>
              <a:t>(3.0.0 </a:t>
            </a:r>
            <a:r>
              <a:rPr lang="ko-KR" altLang="en-US" dirty="0" err="1"/>
              <a:t>고정인듯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2888F1-4F9E-2B5E-B5E3-F4AE90BF862D}"/>
              </a:ext>
            </a:extLst>
          </p:cNvPr>
          <p:cNvGrpSpPr/>
          <p:nvPr/>
        </p:nvGrpSpPr>
        <p:grpSpPr>
          <a:xfrm>
            <a:off x="237987" y="2146691"/>
            <a:ext cx="11239312" cy="3931077"/>
            <a:chOff x="230104" y="1966144"/>
            <a:chExt cx="11239312" cy="393107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DED79C2-E95A-6FB4-F4E8-25925A69A8B2}"/>
                </a:ext>
              </a:extLst>
            </p:cNvPr>
            <p:cNvGrpSpPr/>
            <p:nvPr/>
          </p:nvGrpSpPr>
          <p:grpSpPr>
            <a:xfrm>
              <a:off x="230104" y="1966144"/>
              <a:ext cx="4851649" cy="2216264"/>
              <a:chOff x="651079" y="2675592"/>
              <a:chExt cx="4851649" cy="221626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14737B0-842D-8E6B-9461-AB0BF7F6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079" y="2675592"/>
                <a:ext cx="4851649" cy="22162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1BE3450-523C-D874-F58B-0A29F65A9070}"/>
                  </a:ext>
                </a:extLst>
              </p:cNvPr>
              <p:cNvSpPr/>
              <p:nvPr/>
            </p:nvSpPr>
            <p:spPr>
              <a:xfrm>
                <a:off x="1116832" y="3030895"/>
                <a:ext cx="1169168" cy="2562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F83A37-CB36-ABDB-1139-758C7C523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588" y="3799489"/>
              <a:ext cx="6174828" cy="209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FBF05CFD-1DE3-D99A-CA86-23932A262A42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>
              <a:off x="5081753" y="3074276"/>
              <a:ext cx="3300249" cy="72521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C44D42-A378-1E03-9940-8AD7CBCE3A03}"/>
                </a:ext>
              </a:extLst>
            </p:cNvPr>
            <p:cNvSpPr/>
            <p:nvPr/>
          </p:nvSpPr>
          <p:spPr>
            <a:xfrm>
              <a:off x="9141480" y="4339433"/>
              <a:ext cx="2327935" cy="12888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607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940603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두 번째 줄인 </a:t>
            </a:r>
            <a:r>
              <a:rPr lang="en-US" altLang="ko-KR" dirty="0"/>
              <a:t>info</a:t>
            </a:r>
            <a:r>
              <a:rPr lang="ko-KR" altLang="en-US" dirty="0"/>
              <a:t>에는 문서에 대한 기본적인 설명이 나오게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부분을 수정하면</a:t>
            </a:r>
            <a:r>
              <a:rPr lang="en-US" altLang="ko-KR" dirty="0"/>
              <a:t>, API</a:t>
            </a:r>
            <a:r>
              <a:rPr lang="ko-KR" altLang="en-US" dirty="0"/>
              <a:t>명세서가 실시간으로 변경되게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version </a:t>
            </a:r>
            <a:r>
              <a:rPr lang="ko-KR" altLang="en-US" dirty="0"/>
              <a:t>부분을 </a:t>
            </a:r>
            <a:r>
              <a:rPr lang="en-US" altLang="ko-KR" dirty="0"/>
              <a:t>1.0.1</a:t>
            </a:r>
            <a:r>
              <a:rPr lang="ko-KR" altLang="en-US" dirty="0"/>
              <a:t>으로 변경하면 저장하지 않아도 우측 사진도 </a:t>
            </a:r>
            <a:r>
              <a:rPr lang="en-US" altLang="ko-KR" dirty="0"/>
              <a:t>1.0.1</a:t>
            </a:r>
            <a:r>
              <a:rPr lang="ko-KR" altLang="en-US" dirty="0"/>
              <a:t>으로 변경됩니다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이미지는 시간이 너무 많이 걸려서 생략하도록 하겠습니다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title/description</a:t>
            </a:r>
            <a:r>
              <a:rPr lang="ko-KR" altLang="en-US" dirty="0"/>
              <a:t>또한 변경하면 우측 </a:t>
            </a:r>
            <a:r>
              <a:rPr lang="en-US" altLang="ko-KR" dirty="0"/>
              <a:t>API</a:t>
            </a:r>
            <a:r>
              <a:rPr lang="ko-KR" altLang="en-US" dirty="0"/>
              <a:t>명세서가 실시간으로 변경됩니다</a:t>
            </a:r>
            <a:r>
              <a:rPr lang="en-US" altLang="ko-KR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FC0E0F-3981-1C10-648B-E4C1EEBFC6D9}"/>
              </a:ext>
            </a:extLst>
          </p:cNvPr>
          <p:cNvGrpSpPr/>
          <p:nvPr/>
        </p:nvGrpSpPr>
        <p:grpSpPr>
          <a:xfrm>
            <a:off x="299834" y="3530267"/>
            <a:ext cx="6995793" cy="2216264"/>
            <a:chOff x="326718" y="2146691"/>
            <a:chExt cx="6995793" cy="22162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DCAC04-53DF-0342-B4AB-FB821B0AF4AE}"/>
                </a:ext>
              </a:extLst>
            </p:cNvPr>
            <p:cNvGrpSpPr/>
            <p:nvPr/>
          </p:nvGrpSpPr>
          <p:grpSpPr>
            <a:xfrm>
              <a:off x="326718" y="2146691"/>
              <a:ext cx="6995793" cy="2216264"/>
              <a:chOff x="326718" y="2146691"/>
              <a:chExt cx="6995793" cy="221626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DED79C2-E95A-6FB4-F4E8-25925A69A8B2}"/>
                  </a:ext>
                </a:extLst>
              </p:cNvPr>
              <p:cNvGrpSpPr/>
              <p:nvPr/>
            </p:nvGrpSpPr>
            <p:grpSpPr>
              <a:xfrm>
                <a:off x="326718" y="2146691"/>
                <a:ext cx="4851649" cy="2216264"/>
                <a:chOff x="651079" y="2675592"/>
                <a:chExt cx="4851649" cy="2216264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414737B0-842D-8E6B-9461-AB0BF7F66C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1079" y="2675592"/>
                  <a:ext cx="4851649" cy="22162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1BE3450-523C-D874-F58B-0A29F65A9070}"/>
                    </a:ext>
                  </a:extLst>
                </p:cNvPr>
                <p:cNvSpPr/>
                <p:nvPr/>
              </p:nvSpPr>
              <p:spPr>
                <a:xfrm>
                  <a:off x="1101067" y="3188550"/>
                  <a:ext cx="3474122" cy="67991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13A0896-5F6F-1182-760C-14823B167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4783" y="2146691"/>
                <a:ext cx="1517728" cy="6921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529B2374-29AB-A35A-6BB6-25A1467D19EC}"/>
                  </a:ext>
                </a:extLst>
              </p:cNvPr>
              <p:cNvSpPr/>
              <p:nvPr/>
            </p:nvSpPr>
            <p:spPr>
              <a:xfrm>
                <a:off x="5360407" y="2365012"/>
                <a:ext cx="267948" cy="2680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00DA51-2C95-8283-1D0C-990F0C6DF40A}"/>
                </a:ext>
              </a:extLst>
            </p:cNvPr>
            <p:cNvSpPr/>
            <p:nvPr/>
          </p:nvSpPr>
          <p:spPr>
            <a:xfrm>
              <a:off x="5875181" y="2499910"/>
              <a:ext cx="580798" cy="33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825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940603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두 번째 줄인 </a:t>
            </a:r>
            <a:r>
              <a:rPr lang="en-US" altLang="ko-KR" dirty="0"/>
              <a:t>info</a:t>
            </a:r>
            <a:r>
              <a:rPr lang="ko-KR" altLang="en-US" dirty="0"/>
              <a:t>에는 문서에 대한 기본적인 설명이 나오게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부분을 수정하면</a:t>
            </a:r>
            <a:r>
              <a:rPr lang="en-US" altLang="ko-KR" dirty="0"/>
              <a:t>, API</a:t>
            </a:r>
            <a:r>
              <a:rPr lang="ko-KR" altLang="en-US" dirty="0"/>
              <a:t>명세서가 실시간으로 변경되게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version </a:t>
            </a:r>
            <a:r>
              <a:rPr lang="ko-KR" altLang="en-US" dirty="0"/>
              <a:t>부분을 </a:t>
            </a:r>
            <a:r>
              <a:rPr lang="en-US" altLang="ko-KR" dirty="0"/>
              <a:t>1.0.1</a:t>
            </a:r>
            <a:r>
              <a:rPr lang="ko-KR" altLang="en-US" dirty="0"/>
              <a:t>으로 변경하면 저장하지 않아도 우측 사진도 </a:t>
            </a:r>
            <a:r>
              <a:rPr lang="en-US" altLang="ko-KR" dirty="0"/>
              <a:t>1.0.1</a:t>
            </a:r>
            <a:r>
              <a:rPr lang="ko-KR" altLang="en-US" dirty="0"/>
              <a:t>으로 변경됩니다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이미지는 시간이 너무 많이 걸려서 생략하도록 하겠습니다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title/description</a:t>
            </a:r>
            <a:r>
              <a:rPr lang="ko-KR" altLang="en-US" dirty="0"/>
              <a:t>또한 변경하면 우측 </a:t>
            </a:r>
            <a:r>
              <a:rPr lang="en-US" altLang="ko-KR" dirty="0"/>
              <a:t>API</a:t>
            </a:r>
            <a:r>
              <a:rPr lang="ko-KR" altLang="en-US" dirty="0"/>
              <a:t>명세서가 실시간으로 변경됩니다</a:t>
            </a:r>
            <a:r>
              <a:rPr lang="en-US" altLang="ko-KR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FC0E0F-3981-1C10-648B-E4C1EEBFC6D9}"/>
              </a:ext>
            </a:extLst>
          </p:cNvPr>
          <p:cNvGrpSpPr/>
          <p:nvPr/>
        </p:nvGrpSpPr>
        <p:grpSpPr>
          <a:xfrm>
            <a:off x="299834" y="3530267"/>
            <a:ext cx="6995793" cy="2216264"/>
            <a:chOff x="326718" y="2146691"/>
            <a:chExt cx="6995793" cy="22162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DCAC04-53DF-0342-B4AB-FB821B0AF4AE}"/>
                </a:ext>
              </a:extLst>
            </p:cNvPr>
            <p:cNvGrpSpPr/>
            <p:nvPr/>
          </p:nvGrpSpPr>
          <p:grpSpPr>
            <a:xfrm>
              <a:off x="326718" y="2146691"/>
              <a:ext cx="6995793" cy="2216264"/>
              <a:chOff x="326718" y="2146691"/>
              <a:chExt cx="6995793" cy="221626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DED79C2-E95A-6FB4-F4E8-25925A69A8B2}"/>
                  </a:ext>
                </a:extLst>
              </p:cNvPr>
              <p:cNvGrpSpPr/>
              <p:nvPr/>
            </p:nvGrpSpPr>
            <p:grpSpPr>
              <a:xfrm>
                <a:off x="326718" y="2146691"/>
                <a:ext cx="4851649" cy="2216264"/>
                <a:chOff x="651079" y="2675592"/>
                <a:chExt cx="4851649" cy="2216264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414737B0-842D-8E6B-9461-AB0BF7F66C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1079" y="2675592"/>
                  <a:ext cx="4851649" cy="22162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1BE3450-523C-D874-F58B-0A29F65A9070}"/>
                    </a:ext>
                  </a:extLst>
                </p:cNvPr>
                <p:cNvSpPr/>
                <p:nvPr/>
              </p:nvSpPr>
              <p:spPr>
                <a:xfrm>
                  <a:off x="1101067" y="3188550"/>
                  <a:ext cx="3474122" cy="67991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13A0896-5F6F-1182-760C-14823B167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4783" y="2146691"/>
                <a:ext cx="1517728" cy="6921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529B2374-29AB-A35A-6BB6-25A1467D19EC}"/>
                  </a:ext>
                </a:extLst>
              </p:cNvPr>
              <p:cNvSpPr/>
              <p:nvPr/>
            </p:nvSpPr>
            <p:spPr>
              <a:xfrm>
                <a:off x="5360407" y="2365012"/>
                <a:ext cx="267948" cy="2680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00DA51-2C95-8283-1D0C-990F0C6DF40A}"/>
                </a:ext>
              </a:extLst>
            </p:cNvPr>
            <p:cNvSpPr/>
            <p:nvPr/>
          </p:nvSpPr>
          <p:spPr>
            <a:xfrm>
              <a:off x="5875181" y="2499910"/>
              <a:ext cx="580798" cy="33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114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101040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Swagger </a:t>
            </a:r>
            <a:r>
              <a:rPr lang="ko-KR" altLang="en-US" dirty="0"/>
              <a:t>홈페이지에서는 우리가 만든 </a:t>
            </a:r>
            <a:r>
              <a:rPr lang="en-US" altLang="ko-KR" dirty="0"/>
              <a:t>API</a:t>
            </a:r>
            <a:r>
              <a:rPr lang="ko-KR" altLang="en-US" dirty="0"/>
              <a:t>를 실제로 테스트 해 볼 수 있는 기능도 제공한다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테스트를 진행할 경우</a:t>
            </a:r>
            <a:r>
              <a:rPr lang="en-US" altLang="ko-KR" dirty="0"/>
              <a:t>, </a:t>
            </a:r>
            <a:r>
              <a:rPr lang="ko-KR" altLang="en-US" dirty="0"/>
              <a:t>일부 </a:t>
            </a:r>
            <a:r>
              <a:rPr lang="en-US" altLang="ko-KR" dirty="0"/>
              <a:t>API</a:t>
            </a:r>
            <a:r>
              <a:rPr lang="ko-KR" altLang="en-US" dirty="0"/>
              <a:t>는 서버와 통신을 해야 결과값을 받아볼 수 있는 경우가 있다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paths</a:t>
            </a:r>
            <a:r>
              <a:rPr lang="ko-KR" altLang="en-US" dirty="0"/>
              <a:t>와 </a:t>
            </a:r>
            <a:r>
              <a:rPr lang="en-US" altLang="ko-KR" dirty="0"/>
              <a:t>servers</a:t>
            </a:r>
            <a:r>
              <a:rPr lang="ko-KR" altLang="en-US" dirty="0"/>
              <a:t>부분은 위와 같은 테스트 상황이 필요한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요청정보를 보낼 서버의 주소를 입력하는 칸이다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아래 사진처럼 우리가 서버 정보를 직접 입력 하는 것이 가능하고</a:t>
            </a:r>
            <a:r>
              <a:rPr lang="en-US" altLang="ko-KR" dirty="0"/>
              <a:t>, </a:t>
            </a:r>
            <a:r>
              <a:rPr lang="ko-KR" altLang="en-US" dirty="0"/>
              <a:t>자동완성 기능 또한 제공해준다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F183F-E609-1F87-4228-DA4C83EFE68E}"/>
              </a:ext>
            </a:extLst>
          </p:cNvPr>
          <p:cNvGrpSpPr/>
          <p:nvPr/>
        </p:nvGrpSpPr>
        <p:grpSpPr>
          <a:xfrm>
            <a:off x="362607" y="3615415"/>
            <a:ext cx="9419920" cy="2902099"/>
            <a:chOff x="299834" y="3095153"/>
            <a:chExt cx="9419920" cy="2902099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BD0B3090-2A6C-5653-15CF-A996F4781A14}"/>
                </a:ext>
              </a:extLst>
            </p:cNvPr>
            <p:cNvSpPr/>
            <p:nvPr/>
          </p:nvSpPr>
          <p:spPr>
            <a:xfrm>
              <a:off x="5273565" y="4388423"/>
              <a:ext cx="520262" cy="49995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1BA2C9C-82F3-00DB-E08D-471484658DEB}"/>
                </a:ext>
              </a:extLst>
            </p:cNvPr>
            <p:cNvGrpSpPr/>
            <p:nvPr/>
          </p:nvGrpSpPr>
          <p:grpSpPr>
            <a:xfrm>
              <a:off x="299834" y="3095153"/>
              <a:ext cx="9419920" cy="2902099"/>
              <a:chOff x="299834" y="3095153"/>
              <a:chExt cx="9419920" cy="290209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DED79C2-E95A-6FB4-F4E8-25925A69A8B2}"/>
                  </a:ext>
                </a:extLst>
              </p:cNvPr>
              <p:cNvGrpSpPr/>
              <p:nvPr/>
            </p:nvGrpSpPr>
            <p:grpSpPr>
              <a:xfrm>
                <a:off x="299834" y="3530267"/>
                <a:ext cx="4851649" cy="2216264"/>
                <a:chOff x="651079" y="2675592"/>
                <a:chExt cx="4851649" cy="2216264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414737B0-842D-8E6B-9461-AB0BF7F66C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1079" y="2675592"/>
                  <a:ext cx="4851649" cy="22162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1BE3450-523C-D874-F58B-0A29F65A9070}"/>
                    </a:ext>
                  </a:extLst>
                </p:cNvPr>
                <p:cNvSpPr/>
                <p:nvPr/>
              </p:nvSpPr>
              <p:spPr>
                <a:xfrm>
                  <a:off x="1140480" y="3783724"/>
                  <a:ext cx="4129605" cy="103508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E87C4DB-D829-C547-70D8-491619CF9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5909" y="3095153"/>
                <a:ext cx="3803845" cy="2902099"/>
              </a:xfrm>
              <a:prstGeom prst="rect">
                <a:avLst/>
              </a:prstGeom>
            </p:spPr>
          </p:pic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31785F-CCEE-6EB2-97FE-9F3702BBB9B6}"/>
              </a:ext>
            </a:extLst>
          </p:cNvPr>
          <p:cNvSpPr/>
          <p:nvPr/>
        </p:nvSpPr>
        <p:spPr>
          <a:xfrm>
            <a:off x="6505903" y="5584329"/>
            <a:ext cx="911773" cy="609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41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115130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실제로 작성해 보자</a:t>
            </a:r>
            <a:r>
              <a:rPr lang="en-US" altLang="ko-KR" dirty="0"/>
              <a:t>.  </a:t>
            </a:r>
            <a:r>
              <a:rPr lang="ko-KR" altLang="en-US" dirty="0"/>
              <a:t>테스트를 진행할 서버의 설명부터 진행하겠다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 err="1"/>
              <a:t>jsonplaceholder</a:t>
            </a:r>
            <a:r>
              <a:rPr lang="ko-KR" altLang="en-US" dirty="0"/>
              <a:t>를 검색하고</a:t>
            </a:r>
            <a:r>
              <a:rPr lang="en-US" altLang="ko-KR" dirty="0"/>
              <a:t>, </a:t>
            </a:r>
            <a:r>
              <a:rPr lang="ko-KR" altLang="en-US" dirty="0"/>
              <a:t>홈페이지에 접속한다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사이트를 설명하자면</a:t>
            </a:r>
            <a:r>
              <a:rPr lang="en-US" altLang="ko-KR" dirty="0"/>
              <a:t>, fake API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개발을 하면서 </a:t>
            </a:r>
            <a:r>
              <a:rPr lang="en-US" altLang="ko-KR" dirty="0"/>
              <a:t>API</a:t>
            </a:r>
            <a:r>
              <a:rPr lang="ko-KR" altLang="en-US" dirty="0"/>
              <a:t>와의 통신이 잘 되는지 확인하고 싶을 경우</a:t>
            </a:r>
            <a:br>
              <a:rPr lang="en-US" altLang="ko-KR" dirty="0"/>
            </a:br>
            <a:r>
              <a:rPr lang="ko-KR" altLang="en-US" dirty="0"/>
              <a:t>이를 확인하는 용도로 사용되는 사이트이다</a:t>
            </a:r>
            <a:r>
              <a:rPr lang="en-US" altLang="ko-KR" dirty="0"/>
              <a:t>.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E2288D-06DB-04C2-EC7D-E70C408F4F50}"/>
              </a:ext>
            </a:extLst>
          </p:cNvPr>
          <p:cNvGrpSpPr/>
          <p:nvPr/>
        </p:nvGrpSpPr>
        <p:grpSpPr>
          <a:xfrm>
            <a:off x="504786" y="3567848"/>
            <a:ext cx="10980274" cy="2769540"/>
            <a:chOff x="299834" y="3291952"/>
            <a:chExt cx="10980274" cy="276954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E20C832-15CB-9073-BA3F-F039C1B2A343}"/>
                </a:ext>
              </a:extLst>
            </p:cNvPr>
            <p:cNvGrpSpPr/>
            <p:nvPr/>
          </p:nvGrpSpPr>
          <p:grpSpPr>
            <a:xfrm>
              <a:off x="299834" y="3454063"/>
              <a:ext cx="5175516" cy="2292468"/>
              <a:chOff x="457615" y="2968566"/>
              <a:chExt cx="5175516" cy="229246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0A01998-D30D-EC05-DEAA-1304528D6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615" y="2968566"/>
                <a:ext cx="5175516" cy="2292468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95BC32C-8E2B-C15C-4085-8F63486C25F7}"/>
                  </a:ext>
                </a:extLst>
              </p:cNvPr>
              <p:cNvSpPr/>
              <p:nvPr/>
            </p:nvSpPr>
            <p:spPr>
              <a:xfrm>
                <a:off x="1697420" y="4252143"/>
                <a:ext cx="3552497" cy="8874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5448B42-4BA1-8ABC-EAE3-CB3A53BA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3566" y="3291952"/>
              <a:ext cx="4196542" cy="2769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9D3F2AF-5829-5783-DE17-B63C689202A1}"/>
                </a:ext>
              </a:extLst>
            </p:cNvPr>
            <p:cNvSpPr/>
            <p:nvPr/>
          </p:nvSpPr>
          <p:spPr>
            <a:xfrm>
              <a:off x="5833241" y="4305779"/>
              <a:ext cx="725214" cy="48084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70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10333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홈페이지에 접속한 상태로 마우스 스크롤을 아래로 내리면</a:t>
            </a:r>
            <a:r>
              <a:rPr lang="en-US" altLang="ko-KR" dirty="0"/>
              <a:t>, URL</a:t>
            </a:r>
            <a:r>
              <a:rPr lang="ko-KR" altLang="en-US" dirty="0"/>
              <a:t>링크가 있는 문구를 발견할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이는 가상의 경로이다</a:t>
            </a:r>
            <a:r>
              <a:rPr lang="en-US" altLang="ko-KR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24D918-281C-195D-E71D-AFC3489CE3ED}"/>
              </a:ext>
            </a:extLst>
          </p:cNvPr>
          <p:cNvGrpSpPr/>
          <p:nvPr/>
        </p:nvGrpSpPr>
        <p:grpSpPr>
          <a:xfrm>
            <a:off x="436473" y="2847457"/>
            <a:ext cx="10677025" cy="3397425"/>
            <a:chOff x="452239" y="2421788"/>
            <a:chExt cx="10677025" cy="33974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958BF9-B329-95A3-6E5C-FE1FC152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39" y="3049673"/>
              <a:ext cx="4196542" cy="2769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4D233B-4B4F-5AB7-3721-8D52A817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8417" y="2421788"/>
              <a:ext cx="4800847" cy="3397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5D50E0D-2A0C-2212-2226-23A96BA1B7C8}"/>
                </a:ext>
              </a:extLst>
            </p:cNvPr>
            <p:cNvSpPr/>
            <p:nvPr/>
          </p:nvSpPr>
          <p:spPr>
            <a:xfrm>
              <a:off x="5131373" y="4194019"/>
              <a:ext cx="725214" cy="48084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99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99082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Run script</a:t>
            </a:r>
            <a:r>
              <a:rPr lang="ko-KR" altLang="en-US" dirty="0"/>
              <a:t>를 누른다</a:t>
            </a:r>
            <a:r>
              <a:rPr lang="en-US" altLang="ko-KR" dirty="0"/>
              <a:t>. </a:t>
            </a:r>
            <a:r>
              <a:rPr lang="ko-KR" altLang="en-US" dirty="0"/>
              <a:t>그러면 아래 사진과 같은 문구가 뜰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/>
              <a:t>fetch</a:t>
            </a:r>
            <a:r>
              <a:rPr lang="ko-KR" altLang="en-US" dirty="0"/>
              <a:t>에 적힌 </a:t>
            </a:r>
            <a:r>
              <a:rPr lang="en-US" altLang="ko-KR" dirty="0"/>
              <a:t>URL</a:t>
            </a:r>
            <a:r>
              <a:rPr lang="ko-KR" altLang="en-US" dirty="0"/>
              <a:t>으로 접속을 하면</a:t>
            </a:r>
            <a:r>
              <a:rPr lang="en-US" altLang="ko-KR" dirty="0"/>
              <a:t>, </a:t>
            </a:r>
            <a:r>
              <a:rPr lang="ko-KR" altLang="en-US" dirty="0"/>
              <a:t>옆과 같은 이미지가 뜨게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fetch</a:t>
            </a:r>
            <a:r>
              <a:rPr lang="ko-KR" altLang="en-US" dirty="0"/>
              <a:t>에 적힌 경로로 접근하게 되면</a:t>
            </a:r>
            <a:r>
              <a:rPr lang="en-US" altLang="ko-KR" dirty="0"/>
              <a:t>, </a:t>
            </a:r>
            <a:r>
              <a:rPr lang="en-US" altLang="ko-KR" dirty="0" err="1"/>
              <a:t>userId</a:t>
            </a:r>
            <a:r>
              <a:rPr lang="en-US" altLang="ko-KR" dirty="0"/>
              <a:t> = 1 ...</a:t>
            </a:r>
            <a:r>
              <a:rPr lang="ko-KR" altLang="en-US" dirty="0"/>
              <a:t>과 같은 값을 </a:t>
            </a:r>
            <a:r>
              <a:rPr lang="ko-KR" altLang="en-US" dirty="0" err="1"/>
              <a:t>반환받을</a:t>
            </a:r>
            <a:r>
              <a:rPr lang="ko-KR" altLang="en-US" dirty="0"/>
              <a:t> 수 있게 된다는 뜻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 방법은 알았다</a:t>
            </a:r>
            <a:r>
              <a:rPr lang="en-US" altLang="ko-KR" dirty="0"/>
              <a:t>. </a:t>
            </a:r>
            <a:r>
              <a:rPr lang="ko-KR" altLang="en-US" dirty="0"/>
              <a:t>이제 다시 </a:t>
            </a:r>
            <a:r>
              <a:rPr lang="en-US" altLang="ko-KR" dirty="0"/>
              <a:t>Swagger </a:t>
            </a:r>
            <a:r>
              <a:rPr lang="ko-KR" altLang="en-US" dirty="0"/>
              <a:t>홈페이지로 이동해보자</a:t>
            </a:r>
            <a:r>
              <a:rPr lang="en-US" altLang="ko-KR" dirty="0"/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FE2C99-55FE-3596-7669-F40C8ABAE364}"/>
              </a:ext>
            </a:extLst>
          </p:cNvPr>
          <p:cNvGrpSpPr/>
          <p:nvPr/>
        </p:nvGrpSpPr>
        <p:grpSpPr>
          <a:xfrm>
            <a:off x="76630" y="2748789"/>
            <a:ext cx="9220817" cy="3848298"/>
            <a:chOff x="202754" y="2190652"/>
            <a:chExt cx="9220817" cy="384829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26F85A0-EEFA-82A9-5484-AF79FBCB8EE6}"/>
                </a:ext>
              </a:extLst>
            </p:cNvPr>
            <p:cNvGrpSpPr/>
            <p:nvPr/>
          </p:nvGrpSpPr>
          <p:grpSpPr>
            <a:xfrm>
              <a:off x="202754" y="2190652"/>
              <a:ext cx="4565885" cy="3848298"/>
              <a:chOff x="202754" y="2269479"/>
              <a:chExt cx="4565885" cy="384829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1D6AD7C-1259-A4BF-03A8-E658287E9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754" y="2269479"/>
                <a:ext cx="4565885" cy="38482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1C21B04-1759-D49D-9BB0-943FFE6DDDE0}"/>
                  </a:ext>
                </a:extLst>
              </p:cNvPr>
              <p:cNvSpPr/>
              <p:nvPr/>
            </p:nvSpPr>
            <p:spPr>
              <a:xfrm>
                <a:off x="585825" y="4540570"/>
                <a:ext cx="2693403" cy="14030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59B7CC-8376-8457-FCE0-DABA8A632085}"/>
                  </a:ext>
                </a:extLst>
              </p:cNvPr>
              <p:cNvSpPr/>
              <p:nvPr/>
            </p:nvSpPr>
            <p:spPr>
              <a:xfrm>
                <a:off x="585826" y="3839055"/>
                <a:ext cx="919782" cy="4334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0A582BC-3E43-5A4E-6AEA-958C77B8DFEE}"/>
                  </a:ext>
                </a:extLst>
              </p:cNvPr>
              <p:cNvSpPr/>
              <p:nvPr/>
            </p:nvSpPr>
            <p:spPr>
              <a:xfrm>
                <a:off x="585826" y="2871301"/>
                <a:ext cx="3907346" cy="3052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E31ADFC-F5AA-68FF-5277-CE0F1256B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074124"/>
              <a:ext cx="3327571" cy="1600282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5AA037E-CD25-B832-6675-99A3DDA5CC92}"/>
                </a:ext>
              </a:extLst>
            </p:cNvPr>
            <p:cNvSpPr/>
            <p:nvPr/>
          </p:nvSpPr>
          <p:spPr>
            <a:xfrm>
              <a:off x="5044966" y="3716721"/>
              <a:ext cx="646386" cy="35472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16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029843" y="3075057"/>
            <a:ext cx="2132315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시작</a:t>
            </a:r>
          </a:p>
        </p:txBody>
      </p:sp>
    </p:spTree>
    <p:extLst>
      <p:ext uri="{BB962C8B-B14F-4D97-AF65-F5344CB8AC3E}">
        <p14:creationId xmlns:p14="http://schemas.microsoft.com/office/powerpoint/2010/main" val="2116254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834" y="260913"/>
            <a:ext cx="2637260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직접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6684-81C6-CAC9-748D-BB1064126C08}"/>
              </a:ext>
            </a:extLst>
          </p:cNvPr>
          <p:cNvSpPr txBox="1"/>
          <p:nvPr/>
        </p:nvSpPr>
        <p:spPr>
          <a:xfrm>
            <a:off x="362607" y="1111469"/>
            <a:ext cx="8701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아래 내용을 오른쪽과 같이 소스코드를 수정한다</a:t>
            </a:r>
            <a:r>
              <a:rPr lang="en-US" altLang="ko-KR" dirty="0"/>
              <a:t>. (@@@3:00</a:t>
            </a:r>
            <a:r>
              <a:rPr lang="ko-KR" altLang="en-US" dirty="0"/>
              <a:t>부터 정리하면 됩니다</a:t>
            </a:r>
            <a:r>
              <a:rPr lang="en-US" altLang="ko-KR" dirty="0"/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F183F-E609-1F87-4228-DA4C83EFE68E}"/>
              </a:ext>
            </a:extLst>
          </p:cNvPr>
          <p:cNvGrpSpPr/>
          <p:nvPr/>
        </p:nvGrpSpPr>
        <p:grpSpPr>
          <a:xfrm>
            <a:off x="362607" y="2781405"/>
            <a:ext cx="5493993" cy="2216264"/>
            <a:chOff x="299834" y="3530267"/>
            <a:chExt cx="5493993" cy="2216264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BD0B3090-2A6C-5653-15CF-A996F4781A14}"/>
                </a:ext>
              </a:extLst>
            </p:cNvPr>
            <p:cNvSpPr/>
            <p:nvPr/>
          </p:nvSpPr>
          <p:spPr>
            <a:xfrm>
              <a:off x="5273565" y="4388423"/>
              <a:ext cx="520262" cy="49995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DED79C2-E95A-6FB4-F4E8-25925A69A8B2}"/>
                </a:ext>
              </a:extLst>
            </p:cNvPr>
            <p:cNvGrpSpPr/>
            <p:nvPr/>
          </p:nvGrpSpPr>
          <p:grpSpPr>
            <a:xfrm>
              <a:off x="299834" y="3530267"/>
              <a:ext cx="4851649" cy="2216264"/>
              <a:chOff x="651079" y="2675592"/>
              <a:chExt cx="4851649" cy="221626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14737B0-842D-8E6B-9461-AB0BF7F6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079" y="2675592"/>
                <a:ext cx="4851649" cy="22162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1BE3450-523C-D874-F58B-0A29F65A9070}"/>
                  </a:ext>
                </a:extLst>
              </p:cNvPr>
              <p:cNvSpPr/>
              <p:nvPr/>
            </p:nvSpPr>
            <p:spPr>
              <a:xfrm>
                <a:off x="1140480" y="3783724"/>
                <a:ext cx="4129605" cy="103508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31785F-CCEE-6EB2-97FE-9F3702BBB9B6}"/>
              </a:ext>
            </a:extLst>
          </p:cNvPr>
          <p:cNvSpPr/>
          <p:nvPr/>
        </p:nvSpPr>
        <p:spPr>
          <a:xfrm>
            <a:off x="6505903" y="5584329"/>
            <a:ext cx="911773" cy="609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99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21965" y="3075057"/>
            <a:ext cx="1148071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</a:p>
        </p:txBody>
      </p:sp>
    </p:spTree>
    <p:extLst>
      <p:ext uri="{BB962C8B-B14F-4D97-AF65-F5344CB8AC3E}">
        <p14:creationId xmlns:p14="http://schemas.microsoft.com/office/powerpoint/2010/main" val="2088179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13937" y="166319"/>
            <a:ext cx="835485" cy="58477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0F41B-C67A-3243-131F-738DC654F630}"/>
              </a:ext>
            </a:extLst>
          </p:cNvPr>
          <p:cNvSpPr txBox="1"/>
          <p:nvPr/>
        </p:nvSpPr>
        <p:spPr>
          <a:xfrm>
            <a:off x="1079938" y="1521372"/>
            <a:ext cx="7921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Swagger UI </a:t>
            </a:r>
            <a:r>
              <a:rPr lang="ko-KR" altLang="en-US" dirty="0"/>
              <a:t>사용하기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swagger-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검색하고 다운로드 및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388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117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1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31718" y="189967"/>
            <a:ext cx="1548822" cy="52322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B2A09-7EA7-0768-5DA2-C0F720A69141}"/>
              </a:ext>
            </a:extLst>
          </p:cNvPr>
          <p:cNvSpPr txBox="1"/>
          <p:nvPr/>
        </p:nvSpPr>
        <p:spPr>
          <a:xfrm>
            <a:off x="331718" y="1024758"/>
            <a:ext cx="53891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내용 요약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Swagger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Open API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Swagger </a:t>
            </a:r>
            <a:r>
              <a:rPr lang="ko-KR" altLang="en-US" dirty="0"/>
              <a:t>사이트에 접속하여 프로젝트 생성하기 </a:t>
            </a:r>
          </a:p>
        </p:txBody>
      </p:sp>
    </p:spTree>
    <p:extLst>
      <p:ext uri="{BB962C8B-B14F-4D97-AF65-F5344CB8AC3E}">
        <p14:creationId xmlns:p14="http://schemas.microsoft.com/office/powerpoint/2010/main" val="21069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077563" y="3075057"/>
            <a:ext cx="4036874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별명</a:t>
            </a:r>
          </a:p>
        </p:txBody>
      </p:sp>
    </p:spTree>
    <p:extLst>
      <p:ext uri="{BB962C8B-B14F-4D97-AF65-F5344CB8AC3E}">
        <p14:creationId xmlns:p14="http://schemas.microsoft.com/office/powerpoint/2010/main" val="64924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0777" y="213616"/>
            <a:ext cx="2499402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별명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CED9D-E39E-4329-7D7E-090A3251BE7A}"/>
              </a:ext>
            </a:extLst>
          </p:cNvPr>
          <p:cNvSpPr txBox="1"/>
          <p:nvPr/>
        </p:nvSpPr>
        <p:spPr>
          <a:xfrm>
            <a:off x="725214" y="1269124"/>
            <a:ext cx="104006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현업에서는</a:t>
            </a:r>
            <a:r>
              <a:rPr lang="en-US" altLang="ko-KR" dirty="0"/>
              <a:t> API </a:t>
            </a:r>
            <a:r>
              <a:rPr lang="ko-KR" altLang="en-US" dirty="0"/>
              <a:t>명세라고 불린다고 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API</a:t>
            </a:r>
            <a:r>
              <a:rPr lang="ko-KR" altLang="en-US" dirty="0"/>
              <a:t>명세를 만드는 이유는 </a:t>
            </a:r>
            <a:r>
              <a:rPr lang="ko-KR" altLang="en-US" dirty="0" err="1"/>
              <a:t>백앤드와</a:t>
            </a:r>
            <a:r>
              <a:rPr lang="ko-KR" altLang="en-US" dirty="0"/>
              <a:t> </a:t>
            </a:r>
            <a:r>
              <a:rPr lang="ko-KR" altLang="en-US" dirty="0" err="1"/>
              <a:t>프론트앤드가</a:t>
            </a:r>
            <a:r>
              <a:rPr lang="ko-KR" altLang="en-US" dirty="0"/>
              <a:t> 서로 원활한 소통 및 협업을 하기 위해서라고 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이건 모든 개발자가 공부하면 좋은 거라고 합니다</a:t>
            </a:r>
            <a:r>
              <a:rPr lang="en-US" altLang="ko-KR" dirty="0"/>
              <a:t>. </a:t>
            </a:r>
            <a:r>
              <a:rPr lang="ko-KR" altLang="en-US" dirty="0"/>
              <a:t>왜냐면 소통에 관련된 </a:t>
            </a:r>
            <a:r>
              <a:rPr lang="ko-KR" altLang="en-US" dirty="0" err="1"/>
              <a:t>이야기거든요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Swagger = API </a:t>
            </a:r>
            <a:r>
              <a:rPr lang="ko-KR" altLang="en-US" dirty="0"/>
              <a:t>명세를 도와주는 도구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Swagger</a:t>
            </a:r>
            <a:r>
              <a:rPr lang="ko-KR" altLang="en-US" dirty="0"/>
              <a:t>가 아니더라도 </a:t>
            </a:r>
            <a:r>
              <a:rPr lang="en-US" altLang="ko-KR" dirty="0"/>
              <a:t>API </a:t>
            </a:r>
            <a:r>
              <a:rPr lang="ko-KR" altLang="en-US" dirty="0"/>
              <a:t>명세를 하는 것은 협업을 하는 입장이라면 꼭 필요하다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스타트업 같은 곳에서 자주 놓친다고 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Swagger = API</a:t>
            </a:r>
            <a:r>
              <a:rPr lang="ko-KR" altLang="en-US" dirty="0"/>
              <a:t>를 관리하고 명세하는 과정을 도와주는 툴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6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434759" y="3075057"/>
            <a:ext cx="532248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 사용 예시</a:t>
            </a:r>
          </a:p>
        </p:txBody>
      </p:sp>
    </p:spTree>
    <p:extLst>
      <p:ext uri="{BB962C8B-B14F-4D97-AF65-F5344CB8AC3E}">
        <p14:creationId xmlns:p14="http://schemas.microsoft.com/office/powerpoint/2010/main" val="137577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4359" y="197850"/>
            <a:ext cx="275838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Swagger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 사용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7A8CA-72A1-4322-6FFD-2E67FFB1E8F9}"/>
              </a:ext>
            </a:extLst>
          </p:cNvPr>
          <p:cNvSpPr txBox="1"/>
          <p:nvPr/>
        </p:nvSpPr>
        <p:spPr>
          <a:xfrm>
            <a:off x="567559" y="1127234"/>
            <a:ext cx="10552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 개발자가 </a:t>
            </a:r>
            <a:r>
              <a:rPr lang="en-US" altLang="ko-KR" dirty="0"/>
              <a:t>‘</a:t>
            </a:r>
            <a:r>
              <a:rPr lang="ko-KR" altLang="en-US" dirty="0"/>
              <a:t>회원가입</a:t>
            </a:r>
            <a:r>
              <a:rPr lang="en-US" altLang="ko-KR" dirty="0"/>
              <a:t> API’</a:t>
            </a:r>
            <a:r>
              <a:rPr lang="ko-KR" altLang="en-US" dirty="0"/>
              <a:t>를 개발했다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이를 클라이언트 개발자에게 전달했다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그리고</a:t>
            </a:r>
            <a:r>
              <a:rPr lang="en-US" altLang="ko-KR" dirty="0"/>
              <a:t>, ‘</a:t>
            </a:r>
            <a:r>
              <a:rPr lang="ko-KR" altLang="en-US" dirty="0"/>
              <a:t>회원가입 </a:t>
            </a:r>
            <a:r>
              <a:rPr lang="en-US" altLang="ko-KR" dirty="0"/>
              <a:t>API’</a:t>
            </a:r>
            <a:r>
              <a:rPr lang="ko-KR" altLang="en-US" dirty="0"/>
              <a:t>의 사용 방법을 전달한다</a:t>
            </a:r>
            <a:br>
              <a:rPr lang="en-US" altLang="ko-KR" dirty="0"/>
            </a:br>
            <a:r>
              <a:rPr lang="en-US" altLang="ko-KR" dirty="0"/>
              <a:t>Ex_ ???</a:t>
            </a:r>
            <a:r>
              <a:rPr lang="ko-KR" altLang="en-US" dirty="0"/>
              <a:t>한 방법으로 데이터를 전송하면</a:t>
            </a:r>
            <a:r>
              <a:rPr lang="en-US" altLang="ko-KR" dirty="0"/>
              <a:t>, </a:t>
            </a:r>
            <a:r>
              <a:rPr lang="ko-KR" altLang="en-US" dirty="0"/>
              <a:t>회원가입이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???</a:t>
            </a:r>
            <a:r>
              <a:rPr lang="ko-KR" altLang="en-US" dirty="0"/>
              <a:t>한 방법을 전달하는 방법은 다양하다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전화로 말하거나</a:t>
            </a:r>
            <a:br>
              <a:rPr lang="en-US" altLang="ko-KR" dirty="0"/>
            </a:br>
            <a:r>
              <a:rPr lang="en-US" altLang="ko-KR" dirty="0"/>
              <a:t>- excel / </a:t>
            </a:r>
            <a:r>
              <a:rPr lang="en-US" altLang="ko-KR" dirty="0" err="1"/>
              <a:t>powerPoint</a:t>
            </a:r>
            <a:r>
              <a:rPr lang="ko-KR" altLang="en-US" dirty="0"/>
              <a:t>를 이용하거나 </a:t>
            </a:r>
            <a:r>
              <a:rPr lang="en-US" altLang="ko-KR" dirty="0"/>
              <a:t>...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하지만 이런 방법 말고</a:t>
            </a:r>
            <a:r>
              <a:rPr lang="en-US" altLang="ko-KR" dirty="0"/>
              <a:t>, Swagger</a:t>
            </a:r>
            <a:r>
              <a:rPr lang="ko-KR" altLang="en-US" dirty="0"/>
              <a:t>툴을 사용하면 편하다는 뜻이다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Swagger</a:t>
            </a:r>
            <a:r>
              <a:rPr lang="ko-KR" altLang="en-US" dirty="0"/>
              <a:t>는 깃과 비슷한 역할을 할 수 있고</a:t>
            </a:r>
            <a:r>
              <a:rPr lang="en-US" altLang="ko-KR" dirty="0"/>
              <a:t>, </a:t>
            </a:r>
            <a:r>
              <a:rPr lang="ko-KR" altLang="en-US" dirty="0"/>
              <a:t>더 나아가서 타 개발자가 개발한 </a:t>
            </a:r>
            <a:r>
              <a:rPr lang="en-US" altLang="ko-KR" dirty="0"/>
              <a:t>API</a:t>
            </a:r>
            <a:r>
              <a:rPr lang="ko-KR" altLang="en-US" dirty="0"/>
              <a:t>의 사용 방법까지</a:t>
            </a:r>
            <a:br>
              <a:rPr lang="en-US" altLang="ko-KR" dirty="0"/>
            </a:br>
            <a:r>
              <a:rPr lang="ko-KR" altLang="en-US" dirty="0"/>
              <a:t>작성해 놓을 수 있는 툴이다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API </a:t>
            </a:r>
            <a:r>
              <a:rPr lang="ko-KR" altLang="en-US" dirty="0"/>
              <a:t>관리 툴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02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1405</Words>
  <Application>Microsoft Office PowerPoint</Application>
  <PresentationFormat>와이드스크린</PresentationFormat>
  <Paragraphs>158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2024-01-01T04:34:23Z</dcterms:created>
  <dcterms:modified xsi:type="dcterms:W3CDTF">2024-01-01T11:54:40Z</dcterms:modified>
</cp:coreProperties>
</file>