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83" r:id="rId3"/>
    <p:sldId id="384" r:id="rId4"/>
    <p:sldId id="366" r:id="rId5"/>
    <p:sldId id="385" r:id="rId6"/>
    <p:sldId id="387" r:id="rId7"/>
    <p:sldId id="390" r:id="rId8"/>
    <p:sldId id="389" r:id="rId9"/>
    <p:sldId id="3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91D7D-A04C-4E29-B4E3-A3A49E15AFB7}" v="9" dt="2023-11-14T12:06:1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1A091D7D-A04C-4E29-B4E3-A3A49E15AFB7}"/>
    <pc:docChg chg="custSel addSld delSld modSld sldOrd">
      <pc:chgData name="범수 김" userId="863329ffd88cf9fc" providerId="LiveId" clId="{1A091D7D-A04C-4E29-B4E3-A3A49E15AFB7}" dt="2023-11-14T12:17:22.891" v="1273" actId="20577"/>
      <pc:docMkLst>
        <pc:docMk/>
      </pc:docMkLst>
      <pc:sldChg chg="new del">
        <pc:chgData name="범수 김" userId="863329ffd88cf9fc" providerId="LiveId" clId="{1A091D7D-A04C-4E29-B4E3-A3A49E15AFB7}" dt="2023-11-14T12:01:58.798" v="30" actId="47"/>
        <pc:sldMkLst>
          <pc:docMk/>
          <pc:sldMk cId="411201977" sldId="256"/>
        </pc:sldMkLst>
      </pc:sldChg>
      <pc:sldChg chg="delSp add del mod">
        <pc:chgData name="범수 김" userId="863329ffd88cf9fc" providerId="LiveId" clId="{1A091D7D-A04C-4E29-B4E3-A3A49E15AFB7}" dt="2023-11-14T12:01:58.949" v="31" actId="47"/>
        <pc:sldMkLst>
          <pc:docMk/>
          <pc:sldMk cId="3834313388" sldId="257"/>
        </pc:sldMkLst>
        <pc:spChg chg="del">
          <ac:chgData name="범수 김" userId="863329ffd88cf9fc" providerId="LiveId" clId="{1A091D7D-A04C-4E29-B4E3-A3A49E15AFB7}" dt="2023-11-13T13:49:13.193" v="2" actId="478"/>
          <ac:spMkLst>
            <pc:docMk/>
            <pc:sldMk cId="3834313388" sldId="257"/>
            <ac:spMk id="2" creationId="{FE85F932-E7B8-79C8-A4CA-F99FD2E4F1B2}"/>
          </ac:spMkLst>
        </pc:spChg>
        <pc:spChg chg="del">
          <ac:chgData name="범수 김" userId="863329ffd88cf9fc" providerId="LiveId" clId="{1A091D7D-A04C-4E29-B4E3-A3A49E15AFB7}" dt="2023-11-13T13:49:14.277" v="3" actId="478"/>
          <ac:spMkLst>
            <pc:docMk/>
            <pc:sldMk cId="3834313388" sldId="257"/>
            <ac:spMk id="3" creationId="{94D3E066-8942-78B4-8723-8002F740149B}"/>
          </ac:spMkLst>
        </pc:spChg>
      </pc:sldChg>
      <pc:sldChg chg="add ord">
        <pc:chgData name="범수 김" userId="863329ffd88cf9fc" providerId="LiveId" clId="{1A091D7D-A04C-4E29-B4E3-A3A49E15AFB7}" dt="2023-11-14T12:01:17.399" v="6"/>
        <pc:sldMkLst>
          <pc:docMk/>
          <pc:sldMk cId="75225856" sldId="329"/>
        </pc:sldMkLst>
      </pc:sldChg>
      <pc:sldChg chg="modSp add mod">
        <pc:chgData name="범수 김" userId="863329ffd88cf9fc" providerId="LiveId" clId="{1A091D7D-A04C-4E29-B4E3-A3A49E15AFB7}" dt="2023-11-14T12:01:55.166" v="28" actId="113"/>
        <pc:sldMkLst>
          <pc:docMk/>
          <pc:sldMk cId="2860325822" sldId="366"/>
        </pc:sldMkLst>
        <pc:spChg chg="mod">
          <ac:chgData name="범수 김" userId="863329ffd88cf9fc" providerId="LiveId" clId="{1A091D7D-A04C-4E29-B4E3-A3A49E15AFB7}" dt="2023-11-14T12:01:55.166" v="28" actId="113"/>
          <ac:spMkLst>
            <pc:docMk/>
            <pc:sldMk cId="2860325822" sldId="366"/>
            <ac:spMk id="4" creationId="{80B45E79-E960-C58B-8A75-8BA01D342F62}"/>
          </ac:spMkLst>
        </pc:spChg>
      </pc:sldChg>
      <pc:sldChg chg="add ord">
        <pc:chgData name="범수 김" userId="863329ffd88cf9fc" providerId="LiveId" clId="{1A091D7D-A04C-4E29-B4E3-A3A49E15AFB7}" dt="2023-11-14T12:01:17.399" v="6"/>
        <pc:sldMkLst>
          <pc:docMk/>
          <pc:sldMk cId="944217786" sldId="383"/>
        </pc:sldMkLst>
      </pc:sldChg>
      <pc:sldChg chg="add ord">
        <pc:chgData name="범수 김" userId="863329ffd88cf9fc" providerId="LiveId" clId="{1A091D7D-A04C-4E29-B4E3-A3A49E15AFB7}" dt="2023-11-14T12:01:17.399" v="6"/>
        <pc:sldMkLst>
          <pc:docMk/>
          <pc:sldMk cId="1167588518" sldId="384"/>
        </pc:sldMkLst>
      </pc:sldChg>
      <pc:sldChg chg="modSp add mod">
        <pc:chgData name="범수 김" userId="863329ffd88cf9fc" providerId="LiveId" clId="{1A091D7D-A04C-4E29-B4E3-A3A49E15AFB7}" dt="2023-11-14T12:01:40.446" v="26" actId="20577"/>
        <pc:sldMkLst>
          <pc:docMk/>
          <pc:sldMk cId="1665998663" sldId="385"/>
        </pc:sldMkLst>
        <pc:spChg chg="mod">
          <ac:chgData name="범수 김" userId="863329ffd88cf9fc" providerId="LiveId" clId="{1A091D7D-A04C-4E29-B4E3-A3A49E15AFB7}" dt="2023-11-14T12:01:40.446" v="26" actId="20577"/>
          <ac:spMkLst>
            <pc:docMk/>
            <pc:sldMk cId="1665998663" sldId="385"/>
            <ac:spMk id="2" creationId="{9BDC92DB-6EB9-2A89-639E-E6456A599056}"/>
          </ac:spMkLst>
        </pc:spChg>
      </pc:sldChg>
      <pc:sldChg chg="add del">
        <pc:chgData name="범수 김" userId="863329ffd88cf9fc" providerId="LiveId" clId="{1A091D7D-A04C-4E29-B4E3-A3A49E15AFB7}" dt="2023-11-14T12:02:35.799" v="87" actId="47"/>
        <pc:sldMkLst>
          <pc:docMk/>
          <pc:sldMk cId="3384734370" sldId="386"/>
        </pc:sldMkLst>
      </pc:sldChg>
      <pc:sldChg chg="modSp add mod">
        <pc:chgData name="범수 김" userId="863329ffd88cf9fc" providerId="LiveId" clId="{1A091D7D-A04C-4E29-B4E3-A3A49E15AFB7}" dt="2023-11-14T12:02:49.315" v="147" actId="20577"/>
        <pc:sldMkLst>
          <pc:docMk/>
          <pc:sldMk cId="607068942" sldId="387"/>
        </pc:sldMkLst>
        <pc:spChg chg="mod">
          <ac:chgData name="범수 김" userId="863329ffd88cf9fc" providerId="LiveId" clId="{1A091D7D-A04C-4E29-B4E3-A3A49E15AFB7}" dt="2023-11-14T12:02:49.315" v="147" actId="20577"/>
          <ac:spMkLst>
            <pc:docMk/>
            <pc:sldMk cId="607068942" sldId="387"/>
            <ac:spMk id="4" creationId="{80B45E79-E960-C58B-8A75-8BA01D342F62}"/>
          </ac:spMkLst>
        </pc:spChg>
      </pc:sldChg>
      <pc:sldChg chg="modSp add del mod">
        <pc:chgData name="범수 김" userId="863329ffd88cf9fc" providerId="LiveId" clId="{1A091D7D-A04C-4E29-B4E3-A3A49E15AFB7}" dt="2023-11-14T12:06:10.284" v="462" actId="47"/>
        <pc:sldMkLst>
          <pc:docMk/>
          <pc:sldMk cId="901558100" sldId="388"/>
        </pc:sldMkLst>
        <pc:spChg chg="mod">
          <ac:chgData name="범수 김" userId="863329ffd88cf9fc" providerId="LiveId" clId="{1A091D7D-A04C-4E29-B4E3-A3A49E15AFB7}" dt="2023-11-14T12:05:14.275" v="378" actId="20577"/>
          <ac:spMkLst>
            <pc:docMk/>
            <pc:sldMk cId="901558100" sldId="388"/>
            <ac:spMk id="2" creationId="{9BDC92DB-6EB9-2A89-639E-E6456A599056}"/>
          </ac:spMkLst>
        </pc:spChg>
      </pc:sldChg>
      <pc:sldChg chg="modSp add mod">
        <pc:chgData name="범수 김" userId="863329ffd88cf9fc" providerId="LiveId" clId="{1A091D7D-A04C-4E29-B4E3-A3A49E15AFB7}" dt="2023-11-14T12:06:38.330" v="558" actId="20577"/>
        <pc:sldMkLst>
          <pc:docMk/>
          <pc:sldMk cId="1870920091" sldId="389"/>
        </pc:sldMkLst>
        <pc:spChg chg="mod">
          <ac:chgData name="범수 김" userId="863329ffd88cf9fc" providerId="LiveId" clId="{1A091D7D-A04C-4E29-B4E3-A3A49E15AFB7}" dt="2023-11-14T12:06:38.330" v="558" actId="20577"/>
          <ac:spMkLst>
            <pc:docMk/>
            <pc:sldMk cId="1870920091" sldId="389"/>
            <ac:spMk id="4" creationId="{80B45E79-E960-C58B-8A75-8BA01D342F62}"/>
          </ac:spMkLst>
        </pc:spChg>
      </pc:sldChg>
      <pc:sldChg chg="modSp add mod ord">
        <pc:chgData name="범수 김" userId="863329ffd88cf9fc" providerId="LiveId" clId="{1A091D7D-A04C-4E29-B4E3-A3A49E15AFB7}" dt="2023-11-14T12:06:09.187" v="461"/>
        <pc:sldMkLst>
          <pc:docMk/>
          <pc:sldMk cId="1422175713" sldId="390"/>
        </pc:sldMkLst>
        <pc:spChg chg="mod">
          <ac:chgData name="범수 김" userId="863329ffd88cf9fc" providerId="LiveId" clId="{1A091D7D-A04C-4E29-B4E3-A3A49E15AFB7}" dt="2023-11-14T12:06:06.180" v="459" actId="20577"/>
          <ac:spMkLst>
            <pc:docMk/>
            <pc:sldMk cId="1422175713" sldId="390"/>
            <ac:spMk id="2" creationId="{9BDC92DB-6EB9-2A89-639E-E6456A599056}"/>
          </ac:spMkLst>
        </pc:spChg>
      </pc:sldChg>
      <pc:sldChg chg="modSp add mod">
        <pc:chgData name="범수 김" userId="863329ffd88cf9fc" providerId="LiveId" clId="{1A091D7D-A04C-4E29-B4E3-A3A49E15AFB7}" dt="2023-11-14T12:17:22.891" v="1273" actId="20577"/>
        <pc:sldMkLst>
          <pc:docMk/>
          <pc:sldMk cId="3176921302" sldId="391"/>
        </pc:sldMkLst>
        <pc:spChg chg="mod">
          <ac:chgData name="범수 김" userId="863329ffd88cf9fc" providerId="LiveId" clId="{1A091D7D-A04C-4E29-B4E3-A3A49E15AFB7}" dt="2023-11-14T12:17:22.891" v="1273" actId="20577"/>
          <ac:spMkLst>
            <pc:docMk/>
            <pc:sldMk cId="3176921302" sldId="391"/>
            <ac:spMk id="2" creationId="{9BDC92DB-6EB9-2A89-639E-E6456A5990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8992-59E2-93FE-2ECB-6E28713B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E961D-B112-64FC-7FD8-B2F52750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D42DA-B0B0-B535-DAC0-65C6E5C6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413B-5304-3A46-88C9-121C4C6F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C3AC4-8C85-44FF-C9D2-A4D35EC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6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5EB9-F65C-4A53-4DB8-46F916B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DE0F1-6306-53C7-189B-AF9809D1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36E8E-2F1B-0256-4A92-273BE41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9C56-B0D2-93BF-D40A-8F3053F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CCDDC-3CDA-D04F-748E-28D42940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6796D-2971-20E9-7760-1760BBE6E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BCD7B-8358-78A5-AAEF-F3E10274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F0095-01CF-D04A-9510-3CBFA2A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94482-A025-F912-5A13-24617117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212F7-A030-DA0E-0E61-CCB325AA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40EB6-CB78-36E8-CC0A-3FAFD506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205CE-7E9E-BB94-EC26-7A6C94C8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D37E-8824-D0D7-9984-34F75D71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3CC35-7BA0-DD7B-6D85-D433E0A3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2EA35-7AFA-E7AD-D378-E7EBE919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17E8-ABC3-99B7-7CB2-F898FFDA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98697-83FD-AFCE-312D-6C21A5AB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E94FD-5AB8-9352-99EC-6CD97329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A304E-6501-2BE0-3215-4C4DA481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436A9-A773-3CEC-5C20-DCF1D419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3F04-4A52-DB85-D386-BACB78C2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8DF4E-269A-B38C-B1D6-5B7DFEC97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4DD8-4E9C-8889-64BA-427508F60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17DE8-449B-049D-9D63-0CBECFE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BBD49-F472-A528-B71A-FF7272D3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2FDCD-8636-49B1-9479-AA023842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9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64AD-6009-1D90-FEC8-76EE5458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9908-0FF8-1281-62E6-C3BC96BA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37906-F6B4-A455-8630-30A5EA6C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3DD92-1B1C-1B2D-FADA-FE05D36E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BA11A-5672-007A-308C-A4E0E3055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0C2D02-37C5-62A7-6EAB-72633406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778B3-10FA-1E58-6CFA-ED6F4E7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1F5ACF-E6AD-4584-8C9B-D15E4AF8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9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2EDB2-1E8B-6025-2463-721BD11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0D1B1-95C0-56E2-122C-0E981A1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64A51-0209-AC09-5A54-9715B6FB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6E698-FBD4-072C-903F-7628664F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9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87C908-7D76-3344-255C-48F88707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BE7D4-0358-0CE8-3996-4477D84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BCE82-0E7E-48FD-89DC-40A2DEC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D5DF-5ADC-EC37-274F-0E0153D6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28E1F-B900-8E3F-5F8B-C7F600B9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A9019-0224-B186-7DD2-5534AA9C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6D0B0-B323-3F37-C9E5-8B765BE7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5C91F-5651-3E24-5A65-721DC356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44501-1506-6D85-D82E-416C3B8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B3BD-6BC8-3851-002F-7D358B09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CEA20C-3CF3-4FD1-9B50-AF6C8C0B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B4FAB-CB31-E7CF-2834-EDA37522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1B790-2B7A-B94B-F145-8979C5D8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83D90-9C73-FCE6-9928-754B3E8B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5749C-DAE3-0110-42F3-3C8052E5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AF4FB-2F67-CB32-4083-4C39F381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CF582-EB15-B322-ADCB-8B26C6E9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4DA3-F414-5536-3BC9-301EDA8C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19EA-964B-4D6F-B6F7-5C70309D032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DF2D9-7C76-1A5C-CFEC-FCEBD289A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AC8E9-0278-DA21-F148-BE4910C8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43D0-54E4-49A7-BDD2-3C7D758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2955652" y="2828836"/>
            <a:ext cx="628088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ch04_01 (</a:t>
            </a:r>
            <a:r>
              <a:rPr lang="ko-KR" altLang="en-US" sz="3600" b="1" dirty="0"/>
              <a:t>요약</a:t>
            </a:r>
            <a:r>
              <a:rPr lang="en-US" altLang="ko-KR" sz="3600" b="1" dirty="0"/>
              <a:t>)</a:t>
            </a:r>
          </a:p>
          <a:p>
            <a:pPr algn="ctr"/>
            <a:r>
              <a:rPr lang="en-US" altLang="ko-KR" sz="3600" b="1" dirty="0" err="1"/>
              <a:t>MyBatis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설정 및 화면 띄우기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75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C577-8CC5-8A12-DB71-033E71A9E52E}"/>
              </a:ext>
            </a:extLst>
          </p:cNvPr>
          <p:cNvSpPr txBox="1"/>
          <p:nvPr/>
        </p:nvSpPr>
        <p:spPr>
          <a:xfrm>
            <a:off x="307427" y="417787"/>
            <a:ext cx="62315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화면 띄우기 </a:t>
            </a:r>
            <a:r>
              <a:rPr lang="en-US" altLang="ko-KR" dirty="0"/>
              <a:t>ch4 </a:t>
            </a:r>
            <a:r>
              <a:rPr lang="ko-KR" altLang="en-US" dirty="0"/>
              <a:t>설정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 </a:t>
            </a:r>
            <a:r>
              <a:rPr lang="ko-KR" altLang="en-US" dirty="0"/>
              <a:t>설정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사용을 위한 설정 진행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MyBatis</a:t>
            </a:r>
            <a:r>
              <a:rPr lang="en-US" altLang="ko-KR" dirty="0"/>
              <a:t> 3.5.9/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 </a:t>
            </a:r>
            <a:r>
              <a:rPr lang="en-US" altLang="ko-KR" dirty="0"/>
              <a:t>2.0.7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web.xml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한글 변환 필터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servletContext.xml (</a:t>
            </a:r>
            <a:r>
              <a:rPr lang="en-US" altLang="ko-KR" dirty="0" err="1"/>
              <a:t>index.jsp</a:t>
            </a:r>
            <a:r>
              <a:rPr lang="ko-KR" altLang="en-US" dirty="0"/>
              <a:t> 경로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index.jsp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menu.css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LoginController.java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UserDao.java (SQL</a:t>
            </a:r>
            <a:r>
              <a:rPr lang="ko-KR" altLang="en-US" dirty="0"/>
              <a:t>문과 연결되는 인터페이스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User.java (DB </a:t>
            </a:r>
            <a:r>
              <a:rPr lang="ko-KR" altLang="en-US" dirty="0" err="1"/>
              <a:t>컬럼값</a:t>
            </a:r>
            <a:r>
              <a:rPr lang="ko-KR" altLang="en-US" dirty="0"/>
              <a:t> </a:t>
            </a:r>
            <a:r>
              <a:rPr lang="en-US" altLang="ko-KR" dirty="0"/>
              <a:t>+ getter/setter)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UserDaoImpl.java (Dao </a:t>
            </a:r>
            <a:r>
              <a:rPr lang="ko-KR" altLang="en-US" dirty="0"/>
              <a:t>실 </a:t>
            </a:r>
            <a:r>
              <a:rPr lang="ko-KR" altLang="en-US" dirty="0" err="1"/>
              <a:t>구현부</a:t>
            </a:r>
            <a:r>
              <a:rPr lang="ko-KR" altLang="en-US" dirty="0"/>
              <a:t> </a:t>
            </a:r>
            <a:r>
              <a:rPr lang="en-US" altLang="ko-KR" dirty="0"/>
              <a:t>&gt; SQL.xml</a:t>
            </a:r>
            <a:r>
              <a:rPr lang="ko-KR" altLang="en-US" dirty="0"/>
              <a:t>과 연동됨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loginForm.jsp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root-context.xml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mybatis-config.xml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/main/resources/mapper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이러면 일단 로그인 화면이 </a:t>
            </a:r>
            <a:r>
              <a:rPr lang="ko-KR" altLang="en-US" dirty="0" err="1"/>
              <a:t>뜨게됨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2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C577-8CC5-8A12-DB71-033E71A9E52E}"/>
              </a:ext>
            </a:extLst>
          </p:cNvPr>
          <p:cNvSpPr txBox="1"/>
          <p:nvPr/>
        </p:nvSpPr>
        <p:spPr>
          <a:xfrm>
            <a:off x="307427" y="417787"/>
            <a:ext cx="112373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화면만 띄우길 원한다면 </a:t>
            </a:r>
            <a:r>
              <a:rPr lang="en-US" altLang="ko-KR" dirty="0"/>
              <a:t>- </a:t>
            </a:r>
            <a:r>
              <a:rPr lang="ko-KR" altLang="en-US" dirty="0"/>
              <a:t>필요 없는 부분 제거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pom.xml </a:t>
            </a:r>
            <a:r>
              <a:rPr lang="ko-KR" altLang="en-US" b="1" dirty="0">
                <a:solidFill>
                  <a:srgbClr val="FF0000"/>
                </a:solidFill>
              </a:rPr>
              <a:t>설정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web.xml </a:t>
            </a:r>
            <a:r>
              <a:rPr lang="ko-KR" altLang="en-US" b="1" dirty="0">
                <a:solidFill>
                  <a:srgbClr val="FF0000"/>
                </a:solidFill>
              </a:rPr>
              <a:t>설정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한글 변환 필터 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servletContext.xml (</a:t>
            </a:r>
            <a:r>
              <a:rPr lang="en-US" altLang="ko-KR" b="1" dirty="0" err="1">
                <a:solidFill>
                  <a:srgbClr val="FF0000"/>
                </a:solidFill>
              </a:rPr>
              <a:t>index.jsp</a:t>
            </a:r>
            <a:r>
              <a:rPr lang="ko-KR" altLang="en-US" b="1" dirty="0">
                <a:solidFill>
                  <a:srgbClr val="FF0000"/>
                </a:solidFill>
              </a:rPr>
              <a:t> 경로 설정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</a:rPr>
              <a:t>index.jsp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menu.css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LoginController.java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UserDaoImpl.java</a:t>
            </a: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</a:rPr>
              <a:t>loginForm.jsp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root-context.xml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mybatis-config.xml (</a:t>
            </a:r>
            <a:r>
              <a:rPr lang="en-US" altLang="ko-KR" dirty="0" err="1"/>
              <a:t>MyBatis</a:t>
            </a:r>
            <a:r>
              <a:rPr lang="en-US" altLang="ko-KR" dirty="0"/>
              <a:t> Alias</a:t>
            </a:r>
            <a:r>
              <a:rPr lang="ko-KR" altLang="en-US" dirty="0"/>
              <a:t>설정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/main/resources/mapper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에다가 </a:t>
            </a:r>
            <a:r>
              <a:rPr lang="en-US" altLang="ko-KR" dirty="0" err="1"/>
              <a:t>MyBatis</a:t>
            </a:r>
            <a:r>
              <a:rPr lang="en-US" altLang="ko-KR" dirty="0"/>
              <a:t> 3.5.9/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 </a:t>
            </a:r>
            <a:r>
              <a:rPr lang="en-US" altLang="ko-KR" dirty="0"/>
              <a:t>2.0.7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mybatis</a:t>
            </a:r>
            <a:r>
              <a:rPr lang="ko-KR" altLang="en-US" dirty="0"/>
              <a:t> 쓰려면 </a:t>
            </a:r>
            <a:r>
              <a:rPr lang="en-US" altLang="ko-KR" dirty="0"/>
              <a:t>pom.xml</a:t>
            </a:r>
            <a:r>
              <a:rPr lang="ko-KR" altLang="en-US" dirty="0"/>
              <a:t>에다가 추가해야 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err="1"/>
              <a:t>붉은부분만</a:t>
            </a:r>
            <a:r>
              <a:rPr lang="ko-KR" altLang="en-US" dirty="0"/>
              <a:t> 진행하면 </a:t>
            </a:r>
            <a:r>
              <a:rPr lang="en-US" altLang="ko-KR" dirty="0"/>
              <a:t>Login </a:t>
            </a:r>
            <a:r>
              <a:rPr lang="ko-KR" altLang="en-US" dirty="0"/>
              <a:t>화면 </a:t>
            </a:r>
            <a:r>
              <a:rPr lang="ko-KR" altLang="en-US" dirty="0" err="1"/>
              <a:t>뜨는건</a:t>
            </a:r>
            <a:r>
              <a:rPr lang="ko-KR" altLang="en-US" dirty="0"/>
              <a:t> 문제 없고 </a:t>
            </a:r>
            <a:endParaRPr lang="en-US" altLang="ko-KR" dirty="0"/>
          </a:p>
          <a:p>
            <a:r>
              <a:rPr lang="ko-KR" altLang="en-US" dirty="0"/>
              <a:t>붉지 않은 부분들은 데이터베이스 설정을 위한 </a:t>
            </a:r>
            <a:r>
              <a:rPr lang="ko-KR" altLang="en-US" dirty="0" err="1"/>
              <a:t>화면ㄴ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8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1170874" y="2828836"/>
            <a:ext cx="985045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ch04_02(</a:t>
            </a:r>
            <a:r>
              <a:rPr lang="ko-KR" altLang="en-US" sz="3600" b="1" dirty="0"/>
              <a:t>목표</a:t>
            </a:r>
            <a:r>
              <a:rPr lang="en-US" altLang="ko-KR" sz="3600" b="1" dirty="0"/>
              <a:t>)</a:t>
            </a:r>
          </a:p>
          <a:p>
            <a:pPr algn="ctr"/>
            <a:r>
              <a:rPr lang="en-US" altLang="ko-KR" sz="3600" b="1" dirty="0"/>
              <a:t>java @Test</a:t>
            </a:r>
            <a:r>
              <a:rPr lang="ko-KR" altLang="en-US" sz="3600" b="1" dirty="0"/>
              <a:t>를 통해 </a:t>
            </a:r>
            <a:r>
              <a:rPr lang="en-US" altLang="ko-KR" sz="3600" b="1" dirty="0"/>
              <a:t>DB </a:t>
            </a:r>
            <a:r>
              <a:rPr lang="ko-KR" altLang="en-US" sz="3600" b="1" dirty="0"/>
              <a:t>연동해서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해보기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8603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92DB-6EB9-2A89-639E-E6456A599056}"/>
              </a:ext>
            </a:extLst>
          </p:cNvPr>
          <p:cNvSpPr txBox="1"/>
          <p:nvPr/>
        </p:nvSpPr>
        <p:spPr>
          <a:xfrm>
            <a:off x="362607" y="977462"/>
            <a:ext cx="86088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&lt;java @Test</a:t>
            </a:r>
            <a:r>
              <a:rPr lang="ko-KR" altLang="en-US" dirty="0"/>
              <a:t>를 통해 </a:t>
            </a:r>
            <a:r>
              <a:rPr lang="en-US" altLang="ko-KR" dirty="0"/>
              <a:t>DB </a:t>
            </a:r>
            <a:r>
              <a:rPr lang="ko-KR" altLang="en-US" dirty="0"/>
              <a:t>연동해서 </a:t>
            </a:r>
            <a:r>
              <a:rPr lang="en-US" altLang="ko-KR" dirty="0"/>
              <a:t>select </a:t>
            </a:r>
            <a:r>
              <a:rPr lang="ko-KR" altLang="en-US" dirty="0"/>
              <a:t>해보기</a:t>
            </a:r>
            <a:r>
              <a:rPr lang="en-US" altLang="ko-KR" dirty="0"/>
              <a:t>&gt;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r>
              <a:rPr lang="en-US" altLang="ko-KR" dirty="0"/>
              <a:t>(User.java</a:t>
            </a:r>
            <a:r>
              <a:rPr lang="ko-KR" altLang="en-US" dirty="0"/>
              <a:t>와 같아야 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boardMapper.xml (</a:t>
            </a:r>
            <a:r>
              <a:rPr lang="en-US" altLang="ko-KR" dirty="0" err="1"/>
              <a:t>myBatis</a:t>
            </a:r>
            <a:r>
              <a:rPr lang="ko-KR" altLang="en-US" dirty="0"/>
              <a:t> 문법 작성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BoardDao.java (Dao</a:t>
            </a:r>
            <a:r>
              <a:rPr lang="ko-KR" altLang="en-US" dirty="0"/>
              <a:t>를 통해 </a:t>
            </a:r>
            <a:r>
              <a:rPr lang="en-US" altLang="ko-KR" dirty="0" err="1"/>
              <a:t>Dto</a:t>
            </a:r>
            <a:r>
              <a:rPr lang="ko-KR" altLang="en-US" dirty="0"/>
              <a:t>에 접근</a:t>
            </a:r>
            <a:r>
              <a:rPr lang="en-US" altLang="ko-KR" dirty="0"/>
              <a:t>, </a:t>
            </a:r>
            <a:r>
              <a:rPr lang="ko-KR" altLang="en-US" dirty="0"/>
              <a:t>값을 </a:t>
            </a:r>
            <a:r>
              <a:rPr lang="ko-KR" altLang="en-US" dirty="0" err="1"/>
              <a:t>채워넣어줌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BoardDto.java (DB</a:t>
            </a:r>
            <a:r>
              <a:rPr lang="ko-KR" altLang="en-US" dirty="0"/>
              <a:t>테이블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getter/setter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BoardDao.java</a:t>
            </a:r>
            <a:r>
              <a:rPr lang="ko-KR" altLang="en-US" dirty="0"/>
              <a:t>를 인터페이스로 만들고 그를 </a:t>
            </a:r>
            <a:r>
              <a:rPr lang="ko-KR" altLang="en-US" dirty="0" err="1"/>
              <a:t>구현화한</a:t>
            </a:r>
            <a:r>
              <a:rPr lang="ko-KR" altLang="en-US" dirty="0"/>
              <a:t> </a:t>
            </a:r>
            <a:r>
              <a:rPr lang="en-US" altLang="ko-KR" dirty="0"/>
              <a:t>BoardDaoImpl.java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@Test </a:t>
            </a:r>
            <a:r>
              <a:rPr lang="ko-KR" altLang="en-US" dirty="0"/>
              <a:t>생성 및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99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3995207" y="2828836"/>
            <a:ext cx="4201791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ch04_03(</a:t>
            </a:r>
            <a:r>
              <a:rPr lang="ko-KR" altLang="en-US" sz="3600" b="1" dirty="0"/>
              <a:t>목표</a:t>
            </a:r>
            <a:r>
              <a:rPr lang="en-US" altLang="ko-KR" sz="3600" b="1" dirty="0"/>
              <a:t>)</a:t>
            </a:r>
          </a:p>
          <a:p>
            <a:pPr algn="ctr"/>
            <a:r>
              <a:rPr lang="ko-KR" altLang="en-US" sz="3600" b="1" dirty="0"/>
              <a:t>게시판 </a:t>
            </a:r>
            <a:r>
              <a:rPr lang="ko-KR" altLang="en-US" sz="3600" b="1" dirty="0" err="1"/>
              <a:t>페이징</a:t>
            </a:r>
            <a:r>
              <a:rPr lang="ko-KR" altLang="en-US" sz="3600" b="1" dirty="0"/>
              <a:t> 처리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60706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92DB-6EB9-2A89-639E-E6456A599056}"/>
              </a:ext>
            </a:extLst>
          </p:cNvPr>
          <p:cNvSpPr txBox="1"/>
          <p:nvPr/>
        </p:nvSpPr>
        <p:spPr>
          <a:xfrm>
            <a:off x="362607" y="977462"/>
            <a:ext cx="8964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게시판 </a:t>
            </a:r>
            <a:r>
              <a:rPr lang="ko-KR" altLang="en-US" dirty="0" err="1"/>
              <a:t>페이징</a:t>
            </a:r>
            <a:r>
              <a:rPr lang="ko-KR" altLang="en-US" dirty="0"/>
              <a:t> 처리하기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PageHandler.java (</a:t>
            </a:r>
            <a:r>
              <a:rPr lang="ko-KR" altLang="en-US" dirty="0" err="1"/>
              <a:t>페이징</a:t>
            </a:r>
            <a:r>
              <a:rPr lang="ko-KR" altLang="en-US" dirty="0"/>
              <a:t> 처리를 할 변수 선언 </a:t>
            </a:r>
            <a:r>
              <a:rPr lang="en-US" altLang="ko-KR" dirty="0"/>
              <a:t>+ getter/setter </a:t>
            </a:r>
            <a:r>
              <a:rPr lang="ko-KR" altLang="en-US" dirty="0"/>
              <a:t>생성 </a:t>
            </a:r>
            <a:r>
              <a:rPr lang="en-US" altLang="ko-KR" dirty="0"/>
              <a:t>/</a:t>
            </a:r>
            <a:r>
              <a:rPr lang="ko-KR" altLang="en-US" dirty="0"/>
              <a:t>계산식 작성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java</a:t>
            </a:r>
            <a:r>
              <a:rPr lang="ko-KR" altLang="en-US" dirty="0"/>
              <a:t>페이지 하나로 </a:t>
            </a:r>
            <a:r>
              <a:rPr lang="ko-KR" altLang="en-US" dirty="0" err="1"/>
              <a:t>페이징처리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@Test </a:t>
            </a:r>
            <a:r>
              <a:rPr lang="ko-KR" altLang="en-US" dirty="0"/>
              <a:t>생성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17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2732041" y="2828836"/>
            <a:ext cx="6728124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ch04_03(</a:t>
            </a:r>
            <a:r>
              <a:rPr lang="ko-KR" altLang="en-US" sz="3600" b="1" dirty="0"/>
              <a:t>목표</a:t>
            </a:r>
            <a:r>
              <a:rPr lang="en-US" altLang="ko-KR" sz="3600" b="1" dirty="0"/>
              <a:t>)</a:t>
            </a:r>
          </a:p>
          <a:p>
            <a:pPr algn="ctr"/>
            <a:r>
              <a:rPr lang="en-US" altLang="ko-KR" sz="3600" b="1" dirty="0"/>
              <a:t>DB </a:t>
            </a:r>
            <a:r>
              <a:rPr lang="ko-KR" altLang="en-US" sz="3600" b="1" dirty="0"/>
              <a:t>연동해서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에 저장된 값들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게시판으로 불러오기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87092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C92DB-6EB9-2A89-639E-E6456A599056}"/>
              </a:ext>
            </a:extLst>
          </p:cNvPr>
          <p:cNvSpPr txBox="1"/>
          <p:nvPr/>
        </p:nvSpPr>
        <p:spPr>
          <a:xfrm>
            <a:off x="362607" y="977462"/>
            <a:ext cx="109519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게시판 </a:t>
            </a:r>
            <a:r>
              <a:rPr lang="ko-KR" altLang="en-US" dirty="0" err="1"/>
              <a:t>페이징</a:t>
            </a:r>
            <a:r>
              <a:rPr lang="ko-KR" altLang="en-US" dirty="0"/>
              <a:t> 처리하기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boardMapper.xml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문법 작성된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BoardDao.java (</a:t>
            </a:r>
            <a:r>
              <a:rPr lang="ko-KR" altLang="en-US" dirty="0"/>
              <a:t>인터페이스</a:t>
            </a:r>
            <a:r>
              <a:rPr lang="en-US" altLang="ko-KR" dirty="0"/>
              <a:t>/</a:t>
            </a:r>
            <a:r>
              <a:rPr lang="ko-KR" altLang="en-US" dirty="0"/>
              <a:t>변수 선언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BoardDaoImpl.java (boardMapper.xml</a:t>
            </a:r>
            <a:r>
              <a:rPr lang="ko-KR" altLang="en-US" dirty="0"/>
              <a:t>을 호출하는 </a:t>
            </a:r>
            <a:r>
              <a:rPr lang="en-US" altLang="ko-KR" dirty="0"/>
              <a:t>Dao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@Test</a:t>
            </a:r>
            <a:r>
              <a:rPr lang="ko-KR" altLang="en-US" dirty="0"/>
              <a:t>파일 생성 후 테스트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BoardServiceImpl.java (Dao </a:t>
            </a:r>
            <a:r>
              <a:rPr lang="ko-KR" altLang="en-US" dirty="0"/>
              <a:t>주입 받고 여기서 </a:t>
            </a:r>
            <a:r>
              <a:rPr lang="en-US" altLang="ko-KR" dirty="0"/>
              <a:t>Dao &gt; xml</a:t>
            </a:r>
            <a:r>
              <a:rPr lang="ko-KR" altLang="en-US" dirty="0"/>
              <a:t>으로 접근하여 </a:t>
            </a:r>
            <a:r>
              <a:rPr lang="en-US" altLang="ko-KR" dirty="0"/>
              <a:t>SQL</a:t>
            </a:r>
            <a:r>
              <a:rPr lang="ko-KR" altLang="en-US" dirty="0"/>
              <a:t>문 실행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ServiceImpl</a:t>
            </a:r>
            <a:r>
              <a:rPr lang="en-US" altLang="ko-KR" dirty="0"/>
              <a:t> &gt; Dao &gt; </a:t>
            </a:r>
            <a:r>
              <a:rPr lang="en-US" altLang="ko-KR" dirty="0" err="1"/>
              <a:t>DaoImpl</a:t>
            </a:r>
            <a:r>
              <a:rPr lang="en-US" altLang="ko-KR" dirty="0"/>
              <a:t> &gt; xml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BoardController.java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로그인 확인</a:t>
            </a:r>
            <a:r>
              <a:rPr lang="en-US" altLang="ko-KR" dirty="0"/>
              <a:t>+list</a:t>
            </a:r>
            <a:r>
              <a:rPr lang="ko-KR" altLang="en-US" dirty="0"/>
              <a:t>라고 입력됐을 때 페이지 사이즈 계산하기 위해서 </a:t>
            </a:r>
            <a:r>
              <a:rPr lang="en-US" altLang="ko-KR" dirty="0" err="1"/>
              <a:t>pageSize</a:t>
            </a:r>
            <a:r>
              <a:rPr lang="ko-KR" altLang="en-US" dirty="0"/>
              <a:t>를 매개변수로 받음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boardList.jsp</a:t>
            </a:r>
            <a:r>
              <a:rPr lang="en-US" altLang="ko-KR" dirty="0"/>
              <a:t> (DB </a:t>
            </a:r>
            <a:r>
              <a:rPr lang="ko-KR" altLang="en-US" dirty="0"/>
              <a:t>저장된 게시글 출력 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UserDaoImpl.java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92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484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10</cp:revision>
  <dcterms:created xsi:type="dcterms:W3CDTF">2023-11-13T13:37:52Z</dcterms:created>
  <dcterms:modified xsi:type="dcterms:W3CDTF">2023-11-15T10:53:52Z</dcterms:modified>
</cp:coreProperties>
</file>