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3" r:id="rId2"/>
    <p:sldId id="394" r:id="rId3"/>
    <p:sldId id="395" r:id="rId4"/>
    <p:sldId id="366" r:id="rId5"/>
    <p:sldId id="39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3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1D441-EE82-4F74-93EE-DF9411FBB15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74D0-7BB4-4018-B34F-DD93EC018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2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B74D0-7BB4-4018-B34F-DD93EC0185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5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EBA2F-96D8-C7B6-CD77-6FEA10D69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D483B-BE67-DF85-A832-A52210788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F8E8D-C4B7-6066-24F7-DF562164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D6257-FE61-78A0-1DE3-91A209E2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CDDED-E78F-AD9F-6842-9D828F9E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4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859CC-9DD9-1643-2161-E5FABAFF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E812A-5002-000D-8026-0792D0EF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901E0-6AA5-6818-8553-AA42C93B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58707-997C-AE1B-1951-9DC961D3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822AA-8E82-32D7-97A0-3BE1F1EA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AF8DF4-3BF2-E40C-7CE0-1E0B127CF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E66A38-1F0E-CD09-BAF7-77B788D1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C17C4-CB00-105E-AE74-902D0D79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3AB2E-0843-0F1D-EBD0-439E3A49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0315D-9645-991E-D399-EB17193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1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F7BB3-EC3E-5AF1-449F-2C0EA9D2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CC1AE-971A-A52C-D4E4-14F089F9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7BBF5-A8F0-C2B1-2E03-86E6EE91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58F52-A755-BA1B-C858-460970DB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79A15-4B39-632C-7FBD-ABF14479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8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241B6-CF99-0354-0424-6ACC014F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A2435-0B67-4A11-9DDF-0AFB853D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0A370-5F80-6CD6-E2AC-4DD6A1AD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3AB5C-722E-470B-15FC-5F399447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D5CC4-309C-B258-0A41-D0FA34E4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9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B9F11-1E58-D2D2-7D25-DD91B6E4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2BC8E-52C4-B1B2-2E2A-0A07DCF7E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8B255-4248-68AC-B19B-857BECB04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60B86D-F23E-3E08-5BC5-D3B0D717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08A58-BC9E-1ABC-EA37-39AE6FC7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E4187-5462-8D22-642A-3F58D31A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9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0B8E-E950-ECE1-DACC-FB28C2A9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AF453-09D3-4F73-36BD-51BDCA07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01930-F3FA-E92E-EBD6-3D1BB4731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481AE-1D09-56DA-E358-7492B9D4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3E28C8-40FB-138A-1B84-C314A4BB3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1EE79-2E97-6884-3E77-BEF60CE5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59B0D3-9027-928D-88A5-CA8EDE7E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1AAC98-D048-F7F9-187B-419FE7A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4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96FEA-52E6-42C8-3160-0E139511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5A325B-0D98-44A1-325D-9D7E132E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4F0800-3856-D4F9-FFB2-9F3DEF75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985AE0-2D79-B8AB-43F8-17B0976C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5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9BF629-2D70-8F3B-2AEF-695986A2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BA64D3-19BD-0148-004D-997A8921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1A439-6CD1-F74A-C8C6-3B415A66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5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B13C0-2A41-7F40-5B0D-C8FEFB71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FB490-2CC5-0FCE-6ECF-ADA4266C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4313E-F9BF-B376-00CB-6F15CBC6D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C579D-E936-A601-52AF-8511CFA3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DB430-BEC9-F708-5F7C-536BAA95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8B11F-25B2-759E-7D6F-45F3E9BA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3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8ABA3-B04F-C131-B9C2-3D1384F2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462520-18D7-78E4-CCB9-A334FB498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270EA-A6FD-311E-1836-C987C4B65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53468-38F6-AD12-C2C8-DDCF906B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82942-C7B0-0E9E-F6E7-8C426CF5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D750A-F50C-D993-0AAA-CB626DD5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4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F64453-C2DE-09F7-5109-04076BCA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E7BD0A-90FE-582C-F07C-8DA2209E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97B41-A88F-7CCE-7979-32CA3ACAA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DD15-72B6-467B-BD49-D92AD2EBE2A8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9B58C-7B1B-0929-4312-BF3F80B17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CECB1-E36B-CE81-8B99-D973F172D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D4CE-04FD-4F5B-9CE7-C182F4BC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9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45E79-E960-C58B-8A75-8BA01D342F62}"/>
              </a:ext>
            </a:extLst>
          </p:cNvPr>
          <p:cNvSpPr txBox="1"/>
          <p:nvPr/>
        </p:nvSpPr>
        <p:spPr>
          <a:xfrm>
            <a:off x="1629296" y="1997839"/>
            <a:ext cx="8933408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ch04_01 (7:45~23:15)</a:t>
            </a:r>
          </a:p>
          <a:p>
            <a:pPr algn="ctr"/>
            <a:r>
              <a:rPr lang="en-US" altLang="ko-KR" sz="3600" b="1" dirty="0" err="1"/>
              <a:t>MyBatis</a:t>
            </a:r>
            <a:r>
              <a:rPr lang="en-US" altLang="ko-KR" sz="3600" b="1" dirty="0"/>
              <a:t>(ch4) </a:t>
            </a:r>
            <a:r>
              <a:rPr lang="ko-KR" altLang="en-US" sz="3600" b="1" dirty="0"/>
              <a:t>기본 설정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3600" b="1" dirty="0"/>
              <a:t>ch04_02(</a:t>
            </a:r>
            <a:r>
              <a:rPr lang="ko-KR" altLang="en-US" sz="3600" b="1" dirty="0"/>
              <a:t>목표</a:t>
            </a:r>
            <a:r>
              <a:rPr lang="en-US" altLang="ko-KR" sz="3600" b="1" dirty="0"/>
              <a:t>)</a:t>
            </a:r>
          </a:p>
          <a:p>
            <a:pPr algn="ctr"/>
            <a:r>
              <a:rPr lang="ko-KR" altLang="en-US" sz="3600" b="1" dirty="0"/>
              <a:t>게시판을 만드는데 사용할 보드 </a:t>
            </a:r>
            <a:r>
              <a:rPr lang="en-US" altLang="ko-KR" sz="3600" b="1" dirty="0"/>
              <a:t>DAO </a:t>
            </a:r>
            <a:r>
              <a:rPr lang="ko-KR" altLang="en-US" sz="3600" b="1" dirty="0"/>
              <a:t>작성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74795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2617" y="254294"/>
            <a:ext cx="297389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기본 설정 파일 목록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B3DC6B-B37D-7CEF-8324-D3E63CFB7BC5}"/>
              </a:ext>
            </a:extLst>
          </p:cNvPr>
          <p:cNvSpPr txBox="1"/>
          <p:nvPr/>
        </p:nvSpPr>
        <p:spPr>
          <a:xfrm>
            <a:off x="319690" y="874986"/>
            <a:ext cx="112373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 화면 띄우기 </a:t>
            </a:r>
            <a:r>
              <a:rPr lang="en-US" altLang="ko-KR" dirty="0"/>
              <a:t>ch4 </a:t>
            </a:r>
            <a:r>
              <a:rPr lang="ko-KR" altLang="en-US" dirty="0"/>
              <a:t>설정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pom.xml (</a:t>
            </a:r>
            <a:r>
              <a:rPr lang="en-US" altLang="ko-KR" dirty="0" err="1"/>
              <a:t>mybatis</a:t>
            </a:r>
            <a:r>
              <a:rPr lang="en-US" altLang="ko-KR" dirty="0"/>
              <a:t>-spring + Object</a:t>
            </a:r>
            <a:r>
              <a:rPr lang="ko-KR" altLang="en-US" dirty="0"/>
              <a:t>객체 관련 문제 </a:t>
            </a:r>
            <a:r>
              <a:rPr lang="ko-KR" altLang="en-US" dirty="0" err="1"/>
              <a:t>해결중</a:t>
            </a:r>
            <a:r>
              <a:rPr lang="en-US" altLang="ko-KR"/>
              <a:t>…(jdk1.7+)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web.xml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/>
              <a:t>한글 변환 필터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servletContext.xml (</a:t>
            </a:r>
            <a:r>
              <a:rPr lang="en-US" altLang="ko-KR" dirty="0" err="1"/>
              <a:t>index.jsp</a:t>
            </a:r>
            <a:r>
              <a:rPr lang="ko-KR" altLang="en-US" dirty="0"/>
              <a:t> 경로 설정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WEB-INF/views/</a:t>
            </a:r>
            <a:r>
              <a:rPr lang="en-US" altLang="ko-KR" dirty="0" err="1"/>
              <a:t>index.jsp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webapp/resources/</a:t>
            </a:r>
            <a:r>
              <a:rPr lang="en-US" altLang="ko-KR" dirty="0" err="1"/>
              <a:t>css</a:t>
            </a:r>
            <a:r>
              <a:rPr lang="en-US" altLang="ko-KR" dirty="0"/>
              <a:t>/menu.css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/main/java/com.fastcampus.ch4/controller/LoginController.java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/main/java/com.fastcampus.ch4/</a:t>
            </a:r>
            <a:r>
              <a:rPr lang="en-US" altLang="ko-KR" dirty="0" err="1"/>
              <a:t>dao</a:t>
            </a:r>
            <a:r>
              <a:rPr lang="en-US" altLang="ko-KR" dirty="0"/>
              <a:t>/UserDao.java 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/main/java/com.fastcampus.ch4/domain/User.java (getter/setter)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/main/java/com.fastcampus.ch4/</a:t>
            </a:r>
            <a:r>
              <a:rPr lang="en-US" altLang="ko-KR" dirty="0" err="1"/>
              <a:t>dao</a:t>
            </a:r>
            <a:r>
              <a:rPr lang="en-US" altLang="ko-KR" dirty="0"/>
              <a:t>/UserDaoImpl.java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WEB-INF/views/</a:t>
            </a:r>
            <a:r>
              <a:rPr lang="en-US" altLang="ko-KR" dirty="0" err="1"/>
              <a:t>loginForm.jsp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root-context.xml (</a:t>
            </a:r>
            <a:r>
              <a:rPr lang="en-US" altLang="ko-KR" dirty="0" err="1"/>
              <a:t>db</a:t>
            </a:r>
            <a:r>
              <a:rPr lang="ko-KR" altLang="en-US" dirty="0"/>
              <a:t>접속정보</a:t>
            </a:r>
            <a:r>
              <a:rPr lang="en-US" altLang="ko-KR" dirty="0"/>
              <a:t>/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설정파일 위치경로</a:t>
            </a:r>
            <a:r>
              <a:rPr lang="en-US" altLang="ko-KR" dirty="0"/>
              <a:t>/SQL</a:t>
            </a:r>
            <a:r>
              <a:rPr lang="ko-KR" altLang="en-US" dirty="0"/>
              <a:t>담긴 파일경로 정보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/main/resources/mybatis-config.xml (</a:t>
            </a:r>
            <a:r>
              <a:rPr lang="en-US" altLang="ko-KR" dirty="0" err="1"/>
              <a:t>MyBatis</a:t>
            </a:r>
            <a:r>
              <a:rPr lang="en-US" altLang="ko-KR" dirty="0"/>
              <a:t> Alias </a:t>
            </a:r>
            <a:r>
              <a:rPr lang="ko-KR" altLang="en-US" dirty="0"/>
              <a:t>설정 파일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/main/resources/mapper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테이블 생성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pom.xml</a:t>
            </a:r>
            <a:r>
              <a:rPr lang="ko-KR" altLang="en-US" dirty="0"/>
              <a:t>에다가 </a:t>
            </a:r>
            <a:r>
              <a:rPr lang="en-US" altLang="ko-KR" dirty="0" err="1"/>
              <a:t>MyBatis</a:t>
            </a:r>
            <a:r>
              <a:rPr lang="en-US" altLang="ko-KR" dirty="0"/>
              <a:t> 3.5.9/</a:t>
            </a:r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dirty="0"/>
              <a:t> </a:t>
            </a:r>
            <a:r>
              <a:rPr lang="en-US" altLang="ko-KR" dirty="0"/>
              <a:t>2.0.7</a:t>
            </a:r>
            <a:r>
              <a:rPr lang="ko-KR" altLang="en-US" dirty="0"/>
              <a:t> </a:t>
            </a:r>
            <a:r>
              <a:rPr lang="ko-KR" altLang="en-US" dirty="0" err="1"/>
              <a:t>복붙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mybatis</a:t>
            </a:r>
            <a:r>
              <a:rPr lang="ko-KR" altLang="en-US" dirty="0"/>
              <a:t> 쓰려면 </a:t>
            </a:r>
            <a:r>
              <a:rPr lang="en-US" altLang="ko-KR" dirty="0"/>
              <a:t>pom.xml</a:t>
            </a:r>
            <a:r>
              <a:rPr lang="ko-KR" altLang="en-US" dirty="0"/>
              <a:t>에다가 추가해야 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이러면 일단 로그인 화면이 </a:t>
            </a:r>
            <a:r>
              <a:rPr lang="ko-KR" altLang="en-US" dirty="0" err="1"/>
              <a:t>뜨게됨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0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C92DB-6EB9-2A89-639E-E6456A599056}"/>
              </a:ext>
            </a:extLst>
          </p:cNvPr>
          <p:cNvSpPr txBox="1"/>
          <p:nvPr/>
        </p:nvSpPr>
        <p:spPr>
          <a:xfrm>
            <a:off x="362607" y="977462"/>
            <a:ext cx="106587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&lt;java @Test</a:t>
            </a:r>
            <a:r>
              <a:rPr lang="ko-KR" altLang="en-US" dirty="0"/>
              <a:t>를 통해 </a:t>
            </a:r>
            <a:r>
              <a:rPr lang="en-US" altLang="ko-KR" dirty="0"/>
              <a:t>DB </a:t>
            </a:r>
            <a:r>
              <a:rPr lang="ko-KR" altLang="en-US" dirty="0"/>
              <a:t>연동해서 </a:t>
            </a:r>
            <a:r>
              <a:rPr lang="en-US" altLang="ko-KR" dirty="0"/>
              <a:t>select </a:t>
            </a:r>
            <a:r>
              <a:rPr lang="ko-KR" altLang="en-US" dirty="0"/>
              <a:t>해보기</a:t>
            </a:r>
            <a:r>
              <a:rPr lang="en-US" altLang="ko-KR" dirty="0"/>
              <a:t>&gt;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테이블 생성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/main/resources/mapper/boardMapper.xml (</a:t>
            </a:r>
            <a:r>
              <a:rPr lang="en-US" altLang="ko-KR" dirty="0" err="1"/>
              <a:t>myBatis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문법 작성 파일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/main/java/com.fastcampus.ch4/</a:t>
            </a:r>
            <a:r>
              <a:rPr lang="en-US" altLang="ko-KR" dirty="0" err="1"/>
              <a:t>dao</a:t>
            </a:r>
            <a:r>
              <a:rPr lang="en-US" altLang="ko-KR" dirty="0"/>
              <a:t>/BoardDao.java (Dao</a:t>
            </a:r>
            <a:r>
              <a:rPr lang="ko-KR" altLang="en-US" dirty="0"/>
              <a:t>를 통해 </a:t>
            </a:r>
            <a:r>
              <a:rPr lang="en-US" altLang="ko-KR" dirty="0" err="1"/>
              <a:t>Dto</a:t>
            </a:r>
            <a:r>
              <a:rPr lang="ko-KR" altLang="en-US" dirty="0"/>
              <a:t>에 접근</a:t>
            </a:r>
            <a:r>
              <a:rPr lang="en-US" altLang="ko-KR" dirty="0"/>
              <a:t>, </a:t>
            </a:r>
            <a:r>
              <a:rPr lang="ko-KR" altLang="en-US" dirty="0"/>
              <a:t>값을 </a:t>
            </a:r>
            <a:r>
              <a:rPr lang="ko-KR" altLang="en-US" dirty="0" err="1"/>
              <a:t>채워넣어줌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/main/java/com.fastcampus.ch4/domain/BoardDto.java (DB</a:t>
            </a:r>
            <a:r>
              <a:rPr lang="ko-KR" altLang="en-US" dirty="0"/>
              <a:t>테이블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getter/setter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BoardDao.java</a:t>
            </a:r>
            <a:r>
              <a:rPr lang="ko-KR" altLang="en-US" dirty="0"/>
              <a:t>를 인터페이스로 만들고 그를 </a:t>
            </a:r>
            <a:r>
              <a:rPr lang="ko-KR" altLang="en-US" dirty="0" err="1"/>
              <a:t>구현화한</a:t>
            </a:r>
            <a:r>
              <a:rPr lang="ko-KR" altLang="en-US" dirty="0"/>
              <a:t> </a:t>
            </a:r>
            <a:r>
              <a:rPr lang="en-US" altLang="ko-KR" dirty="0"/>
              <a:t>BoardDaoImpl.java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test/java/com.fastcampus.com/</a:t>
            </a:r>
            <a:r>
              <a:rPr lang="en-US" altLang="ko-KR" dirty="0" err="1"/>
              <a:t>BoardDaoImplTest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@Test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09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45E79-E960-C58B-8A75-8BA01D342F62}"/>
              </a:ext>
            </a:extLst>
          </p:cNvPr>
          <p:cNvSpPr txBox="1"/>
          <p:nvPr/>
        </p:nvSpPr>
        <p:spPr>
          <a:xfrm>
            <a:off x="2179810" y="2828836"/>
            <a:ext cx="783259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pom.xml </a:t>
            </a:r>
            <a:r>
              <a:rPr lang="ko-KR" altLang="en-US" sz="3600" b="1" dirty="0"/>
              <a:t>변경 </a:t>
            </a:r>
            <a:r>
              <a:rPr lang="ko-KR" altLang="en-US" sz="3600" b="1" dirty="0" err="1"/>
              <a:t>안하면</a:t>
            </a:r>
            <a:r>
              <a:rPr lang="ko-KR" altLang="en-US" sz="3600" b="1" dirty="0"/>
              <a:t> 발생되는 문제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86032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C92DB-6EB9-2A89-639E-E6456A599056}"/>
              </a:ext>
            </a:extLst>
          </p:cNvPr>
          <p:cNvSpPr txBox="1"/>
          <p:nvPr/>
        </p:nvSpPr>
        <p:spPr>
          <a:xfrm>
            <a:off x="362607" y="977462"/>
            <a:ext cx="8078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@getmapping / @postmapping </a:t>
            </a:r>
            <a:r>
              <a:rPr lang="ko-KR" altLang="en-US" dirty="0"/>
              <a:t>에러 발생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이유 </a:t>
            </a:r>
            <a:r>
              <a:rPr lang="en-US" altLang="ko-KR" dirty="0"/>
              <a:t>: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Spoqa Han Sans"/>
              </a:rPr>
              <a:t>org.springframework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-version &gt; 3.1.1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에서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5.0.7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으로 변경하면 해결</a:t>
            </a:r>
            <a:endParaRPr lang="en-US" altLang="ko-KR" b="1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25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371</Words>
  <Application>Microsoft Office PowerPoint</Application>
  <PresentationFormat>와이드스크린</PresentationFormat>
  <Paragraphs>35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Spoqa Han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9</cp:revision>
  <dcterms:created xsi:type="dcterms:W3CDTF">2023-11-20T05:58:06Z</dcterms:created>
  <dcterms:modified xsi:type="dcterms:W3CDTF">2023-11-20T07:46:40Z</dcterms:modified>
</cp:coreProperties>
</file>