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1135" r:id="rId3"/>
    <p:sldId id="1136" r:id="rId4"/>
    <p:sldId id="1137" r:id="rId5"/>
    <p:sldId id="262" r:id="rId6"/>
    <p:sldId id="263" r:id="rId7"/>
    <p:sldId id="1138" r:id="rId8"/>
    <p:sldId id="1139" r:id="rId9"/>
    <p:sldId id="1140" r:id="rId10"/>
    <p:sldId id="257" r:id="rId11"/>
    <p:sldId id="258" r:id="rId12"/>
    <p:sldId id="1141" r:id="rId13"/>
    <p:sldId id="1142" r:id="rId14"/>
    <p:sldId id="1143" r:id="rId15"/>
    <p:sldId id="1144" r:id="rId16"/>
    <p:sldId id="1145" r:id="rId17"/>
    <p:sldId id="1146" r:id="rId18"/>
    <p:sldId id="364" r:id="rId19"/>
    <p:sldId id="365" r:id="rId20"/>
    <p:sldId id="261" r:id="rId21"/>
    <p:sldId id="259" r:id="rId22"/>
    <p:sldId id="264" r:id="rId23"/>
    <p:sldId id="265" r:id="rId24"/>
    <p:sldId id="267" r:id="rId25"/>
    <p:sldId id="268" r:id="rId26"/>
    <p:sldId id="269" r:id="rId27"/>
    <p:sldId id="270" r:id="rId28"/>
    <p:sldId id="272" r:id="rId29"/>
    <p:sldId id="260" r:id="rId30"/>
    <p:sldId id="1147" r:id="rId31"/>
    <p:sldId id="1148" r:id="rId32"/>
    <p:sldId id="273" r:id="rId33"/>
    <p:sldId id="274" r:id="rId34"/>
    <p:sldId id="275" r:id="rId35"/>
    <p:sldId id="276" r:id="rId36"/>
    <p:sldId id="277" r:id="rId37"/>
    <p:sldId id="278" r:id="rId38"/>
    <p:sldId id="281" r:id="rId39"/>
    <p:sldId id="280" r:id="rId40"/>
    <p:sldId id="366" r:id="rId41"/>
    <p:sldId id="282" r:id="rId42"/>
    <p:sldId id="283" r:id="rId43"/>
    <p:sldId id="285" r:id="rId44"/>
    <p:sldId id="286" r:id="rId45"/>
    <p:sldId id="1150" r:id="rId46"/>
    <p:sldId id="1149" r:id="rId47"/>
    <p:sldId id="287" r:id="rId48"/>
    <p:sldId id="291" r:id="rId49"/>
    <p:sldId id="1151" r:id="rId50"/>
    <p:sldId id="292" r:id="rId51"/>
    <p:sldId id="293" r:id="rId52"/>
    <p:sldId id="294" r:id="rId53"/>
    <p:sldId id="295" r:id="rId54"/>
    <p:sldId id="296" r:id="rId55"/>
    <p:sldId id="297" r:id="rId56"/>
    <p:sldId id="299" r:id="rId57"/>
    <p:sldId id="302" r:id="rId58"/>
    <p:sldId id="301" r:id="rId59"/>
    <p:sldId id="300" r:id="rId60"/>
    <p:sldId id="30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51124-CC6B-4BB0-829F-B6D6E1017715}" v="123" dt="2023-11-07T12:52:2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4651124-CC6B-4BB0-829F-B6D6E1017715}"/>
    <pc:docChg chg="custSel addSld delSld modSld sldOrd">
      <pc:chgData name="범수 김" userId="863329ffd88cf9fc" providerId="LiveId" clId="{F4651124-CC6B-4BB0-829F-B6D6E1017715}" dt="2023-11-07T12:54:57.791" v="3209" actId="47"/>
      <pc:docMkLst>
        <pc:docMk/>
      </pc:docMkLst>
      <pc:sldChg chg="modSp mod">
        <pc:chgData name="범수 김" userId="863329ffd88cf9fc" providerId="LiveId" clId="{F4651124-CC6B-4BB0-829F-B6D6E1017715}" dt="2023-11-07T12:01:08.493" v="971" actId="122"/>
        <pc:sldMkLst>
          <pc:docMk/>
          <pc:sldMk cId="1729194556" sldId="257"/>
        </pc:sldMkLst>
        <pc:spChg chg="mod">
          <ac:chgData name="범수 김" userId="863329ffd88cf9fc" providerId="LiveId" clId="{F4651124-CC6B-4BB0-829F-B6D6E1017715}" dt="2023-11-07T12:01:08.493" v="971" actId="122"/>
          <ac:spMkLst>
            <pc:docMk/>
            <pc:sldMk cId="1729194556" sldId="257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01:39.052" v="976" actId="207"/>
        <pc:sldMkLst>
          <pc:docMk/>
          <pc:sldMk cId="188219309" sldId="258"/>
        </pc:sldMkLst>
        <pc:spChg chg="mod">
          <ac:chgData name="범수 김" userId="863329ffd88cf9fc" providerId="LiveId" clId="{F4651124-CC6B-4BB0-829F-B6D6E1017715}" dt="2023-11-07T12:01:39.052" v="976" actId="207"/>
          <ac:spMkLst>
            <pc:docMk/>
            <pc:sldMk cId="188219309" sldId="258"/>
            <ac:spMk id="3" creationId="{5922B186-756B-BC7C-6C94-D8C99EFB3941}"/>
          </ac:spMkLst>
        </pc:spChg>
      </pc:sldChg>
      <pc:sldChg chg="modSp mod ord">
        <pc:chgData name="범수 김" userId="863329ffd88cf9fc" providerId="LiveId" clId="{F4651124-CC6B-4BB0-829F-B6D6E1017715}" dt="2023-11-07T12:22:32.139" v="2258"/>
        <pc:sldMkLst>
          <pc:docMk/>
          <pc:sldMk cId="3739401470" sldId="260"/>
        </pc:sldMkLst>
        <pc:spChg chg="mod">
          <ac:chgData name="범수 김" userId="863329ffd88cf9fc" providerId="LiveId" clId="{F4651124-CC6B-4BB0-829F-B6D6E1017715}" dt="2023-11-07T12:21:45.943" v="2250" actId="20577"/>
          <ac:spMkLst>
            <pc:docMk/>
            <pc:sldMk cId="3739401470" sldId="260"/>
            <ac:spMk id="2" creationId="{36EDB96A-DE81-7CBA-E5FA-C31E2372F897}"/>
          </ac:spMkLst>
        </pc:spChg>
      </pc:sldChg>
      <pc:sldChg chg="modSp mod">
        <pc:chgData name="범수 김" userId="863329ffd88cf9fc" providerId="LiveId" clId="{F4651124-CC6B-4BB0-829F-B6D6E1017715}" dt="2023-11-07T11:55:51.040" v="559" actId="12789"/>
        <pc:sldMkLst>
          <pc:docMk/>
          <pc:sldMk cId="297166039" sldId="262"/>
        </pc:sldMkLst>
        <pc:spChg chg="mod">
          <ac:chgData name="범수 김" userId="863329ffd88cf9fc" providerId="LiveId" clId="{F4651124-CC6B-4BB0-829F-B6D6E1017715}" dt="2023-11-07T11:55:51.040" v="559" actId="12789"/>
          <ac:spMkLst>
            <pc:docMk/>
            <pc:sldMk cId="297166039" sldId="262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00:23.516" v="941" actId="1076"/>
        <pc:sldMkLst>
          <pc:docMk/>
          <pc:sldMk cId="1989183241" sldId="263"/>
        </pc:sldMkLst>
        <pc:spChg chg="mod">
          <ac:chgData name="범수 김" userId="863329ffd88cf9fc" providerId="LiveId" clId="{F4651124-CC6B-4BB0-829F-B6D6E1017715}" dt="2023-11-07T12:00:23.516" v="941" actId="1076"/>
          <ac:spMkLst>
            <pc:docMk/>
            <pc:sldMk cId="1989183241" sldId="263"/>
            <ac:spMk id="3" creationId="{5922B186-756B-BC7C-6C94-D8C99EFB3941}"/>
          </ac:spMkLst>
        </pc:spChg>
        <pc:picChg chg="mod">
          <ac:chgData name="범수 김" userId="863329ffd88cf9fc" providerId="LiveId" clId="{F4651124-CC6B-4BB0-829F-B6D6E1017715}" dt="2023-11-07T12:00:21.363" v="940" actId="1076"/>
          <ac:picMkLst>
            <pc:docMk/>
            <pc:sldMk cId="1989183241" sldId="263"/>
            <ac:picMk id="4" creationId="{3246D5A5-5947-1475-0CF5-0A649538666C}"/>
          </ac:picMkLst>
        </pc:picChg>
      </pc:sldChg>
      <pc:sldChg chg="del">
        <pc:chgData name="범수 김" userId="863329ffd88cf9fc" providerId="LiveId" clId="{F4651124-CC6B-4BB0-829F-B6D6E1017715}" dt="2023-11-07T12:20:43.729" v="2158" actId="47"/>
        <pc:sldMkLst>
          <pc:docMk/>
          <pc:sldMk cId="2479514206" sldId="2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673792" sldId="271"/>
        </pc:sldMkLst>
      </pc:sldChg>
      <pc:sldChg chg="modSp mod">
        <pc:chgData name="범수 김" userId="863329ffd88cf9fc" providerId="LiveId" clId="{F4651124-CC6B-4BB0-829F-B6D6E1017715}" dt="2023-11-07T12:21:33.031" v="2188" actId="12789"/>
        <pc:sldMkLst>
          <pc:docMk/>
          <pc:sldMk cId="592945825" sldId="272"/>
        </pc:sldMkLst>
        <pc:spChg chg="mod">
          <ac:chgData name="범수 김" userId="863329ffd88cf9fc" providerId="LiveId" clId="{F4651124-CC6B-4BB0-829F-B6D6E1017715}" dt="2023-11-07T12:21:33.031" v="2188" actId="12789"/>
          <ac:spMkLst>
            <pc:docMk/>
            <pc:sldMk cId="592945825" sldId="272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27:34.248" v="2507" actId="20577"/>
        <pc:sldMkLst>
          <pc:docMk/>
          <pc:sldMk cId="3401709764" sldId="273"/>
        </pc:sldMkLst>
        <pc:spChg chg="mod">
          <ac:chgData name="범수 김" userId="863329ffd88cf9fc" providerId="LiveId" clId="{F4651124-CC6B-4BB0-829F-B6D6E1017715}" dt="2023-11-07T12:27:34.248" v="2507" actId="20577"/>
          <ac:spMkLst>
            <pc:docMk/>
            <pc:sldMk cId="3401709764" sldId="273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27:46.657" v="2521" actId="208"/>
        <pc:sldMkLst>
          <pc:docMk/>
          <pc:sldMk cId="411948157" sldId="274"/>
        </pc:sldMkLst>
        <pc:spChg chg="mod">
          <ac:chgData name="범수 김" userId="863329ffd88cf9fc" providerId="LiveId" clId="{F4651124-CC6B-4BB0-829F-B6D6E1017715}" dt="2023-11-07T12:27:43.095" v="2520" actId="20577"/>
          <ac:spMkLst>
            <pc:docMk/>
            <pc:sldMk cId="411948157" sldId="274"/>
            <ac:spMk id="2" creationId="{36EDB96A-DE81-7CBA-E5FA-C31E2372F897}"/>
          </ac:spMkLst>
        </pc:spChg>
        <pc:picChg chg="mod">
          <ac:chgData name="범수 김" userId="863329ffd88cf9fc" providerId="LiveId" clId="{F4651124-CC6B-4BB0-829F-B6D6E1017715}" dt="2023-11-07T12:27:46.657" v="2521" actId="208"/>
          <ac:picMkLst>
            <pc:docMk/>
            <pc:sldMk cId="411948157" sldId="274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27:51.682" v="2522" actId="208"/>
        <pc:sldMkLst>
          <pc:docMk/>
          <pc:sldMk cId="907380477" sldId="275"/>
        </pc:sldMkLst>
        <pc:picChg chg="mod">
          <ac:chgData name="범수 김" userId="863329ffd88cf9fc" providerId="LiveId" clId="{F4651124-CC6B-4BB0-829F-B6D6E1017715}" dt="2023-11-07T12:27:51.682" v="2522" actId="208"/>
          <ac:picMkLst>
            <pc:docMk/>
            <pc:sldMk cId="907380477" sldId="275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28:03.142" v="2523" actId="208"/>
        <pc:sldMkLst>
          <pc:docMk/>
          <pc:sldMk cId="1164537235" sldId="276"/>
        </pc:sldMkLst>
        <pc:picChg chg="mod">
          <ac:chgData name="범수 김" userId="863329ffd88cf9fc" providerId="LiveId" clId="{F4651124-CC6B-4BB0-829F-B6D6E1017715}" dt="2023-11-07T12:28:03.142" v="2523" actId="208"/>
          <ac:picMkLst>
            <pc:docMk/>
            <pc:sldMk cId="1164537235" sldId="276"/>
            <ac:picMk id="4" creationId="{34BD2245-8E14-67AD-1834-80102F9FED71}"/>
          </ac:picMkLst>
        </pc:picChg>
      </pc:sldChg>
      <pc:sldChg chg="modSp mod">
        <pc:chgData name="범수 김" userId="863329ffd88cf9fc" providerId="LiveId" clId="{F4651124-CC6B-4BB0-829F-B6D6E1017715}" dt="2023-11-07T12:42:20.138" v="2621" actId="122"/>
        <pc:sldMkLst>
          <pc:docMk/>
          <pc:sldMk cId="2728770353" sldId="277"/>
        </pc:sldMkLst>
        <pc:spChg chg="mod">
          <ac:chgData name="범수 김" userId="863329ffd88cf9fc" providerId="LiveId" clId="{F4651124-CC6B-4BB0-829F-B6D6E1017715}" dt="2023-11-07T12:42:20.138" v="2621" actId="122"/>
          <ac:spMkLst>
            <pc:docMk/>
            <pc:sldMk cId="2728770353" sldId="277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F4651124-CC6B-4BB0-829F-B6D6E1017715}" dt="2023-11-07T12:46:13.915" v="2974" actId="478"/>
        <pc:sldMkLst>
          <pc:docMk/>
          <pc:sldMk cId="2701436160" sldId="278"/>
        </pc:sldMkLst>
        <pc:spChg chg="del">
          <ac:chgData name="범수 김" userId="863329ffd88cf9fc" providerId="LiveId" clId="{F4651124-CC6B-4BB0-829F-B6D6E1017715}" dt="2023-11-07T12:46:13.915" v="2974" actId="478"/>
          <ac:spMkLst>
            <pc:docMk/>
            <pc:sldMk cId="2701436160" sldId="278"/>
            <ac:spMk id="2" creationId="{36EDB96A-DE81-7CBA-E5FA-C31E2372F897}"/>
          </ac:spMkLst>
        </pc:spChg>
        <pc:picChg chg="add mod">
          <ac:chgData name="범수 김" userId="863329ffd88cf9fc" providerId="LiveId" clId="{F4651124-CC6B-4BB0-829F-B6D6E1017715}" dt="2023-11-07T12:46:11.724" v="2972" actId="1076"/>
          <ac:picMkLst>
            <pc:docMk/>
            <pc:sldMk cId="2701436160" sldId="278"/>
            <ac:picMk id="3" creationId="{44320505-029C-F990-D797-11CE8B429E3A}"/>
          </ac:picMkLst>
        </pc:picChg>
        <pc:picChg chg="mod">
          <ac:chgData name="범수 김" userId="863329ffd88cf9fc" providerId="LiveId" clId="{F4651124-CC6B-4BB0-829F-B6D6E1017715}" dt="2023-11-07T12:46:12.541" v="2973" actId="1076"/>
          <ac:picMkLst>
            <pc:docMk/>
            <pc:sldMk cId="2701436160" sldId="278"/>
            <ac:picMk id="6" creationId="{3F96C77A-E3AB-0098-EA80-07E55504A5E0}"/>
          </ac:picMkLst>
        </pc:picChg>
      </pc:sldChg>
      <pc:sldChg chg="delSp modSp del mod">
        <pc:chgData name="범수 김" userId="863329ffd88cf9fc" providerId="LiveId" clId="{F4651124-CC6B-4BB0-829F-B6D6E1017715}" dt="2023-11-07T12:46:16.205" v="2975" actId="47"/>
        <pc:sldMkLst>
          <pc:docMk/>
          <pc:sldMk cId="307313882" sldId="279"/>
        </pc:sldMkLst>
        <pc:picChg chg="del mod">
          <ac:chgData name="범수 김" userId="863329ffd88cf9fc" providerId="LiveId" clId="{F4651124-CC6B-4BB0-829F-B6D6E1017715}" dt="2023-11-07T12:46:09.423" v="2970" actId="21"/>
          <ac:picMkLst>
            <pc:docMk/>
            <pc:sldMk cId="307313882" sldId="279"/>
            <ac:picMk id="4" creationId="{04E5AC00-04FE-4117-DF3D-74E2DE57666E}"/>
          </ac:picMkLst>
        </pc:picChg>
      </pc:sldChg>
      <pc:sldChg chg="modSp mod">
        <pc:chgData name="범수 김" userId="863329ffd88cf9fc" providerId="LiveId" clId="{F4651124-CC6B-4BB0-829F-B6D6E1017715}" dt="2023-11-07T12:43:30.511" v="2660" actId="20577"/>
        <pc:sldMkLst>
          <pc:docMk/>
          <pc:sldMk cId="2493115155" sldId="281"/>
        </pc:sldMkLst>
        <pc:spChg chg="mod">
          <ac:chgData name="범수 김" userId="863329ffd88cf9fc" providerId="LiveId" clId="{F4651124-CC6B-4BB0-829F-B6D6E1017715}" dt="2023-11-07T12:43:30.511" v="2660" actId="20577"/>
          <ac:spMkLst>
            <pc:docMk/>
            <pc:sldMk cId="2493115155" sldId="281"/>
            <ac:spMk id="6" creationId="{8052232D-6EE7-1554-575E-69155D0D4015}"/>
          </ac:spMkLst>
        </pc:spChg>
      </pc:sldChg>
      <pc:sldChg chg="modSp mod">
        <pc:chgData name="범수 김" userId="863329ffd88cf9fc" providerId="LiveId" clId="{F4651124-CC6B-4BB0-829F-B6D6E1017715}" dt="2023-11-07T12:43:12.658" v="2655" actId="208"/>
        <pc:sldMkLst>
          <pc:docMk/>
          <pc:sldMk cId="195086759" sldId="282"/>
        </pc:sldMkLst>
        <pc:picChg chg="mod">
          <ac:chgData name="범수 김" userId="863329ffd88cf9fc" providerId="LiveId" clId="{F4651124-CC6B-4BB0-829F-B6D6E1017715}" dt="2023-11-07T12:43:12.658" v="2655" actId="208"/>
          <ac:picMkLst>
            <pc:docMk/>
            <pc:sldMk cId="195086759" sldId="282"/>
            <ac:picMk id="12" creationId="{F310083B-B8C0-64EE-CFFD-9428813F6DD0}"/>
          </ac:picMkLst>
        </pc:picChg>
      </pc:sldChg>
      <pc:sldChg chg="delSp modSp del mod">
        <pc:chgData name="범수 김" userId="863329ffd88cf9fc" providerId="LiveId" clId="{F4651124-CC6B-4BB0-829F-B6D6E1017715}" dt="2023-11-07T12:48:23.681" v="3037" actId="47"/>
        <pc:sldMkLst>
          <pc:docMk/>
          <pc:sldMk cId="431095690" sldId="284"/>
        </pc:sldMkLst>
        <pc:spChg chg="del mod">
          <ac:chgData name="범수 김" userId="863329ffd88cf9fc" providerId="LiveId" clId="{F4651124-CC6B-4BB0-829F-B6D6E1017715}" dt="2023-11-07T12:48:18.787" v="3034"/>
          <ac:spMkLst>
            <pc:docMk/>
            <pc:sldMk cId="431095690" sldId="284"/>
            <ac:spMk id="7" creationId="{527CF087-6B6F-FC91-14A0-EA591367D186}"/>
          </ac:spMkLst>
        </pc:spChg>
      </pc:sldChg>
      <pc:sldChg chg="modSp mod">
        <pc:chgData name="범수 김" userId="863329ffd88cf9fc" providerId="LiveId" clId="{F4651124-CC6B-4BB0-829F-B6D6E1017715}" dt="2023-11-07T12:48:20.816" v="3036"/>
        <pc:sldMkLst>
          <pc:docMk/>
          <pc:sldMk cId="2265740132" sldId="285"/>
        </pc:sldMkLst>
        <pc:spChg chg="mod">
          <ac:chgData name="범수 김" userId="863329ffd88cf9fc" providerId="LiveId" clId="{F4651124-CC6B-4BB0-829F-B6D6E1017715}" dt="2023-11-07T12:48:20.816" v="3036"/>
          <ac:spMkLst>
            <pc:docMk/>
            <pc:sldMk cId="2265740132" sldId="285"/>
            <ac:spMk id="7" creationId="{401FEAA5-8B0A-CBBE-C481-6DBDCC9C594D}"/>
          </ac:spMkLst>
        </pc:spChg>
      </pc:sldChg>
      <pc:sldChg chg="modSp mod">
        <pc:chgData name="범수 김" userId="863329ffd88cf9fc" providerId="LiveId" clId="{F4651124-CC6B-4BB0-829F-B6D6E1017715}" dt="2023-11-07T12:45:50.899" v="2966" actId="20577"/>
        <pc:sldMkLst>
          <pc:docMk/>
          <pc:sldMk cId="3988659076" sldId="286"/>
        </pc:sldMkLst>
        <pc:spChg chg="mod">
          <ac:chgData name="범수 김" userId="863329ffd88cf9fc" providerId="LiveId" clId="{F4651124-CC6B-4BB0-829F-B6D6E1017715}" dt="2023-11-07T12:45:50.899" v="2966" actId="20577"/>
          <ac:spMkLst>
            <pc:docMk/>
            <pc:sldMk cId="3988659076" sldId="286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0:45.879" v="3038" actId="47"/>
        <pc:sldMkLst>
          <pc:docMk/>
          <pc:sldMk cId="1760504872" sldId="288"/>
        </pc:sldMkLst>
      </pc:sldChg>
      <pc:sldChg chg="del">
        <pc:chgData name="범수 김" userId="863329ffd88cf9fc" providerId="LiveId" clId="{F4651124-CC6B-4BB0-829F-B6D6E1017715}" dt="2023-11-07T12:50:49.049" v="3039" actId="47"/>
        <pc:sldMkLst>
          <pc:docMk/>
          <pc:sldMk cId="3560796022" sldId="289"/>
        </pc:sldMkLst>
      </pc:sldChg>
      <pc:sldChg chg="del">
        <pc:chgData name="범수 김" userId="863329ffd88cf9fc" providerId="LiveId" clId="{F4651124-CC6B-4BB0-829F-B6D6E1017715}" dt="2023-11-07T12:50:50.671" v="3040" actId="47"/>
        <pc:sldMkLst>
          <pc:docMk/>
          <pc:sldMk cId="771612262" sldId="290"/>
        </pc:sldMkLst>
      </pc:sldChg>
      <pc:sldChg chg="modSp mod">
        <pc:chgData name="범수 김" userId="863329ffd88cf9fc" providerId="LiveId" clId="{F4651124-CC6B-4BB0-829F-B6D6E1017715}" dt="2023-11-07T12:52:34.758" v="3193" actId="122"/>
        <pc:sldMkLst>
          <pc:docMk/>
          <pc:sldMk cId="3235880908" sldId="291"/>
        </pc:sldMkLst>
        <pc:spChg chg="mod">
          <ac:chgData name="범수 김" userId="863329ffd88cf9fc" providerId="LiveId" clId="{F4651124-CC6B-4BB0-829F-B6D6E1017715}" dt="2023-11-07T12:52:34.758" v="3193" actId="122"/>
          <ac:spMkLst>
            <pc:docMk/>
            <pc:sldMk cId="3235880908" sldId="291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6873811" sldId="298"/>
        </pc:sldMkLst>
      </pc:sldChg>
      <pc:sldChg chg="modSp del mod ord">
        <pc:chgData name="범수 김" userId="863329ffd88cf9fc" providerId="LiveId" clId="{F4651124-CC6B-4BB0-829F-B6D6E1017715}" dt="2023-11-07T12:54:27.019" v="3208" actId="47"/>
        <pc:sldMkLst>
          <pc:docMk/>
          <pc:sldMk cId="4251358460" sldId="303"/>
        </pc:sldMkLst>
        <pc:spChg chg="mod">
          <ac:chgData name="범수 김" userId="863329ffd88cf9fc" providerId="LiveId" clId="{F4651124-CC6B-4BB0-829F-B6D6E1017715}" dt="2023-11-07T12:53:38.834" v="3206" actId="20577"/>
          <ac:spMkLst>
            <pc:docMk/>
            <pc:sldMk cId="4251358460" sldId="303"/>
            <ac:spMk id="6" creationId="{8052232D-6EE7-1554-575E-69155D0D4015}"/>
          </ac:spMkLst>
        </pc:sp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296480" sldId="3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58708410" sldId="3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9168899" sldId="3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43573487" sldId="3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82885697" sldId="3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409034" sldId="3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99180434" sldId="3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7170286" sldId="3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7188173" sldId="3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72946908" sldId="3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12915234" sldId="3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59076366" sldId="3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7776050" sldId="3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2372606" sldId="3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5651143" sldId="3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6504506" sldId="3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2803573" sldId="3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91235327" sldId="3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2547097" sldId="3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3532429" sldId="3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17241650" sldId="3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04441742" sldId="3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92270604" sldId="3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83572450" sldId="3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164980" sldId="3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8752871" sldId="3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7705408" sldId="3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65171997" sldId="3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6999120" sldId="3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76344620" sldId="3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40971096" sldId="3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7929961" sldId="3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6023777" sldId="3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44461821" sldId="3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72077404" sldId="3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9033859" sldId="3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32529330" sldId="3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6311772" sldId="3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827479" sldId="3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627899" sldId="3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12845608" sldId="3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7457750" sldId="3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5351389" sldId="3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15772726" sldId="3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8543564" sldId="3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5850953" sldId="3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89809960" sldId="3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45263258" sldId="3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4658166" sldId="3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0402597" sldId="3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89114976" sldId="3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1299125" sldId="3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50329843" sldId="3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90725316" sldId="3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0723067" sldId="3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593919" sldId="3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04901719" sldId="3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7665705" sldId="3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2401586" sldId="363"/>
        </pc:sldMkLst>
      </pc:sldChg>
      <pc:sldChg chg="modSp mod">
        <pc:chgData name="범수 김" userId="863329ffd88cf9fc" providerId="LiveId" clId="{F4651124-CC6B-4BB0-829F-B6D6E1017715}" dt="2023-11-07T12:43:07.610" v="2654" actId="208"/>
        <pc:sldMkLst>
          <pc:docMk/>
          <pc:sldMk cId="1325587031" sldId="366"/>
        </pc:sldMkLst>
        <pc:picChg chg="mod">
          <ac:chgData name="범수 김" userId="863329ffd88cf9fc" providerId="LiveId" clId="{F4651124-CC6B-4BB0-829F-B6D6E1017715}" dt="2023-11-07T12:43:07.610" v="2654" actId="208"/>
          <ac:picMkLst>
            <pc:docMk/>
            <pc:sldMk cId="1325587031" sldId="366"/>
            <ac:picMk id="12" creationId="{F310083B-B8C0-64EE-CFFD-9428813F6DD0}"/>
          </ac:picMkLst>
        </pc:picChg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5376900" sldId="3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3585302" sldId="3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2157042" sldId="3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6988147" sldId="3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97587955" sldId="3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2879609" sldId="3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0543979" sldId="3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7995850" sldId="3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9309319" sldId="3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25508858" sldId="3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89569546" sldId="3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7100134" sldId="3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2958886" sldId="3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39905206" sldId="3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34649460" sldId="3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5286970" sldId="3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0200554" sldId="3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69546858" sldId="3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3790757" sldId="3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689269" sldId="3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1682818" sldId="3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48657483" sldId="3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2698770" sldId="3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9820159" sldId="3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03426888" sldId="3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93520769" sldId="3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7517084" sldId="3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5666488" sldId="3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7735380" sldId="3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2574678" sldId="3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9184823" sldId="3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23254794" sldId="3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39320526" sldId="4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88658274" sldId="4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3020732" sldId="4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202310" sldId="4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42425021" sldId="4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9157294" sldId="4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3792067" sldId="4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66229198" sldId="4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9690427" sldId="4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54821881" sldId="4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4101315" sldId="4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49396089" sldId="4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31267369" sldId="4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9295751" sldId="4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38267297" sldId="4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8232058" sldId="4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8725079" sldId="4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4809541" sldId="4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0945766" sldId="4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3961962" sldId="4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67484216" sldId="4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7625992" sldId="4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9166915" sldId="4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06201708" sldId="4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48633190" sldId="4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7052021" sldId="4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03233276" sldId="4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9173103" sldId="4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4189168" sldId="4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4767719" sldId="4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5982250" sldId="4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9233731" sldId="4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3502486" sldId="4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2824714" sldId="4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03649273" sldId="4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0239811" sldId="4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2110837" sldId="4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9706077" sldId="4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6108517" sldId="4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5223454" sldId="4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0754095" sldId="4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95692907" sldId="4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1041014" sldId="4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38471907" sldId="4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4027065" sldId="4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7724762" sldId="4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23136083" sldId="4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4708376" sldId="4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9197670" sldId="4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1784536" sldId="4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87184803" sldId="4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44530973" sldId="4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1194654" sldId="4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0509478" sldId="4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62354571" sldId="4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13077487" sldId="4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4359629" sldId="4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3716474" sldId="4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5505076" sldId="4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22740601" sldId="4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3407874" sldId="4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4475959" sldId="4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245397" sldId="4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5457947" sldId="4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366551" sldId="4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4821705" sldId="4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3370224" sldId="4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9766817" sldId="4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56809381" sldId="4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86512633" sldId="4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10647797" sldId="4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912403" sldId="4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01971177" sldId="4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8812497" sldId="4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05962" sldId="4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889261" sldId="4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08953690" sldId="4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8886543" sldId="4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35362199" sldId="4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33044032" sldId="4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41668076" sldId="4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40905592" sldId="4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63404524" sldId="4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8009133" sldId="4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59840920" sldId="4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22041273" sldId="4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7464570" sldId="4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84504778" sldId="4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0090794" sldId="4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63922561" sldId="4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02704203" sldId="4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1704926" sldId="4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19998467" sldId="4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53439287" sldId="4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6078443" sldId="4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61539380" sldId="4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8174106" sldId="4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3763246" sldId="4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414115" sldId="5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52549038" sldId="5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3922112" sldId="5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07609672" sldId="5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64671099" sldId="5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37430" sldId="5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0801460" sldId="5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900527" sldId="5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0337263" sldId="5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17009445" sldId="5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94940405" sldId="5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99669144" sldId="5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65095480" sldId="5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17515823" sldId="5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3845195" sldId="5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127956" sldId="5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7256513" sldId="5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6591627" sldId="5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1029635" sldId="5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8712525" sldId="5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80156866" sldId="5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8779447" sldId="5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8375028" sldId="5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4216852" sldId="5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269832" sldId="5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8395196" sldId="5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72155167" sldId="5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1926397" sldId="5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817585" sldId="5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65068527" sldId="5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8767149" sldId="5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0168664" sldId="5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9937468" sldId="5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9909317" sldId="5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0777917" sldId="5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37288746" sldId="5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63744558" sldId="5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98045437" sldId="5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5002135" sldId="5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919508" sldId="5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0532917" sldId="5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5979336" sldId="5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93946414" sldId="5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3235975" sldId="5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04332464" sldId="5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10824885" sldId="5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11696133" sldId="5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85720350" sldId="5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1266348" sldId="5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5346886" sldId="5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4786161" sldId="5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7252892" sldId="5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23006209" sldId="5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0891061" sldId="5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4224805" sldId="5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9455906" sldId="5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82027988" sldId="5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35718110" sldId="5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68256141" sldId="5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65751116" sldId="5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6847780" sldId="5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3156076" sldId="5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78021315" sldId="5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97298778" sldId="5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51862814" sldId="5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2264130" sldId="5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03449344" sldId="5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58132679" sldId="5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49891216" sldId="5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44648403" sldId="5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2953259" sldId="5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7017964" sldId="5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07839561" sldId="5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03674616" sldId="5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6681330" sldId="5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6293493" sldId="5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65691172" sldId="5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54567218" sldId="5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28160454" sldId="5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1266147" sldId="5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1216117" sldId="5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76429201" sldId="5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88194400" sldId="5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36344454" sldId="5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67305887" sldId="5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8191990" sldId="5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35867795" sldId="5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5264783" sldId="5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7844234" sldId="5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25972277" sldId="5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14046474" sldId="5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4649509" sldId="5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9397809" sldId="5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87136290" sldId="5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70022131" sldId="5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7998680" sldId="5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78974528" sldId="5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8520004" sldId="5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95186918" sldId="6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3712526" sldId="6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8028973" sldId="6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7065869" sldId="6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6397853" sldId="6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2495145" sldId="6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44811973" sldId="6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5403302" sldId="6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42823709" sldId="6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58151" sldId="6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6010892" sldId="6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90517657" sldId="6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37839056" sldId="6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47742256" sldId="6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38279638" sldId="6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09801403" sldId="6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75321310" sldId="6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3052386" sldId="6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7485214" sldId="6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3530668" sldId="6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1084110" sldId="6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55246761" sldId="6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45963206" sldId="6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83410171" sldId="6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7905196" sldId="6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11363024" sldId="6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6523075" sldId="6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2061364" sldId="6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890690" sldId="6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270173" sldId="6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7985927" sldId="6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7378336" sldId="6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51708742" sldId="6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02183151" sldId="6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65893353" sldId="6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2045072" sldId="6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86729058" sldId="6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8096653" sldId="6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60188460" sldId="6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03953785" sldId="6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9131243" sldId="6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5174144" sldId="6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9687093" sldId="6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4132475" sldId="6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7089986" sldId="6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46476624" sldId="6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7739813" sldId="6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99262326" sldId="6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55130653" sldId="6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9007563" sldId="6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3756720" sldId="6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98013686" sldId="6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3370109" sldId="6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5109510" sldId="6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0328980" sldId="6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02768486" sldId="6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7985532" sldId="6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1831466" sldId="6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0685285" sldId="6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933704" sldId="6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97058906" sldId="6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286794" sldId="6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2679255" sldId="6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8651547" sldId="6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4653202" sldId="6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0068122" sldId="6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09419309" sldId="6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7498035" sldId="6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7130398" sldId="6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29734460" sldId="6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4316438" sldId="6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68231811" sldId="6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03099007" sldId="6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7690232" sldId="6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45477173" sldId="6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581781" sldId="6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71907532" sldId="6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32780127" sldId="6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12284645" sldId="6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39734030" sldId="6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73314156" sldId="7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5485939" sldId="7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61613746" sldId="7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3065756" sldId="7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8371405" sldId="7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12366319" sldId="7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49292211" sldId="7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49193600" sldId="7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4775689" sldId="7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4336780" sldId="7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537019" sldId="7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8803768" sldId="7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8308982" sldId="7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05181466" sldId="7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76657256" sldId="7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46710963" sldId="7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6030113" sldId="7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30407922" sldId="7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9140913" sldId="7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094447" sldId="7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4015863" sldId="7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4984642" sldId="7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975755" sldId="7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405662" sldId="7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5228239" sldId="7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93196016" sldId="7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4619538" sldId="7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1486421" sldId="7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48994531" sldId="7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6329767" sldId="7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3837339" sldId="7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746199" sldId="7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73226" sldId="7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98186009" sldId="7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11526068" sldId="7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04156044" sldId="7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3651017" sldId="7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9542286" sldId="7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28516364" sldId="7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4024155" sldId="7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63856596" sldId="7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1963643" sldId="7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2156809" sldId="7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4506151" sldId="7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56010181" sldId="7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5480223" sldId="7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29252111" sldId="7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5912978" sldId="7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10202568" sldId="7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0468939" sldId="7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6849740" sldId="7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68798672" sldId="7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7743096" sldId="7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7430628" sldId="7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8397129" sldId="7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9706048" sldId="7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112787" sldId="7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13091473" sldId="7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4618033" sldId="7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06477199" sldId="7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6958432" sldId="7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02184818" sldId="7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32117897" sldId="7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7209688" sldId="7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4483331" sldId="7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70417995" sldId="7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2834904" sldId="7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579432" sldId="7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34964218" sldId="7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45190817" sldId="7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97832266" sldId="7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0495902" sldId="7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0861034" sldId="7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4970630" sldId="7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5398209" sldId="7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35815589" sldId="7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68948852" sldId="7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4455967" sldId="7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17775765" sldId="7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2382868" sldId="7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34335482" sldId="7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48149870" sldId="7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2299655" sldId="7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0585025" sldId="7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0224577" sldId="7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58543883" sldId="7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2686491" sldId="7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2305795" sldId="7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82128673" sldId="7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10947077" sldId="7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2779368" sldId="7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2985904" sldId="7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94619100" sldId="7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41194561" sldId="7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7689661" sldId="7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761095" sldId="8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9145480" sldId="8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37705166" sldId="8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68735218" sldId="8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47990460" sldId="8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8878616" sldId="8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29693850" sldId="8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83767585" sldId="8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90282760" sldId="8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16435077" sldId="8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45631538" sldId="8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738174" sldId="8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80611582" sldId="8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1204900" sldId="8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35923600" sldId="8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65090664" sldId="8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39277589" sldId="8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18671582" sldId="8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3537892" sldId="8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8169297" sldId="8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6324105" sldId="8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069227" sldId="8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70831310" sldId="8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9880800" sldId="8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4366095" sldId="8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84358680" sldId="8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93577199" sldId="8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81940361" sldId="8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3900337" sldId="8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0493807" sldId="8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43807155" sldId="8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2597951" sldId="8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7300378" sldId="8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90104951" sldId="8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03886350" sldId="8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3083801" sldId="8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7002675" sldId="8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8294642" sldId="8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93627008" sldId="8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2074157" sldId="8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5355709" sldId="8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9132728" sldId="8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0509436" sldId="8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34255804" sldId="8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005456" sldId="8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91558659" sldId="8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96527724" sldId="8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1528661" sldId="8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837492" sldId="8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3023891" sldId="8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2354435" sldId="8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12898837" sldId="8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18432068" sldId="8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55294202" sldId="8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08809999" sldId="8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90593054" sldId="8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3717931" sldId="8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23494378" sldId="8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2111478" sldId="8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75742519" sldId="8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45576003" sldId="8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63170992" sldId="8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3777994" sldId="8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83293946" sldId="8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20532440" sldId="8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53708625" sldId="8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04035392" sldId="8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3809677" sldId="8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7064103" sldId="8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6310918" sldId="8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22859062" sldId="8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3266673" sldId="8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03298308" sldId="8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28790774" sldId="8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9939311" sldId="8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7366654" sldId="8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72113028" sldId="8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85583840" sldId="8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89042552" sldId="8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718818" sldId="8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34697736" sldId="8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77204866" sldId="8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9027620" sldId="8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6758715" sldId="8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5071459" sldId="8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90977063" sldId="8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64962625" sldId="9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6164798" sldId="9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82873181" sldId="9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39887861" sldId="9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5360924" sldId="9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12361749" sldId="9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05612520" sldId="9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19895762" sldId="9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26181937" sldId="9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1892822" sldId="9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1218704" sldId="9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80534300" sldId="9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0372114" sldId="9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47529790" sldId="9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24484749" sldId="9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7830793" sldId="9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302256" sldId="9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98287799" sldId="9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13954051" sldId="9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68722299" sldId="9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96544710" sldId="9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77479976" sldId="9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23080389" sldId="9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72250116" sldId="9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07088775" sldId="9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899470" sldId="9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28482951" sldId="9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7491950" sldId="9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72869360" sldId="9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58934685" sldId="9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31974838" sldId="9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81970393" sldId="9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1827123" sldId="9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8510728" sldId="9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51178414" sldId="9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55084553" sldId="9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93303831" sldId="9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0929898" sldId="9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8699909" sldId="9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41214650" sldId="9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88889359" sldId="9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936233" sldId="9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3446362" sldId="9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35537723" sldId="9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0949074" sldId="9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2164176" sldId="9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5366462" sldId="9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2688802" sldId="9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24208355" sldId="9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00247300" sldId="9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47091864" sldId="9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88965902" sldId="9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1394599" sldId="9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26625565" sldId="9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15826518" sldId="9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98614463" sldId="9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57845809" sldId="9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58090079" sldId="9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88290381" sldId="9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359103043" sldId="9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817584" sldId="9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50390782" sldId="9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53026091" sldId="9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04852318" sldId="9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51556478" sldId="97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1509087" sldId="9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83885703" sldId="9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50860657" sldId="9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31640353" sldId="9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79393462" sldId="9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8713425" sldId="9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8014604" sldId="9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94489618" sldId="9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4422148" sldId="9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29185848" sldId="9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54055867" sldId="9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23874552" sldId="9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65903700" sldId="9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3169186" sldId="9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48154166" sldId="9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8842746" sldId="9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49545473" sldId="9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5508497" sldId="9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37362509" sldId="9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47281084" sldId="9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6956260" sldId="9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05427638" sldId="9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5836127" sldId="9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11141728" sldId="9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28129017" sldId="9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49952546" sldId="9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30421286" sldId="9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059670" sldId="10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1932433" sldId="10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6409580" sldId="10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6213939" sldId="10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73168724" sldId="10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45532590" sldId="10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146598663" sldId="10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64979207" sldId="10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49391885" sldId="10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33695034" sldId="10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35870871" sldId="10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96238674" sldId="10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26749490" sldId="10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88461994" sldId="10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29332542" sldId="10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10343404" sldId="10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22229571" sldId="10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3621778" sldId="10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8762291" sldId="10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910182624" sldId="10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37185094" sldId="10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61831608" sldId="10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22873185" sldId="10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50161889" sldId="10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1417003" sldId="10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700517185" sldId="10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887636" sldId="10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2044472" sldId="10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6715084" sldId="10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43271577" sldId="10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08544887" sldId="10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35899578" sldId="10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470620576" sldId="10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63252978" sldId="10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08184500" sldId="103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00714459" sldId="103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638520" sldId="103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85283248" sldId="103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0923252" sldId="103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51520853" sldId="103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49523858" sldId="104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0765247" sldId="104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620027" sldId="104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9119308" sldId="104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1534265" sldId="104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46033485" sldId="104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4016175" sldId="104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90667192" sldId="104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42976608" sldId="104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59629073" sldId="104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34163038" sldId="105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71160053" sldId="105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2219002" sldId="105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3227258" sldId="105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69374822" sldId="105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83037972" sldId="105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73509443" sldId="105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24252546" sldId="105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54315738" sldId="105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498017839" sldId="105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14614221" sldId="106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55127102" sldId="106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2746386" sldId="106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58940892" sldId="106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055731413" sldId="106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5927678" sldId="106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09235506" sldId="106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5529570" sldId="106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89625784" sldId="106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292711" sldId="106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40436294" sldId="107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4299667" sldId="107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926441920" sldId="107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88941483" sldId="107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14614956" sldId="107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49592046" sldId="107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11628504" sldId="107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77447710" sldId="107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149052381" sldId="107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15687555" sldId="108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960430792" sldId="108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353428761" sldId="108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55149509" sldId="108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9494308" sldId="108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96971472" sldId="108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822429065" sldId="108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25965932" sldId="108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492873010" sldId="108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774478924" sldId="108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79762775" sldId="109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79849349" sldId="109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52799673" sldId="109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664362256" sldId="109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402730" sldId="109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79643954" sldId="109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164695338" sldId="109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545444997" sldId="109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09678948" sldId="109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152809371" sldId="109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92497821" sldId="110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22842722" sldId="110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813253985" sldId="110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68722863" sldId="110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73096415" sldId="110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13099195" sldId="110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71687438" sldId="110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36186777" sldId="110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528643065" sldId="110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16045249" sldId="110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05219088" sldId="111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620085251" sldId="111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25132274" sldId="111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711362848" sldId="111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696242544" sldId="111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74011451" sldId="111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90189421" sldId="111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722967926" sldId="111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082354892" sldId="111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239414185" sldId="111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021851344" sldId="112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4703742" sldId="112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66468067" sldId="112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283349671" sldId="112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981126604" sldId="1124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505191451" sldId="1125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819323309" sldId="1126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44764773" sldId="1127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77286222" sldId="1128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4273192965" sldId="1129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24476290" sldId="1130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3020403457" sldId="1131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823402351" sldId="1132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234930489" sldId="1133"/>
        </pc:sldMkLst>
      </pc:sldChg>
      <pc:sldChg chg="del">
        <pc:chgData name="범수 김" userId="863329ffd88cf9fc" providerId="LiveId" clId="{F4651124-CC6B-4BB0-829F-B6D6E1017715}" dt="2023-11-07T12:54:57.791" v="3209" actId="47"/>
        <pc:sldMkLst>
          <pc:docMk/>
          <pc:sldMk cId="1689960748" sldId="1134"/>
        </pc:sldMkLst>
      </pc:sldChg>
      <pc:sldChg chg="modSp add mod">
        <pc:chgData name="범수 김" userId="863329ffd88cf9fc" providerId="LiveId" clId="{F4651124-CC6B-4BB0-829F-B6D6E1017715}" dt="2023-11-06T11:55:48.134" v="55" actId="122"/>
        <pc:sldMkLst>
          <pc:docMk/>
          <pc:sldMk cId="652852925" sldId="1135"/>
        </pc:sldMkLst>
        <pc:spChg chg="mod">
          <ac:chgData name="범수 김" userId="863329ffd88cf9fc" providerId="LiveId" clId="{F4651124-CC6B-4BB0-829F-B6D6E1017715}" dt="2023-11-06T11:55:48.134" v="55" actId="122"/>
          <ac:spMkLst>
            <pc:docMk/>
            <pc:sldMk cId="652852925" sldId="1135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6T12:03:27.143" v="455" actId="20577"/>
        <pc:sldMkLst>
          <pc:docMk/>
          <pc:sldMk cId="2470322801" sldId="1136"/>
        </pc:sldMkLst>
        <pc:spChg chg="mod">
          <ac:chgData name="범수 김" userId="863329ffd88cf9fc" providerId="LiveId" clId="{F4651124-CC6B-4BB0-829F-B6D6E1017715}" dt="2023-11-06T12:03:27.143" v="455" actId="20577"/>
          <ac:spMkLst>
            <pc:docMk/>
            <pc:sldMk cId="2470322801" sldId="1136"/>
            <ac:spMk id="4" creationId="{856293EB-5C7D-1C2B-B854-87967C82E66B}"/>
          </ac:spMkLst>
        </pc:spChg>
      </pc:sldChg>
      <pc:sldChg chg="modSp add mod">
        <pc:chgData name="범수 김" userId="863329ffd88cf9fc" providerId="LiveId" clId="{F4651124-CC6B-4BB0-829F-B6D6E1017715}" dt="2023-11-07T11:54:06.708" v="555" actId="20577"/>
        <pc:sldMkLst>
          <pc:docMk/>
          <pc:sldMk cId="149010461" sldId="1137"/>
        </pc:sldMkLst>
        <pc:spChg chg="mod">
          <ac:chgData name="범수 김" userId="863329ffd88cf9fc" providerId="LiveId" clId="{F4651124-CC6B-4BB0-829F-B6D6E1017715}" dt="2023-11-07T11:54:06.708" v="555" actId="20577"/>
          <ac:spMkLst>
            <pc:docMk/>
            <pc:sldMk cId="149010461" sldId="1137"/>
            <ac:spMk id="6" creationId="{8052232D-6EE7-1554-575E-69155D0D4015}"/>
          </ac:spMkLst>
        </pc:spChg>
      </pc:sldChg>
      <pc:sldChg chg="delSp modSp add mod">
        <pc:chgData name="범수 김" userId="863329ffd88cf9fc" providerId="LiveId" clId="{F4651124-CC6B-4BB0-829F-B6D6E1017715}" dt="2023-11-07T12:15:39.571" v="1937" actId="6549"/>
        <pc:sldMkLst>
          <pc:docMk/>
          <pc:sldMk cId="964706313" sldId="1138"/>
        </pc:sldMkLst>
        <pc:spChg chg="mod">
          <ac:chgData name="범수 김" userId="863329ffd88cf9fc" providerId="LiveId" clId="{F4651124-CC6B-4BB0-829F-B6D6E1017715}" dt="2023-11-07T12:15:39.571" v="1937" actId="6549"/>
          <ac:spMkLst>
            <pc:docMk/>
            <pc:sldMk cId="964706313" sldId="1138"/>
            <ac:spMk id="3" creationId="{5922B186-756B-BC7C-6C94-D8C99EFB3941}"/>
          </ac:spMkLst>
        </pc:spChg>
        <pc:picChg chg="del">
          <ac:chgData name="범수 김" userId="863329ffd88cf9fc" providerId="LiveId" clId="{F4651124-CC6B-4BB0-829F-B6D6E1017715}" dt="2023-11-07T11:55:55.356" v="561" actId="478"/>
          <ac:picMkLst>
            <pc:docMk/>
            <pc:sldMk cId="964706313" sldId="1138"/>
            <ac:picMk id="4" creationId="{3246D5A5-5947-1475-0CF5-0A649538666C}"/>
          </ac:picMkLst>
        </pc:picChg>
      </pc:sldChg>
      <pc:sldChg chg="modSp add mod">
        <pc:chgData name="범수 김" userId="863329ffd88cf9fc" providerId="LiveId" clId="{F4651124-CC6B-4BB0-829F-B6D6E1017715}" dt="2023-11-07T11:59:34.359" v="870" actId="20577"/>
        <pc:sldMkLst>
          <pc:docMk/>
          <pc:sldMk cId="3305306213" sldId="1139"/>
        </pc:sldMkLst>
        <pc:spChg chg="mod">
          <ac:chgData name="범수 김" userId="863329ffd88cf9fc" providerId="LiveId" clId="{F4651124-CC6B-4BB0-829F-B6D6E1017715}" dt="2023-11-07T11:59:34.359" v="870" actId="20577"/>
          <ac:spMkLst>
            <pc:docMk/>
            <pc:sldMk cId="3305306213" sldId="1139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F4651124-CC6B-4BB0-829F-B6D6E1017715}" dt="2023-11-07T11:59:28.671" v="865" actId="20577"/>
        <pc:sldMkLst>
          <pc:docMk/>
          <pc:sldMk cId="1714521225" sldId="1140"/>
        </pc:sldMkLst>
        <pc:spChg chg="del mod">
          <ac:chgData name="범수 김" userId="863329ffd88cf9fc" providerId="LiveId" clId="{F4651124-CC6B-4BB0-829F-B6D6E1017715}" dt="2023-11-07T11:57:36.398" v="641" actId="478"/>
          <ac:spMkLst>
            <pc:docMk/>
            <pc:sldMk cId="1714521225" sldId="1140"/>
            <ac:spMk id="3" creationId="{5922B186-756B-BC7C-6C94-D8C99EFB3941}"/>
          </ac:spMkLst>
        </pc:spChg>
        <pc:spChg chg="add mod">
          <ac:chgData name="범수 김" userId="863329ffd88cf9fc" providerId="LiveId" clId="{F4651124-CC6B-4BB0-829F-B6D6E1017715}" dt="2023-11-07T11:57:23.239" v="636" actId="164"/>
          <ac:spMkLst>
            <pc:docMk/>
            <pc:sldMk cId="1714521225" sldId="1140"/>
            <ac:spMk id="5" creationId="{89EECFAF-3F4C-8752-D6FB-5A51D81A2777}"/>
          </ac:spMkLst>
        </pc:spChg>
        <pc:spChg chg="add mod">
          <ac:chgData name="범수 김" userId="863329ffd88cf9fc" providerId="LiveId" clId="{F4651124-CC6B-4BB0-829F-B6D6E1017715}" dt="2023-11-07T11:59:28.671" v="865" actId="20577"/>
          <ac:spMkLst>
            <pc:docMk/>
            <pc:sldMk cId="1714521225" sldId="1140"/>
            <ac:spMk id="7" creationId="{07C57A30-673B-2223-0549-84E9DE66888A}"/>
          </ac:spMkLst>
        </pc:spChg>
        <pc:grpChg chg="add mod">
          <ac:chgData name="범수 김" userId="863329ffd88cf9fc" providerId="LiveId" clId="{F4651124-CC6B-4BB0-829F-B6D6E1017715}" dt="2023-11-07T11:57:37.054" v="642" actId="1076"/>
          <ac:grpSpMkLst>
            <pc:docMk/>
            <pc:sldMk cId="1714521225" sldId="1140"/>
            <ac:grpSpMk id="6" creationId="{CB1B719E-D893-602D-0EF6-D412C55E069C}"/>
          </ac:grpSpMkLst>
        </pc:grpChg>
        <pc:picChg chg="add mod">
          <ac:chgData name="범수 김" userId="863329ffd88cf9fc" providerId="LiveId" clId="{F4651124-CC6B-4BB0-829F-B6D6E1017715}" dt="2023-11-07T11:57:23.239" v="636" actId="164"/>
          <ac:picMkLst>
            <pc:docMk/>
            <pc:sldMk cId="1714521225" sldId="1140"/>
            <ac:picMk id="4" creationId="{C37EDD17-A2AD-F97D-0CA0-95A0EF920211}"/>
          </ac:picMkLst>
        </pc:picChg>
      </pc:sldChg>
      <pc:sldChg chg="modSp add mod">
        <pc:chgData name="범수 김" userId="863329ffd88cf9fc" providerId="LiveId" clId="{F4651124-CC6B-4BB0-829F-B6D6E1017715}" dt="2023-11-07T12:09:08.833" v="1338" actId="20577"/>
        <pc:sldMkLst>
          <pc:docMk/>
          <pc:sldMk cId="1468713913" sldId="1141"/>
        </pc:sldMkLst>
        <pc:spChg chg="mod">
          <ac:chgData name="범수 김" userId="863329ffd88cf9fc" providerId="LiveId" clId="{F4651124-CC6B-4BB0-829F-B6D6E1017715}" dt="2023-11-07T12:09:08.833" v="1338" actId="20577"/>
          <ac:spMkLst>
            <pc:docMk/>
            <pc:sldMk cId="1468713913" sldId="1141"/>
            <ac:spMk id="6" creationId="{8052232D-6EE7-1554-575E-69155D0D4015}"/>
          </ac:spMkLst>
        </pc:spChg>
      </pc:sldChg>
      <pc:sldChg chg="add del ord">
        <pc:chgData name="범수 김" userId="863329ffd88cf9fc" providerId="LiveId" clId="{F4651124-CC6B-4BB0-829F-B6D6E1017715}" dt="2023-11-07T12:01:28.566" v="974" actId="47"/>
        <pc:sldMkLst>
          <pc:docMk/>
          <pc:sldMk cId="2227948821" sldId="1141"/>
        </pc:sldMkLst>
      </pc:sldChg>
      <pc:sldChg chg="add del">
        <pc:chgData name="범수 김" userId="863329ffd88cf9fc" providerId="LiveId" clId="{F4651124-CC6B-4BB0-829F-B6D6E1017715}" dt="2023-11-07T12:07:05.164" v="1080"/>
        <pc:sldMkLst>
          <pc:docMk/>
          <pc:sldMk cId="4047382246" sldId="1142"/>
        </pc:sldMkLst>
      </pc:sldChg>
      <pc:sldChg chg="modSp add mod">
        <pc:chgData name="범수 김" userId="863329ffd88cf9fc" providerId="LiveId" clId="{F4651124-CC6B-4BB0-829F-B6D6E1017715}" dt="2023-11-07T12:08:41.633" v="1334" actId="20577"/>
        <pc:sldMkLst>
          <pc:docMk/>
          <pc:sldMk cId="4156807697" sldId="1142"/>
        </pc:sldMkLst>
        <pc:spChg chg="mod">
          <ac:chgData name="범수 김" userId="863329ffd88cf9fc" providerId="LiveId" clId="{F4651124-CC6B-4BB0-829F-B6D6E1017715}" dt="2023-11-07T12:08:41.633" v="1334" actId="20577"/>
          <ac:spMkLst>
            <pc:docMk/>
            <pc:sldMk cId="4156807697" sldId="1142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11:19.549" v="1472" actId="20577"/>
        <pc:sldMkLst>
          <pc:docMk/>
          <pc:sldMk cId="87427364" sldId="1143"/>
        </pc:sldMkLst>
        <pc:spChg chg="mod">
          <ac:chgData name="범수 김" userId="863329ffd88cf9fc" providerId="LiveId" clId="{F4651124-CC6B-4BB0-829F-B6D6E1017715}" dt="2023-11-07T12:11:19.549" v="1472" actId="20577"/>
          <ac:spMkLst>
            <pc:docMk/>
            <pc:sldMk cId="87427364" sldId="1143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7T12:11:49.231" v="1597" actId="20577"/>
        <pc:sldMkLst>
          <pc:docMk/>
          <pc:sldMk cId="4181102345" sldId="1144"/>
        </pc:sldMkLst>
        <pc:spChg chg="mod">
          <ac:chgData name="범수 김" userId="863329ffd88cf9fc" providerId="LiveId" clId="{F4651124-CC6B-4BB0-829F-B6D6E1017715}" dt="2023-11-07T12:11:49.231" v="1597" actId="20577"/>
          <ac:spMkLst>
            <pc:docMk/>
            <pc:sldMk cId="4181102345" sldId="1144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12:29.791" v="1643" actId="20577"/>
        <pc:sldMkLst>
          <pc:docMk/>
          <pc:sldMk cId="113861621" sldId="1145"/>
        </pc:sldMkLst>
        <pc:spChg chg="mod">
          <ac:chgData name="범수 김" userId="863329ffd88cf9fc" providerId="LiveId" clId="{F4651124-CC6B-4BB0-829F-B6D6E1017715}" dt="2023-11-07T12:12:29.791" v="1643" actId="20577"/>
          <ac:spMkLst>
            <pc:docMk/>
            <pc:sldMk cId="113861621" sldId="1145"/>
            <ac:spMk id="6" creationId="{8052232D-6EE7-1554-575E-69155D0D4015}"/>
          </ac:spMkLst>
        </pc:spChg>
      </pc:sldChg>
      <pc:sldChg chg="modSp add mod">
        <pc:chgData name="범수 김" userId="863329ffd88cf9fc" providerId="LiveId" clId="{F4651124-CC6B-4BB0-829F-B6D6E1017715}" dt="2023-11-07T12:13:47.861" v="1885" actId="20577"/>
        <pc:sldMkLst>
          <pc:docMk/>
          <pc:sldMk cId="874176494" sldId="1146"/>
        </pc:sldMkLst>
        <pc:spChg chg="mod">
          <ac:chgData name="범수 김" userId="863329ffd88cf9fc" providerId="LiveId" clId="{F4651124-CC6B-4BB0-829F-B6D6E1017715}" dt="2023-11-07T12:13:47.861" v="1885" actId="20577"/>
          <ac:spMkLst>
            <pc:docMk/>
            <pc:sldMk cId="874176494" sldId="1146"/>
            <ac:spMk id="3" creationId="{5922B186-756B-BC7C-6C94-D8C99EFB3941}"/>
          </ac:spMkLst>
        </pc:spChg>
      </pc:sldChg>
      <pc:sldChg chg="modSp add mod ord">
        <pc:chgData name="범수 김" userId="863329ffd88cf9fc" providerId="LiveId" clId="{F4651124-CC6B-4BB0-829F-B6D6E1017715}" dt="2023-11-07T12:22:23.814" v="2256"/>
        <pc:sldMkLst>
          <pc:docMk/>
          <pc:sldMk cId="1347266971" sldId="1147"/>
        </pc:sldMkLst>
        <pc:spChg chg="mod">
          <ac:chgData name="범수 김" userId="863329ffd88cf9fc" providerId="LiveId" clId="{F4651124-CC6B-4BB0-829F-B6D6E1017715}" dt="2023-11-07T12:18:16.437" v="2027"/>
          <ac:spMkLst>
            <pc:docMk/>
            <pc:sldMk cId="1347266971" sldId="1147"/>
            <ac:spMk id="6" creationId="{8052232D-6EE7-1554-575E-69155D0D4015}"/>
          </ac:spMkLst>
        </pc:spChg>
      </pc:sldChg>
      <pc:sldChg chg="modSp add mod ord">
        <pc:chgData name="범수 김" userId="863329ffd88cf9fc" providerId="LiveId" clId="{F4651124-CC6B-4BB0-829F-B6D6E1017715}" dt="2023-11-07T12:42:32.551" v="2630" actId="20577"/>
        <pc:sldMkLst>
          <pc:docMk/>
          <pc:sldMk cId="698597672" sldId="1148"/>
        </pc:sldMkLst>
        <pc:spChg chg="mod">
          <ac:chgData name="범수 김" userId="863329ffd88cf9fc" providerId="LiveId" clId="{F4651124-CC6B-4BB0-829F-B6D6E1017715}" dt="2023-11-07T12:42:32.551" v="2630" actId="20577"/>
          <ac:spMkLst>
            <pc:docMk/>
            <pc:sldMk cId="698597672" sldId="1148"/>
            <ac:spMk id="3" creationId="{5922B186-756B-BC7C-6C94-D8C99EFB3941}"/>
          </ac:spMkLst>
        </pc:spChg>
      </pc:sldChg>
      <pc:sldChg chg="modSp add mod">
        <pc:chgData name="범수 김" userId="863329ffd88cf9fc" providerId="LiveId" clId="{F4651124-CC6B-4BB0-829F-B6D6E1017715}" dt="2023-11-07T12:47:49.492" v="3031" actId="20577"/>
        <pc:sldMkLst>
          <pc:docMk/>
          <pc:sldMk cId="2113815696" sldId="1149"/>
        </pc:sldMkLst>
        <pc:spChg chg="mod">
          <ac:chgData name="범수 김" userId="863329ffd88cf9fc" providerId="LiveId" clId="{F4651124-CC6B-4BB0-829F-B6D6E1017715}" dt="2023-11-07T12:47:49.492" v="3031" actId="20577"/>
          <ac:spMkLst>
            <pc:docMk/>
            <pc:sldMk cId="2113815696" sldId="1149"/>
            <ac:spMk id="6" creationId="{8052232D-6EE7-1554-575E-69155D0D4015}"/>
          </ac:spMkLst>
        </pc:spChg>
      </pc:sldChg>
      <pc:sldChg chg="addSp modSp add mod">
        <pc:chgData name="범수 김" userId="863329ffd88cf9fc" providerId="LiveId" clId="{F4651124-CC6B-4BB0-829F-B6D6E1017715}" dt="2023-11-07T12:45:12.499" v="2856" actId="1076"/>
        <pc:sldMkLst>
          <pc:docMk/>
          <pc:sldMk cId="2109923788" sldId="1150"/>
        </pc:sldMkLst>
        <pc:spChg chg="mod">
          <ac:chgData name="범수 김" userId="863329ffd88cf9fc" providerId="LiveId" clId="{F4651124-CC6B-4BB0-829F-B6D6E1017715}" dt="2023-11-07T12:45:09.349" v="2854" actId="20577"/>
          <ac:spMkLst>
            <pc:docMk/>
            <pc:sldMk cId="2109923788" sldId="1150"/>
            <ac:spMk id="7" creationId="{527CF087-6B6F-FC91-14A0-EA591367D186}"/>
          </ac:spMkLst>
        </pc:spChg>
        <pc:spChg chg="add mod">
          <ac:chgData name="범수 김" userId="863329ffd88cf9fc" providerId="LiveId" clId="{F4651124-CC6B-4BB0-829F-B6D6E1017715}" dt="2023-11-07T12:45:03.677" v="2833" actId="164"/>
          <ac:spMkLst>
            <pc:docMk/>
            <pc:sldMk cId="2109923788" sldId="1150"/>
            <ac:spMk id="8" creationId="{9DB405BB-47C0-9E06-CE78-6EAEB0512E14}"/>
          </ac:spMkLst>
        </pc:spChg>
        <pc:grpChg chg="add mod">
          <ac:chgData name="범수 김" userId="863329ffd88cf9fc" providerId="LiveId" clId="{F4651124-CC6B-4BB0-829F-B6D6E1017715}" dt="2023-11-07T12:44:51.066" v="2829" actId="1076"/>
          <ac:grpSpMkLst>
            <pc:docMk/>
            <pc:sldMk cId="2109923788" sldId="1150"/>
            <ac:grpSpMk id="4" creationId="{AA3E8188-88DE-C8A6-5951-7F79C98C1DB8}"/>
          </ac:grpSpMkLst>
        </pc:grpChg>
        <pc:grpChg chg="add mod">
          <ac:chgData name="범수 김" userId="863329ffd88cf9fc" providerId="LiveId" clId="{F4651124-CC6B-4BB0-829F-B6D6E1017715}" dt="2023-11-07T12:45:12.499" v="2856" actId="1076"/>
          <ac:grpSpMkLst>
            <pc:docMk/>
            <pc:sldMk cId="2109923788" sldId="1150"/>
            <ac:grpSpMk id="9" creationId="{7BD034CD-C93D-2C16-E656-A66CF9923A12}"/>
          </ac:grpSpMkLst>
        </pc:grpChg>
        <pc:picChg chg="add mod">
          <ac:chgData name="범수 김" userId="863329ffd88cf9fc" providerId="LiveId" clId="{F4651124-CC6B-4BB0-829F-B6D6E1017715}" dt="2023-11-07T12:44:37.714" v="2825" actId="164"/>
          <ac:picMkLst>
            <pc:docMk/>
            <pc:sldMk cId="2109923788" sldId="1150"/>
            <ac:picMk id="3" creationId="{ADE3A849-9D9D-DD10-0446-85B91EB42B62}"/>
          </ac:picMkLst>
        </pc:picChg>
        <pc:picChg chg="add mod">
          <ac:chgData name="범수 김" userId="863329ffd88cf9fc" providerId="LiveId" clId="{F4651124-CC6B-4BB0-829F-B6D6E1017715}" dt="2023-11-07T12:45:05.997" v="2834" actId="208"/>
          <ac:picMkLst>
            <pc:docMk/>
            <pc:sldMk cId="2109923788" sldId="1150"/>
            <ac:picMk id="6" creationId="{12F133A1-C299-23D9-2AFC-133BAE6376A3}"/>
          </ac:picMkLst>
        </pc:picChg>
      </pc:sldChg>
      <pc:sldChg chg="addSp delSp modSp add del mod">
        <pc:chgData name="범수 김" userId="863329ffd88cf9fc" providerId="LiveId" clId="{F4651124-CC6B-4BB0-829F-B6D6E1017715}" dt="2023-11-07T12:45:56.160" v="2967" actId="47"/>
        <pc:sldMkLst>
          <pc:docMk/>
          <pc:sldMk cId="417881858" sldId="1151"/>
        </pc:sldMkLst>
        <pc:spChg chg="add mod">
          <ac:chgData name="범수 김" userId="863329ffd88cf9fc" providerId="LiveId" clId="{F4651124-CC6B-4BB0-829F-B6D6E1017715}" dt="2023-11-07T12:45:34.139" v="2961" actId="20577"/>
          <ac:spMkLst>
            <pc:docMk/>
            <pc:sldMk cId="417881858" sldId="1151"/>
            <ac:spMk id="2" creationId="{6A84FE89-9F29-3E24-087B-A704447181E6}"/>
          </ac:spMkLst>
        </pc:spChg>
        <pc:grpChg chg="del">
          <ac:chgData name="범수 김" userId="863329ffd88cf9fc" providerId="LiveId" clId="{F4651124-CC6B-4BB0-829F-B6D6E1017715}" dt="2023-11-07T12:45:20.031" v="2859" actId="478"/>
          <ac:grpSpMkLst>
            <pc:docMk/>
            <pc:sldMk cId="417881858" sldId="1151"/>
            <ac:grpSpMk id="4" creationId="{AA3E8188-88DE-C8A6-5951-7F79C98C1DB8}"/>
          </ac:grpSpMkLst>
        </pc:grpChg>
        <pc:grpChg chg="del">
          <ac:chgData name="범수 김" userId="863329ffd88cf9fc" providerId="LiveId" clId="{F4651124-CC6B-4BB0-829F-B6D6E1017715}" dt="2023-11-07T12:45:19.783" v="2858" actId="478"/>
          <ac:grpSpMkLst>
            <pc:docMk/>
            <pc:sldMk cId="417881858" sldId="1151"/>
            <ac:grpSpMk id="9" creationId="{7BD034CD-C93D-2C16-E656-A66CF9923A12}"/>
          </ac:grpSpMkLst>
        </pc:grpChg>
      </pc:sldChg>
      <pc:sldChg chg="add">
        <pc:chgData name="범수 김" userId="863329ffd88cf9fc" providerId="LiveId" clId="{F4651124-CC6B-4BB0-829F-B6D6E1017715}" dt="2023-11-07T12:51:58.992" v="3041"/>
        <pc:sldMkLst>
          <pc:docMk/>
          <pc:sldMk cId="3960345811" sldId="1151"/>
        </pc:sldMkLst>
      </pc:sldChg>
    </pc:docChg>
  </pc:docChgLst>
  <pc:docChgLst>
    <pc:chgData name="김 범수" userId="863329ffd88cf9fc" providerId="LiveId" clId="{1D8223AE-E26F-441B-A1AE-D75775B5685A}"/>
    <pc:docChg chg="custSel addSld delSld modSld">
      <pc:chgData name="김 범수" userId="863329ffd88cf9fc" providerId="LiveId" clId="{1D8223AE-E26F-441B-A1AE-D75775B5685A}" dt="2023-09-12T07:30:46.329" v="1753" actId="20577"/>
      <pc:docMkLst>
        <pc:docMk/>
      </pc:docMkLst>
      <pc:sldChg chg="modSp mod">
        <pc:chgData name="김 범수" userId="863329ffd88cf9fc" providerId="LiveId" clId="{1D8223AE-E26F-441B-A1AE-D75775B5685A}" dt="2023-09-12T07:18:02.466" v="44" actId="20577"/>
        <pc:sldMkLst>
          <pc:docMk/>
          <pc:sldMk cId="18273226" sldId="735"/>
        </pc:sldMkLst>
        <pc:spChg chg="mod">
          <ac:chgData name="김 범수" userId="863329ffd88cf9fc" providerId="LiveId" clId="{1D8223AE-E26F-441B-A1AE-D75775B5685A}" dt="2023-09-12T07:18:02.466" v="44" actId="20577"/>
          <ac:spMkLst>
            <pc:docMk/>
            <pc:sldMk cId="18273226" sldId="735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27:50.904" v="1388" actId="20577"/>
        <pc:sldMkLst>
          <pc:docMk/>
          <pc:sldMk cId="1782437014" sldId="736"/>
        </pc:sldMkLst>
        <pc:spChg chg="mod">
          <ac:chgData name="김 범수" userId="863329ffd88cf9fc" providerId="LiveId" clId="{1D8223AE-E26F-441B-A1AE-D75775B5685A}" dt="2023-09-12T07:27:50.904" v="1388" actId="20577"/>
          <ac:spMkLst>
            <pc:docMk/>
            <pc:sldMk cId="1782437014" sldId="73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19:07.633" v="343" actId="20577"/>
        <pc:sldMkLst>
          <pc:docMk/>
          <pc:sldMk cId="3798186009" sldId="737"/>
        </pc:sldMkLst>
        <pc:spChg chg="mod">
          <ac:chgData name="김 범수" userId="863329ffd88cf9fc" providerId="LiveId" clId="{1D8223AE-E26F-441B-A1AE-D75775B5685A}" dt="2023-09-12T07:19:07.633" v="343" actId="20577"/>
          <ac:spMkLst>
            <pc:docMk/>
            <pc:sldMk cId="3798186009" sldId="737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20:04.873" v="557" actId="20577"/>
        <pc:sldMkLst>
          <pc:docMk/>
          <pc:sldMk cId="3511526068" sldId="738"/>
        </pc:sldMkLst>
        <pc:spChg chg="mod">
          <ac:chgData name="김 범수" userId="863329ffd88cf9fc" providerId="LiveId" clId="{1D8223AE-E26F-441B-A1AE-D75775B5685A}" dt="2023-09-12T07:20:04.873" v="557" actId="20577"/>
          <ac:spMkLst>
            <pc:docMk/>
            <pc:sldMk cId="3511526068" sldId="738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19:34.922" v="382" actId="20577"/>
        <pc:sldMkLst>
          <pc:docMk/>
          <pc:sldMk cId="1804156044" sldId="739"/>
        </pc:sldMkLst>
        <pc:spChg chg="mod">
          <ac:chgData name="김 범수" userId="863329ffd88cf9fc" providerId="LiveId" clId="{1D8223AE-E26F-441B-A1AE-D75775B5685A}" dt="2023-09-12T07:19:34.922" v="382" actId="20577"/>
          <ac:spMkLst>
            <pc:docMk/>
            <pc:sldMk cId="1804156044" sldId="739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23:48.134" v="928" actId="20577"/>
        <pc:sldMkLst>
          <pc:docMk/>
          <pc:sldMk cId="1373651017" sldId="740"/>
        </pc:sldMkLst>
        <pc:spChg chg="mod">
          <ac:chgData name="김 범수" userId="863329ffd88cf9fc" providerId="LiveId" clId="{1D8223AE-E26F-441B-A1AE-D75775B5685A}" dt="2023-09-12T07:23:48.134" v="928" actId="20577"/>
          <ac:spMkLst>
            <pc:docMk/>
            <pc:sldMk cId="1373651017" sldId="740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24:54.397" v="1380" actId="20577"/>
        <pc:sldMkLst>
          <pc:docMk/>
          <pc:sldMk cId="2029542286" sldId="741"/>
        </pc:sldMkLst>
        <pc:spChg chg="mod">
          <ac:chgData name="김 범수" userId="863329ffd88cf9fc" providerId="LiveId" clId="{1D8223AE-E26F-441B-A1AE-D75775B5685A}" dt="2023-09-12T07:24:54.397" v="1380" actId="20577"/>
          <ac:spMkLst>
            <pc:docMk/>
            <pc:sldMk cId="2029542286" sldId="741"/>
            <ac:spMk id="2" creationId="{F3A47224-EBC0-D62B-8184-B05C9ED28EA6}"/>
          </ac:spMkLst>
        </pc:spChg>
      </pc:sldChg>
      <pc:sldChg chg="add del">
        <pc:chgData name="김 범수" userId="863329ffd88cf9fc" providerId="LiveId" clId="{1D8223AE-E26F-441B-A1AE-D75775B5685A}" dt="2023-09-12T07:28:21.117" v="1390" actId="47"/>
        <pc:sldMkLst>
          <pc:docMk/>
          <pc:sldMk cId="1040458954" sldId="742"/>
        </pc:sldMkLst>
      </pc:sldChg>
      <pc:sldChg chg="modSp add mod">
        <pc:chgData name="김 범수" userId="863329ffd88cf9fc" providerId="LiveId" clId="{1D8223AE-E26F-441B-A1AE-D75775B5685A}" dt="2023-09-12T07:28:57.873" v="1680" actId="20577"/>
        <pc:sldMkLst>
          <pc:docMk/>
          <pc:sldMk cId="3634608176" sldId="742"/>
        </pc:sldMkLst>
        <pc:spChg chg="mod">
          <ac:chgData name="김 범수" userId="863329ffd88cf9fc" providerId="LiveId" clId="{1D8223AE-E26F-441B-A1AE-D75775B5685A}" dt="2023-09-12T07:28:57.873" v="1680" actId="20577"/>
          <ac:spMkLst>
            <pc:docMk/>
            <pc:sldMk cId="3634608176" sldId="742"/>
            <ac:spMk id="2" creationId="{F3A47224-EBC0-D62B-8184-B05C9ED28EA6}"/>
          </ac:spMkLst>
        </pc:spChg>
      </pc:sldChg>
      <pc:sldChg chg="modSp add mod">
        <pc:chgData name="김 범수" userId="863329ffd88cf9fc" providerId="LiveId" clId="{1D8223AE-E26F-441B-A1AE-D75775B5685A}" dt="2023-09-12T07:30:20.011" v="1698" actId="20577"/>
        <pc:sldMkLst>
          <pc:docMk/>
          <pc:sldMk cId="1428516364" sldId="743"/>
        </pc:sldMkLst>
        <pc:spChg chg="mod">
          <ac:chgData name="김 범수" userId="863329ffd88cf9fc" providerId="LiveId" clId="{1D8223AE-E26F-441B-A1AE-D75775B5685A}" dt="2023-09-12T07:30:20.011" v="1698" actId="20577"/>
          <ac:spMkLst>
            <pc:docMk/>
            <pc:sldMk cId="1428516364" sldId="743"/>
            <ac:spMk id="6" creationId="{8052232D-6EE7-1554-575E-69155D0D4015}"/>
          </ac:spMkLst>
        </pc:spChg>
      </pc:sldChg>
      <pc:sldChg chg="modSp add mod">
        <pc:chgData name="김 범수" userId="863329ffd88cf9fc" providerId="LiveId" clId="{1D8223AE-E26F-441B-A1AE-D75775B5685A}" dt="2023-09-12T07:30:46.329" v="1753" actId="20577"/>
        <pc:sldMkLst>
          <pc:docMk/>
          <pc:sldMk cId="1614024155" sldId="744"/>
        </pc:sldMkLst>
        <pc:spChg chg="mod">
          <ac:chgData name="김 범수" userId="863329ffd88cf9fc" providerId="LiveId" clId="{1D8223AE-E26F-441B-A1AE-D75775B5685A}" dt="2023-09-12T07:30:46.329" v="1753" actId="20577"/>
          <ac:spMkLst>
            <pc:docMk/>
            <pc:sldMk cId="1614024155" sldId="744"/>
            <ac:spMk id="2" creationId="{F3A47224-EBC0-D62B-8184-B05C9ED28EA6}"/>
          </ac:spMkLst>
        </pc:spChg>
      </pc:sldChg>
    </pc:docChg>
  </pc:docChgLst>
  <pc:docChgLst>
    <pc:chgData name="김 범수" userId="863329ffd88cf9fc" providerId="LiveId" clId="{3326BAE5-B95C-41AC-96E5-BE09A3AC76FF}"/>
    <pc:docChg chg="undo custSel addSld delSld modSld sldOrd">
      <pc:chgData name="김 범수" userId="863329ffd88cf9fc" providerId="LiveId" clId="{3326BAE5-B95C-41AC-96E5-BE09A3AC76FF}" dt="2023-09-03T13:06:44.022" v="27087" actId="20577"/>
      <pc:docMkLst>
        <pc:docMk/>
      </pc:docMkLst>
      <pc:sldChg chg="modSp mod">
        <pc:chgData name="김 범수" userId="863329ffd88cf9fc" providerId="LiveId" clId="{3326BAE5-B95C-41AC-96E5-BE09A3AC76FF}" dt="2023-09-03T13:06:44.022" v="27087" actId="20577"/>
        <pc:sldMkLst>
          <pc:docMk/>
          <pc:sldMk cId="3506630620" sldId="256"/>
        </pc:sldMkLst>
        <pc:spChg chg="mod">
          <ac:chgData name="김 범수" userId="863329ffd88cf9fc" providerId="LiveId" clId="{3326BAE5-B95C-41AC-96E5-BE09A3AC76FF}" dt="2023-09-03T13:06:44.022" v="27087" actId="20577"/>
          <ac:spMkLst>
            <pc:docMk/>
            <pc:sldMk cId="3506630620" sldId="256"/>
            <ac:spMk id="4" creationId="{856293EB-5C7D-1C2B-B854-87967C82E66B}"/>
          </ac:spMkLst>
        </pc:spChg>
      </pc:sldChg>
      <pc:sldChg chg="modSp mod">
        <pc:chgData name="김 범수" userId="863329ffd88cf9fc" providerId="LiveId" clId="{3326BAE5-B95C-41AC-96E5-BE09A3AC76FF}" dt="2023-09-03T02:33:01.663" v="5183" actId="207"/>
        <pc:sldMkLst>
          <pc:docMk/>
          <pc:sldMk cId="1062401586" sldId="363"/>
        </pc:sldMkLst>
        <pc:spChg chg="mod">
          <ac:chgData name="김 범수" userId="863329ffd88cf9fc" providerId="LiveId" clId="{3326BAE5-B95C-41AC-96E5-BE09A3AC76FF}" dt="2023-09-03T02:33:01.663" v="5183" actId="207"/>
          <ac:spMkLst>
            <pc:docMk/>
            <pc:sldMk cId="1062401586" sldId="363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8-31T12:48:30.223" v="27" actId="20577"/>
        <pc:sldMkLst>
          <pc:docMk/>
          <pc:sldMk cId="2043585302" sldId="368"/>
        </pc:sldMkLst>
        <pc:spChg chg="mod">
          <ac:chgData name="김 범수" userId="863329ffd88cf9fc" providerId="LiveId" clId="{3326BAE5-B95C-41AC-96E5-BE09A3AC76FF}" dt="2023-08-31T12:48:30.223" v="27" actId="20577"/>
          <ac:spMkLst>
            <pc:docMk/>
            <pc:sldMk cId="2043585302" sldId="36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8-31T12:52:26.591" v="1170" actId="20577"/>
        <pc:sldMkLst>
          <pc:docMk/>
          <pc:sldMk cId="712157042" sldId="369"/>
        </pc:sldMkLst>
        <pc:spChg chg="mod">
          <ac:chgData name="김 범수" userId="863329ffd88cf9fc" providerId="LiveId" clId="{3326BAE5-B95C-41AC-96E5-BE09A3AC76FF}" dt="2023-08-31T12:52:26.591" v="1170" actId="20577"/>
          <ac:spMkLst>
            <pc:docMk/>
            <pc:sldMk cId="712157042" sldId="369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8-31T12:50:06.382" v="536" actId="164"/>
          <ac:spMkLst>
            <pc:docMk/>
            <pc:sldMk cId="712157042" sldId="369"/>
            <ac:spMk id="9" creationId="{87BAD2D8-571E-86DB-B76E-9B45DB305534}"/>
          </ac:spMkLst>
        </pc:spChg>
        <pc:grpChg chg="del">
          <ac:chgData name="김 범수" userId="863329ffd88cf9fc" providerId="LiveId" clId="{3326BAE5-B95C-41AC-96E5-BE09A3AC76FF}" dt="2023-08-31T12:48:35.396" v="29" actId="478"/>
          <ac:grpSpMkLst>
            <pc:docMk/>
            <pc:sldMk cId="712157042" sldId="369"/>
            <ac:grpSpMk id="6" creationId="{B481DBB3-F380-F123-1AFA-0052599E5333}"/>
          </ac:grpSpMkLst>
        </pc:grpChg>
        <pc:grpChg chg="add mod">
          <ac:chgData name="김 범수" userId="863329ffd88cf9fc" providerId="LiveId" clId="{3326BAE5-B95C-41AC-96E5-BE09A3AC76FF}" dt="2023-08-31T12:50:08.223" v="537" actId="1076"/>
          <ac:grpSpMkLst>
            <pc:docMk/>
            <pc:sldMk cId="712157042" sldId="369"/>
            <ac:grpSpMk id="10" creationId="{184F4948-144E-6EAD-5502-27CBBF70EF06}"/>
          </ac:grpSpMkLst>
        </pc:grpChg>
        <pc:picChg chg="add del mod">
          <ac:chgData name="김 범수" userId="863329ffd88cf9fc" providerId="LiveId" clId="{3326BAE5-B95C-41AC-96E5-BE09A3AC76FF}" dt="2023-08-31T12:49:53.414" v="529" actId="478"/>
          <ac:picMkLst>
            <pc:docMk/>
            <pc:sldMk cId="712157042" sldId="369"/>
            <ac:picMk id="7" creationId="{0CD22D25-91F0-2061-2224-429B350642F9}"/>
          </ac:picMkLst>
        </pc:picChg>
        <pc:picChg chg="add mod">
          <ac:chgData name="김 범수" userId="863329ffd88cf9fc" providerId="LiveId" clId="{3326BAE5-B95C-41AC-96E5-BE09A3AC76FF}" dt="2023-08-31T12:50:06.382" v="536" actId="164"/>
          <ac:picMkLst>
            <pc:docMk/>
            <pc:sldMk cId="712157042" sldId="369"/>
            <ac:picMk id="8" creationId="{C2805552-D443-5CC4-9E02-3ED06E8767B8}"/>
          </ac:picMkLst>
        </pc:picChg>
      </pc:sldChg>
      <pc:sldChg chg="addSp delSp modSp add mod">
        <pc:chgData name="김 범수" userId="863329ffd88cf9fc" providerId="LiveId" clId="{3326BAE5-B95C-41AC-96E5-BE09A3AC76FF}" dt="2023-08-31T12:53:15.032" v="1273" actId="20577"/>
        <pc:sldMkLst>
          <pc:docMk/>
          <pc:sldMk cId="2136988147" sldId="370"/>
        </pc:sldMkLst>
        <pc:spChg chg="mod">
          <ac:chgData name="김 범수" userId="863329ffd88cf9fc" providerId="LiveId" clId="{3326BAE5-B95C-41AC-96E5-BE09A3AC76FF}" dt="2023-08-31T12:53:15.032" v="1273" actId="20577"/>
          <ac:spMkLst>
            <pc:docMk/>
            <pc:sldMk cId="2136988147" sldId="370"/>
            <ac:spMk id="2" creationId="{D05D1FF7-26AC-6D1F-9C88-04803B2CBBEA}"/>
          </ac:spMkLst>
        </pc:spChg>
        <pc:grpChg chg="mod">
          <ac:chgData name="김 범수" userId="863329ffd88cf9fc" providerId="LiveId" clId="{3326BAE5-B95C-41AC-96E5-BE09A3AC76FF}" dt="2023-08-31T12:51:59.842" v="1137" actId="1076"/>
          <ac:grpSpMkLst>
            <pc:docMk/>
            <pc:sldMk cId="2136988147" sldId="370"/>
            <ac:grpSpMk id="10" creationId="{184F4948-144E-6EAD-5502-27CBBF70EF06}"/>
          </ac:grpSpMkLst>
        </pc:grpChg>
        <pc:picChg chg="add del mod">
          <ac:chgData name="김 범수" userId="863329ffd88cf9fc" providerId="LiveId" clId="{3326BAE5-B95C-41AC-96E5-BE09A3AC76FF}" dt="2023-08-31T12:51:38.373" v="1076" actId="478"/>
          <ac:picMkLst>
            <pc:docMk/>
            <pc:sldMk cId="2136988147" sldId="370"/>
            <ac:picMk id="4" creationId="{C19F705D-B11E-BA5F-1178-B654F275E3C1}"/>
          </ac:picMkLst>
        </pc:picChg>
      </pc:sldChg>
      <pc:sldChg chg="addSp delSp modSp add mod">
        <pc:chgData name="김 범수" userId="863329ffd88cf9fc" providerId="LiveId" clId="{3326BAE5-B95C-41AC-96E5-BE09A3AC76FF}" dt="2023-08-31T12:55:08.994" v="1643" actId="20577"/>
        <pc:sldMkLst>
          <pc:docMk/>
          <pc:sldMk cId="597587955" sldId="371"/>
        </pc:sldMkLst>
        <pc:spChg chg="mod">
          <ac:chgData name="김 범수" userId="863329ffd88cf9fc" providerId="LiveId" clId="{3326BAE5-B95C-41AC-96E5-BE09A3AC76FF}" dt="2023-08-31T12:55:08.994" v="1643" actId="20577"/>
          <ac:spMkLst>
            <pc:docMk/>
            <pc:sldMk cId="597587955" sldId="371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8-31T12:51:50.010" v="1080" actId="164"/>
          <ac:spMkLst>
            <pc:docMk/>
            <pc:sldMk cId="597587955" sldId="371"/>
            <ac:spMk id="3" creationId="{1422FCBA-5792-BDF7-3345-0A2C12600488}"/>
          </ac:spMkLst>
        </pc:spChg>
        <pc:spChg chg="add mod">
          <ac:chgData name="김 범수" userId="863329ffd88cf9fc" providerId="LiveId" clId="{3326BAE5-B95C-41AC-96E5-BE09A3AC76FF}" dt="2023-08-31T12:53:56.118" v="1283" actId="164"/>
          <ac:spMkLst>
            <pc:docMk/>
            <pc:sldMk cId="597587955" sldId="371"/>
            <ac:spMk id="11" creationId="{B94F54B6-F2F1-BB45-DC63-1166A6C8591E}"/>
          </ac:spMkLst>
        </pc:spChg>
        <pc:grpChg chg="add del mod">
          <ac:chgData name="김 범수" userId="863329ffd88cf9fc" providerId="LiveId" clId="{3326BAE5-B95C-41AC-96E5-BE09A3AC76FF}" dt="2023-08-31T12:53:41.036" v="1275" actId="478"/>
          <ac:grpSpMkLst>
            <pc:docMk/>
            <pc:sldMk cId="597587955" sldId="371"/>
            <ac:grpSpMk id="5" creationId="{CE45DAD2-3293-1AD2-8F17-83C186F35B19}"/>
          </ac:grpSpMkLst>
        </pc:grpChg>
        <pc:grpChg chg="del">
          <ac:chgData name="김 범수" userId="863329ffd88cf9fc" providerId="LiveId" clId="{3326BAE5-B95C-41AC-96E5-BE09A3AC76FF}" dt="2023-08-31T12:51:32.506" v="1072" actId="478"/>
          <ac:grpSpMkLst>
            <pc:docMk/>
            <pc:sldMk cId="597587955" sldId="371"/>
            <ac:grpSpMk id="10" creationId="{184F4948-144E-6EAD-5502-27CBBF70EF06}"/>
          </ac:grpSpMkLst>
        </pc:grpChg>
        <pc:grpChg chg="add mod">
          <ac:chgData name="김 범수" userId="863329ffd88cf9fc" providerId="LiveId" clId="{3326BAE5-B95C-41AC-96E5-BE09A3AC76FF}" dt="2023-08-31T12:53:56.118" v="1283" actId="164"/>
          <ac:grpSpMkLst>
            <pc:docMk/>
            <pc:sldMk cId="597587955" sldId="371"/>
            <ac:grpSpMk id="12" creationId="{AAEDE92E-BE7E-CE33-46D1-B1D2978A8469}"/>
          </ac:grpSpMkLst>
        </pc:grpChg>
        <pc:picChg chg="mod">
          <ac:chgData name="김 범수" userId="863329ffd88cf9fc" providerId="LiveId" clId="{3326BAE5-B95C-41AC-96E5-BE09A3AC76FF}" dt="2023-08-31T12:51:50.010" v="1080" actId="164"/>
          <ac:picMkLst>
            <pc:docMk/>
            <pc:sldMk cId="597587955" sldId="371"/>
            <ac:picMk id="4" creationId="{C19F705D-B11E-BA5F-1178-B654F275E3C1}"/>
          </ac:picMkLst>
        </pc:picChg>
        <pc:picChg chg="add mod">
          <ac:chgData name="김 범수" userId="863329ffd88cf9fc" providerId="LiveId" clId="{3326BAE5-B95C-41AC-96E5-BE09A3AC76FF}" dt="2023-08-31T12:53:56.118" v="1283" actId="164"/>
          <ac:picMkLst>
            <pc:docMk/>
            <pc:sldMk cId="597587955" sldId="371"/>
            <ac:picMk id="7" creationId="{ADA69396-E407-DC64-8F46-5CADA552FC22}"/>
          </ac:picMkLst>
        </pc:picChg>
      </pc:sldChg>
      <pc:sldChg chg="addSp delSp modSp add mod">
        <pc:chgData name="김 범수" userId="863329ffd88cf9fc" providerId="LiveId" clId="{3326BAE5-B95C-41AC-96E5-BE09A3AC76FF}" dt="2023-08-31T12:55:28.820" v="1716" actId="1076"/>
        <pc:sldMkLst>
          <pc:docMk/>
          <pc:sldMk cId="3742879609" sldId="372"/>
        </pc:sldMkLst>
        <pc:spChg chg="mod">
          <ac:chgData name="김 범수" userId="863329ffd88cf9fc" providerId="LiveId" clId="{3326BAE5-B95C-41AC-96E5-BE09A3AC76FF}" dt="2023-08-31T12:55:20.926" v="1710" actId="20577"/>
          <ac:spMkLst>
            <pc:docMk/>
            <pc:sldMk cId="3742879609" sldId="372"/>
            <ac:spMk id="2" creationId="{D05D1FF7-26AC-6D1F-9C88-04803B2CBBEA}"/>
          </ac:spMkLst>
        </pc:spChg>
        <pc:spChg chg="del topLvl">
          <ac:chgData name="김 범수" userId="863329ffd88cf9fc" providerId="LiveId" clId="{3326BAE5-B95C-41AC-96E5-BE09A3AC76FF}" dt="2023-08-31T12:55:26.018" v="1712" actId="478"/>
          <ac:spMkLst>
            <pc:docMk/>
            <pc:sldMk cId="3742879609" sldId="372"/>
            <ac:spMk id="11" creationId="{B94F54B6-F2F1-BB45-DC63-1166A6C8591E}"/>
          </ac:spMkLst>
        </pc:spChg>
        <pc:grpChg chg="del">
          <ac:chgData name="김 범수" userId="863329ffd88cf9fc" providerId="LiveId" clId="{3326BAE5-B95C-41AC-96E5-BE09A3AC76FF}" dt="2023-08-31T12:55:24.486" v="1711" actId="478"/>
          <ac:grpSpMkLst>
            <pc:docMk/>
            <pc:sldMk cId="3742879609" sldId="372"/>
            <ac:grpSpMk id="12" creationId="{AAEDE92E-BE7E-CE33-46D1-B1D2978A8469}"/>
          </ac:grpSpMkLst>
        </pc:grpChg>
        <pc:picChg chg="add mod">
          <ac:chgData name="김 범수" userId="863329ffd88cf9fc" providerId="LiveId" clId="{3326BAE5-B95C-41AC-96E5-BE09A3AC76FF}" dt="2023-08-31T12:55:28.820" v="1716" actId="1076"/>
          <ac:picMkLst>
            <pc:docMk/>
            <pc:sldMk cId="3742879609" sldId="372"/>
            <ac:picMk id="4" creationId="{DBECEE9E-FD12-7493-42D6-ED66FCB84B57}"/>
          </ac:picMkLst>
        </pc:picChg>
        <pc:picChg chg="del topLvl">
          <ac:chgData name="김 범수" userId="863329ffd88cf9fc" providerId="LiveId" clId="{3326BAE5-B95C-41AC-96E5-BE09A3AC76FF}" dt="2023-08-31T12:55:24.486" v="1711" actId="478"/>
          <ac:picMkLst>
            <pc:docMk/>
            <pc:sldMk cId="3742879609" sldId="372"/>
            <ac:picMk id="7" creationId="{ADA69396-E407-DC64-8F46-5CADA552FC22}"/>
          </ac:picMkLst>
        </pc:picChg>
      </pc:sldChg>
      <pc:sldChg chg="modSp add mod">
        <pc:chgData name="김 범수" userId="863329ffd88cf9fc" providerId="LiveId" clId="{3326BAE5-B95C-41AC-96E5-BE09A3AC76FF}" dt="2023-08-31T12:56:24.118" v="1783" actId="20577"/>
        <pc:sldMkLst>
          <pc:docMk/>
          <pc:sldMk cId="920543979" sldId="373"/>
        </pc:sldMkLst>
        <pc:spChg chg="mod">
          <ac:chgData name="김 범수" userId="863329ffd88cf9fc" providerId="LiveId" clId="{3326BAE5-B95C-41AC-96E5-BE09A3AC76FF}" dt="2023-08-31T12:56:24.118" v="1783" actId="20577"/>
          <ac:spMkLst>
            <pc:docMk/>
            <pc:sldMk cId="920543979" sldId="373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8-31T12:57:18.155" v="2075" actId="20577"/>
        <pc:sldMkLst>
          <pc:docMk/>
          <pc:sldMk cId="4247995850" sldId="374"/>
        </pc:sldMkLst>
        <pc:spChg chg="mod">
          <ac:chgData name="김 범수" userId="863329ffd88cf9fc" providerId="LiveId" clId="{3326BAE5-B95C-41AC-96E5-BE09A3AC76FF}" dt="2023-08-31T12:57:18.155" v="2075" actId="20577"/>
          <ac:spMkLst>
            <pc:docMk/>
            <pc:sldMk cId="4247995850" sldId="374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9-03T02:09:19.111" v="2087" actId="20577"/>
        <pc:sldMkLst>
          <pc:docMk/>
          <pc:sldMk cId="2934649460" sldId="381"/>
        </pc:sldMkLst>
        <pc:spChg chg="mod">
          <ac:chgData name="김 범수" userId="863329ffd88cf9fc" providerId="LiveId" clId="{3326BAE5-B95C-41AC-96E5-BE09A3AC76FF}" dt="2023-09-03T02:09:19.111" v="2087" actId="20577"/>
          <ac:spMkLst>
            <pc:docMk/>
            <pc:sldMk cId="2934649460" sldId="381"/>
            <ac:spMk id="2" creationId="{D05D1FF7-26AC-6D1F-9C88-04803B2CBBEA}"/>
          </ac:spMkLst>
        </pc:spChg>
      </pc:sldChg>
      <pc:sldChg chg="modSp mod">
        <pc:chgData name="김 범수" userId="863329ffd88cf9fc" providerId="LiveId" clId="{3326BAE5-B95C-41AC-96E5-BE09A3AC76FF}" dt="2023-09-03T02:10:00.575" v="2136" actId="20577"/>
        <pc:sldMkLst>
          <pc:docMk/>
          <pc:sldMk cId="4048657483" sldId="388"/>
        </pc:sldMkLst>
        <pc:spChg chg="mod">
          <ac:chgData name="김 범수" userId="863329ffd88cf9fc" providerId="LiveId" clId="{3326BAE5-B95C-41AC-96E5-BE09A3AC76FF}" dt="2023-09-03T02:10:00.575" v="2136" actId="20577"/>
          <ac:spMkLst>
            <pc:docMk/>
            <pc:sldMk cId="4048657483" sldId="388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10:30.665" v="2211" actId="20577"/>
        <pc:sldMkLst>
          <pc:docMk/>
          <pc:sldMk cId="3727517084" sldId="393"/>
        </pc:sldMkLst>
        <pc:spChg chg="mod">
          <ac:chgData name="김 범수" userId="863329ffd88cf9fc" providerId="LiveId" clId="{3326BAE5-B95C-41AC-96E5-BE09A3AC76FF}" dt="2023-09-03T02:10:30.665" v="2211" actId="20577"/>
          <ac:spMkLst>
            <pc:docMk/>
            <pc:sldMk cId="3727517084" sldId="393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14:46.561" v="2732" actId="20577"/>
        <pc:sldMkLst>
          <pc:docMk/>
          <pc:sldMk cId="745666488" sldId="394"/>
        </pc:sldMkLst>
        <pc:spChg chg="mod">
          <ac:chgData name="김 범수" userId="863329ffd88cf9fc" providerId="LiveId" clId="{3326BAE5-B95C-41AC-96E5-BE09A3AC76FF}" dt="2023-09-03T02:14:46.561" v="2732" actId="20577"/>
          <ac:spMkLst>
            <pc:docMk/>
            <pc:sldMk cId="745666488" sldId="394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2:10:37.255" v="2213" actId="478"/>
          <ac:grpSpMkLst>
            <pc:docMk/>
            <pc:sldMk cId="745666488" sldId="394"/>
            <ac:grpSpMk id="9" creationId="{1A61ADF2-382E-C492-AE06-A63778F87538}"/>
          </ac:grpSpMkLst>
        </pc:grpChg>
      </pc:sldChg>
      <pc:sldChg chg="addSp modSp add del mod ord">
        <pc:chgData name="김 범수" userId="863329ffd88cf9fc" providerId="LiveId" clId="{3326BAE5-B95C-41AC-96E5-BE09A3AC76FF}" dt="2023-09-03T02:15:48.080" v="2796" actId="47"/>
        <pc:sldMkLst>
          <pc:docMk/>
          <pc:sldMk cId="821132528" sldId="395"/>
        </pc:sldMkLst>
        <pc:spChg chg="mod">
          <ac:chgData name="김 범수" userId="863329ffd88cf9fc" providerId="LiveId" clId="{3326BAE5-B95C-41AC-96E5-BE09A3AC76FF}" dt="2023-09-03T02:15:07.421" v="2782" actId="20577"/>
          <ac:spMkLst>
            <pc:docMk/>
            <pc:sldMk cId="821132528" sldId="395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15:37.905" v="2789" actId="164"/>
          <ac:spMkLst>
            <pc:docMk/>
            <pc:sldMk cId="821132528" sldId="395"/>
            <ac:spMk id="5" creationId="{B0B4D016-8795-1534-9AEF-92E84C8A04E5}"/>
          </ac:spMkLst>
        </pc:spChg>
        <pc:grpChg chg="add mod">
          <ac:chgData name="김 범수" userId="863329ffd88cf9fc" providerId="LiveId" clId="{3326BAE5-B95C-41AC-96E5-BE09A3AC76FF}" dt="2023-09-03T02:15:39.282" v="2790" actId="1076"/>
          <ac:grpSpMkLst>
            <pc:docMk/>
            <pc:sldMk cId="821132528" sldId="395"/>
            <ac:grpSpMk id="6" creationId="{FFCBE21D-DCDA-0D1A-E22B-22C51950899C}"/>
          </ac:grpSpMkLst>
        </pc:grpChg>
        <pc:picChg chg="add mod">
          <ac:chgData name="김 범수" userId="863329ffd88cf9fc" providerId="LiveId" clId="{3326BAE5-B95C-41AC-96E5-BE09A3AC76FF}" dt="2023-09-03T02:15:37.905" v="2789" actId="164"/>
          <ac:picMkLst>
            <pc:docMk/>
            <pc:sldMk cId="821132528" sldId="395"/>
            <ac:picMk id="4" creationId="{96B27A6C-71EF-96EC-A518-BFF54EB2CC43}"/>
          </ac:picMkLst>
        </pc:picChg>
      </pc:sldChg>
      <pc:sldChg chg="modSp add mod">
        <pc:chgData name="김 범수" userId="863329ffd88cf9fc" providerId="LiveId" clId="{3326BAE5-B95C-41AC-96E5-BE09A3AC76FF}" dt="2023-09-03T02:15:42.509" v="2792" actId="1076"/>
        <pc:sldMkLst>
          <pc:docMk/>
          <pc:sldMk cId="217735380" sldId="396"/>
        </pc:sldMkLst>
        <pc:grpChg chg="mod">
          <ac:chgData name="김 범수" userId="863329ffd88cf9fc" providerId="LiveId" clId="{3326BAE5-B95C-41AC-96E5-BE09A3AC76FF}" dt="2023-09-03T02:15:42.509" v="2792" actId="1076"/>
          <ac:grpSpMkLst>
            <pc:docMk/>
            <pc:sldMk cId="217735380" sldId="396"/>
            <ac:grpSpMk id="6" creationId="{FFCBE21D-DCDA-0D1A-E22B-22C51950899C}"/>
          </ac:grpSpMkLst>
        </pc:grpChg>
      </pc:sldChg>
      <pc:sldChg chg="modSp add mod">
        <pc:chgData name="김 범수" userId="863329ffd88cf9fc" providerId="LiveId" clId="{3326BAE5-B95C-41AC-96E5-BE09A3AC76FF}" dt="2023-09-03T02:17:29.636" v="3364" actId="20577"/>
        <pc:sldMkLst>
          <pc:docMk/>
          <pc:sldMk cId="3542574678" sldId="397"/>
        </pc:sldMkLst>
        <pc:spChg chg="mod">
          <ac:chgData name="김 범수" userId="863329ffd88cf9fc" providerId="LiveId" clId="{3326BAE5-B95C-41AC-96E5-BE09A3AC76FF}" dt="2023-09-03T02:17:29.636" v="3364" actId="20577"/>
          <ac:spMkLst>
            <pc:docMk/>
            <pc:sldMk cId="3542574678" sldId="397"/>
            <ac:spMk id="2" creationId="{D05D1FF7-26AC-6D1F-9C88-04803B2CBBEA}"/>
          </ac:spMkLst>
        </pc:spChg>
      </pc:sldChg>
      <pc:sldChg chg="addSp delSp modSp add mod">
        <pc:chgData name="김 범수" userId="863329ffd88cf9fc" providerId="LiveId" clId="{3326BAE5-B95C-41AC-96E5-BE09A3AC76FF}" dt="2023-09-03T02:21:07.683" v="3814" actId="478"/>
        <pc:sldMkLst>
          <pc:docMk/>
          <pc:sldMk cId="2709184823" sldId="398"/>
        </pc:sldMkLst>
        <pc:spChg chg="mod">
          <ac:chgData name="김 범수" userId="863329ffd88cf9fc" providerId="LiveId" clId="{3326BAE5-B95C-41AC-96E5-BE09A3AC76FF}" dt="2023-09-03T02:18:02.961" v="3604" actId="20577"/>
          <ac:spMkLst>
            <pc:docMk/>
            <pc:sldMk cId="2709184823" sldId="398"/>
            <ac:spMk id="2" creationId="{D05D1FF7-26AC-6D1F-9C88-04803B2CBBEA}"/>
          </ac:spMkLst>
        </pc:spChg>
        <pc:picChg chg="add del">
          <ac:chgData name="김 범수" userId="863329ffd88cf9fc" providerId="LiveId" clId="{3326BAE5-B95C-41AC-96E5-BE09A3AC76FF}" dt="2023-09-03T02:21:07.683" v="3814" actId="478"/>
          <ac:picMkLst>
            <pc:docMk/>
            <pc:sldMk cId="2709184823" sldId="398"/>
            <ac:picMk id="7" creationId="{8313EE84-8685-7B6F-FCD5-9AAA4D02EA00}"/>
          </ac:picMkLst>
        </pc:picChg>
      </pc:sldChg>
      <pc:sldChg chg="addSp delSp modSp add mod">
        <pc:chgData name="김 범수" userId="863329ffd88cf9fc" providerId="LiveId" clId="{3326BAE5-B95C-41AC-96E5-BE09A3AC76FF}" dt="2023-09-03T02:21:20.561" v="3821" actId="164"/>
        <pc:sldMkLst>
          <pc:docMk/>
          <pc:sldMk cId="3623254794" sldId="399"/>
        </pc:sldMkLst>
        <pc:spChg chg="mod">
          <ac:chgData name="김 범수" userId="863329ffd88cf9fc" providerId="LiveId" clId="{3326BAE5-B95C-41AC-96E5-BE09A3AC76FF}" dt="2023-09-03T02:21:04.609" v="3813" actId="20577"/>
          <ac:spMkLst>
            <pc:docMk/>
            <pc:sldMk cId="3623254794" sldId="399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21:20.561" v="3821" actId="164"/>
          <ac:spMkLst>
            <pc:docMk/>
            <pc:sldMk cId="3623254794" sldId="399"/>
            <ac:spMk id="3" creationId="{C223A489-96FF-1720-7019-4BEBAFC7CAD0}"/>
          </ac:spMkLst>
        </pc:spChg>
        <pc:grpChg chg="del">
          <ac:chgData name="김 범수" userId="863329ffd88cf9fc" providerId="LiveId" clId="{3326BAE5-B95C-41AC-96E5-BE09A3AC76FF}" dt="2023-09-03T02:18:43.593" v="3607" actId="478"/>
          <ac:grpSpMkLst>
            <pc:docMk/>
            <pc:sldMk cId="3623254794" sldId="399"/>
            <ac:grpSpMk id="6" creationId="{FFCBE21D-DCDA-0D1A-E22B-22C51950899C}"/>
          </ac:grpSpMkLst>
        </pc:grpChg>
        <pc:grpChg chg="add mod">
          <ac:chgData name="김 범수" userId="863329ffd88cf9fc" providerId="LiveId" clId="{3326BAE5-B95C-41AC-96E5-BE09A3AC76FF}" dt="2023-09-03T02:21:20.561" v="3821" actId="164"/>
          <ac:grpSpMkLst>
            <pc:docMk/>
            <pc:sldMk cId="3623254794" sldId="399"/>
            <ac:grpSpMk id="8" creationId="{2ACD3BDB-614E-04AA-5ABC-C992D64BC163}"/>
          </ac:grpSpMkLst>
        </pc:grpChg>
        <pc:picChg chg="mod">
          <ac:chgData name="김 범수" userId="863329ffd88cf9fc" providerId="LiveId" clId="{3326BAE5-B95C-41AC-96E5-BE09A3AC76FF}" dt="2023-09-03T02:21:20.561" v="3821" actId="164"/>
          <ac:picMkLst>
            <pc:docMk/>
            <pc:sldMk cId="3623254794" sldId="399"/>
            <ac:picMk id="7" creationId="{8313EE84-8685-7B6F-FCD5-9AAA4D02EA00}"/>
          </ac:picMkLst>
        </pc:picChg>
      </pc:sldChg>
      <pc:sldChg chg="addSp delSp modSp add mod">
        <pc:chgData name="김 범수" userId="863329ffd88cf9fc" providerId="LiveId" clId="{3326BAE5-B95C-41AC-96E5-BE09A3AC76FF}" dt="2023-09-03T02:22:25.363" v="3903" actId="164"/>
        <pc:sldMkLst>
          <pc:docMk/>
          <pc:sldMk cId="2739320526" sldId="400"/>
        </pc:sldMkLst>
        <pc:spChg chg="mod">
          <ac:chgData name="김 범수" userId="863329ffd88cf9fc" providerId="LiveId" clId="{3326BAE5-B95C-41AC-96E5-BE09A3AC76FF}" dt="2023-09-03T02:21:35.793" v="3895" actId="20577"/>
          <ac:spMkLst>
            <pc:docMk/>
            <pc:sldMk cId="2739320526" sldId="400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22:25.363" v="3903" actId="164"/>
          <ac:spMkLst>
            <pc:docMk/>
            <pc:sldMk cId="2739320526" sldId="400"/>
            <ac:spMk id="6" creationId="{39B9DEE9-FCF4-2FBD-3FCA-4548707B4884}"/>
          </ac:spMkLst>
        </pc:spChg>
        <pc:grpChg chg="del">
          <ac:chgData name="김 범수" userId="863329ffd88cf9fc" providerId="LiveId" clId="{3326BAE5-B95C-41AC-96E5-BE09A3AC76FF}" dt="2023-09-03T02:21:36.978" v="3896" actId="478"/>
          <ac:grpSpMkLst>
            <pc:docMk/>
            <pc:sldMk cId="2739320526" sldId="400"/>
            <ac:grpSpMk id="8" creationId="{2ACD3BDB-614E-04AA-5ABC-C992D64BC163}"/>
          </ac:grpSpMkLst>
        </pc:grpChg>
        <pc:grpChg chg="add mod">
          <ac:chgData name="김 범수" userId="863329ffd88cf9fc" providerId="LiveId" clId="{3326BAE5-B95C-41AC-96E5-BE09A3AC76FF}" dt="2023-09-03T02:22:25.363" v="3903" actId="164"/>
          <ac:grpSpMkLst>
            <pc:docMk/>
            <pc:sldMk cId="2739320526" sldId="400"/>
            <ac:grpSpMk id="9" creationId="{83777563-7949-B56C-F00E-EBCFB154278C}"/>
          </ac:grpSpMkLst>
        </pc:grpChg>
        <pc:picChg chg="add mod">
          <ac:chgData name="김 범수" userId="863329ffd88cf9fc" providerId="LiveId" clId="{3326BAE5-B95C-41AC-96E5-BE09A3AC76FF}" dt="2023-09-03T02:22:25.363" v="3903" actId="164"/>
          <ac:picMkLst>
            <pc:docMk/>
            <pc:sldMk cId="2739320526" sldId="400"/>
            <ac:picMk id="5" creationId="{3A906DC7-7DB5-005E-28B5-04176D7F3CC0}"/>
          </ac:picMkLst>
        </pc:picChg>
      </pc:sldChg>
      <pc:sldChg chg="addSp delSp modSp add mod">
        <pc:chgData name="김 범수" userId="863329ffd88cf9fc" providerId="LiveId" clId="{3326BAE5-B95C-41AC-96E5-BE09A3AC76FF}" dt="2023-09-03T02:24:29.145" v="4087" actId="1076"/>
        <pc:sldMkLst>
          <pc:docMk/>
          <pc:sldMk cId="2488658274" sldId="401"/>
        </pc:sldMkLst>
        <pc:spChg chg="mod">
          <ac:chgData name="김 범수" userId="863329ffd88cf9fc" providerId="LiveId" clId="{3326BAE5-B95C-41AC-96E5-BE09A3AC76FF}" dt="2023-09-03T02:23:03.740" v="4082" actId="20577"/>
          <ac:spMkLst>
            <pc:docMk/>
            <pc:sldMk cId="2488658274" sldId="401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2:23:05.049" v="4083" actId="478"/>
          <ac:grpSpMkLst>
            <pc:docMk/>
            <pc:sldMk cId="2488658274" sldId="401"/>
            <ac:grpSpMk id="9" creationId="{83777563-7949-B56C-F00E-EBCFB154278C}"/>
          </ac:grpSpMkLst>
        </pc:grpChg>
        <pc:picChg chg="add mod">
          <ac:chgData name="김 범수" userId="863329ffd88cf9fc" providerId="LiveId" clId="{3326BAE5-B95C-41AC-96E5-BE09A3AC76FF}" dt="2023-09-03T02:24:29.145" v="4087" actId="1076"/>
          <ac:picMkLst>
            <pc:docMk/>
            <pc:sldMk cId="2488658274" sldId="401"/>
            <ac:picMk id="4" creationId="{040C959D-AEDF-B318-02B5-07121C27839B}"/>
          </ac:picMkLst>
        </pc:picChg>
      </pc:sldChg>
      <pc:sldChg chg="modSp add mod">
        <pc:chgData name="김 범수" userId="863329ffd88cf9fc" providerId="LiveId" clId="{3326BAE5-B95C-41AC-96E5-BE09A3AC76FF}" dt="2023-09-03T02:24:53.095" v="4140" actId="20577"/>
        <pc:sldMkLst>
          <pc:docMk/>
          <pc:sldMk cId="4293020732" sldId="402"/>
        </pc:sldMkLst>
        <pc:spChg chg="mod">
          <ac:chgData name="김 범수" userId="863329ffd88cf9fc" providerId="LiveId" clId="{3326BAE5-B95C-41AC-96E5-BE09A3AC76FF}" dt="2023-09-03T02:24:53.095" v="4140" actId="20577"/>
          <ac:spMkLst>
            <pc:docMk/>
            <pc:sldMk cId="4293020732" sldId="402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25:14.509" v="4301" actId="20577"/>
        <pc:sldMkLst>
          <pc:docMk/>
          <pc:sldMk cId="2673202310" sldId="403"/>
        </pc:sldMkLst>
        <pc:spChg chg="mod">
          <ac:chgData name="김 범수" userId="863329ffd88cf9fc" providerId="LiveId" clId="{3326BAE5-B95C-41AC-96E5-BE09A3AC76FF}" dt="2023-09-03T02:25:14.509" v="4301" actId="20577"/>
          <ac:spMkLst>
            <pc:docMk/>
            <pc:sldMk cId="2673202310" sldId="403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4:55.908" v="4142" actId="478"/>
          <ac:picMkLst>
            <pc:docMk/>
            <pc:sldMk cId="2673202310" sldId="403"/>
            <ac:picMk id="4" creationId="{040C959D-AEDF-B318-02B5-07121C27839B}"/>
          </ac:picMkLst>
        </pc:picChg>
      </pc:sldChg>
      <pc:sldChg chg="modSp add mod">
        <pc:chgData name="김 범수" userId="863329ffd88cf9fc" providerId="LiveId" clId="{3326BAE5-B95C-41AC-96E5-BE09A3AC76FF}" dt="2023-09-03T02:25:32.475" v="4334" actId="20577"/>
        <pc:sldMkLst>
          <pc:docMk/>
          <pc:sldMk cId="442425021" sldId="404"/>
        </pc:sldMkLst>
        <pc:spChg chg="mod">
          <ac:chgData name="김 범수" userId="863329ffd88cf9fc" providerId="LiveId" clId="{3326BAE5-B95C-41AC-96E5-BE09A3AC76FF}" dt="2023-09-03T02:25:32.475" v="4334" actId="20577"/>
          <ac:spMkLst>
            <pc:docMk/>
            <pc:sldMk cId="442425021" sldId="404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26:40.239" v="4642" actId="1076"/>
        <pc:sldMkLst>
          <pc:docMk/>
          <pc:sldMk cId="2019157294" sldId="405"/>
        </pc:sldMkLst>
        <pc:spChg chg="mod">
          <ac:chgData name="김 범수" userId="863329ffd88cf9fc" providerId="LiveId" clId="{3326BAE5-B95C-41AC-96E5-BE09A3AC76FF}" dt="2023-09-03T02:26:20.596" v="4633" actId="20577"/>
          <ac:spMkLst>
            <pc:docMk/>
            <pc:sldMk cId="2019157294" sldId="405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26:40.239" v="4642" actId="1076"/>
          <ac:picMkLst>
            <pc:docMk/>
            <pc:sldMk cId="2019157294" sldId="405"/>
            <ac:picMk id="4" creationId="{84280060-3A6B-1838-E583-F6CF9C73B329}"/>
          </ac:picMkLst>
        </pc:picChg>
      </pc:sldChg>
      <pc:sldChg chg="addSp delSp modSp add mod">
        <pc:chgData name="김 범수" userId="863329ffd88cf9fc" providerId="LiveId" clId="{3326BAE5-B95C-41AC-96E5-BE09A3AC76FF}" dt="2023-09-03T02:27:45.412" v="4787" actId="1076"/>
        <pc:sldMkLst>
          <pc:docMk/>
          <pc:sldMk cId="3463792067" sldId="406"/>
        </pc:sldMkLst>
        <pc:spChg chg="mod">
          <ac:chgData name="김 범수" userId="863329ffd88cf9fc" providerId="LiveId" clId="{3326BAE5-B95C-41AC-96E5-BE09A3AC76FF}" dt="2023-09-03T02:27:30.301" v="4786" actId="20577"/>
          <ac:spMkLst>
            <pc:docMk/>
            <pc:sldMk cId="3463792067" sldId="406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6:43.031" v="4644" actId="478"/>
          <ac:picMkLst>
            <pc:docMk/>
            <pc:sldMk cId="3463792067" sldId="406"/>
            <ac:picMk id="4" creationId="{84280060-3A6B-1838-E583-F6CF9C73B329}"/>
          </ac:picMkLst>
        </pc:picChg>
        <pc:picChg chg="add mod">
          <ac:chgData name="김 범수" userId="863329ffd88cf9fc" providerId="LiveId" clId="{3326BAE5-B95C-41AC-96E5-BE09A3AC76FF}" dt="2023-09-03T02:27:45.412" v="4787" actId="1076"/>
          <ac:picMkLst>
            <pc:docMk/>
            <pc:sldMk cId="3463792067" sldId="406"/>
            <ac:picMk id="5" creationId="{00C3FE11-F4F6-68C7-52B4-8937723989D6}"/>
          </ac:picMkLst>
        </pc:picChg>
      </pc:sldChg>
      <pc:sldChg chg="delSp modSp add mod">
        <pc:chgData name="김 범수" userId="863329ffd88cf9fc" providerId="LiveId" clId="{3326BAE5-B95C-41AC-96E5-BE09A3AC76FF}" dt="2023-09-03T02:28:58.169" v="5003" actId="20577"/>
        <pc:sldMkLst>
          <pc:docMk/>
          <pc:sldMk cId="2066229198" sldId="407"/>
        </pc:sldMkLst>
        <pc:spChg chg="mod">
          <ac:chgData name="김 범수" userId="863329ffd88cf9fc" providerId="LiveId" clId="{3326BAE5-B95C-41AC-96E5-BE09A3AC76FF}" dt="2023-09-03T02:28:58.169" v="5003" actId="20577"/>
          <ac:spMkLst>
            <pc:docMk/>
            <pc:sldMk cId="2066229198" sldId="407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27:50.214" v="4789" actId="478"/>
          <ac:picMkLst>
            <pc:docMk/>
            <pc:sldMk cId="2066229198" sldId="407"/>
            <ac:picMk id="5" creationId="{00C3FE11-F4F6-68C7-52B4-8937723989D6}"/>
          </ac:picMkLst>
        </pc:picChg>
      </pc:sldChg>
      <pc:sldChg chg="modSp add mod">
        <pc:chgData name="김 범수" userId="863329ffd88cf9fc" providerId="LiveId" clId="{3326BAE5-B95C-41AC-96E5-BE09A3AC76FF}" dt="2023-09-03T02:32:14.725" v="5095" actId="1035"/>
        <pc:sldMkLst>
          <pc:docMk/>
          <pc:sldMk cId="4139690427" sldId="408"/>
        </pc:sldMkLst>
        <pc:spChg chg="mod">
          <ac:chgData name="김 범수" userId="863329ffd88cf9fc" providerId="LiveId" clId="{3326BAE5-B95C-41AC-96E5-BE09A3AC76FF}" dt="2023-09-03T02:32:14.725" v="5095" actId="1035"/>
          <ac:spMkLst>
            <pc:docMk/>
            <pc:sldMk cId="4139690427" sldId="408"/>
            <ac:spMk id="2" creationId="{D05D1FF7-26AC-6D1F-9C88-04803B2CBBEA}"/>
          </ac:spMkLst>
        </pc:spChg>
        <pc:grpChg chg="mod">
          <ac:chgData name="김 범수" userId="863329ffd88cf9fc" providerId="LiveId" clId="{3326BAE5-B95C-41AC-96E5-BE09A3AC76FF}" dt="2023-09-03T02:32:14.725" v="5095" actId="1035"/>
          <ac:grpSpMkLst>
            <pc:docMk/>
            <pc:sldMk cId="4139690427" sldId="408"/>
            <ac:grpSpMk id="6" creationId="{B481DBB3-F380-F123-1AFA-0052599E5333}"/>
          </ac:grpSpMkLst>
        </pc:grpChg>
      </pc:sldChg>
      <pc:sldChg chg="modSp add mod">
        <pc:chgData name="김 범수" userId="863329ffd88cf9fc" providerId="LiveId" clId="{3326BAE5-B95C-41AC-96E5-BE09A3AC76FF}" dt="2023-09-03T02:33:38.556" v="5235"/>
        <pc:sldMkLst>
          <pc:docMk/>
          <pc:sldMk cId="1154821881" sldId="409"/>
        </pc:sldMkLst>
        <pc:spChg chg="mod">
          <ac:chgData name="김 범수" userId="863329ffd88cf9fc" providerId="LiveId" clId="{3326BAE5-B95C-41AC-96E5-BE09A3AC76FF}" dt="2023-09-03T02:33:38.556" v="5235"/>
          <ac:spMkLst>
            <pc:docMk/>
            <pc:sldMk cId="1154821881" sldId="409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34:54.313" v="5468"/>
        <pc:sldMkLst>
          <pc:docMk/>
          <pc:sldMk cId="4254101315" sldId="410"/>
        </pc:sldMkLst>
        <pc:spChg chg="mod">
          <ac:chgData name="김 범수" userId="863329ffd88cf9fc" providerId="LiveId" clId="{3326BAE5-B95C-41AC-96E5-BE09A3AC76FF}" dt="2023-09-03T02:34:54.313" v="5468"/>
          <ac:spMkLst>
            <pc:docMk/>
            <pc:sldMk cId="4254101315" sldId="410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35:37.246" v="5510" actId="20577"/>
        <pc:sldMkLst>
          <pc:docMk/>
          <pc:sldMk cId="849396089" sldId="411"/>
        </pc:sldMkLst>
        <pc:spChg chg="mod">
          <ac:chgData name="김 범수" userId="863329ffd88cf9fc" providerId="LiveId" clId="{3326BAE5-B95C-41AC-96E5-BE09A3AC76FF}" dt="2023-09-03T02:35:37.246" v="5510" actId="20577"/>
          <ac:spMkLst>
            <pc:docMk/>
            <pc:sldMk cId="849396089" sldId="411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43:14.586" v="5772"/>
        <pc:sldMkLst>
          <pc:docMk/>
          <pc:sldMk cId="631267369" sldId="412"/>
        </pc:sldMkLst>
        <pc:spChg chg="mod">
          <ac:chgData name="김 범수" userId="863329ffd88cf9fc" providerId="LiveId" clId="{3326BAE5-B95C-41AC-96E5-BE09A3AC76FF}" dt="2023-09-03T02:43:14.586" v="5772"/>
          <ac:spMkLst>
            <pc:docMk/>
            <pc:sldMk cId="631267369" sldId="412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44:05.527" v="5842"/>
        <pc:sldMkLst>
          <pc:docMk/>
          <pc:sldMk cId="1619295751" sldId="413"/>
        </pc:sldMkLst>
        <pc:spChg chg="mod">
          <ac:chgData name="김 범수" userId="863329ffd88cf9fc" providerId="LiveId" clId="{3326BAE5-B95C-41AC-96E5-BE09A3AC76FF}" dt="2023-09-03T02:44:05.527" v="5842"/>
          <ac:spMkLst>
            <pc:docMk/>
            <pc:sldMk cId="1619295751" sldId="413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45:19.985" v="6163" actId="20577"/>
        <pc:sldMkLst>
          <pc:docMk/>
          <pc:sldMk cId="3038267297" sldId="414"/>
        </pc:sldMkLst>
        <pc:spChg chg="mod">
          <ac:chgData name="김 범수" userId="863329ffd88cf9fc" providerId="LiveId" clId="{3326BAE5-B95C-41AC-96E5-BE09A3AC76FF}" dt="2023-09-03T02:45:19.985" v="6163" actId="20577"/>
          <ac:spMkLst>
            <pc:docMk/>
            <pc:sldMk cId="3038267297" sldId="414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44:14.847" v="5849" actId="1076"/>
          <ac:picMkLst>
            <pc:docMk/>
            <pc:sldMk cId="3038267297" sldId="414"/>
            <ac:picMk id="4" creationId="{83E01889-C86C-4136-100D-D5341EE5EE71}"/>
          </ac:picMkLst>
        </pc:picChg>
      </pc:sldChg>
      <pc:sldChg chg="modSp add mod">
        <pc:chgData name="김 범수" userId="863329ffd88cf9fc" providerId="LiveId" clId="{3326BAE5-B95C-41AC-96E5-BE09A3AC76FF}" dt="2023-09-03T02:45:49.278" v="6261" actId="20577"/>
        <pc:sldMkLst>
          <pc:docMk/>
          <pc:sldMk cId="2718232058" sldId="415"/>
        </pc:sldMkLst>
        <pc:spChg chg="mod">
          <ac:chgData name="김 범수" userId="863329ffd88cf9fc" providerId="LiveId" clId="{3326BAE5-B95C-41AC-96E5-BE09A3AC76FF}" dt="2023-09-03T02:45:49.278" v="6261" actId="20577"/>
          <ac:spMkLst>
            <pc:docMk/>
            <pc:sldMk cId="2718232058" sldId="415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46:43.216" v="6297"/>
        <pc:sldMkLst>
          <pc:docMk/>
          <pc:sldMk cId="1448725079" sldId="416"/>
        </pc:sldMkLst>
        <pc:spChg chg="mod">
          <ac:chgData name="김 범수" userId="863329ffd88cf9fc" providerId="LiveId" clId="{3326BAE5-B95C-41AC-96E5-BE09A3AC76FF}" dt="2023-09-03T02:46:43.216" v="6297"/>
          <ac:spMkLst>
            <pc:docMk/>
            <pc:sldMk cId="1448725079" sldId="416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02:46:58.554" v="6374"/>
        <pc:sldMkLst>
          <pc:docMk/>
          <pc:sldMk cId="4084809541" sldId="417"/>
        </pc:sldMkLst>
        <pc:spChg chg="mod">
          <ac:chgData name="김 범수" userId="863329ffd88cf9fc" providerId="LiveId" clId="{3326BAE5-B95C-41AC-96E5-BE09A3AC76FF}" dt="2023-09-03T02:46:58.554" v="6374"/>
          <ac:spMkLst>
            <pc:docMk/>
            <pc:sldMk cId="4084809541" sldId="417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46:49.151" v="6299" actId="478"/>
          <ac:picMkLst>
            <pc:docMk/>
            <pc:sldMk cId="4084809541" sldId="417"/>
            <ac:picMk id="4" creationId="{83E01889-C86C-4136-100D-D5341EE5EE71}"/>
          </ac:picMkLst>
        </pc:picChg>
      </pc:sldChg>
      <pc:sldChg chg="modSp add mod">
        <pc:chgData name="김 범수" userId="863329ffd88cf9fc" providerId="LiveId" clId="{3326BAE5-B95C-41AC-96E5-BE09A3AC76FF}" dt="2023-09-03T02:47:22.767" v="6407"/>
        <pc:sldMkLst>
          <pc:docMk/>
          <pc:sldMk cId="3160945766" sldId="418"/>
        </pc:sldMkLst>
        <pc:spChg chg="mod">
          <ac:chgData name="김 범수" userId="863329ffd88cf9fc" providerId="LiveId" clId="{3326BAE5-B95C-41AC-96E5-BE09A3AC76FF}" dt="2023-09-03T02:47:22.767" v="6407"/>
          <ac:spMkLst>
            <pc:docMk/>
            <pc:sldMk cId="3160945766" sldId="418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02:48:21.346" v="6576" actId="1076"/>
        <pc:sldMkLst>
          <pc:docMk/>
          <pc:sldMk cId="913961962" sldId="419"/>
        </pc:sldMkLst>
        <pc:spChg chg="mod">
          <ac:chgData name="김 범수" userId="863329ffd88cf9fc" providerId="LiveId" clId="{3326BAE5-B95C-41AC-96E5-BE09A3AC76FF}" dt="2023-09-03T02:48:03.833" v="6567" actId="20577"/>
          <ac:spMkLst>
            <pc:docMk/>
            <pc:sldMk cId="913961962" sldId="419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2:48:21.346" v="6576" actId="1076"/>
          <ac:picMkLst>
            <pc:docMk/>
            <pc:sldMk cId="913961962" sldId="419"/>
            <ac:picMk id="4" creationId="{2379E4C6-6C39-2043-7FF8-CD1E8AF8930F}"/>
          </ac:picMkLst>
        </pc:picChg>
      </pc:sldChg>
      <pc:sldChg chg="modSp add mod">
        <pc:chgData name="김 범수" userId="863329ffd88cf9fc" providerId="LiveId" clId="{3326BAE5-B95C-41AC-96E5-BE09A3AC76FF}" dt="2023-09-03T02:49:15.423" v="6628"/>
        <pc:sldMkLst>
          <pc:docMk/>
          <pc:sldMk cId="2667484216" sldId="420"/>
        </pc:sldMkLst>
        <pc:spChg chg="mod">
          <ac:chgData name="김 범수" userId="863329ffd88cf9fc" providerId="LiveId" clId="{3326BAE5-B95C-41AC-96E5-BE09A3AC76FF}" dt="2023-09-03T02:49:15.423" v="6628"/>
          <ac:spMkLst>
            <pc:docMk/>
            <pc:sldMk cId="2667484216" sldId="420"/>
            <ac:spMk id="6" creationId="{8052232D-6EE7-1554-575E-69155D0D4015}"/>
          </ac:spMkLst>
        </pc:spChg>
      </pc:sldChg>
      <pc:sldChg chg="addSp delSp modSp add del mod">
        <pc:chgData name="김 범수" userId="863329ffd88cf9fc" providerId="LiveId" clId="{3326BAE5-B95C-41AC-96E5-BE09A3AC76FF}" dt="2023-09-03T02:50:04.711" v="6730" actId="47"/>
        <pc:sldMkLst>
          <pc:docMk/>
          <pc:sldMk cId="2231163249" sldId="421"/>
        </pc:sldMkLst>
        <pc:spChg chg="mod">
          <ac:chgData name="김 범수" userId="863329ffd88cf9fc" providerId="LiveId" clId="{3326BAE5-B95C-41AC-96E5-BE09A3AC76FF}" dt="2023-09-03T02:49:49.981" v="6721" actId="20577"/>
          <ac:spMkLst>
            <pc:docMk/>
            <pc:sldMk cId="2231163249" sldId="421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49:21.769" v="6630" actId="478"/>
          <ac:picMkLst>
            <pc:docMk/>
            <pc:sldMk cId="2231163249" sldId="421"/>
            <ac:picMk id="4" creationId="{2379E4C6-6C39-2043-7FF8-CD1E8AF8930F}"/>
          </ac:picMkLst>
        </pc:picChg>
        <pc:picChg chg="add mod">
          <ac:chgData name="김 범수" userId="863329ffd88cf9fc" providerId="LiveId" clId="{3326BAE5-B95C-41AC-96E5-BE09A3AC76FF}" dt="2023-09-03T02:49:54.300" v="6724" actId="208"/>
          <ac:picMkLst>
            <pc:docMk/>
            <pc:sldMk cId="2231163249" sldId="421"/>
            <ac:picMk id="5" creationId="{AD73E56A-A632-F334-BA6F-4433D0BFD50B}"/>
          </ac:picMkLst>
        </pc:picChg>
      </pc:sldChg>
      <pc:sldChg chg="modSp add mod ord">
        <pc:chgData name="김 범수" userId="863329ffd88cf9fc" providerId="LiveId" clId="{3326BAE5-B95C-41AC-96E5-BE09A3AC76FF}" dt="2023-09-03T02:51:50.335" v="7199" actId="6549"/>
        <pc:sldMkLst>
          <pc:docMk/>
          <pc:sldMk cId="487625992" sldId="422"/>
        </pc:sldMkLst>
        <pc:spChg chg="mod">
          <ac:chgData name="김 범수" userId="863329ffd88cf9fc" providerId="LiveId" clId="{3326BAE5-B95C-41AC-96E5-BE09A3AC76FF}" dt="2023-09-03T02:51:50.335" v="7199" actId="6549"/>
          <ac:spMkLst>
            <pc:docMk/>
            <pc:sldMk cId="487625992" sldId="422"/>
            <ac:spMk id="2" creationId="{D05D1FF7-26AC-6D1F-9C88-04803B2CBBEA}"/>
          </ac:spMkLst>
        </pc:spChg>
        <pc:picChg chg="mod">
          <ac:chgData name="김 범수" userId="863329ffd88cf9fc" providerId="LiveId" clId="{3326BAE5-B95C-41AC-96E5-BE09A3AC76FF}" dt="2023-09-03T02:51:18.593" v="7105" actId="1076"/>
          <ac:picMkLst>
            <pc:docMk/>
            <pc:sldMk cId="487625992" sldId="422"/>
            <ac:picMk id="5" creationId="{AD73E56A-A632-F334-BA6F-4433D0BFD50B}"/>
          </ac:picMkLst>
        </pc:picChg>
      </pc:sldChg>
      <pc:sldChg chg="add ord">
        <pc:chgData name="김 범수" userId="863329ffd88cf9fc" providerId="LiveId" clId="{3326BAE5-B95C-41AC-96E5-BE09A3AC76FF}" dt="2023-09-03T02:51:13.392" v="7104"/>
        <pc:sldMkLst>
          <pc:docMk/>
          <pc:sldMk cId="1669166915" sldId="423"/>
        </pc:sldMkLst>
      </pc:sldChg>
      <pc:sldChg chg="addSp delSp modSp add mod">
        <pc:chgData name="김 범수" userId="863329ffd88cf9fc" providerId="LiveId" clId="{3326BAE5-B95C-41AC-96E5-BE09A3AC76FF}" dt="2023-09-03T02:55:13.224" v="7394" actId="1076"/>
        <pc:sldMkLst>
          <pc:docMk/>
          <pc:sldMk cId="2306201708" sldId="424"/>
        </pc:sldMkLst>
        <pc:spChg chg="mod">
          <ac:chgData name="김 범수" userId="863329ffd88cf9fc" providerId="LiveId" clId="{3326BAE5-B95C-41AC-96E5-BE09A3AC76FF}" dt="2023-09-03T02:52:25.841" v="7385"/>
          <ac:spMkLst>
            <pc:docMk/>
            <pc:sldMk cId="2306201708" sldId="424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2:52:42.446" v="7389" actId="571"/>
          <ac:spMkLst>
            <pc:docMk/>
            <pc:sldMk cId="2306201708" sldId="424"/>
            <ac:spMk id="6" creationId="{B9C70CDE-A8B3-243F-1C28-CB1694993C49}"/>
          </ac:spMkLst>
        </pc:spChg>
        <pc:picChg chg="add mod">
          <ac:chgData name="김 범수" userId="863329ffd88cf9fc" providerId="LiveId" clId="{3326BAE5-B95C-41AC-96E5-BE09A3AC76FF}" dt="2023-09-03T02:55:13.224" v="7394" actId="1076"/>
          <ac:picMkLst>
            <pc:docMk/>
            <pc:sldMk cId="2306201708" sldId="424"/>
            <ac:picMk id="4" creationId="{1C86BCFB-B9D5-1B11-3F5C-BC853932E95E}"/>
          </ac:picMkLst>
        </pc:picChg>
        <pc:picChg chg="del">
          <ac:chgData name="김 범수" userId="863329ffd88cf9fc" providerId="LiveId" clId="{3326BAE5-B95C-41AC-96E5-BE09A3AC76FF}" dt="2023-09-03T02:52:39.654" v="7386" actId="478"/>
          <ac:picMkLst>
            <pc:docMk/>
            <pc:sldMk cId="2306201708" sldId="424"/>
            <ac:picMk id="5" creationId="{AD73E56A-A632-F334-BA6F-4433D0BFD50B}"/>
          </ac:picMkLst>
        </pc:picChg>
        <pc:picChg chg="add mod">
          <ac:chgData name="김 범수" userId="863329ffd88cf9fc" providerId="LiveId" clId="{3326BAE5-B95C-41AC-96E5-BE09A3AC76FF}" dt="2023-09-03T02:52:42.446" v="7389" actId="571"/>
          <ac:picMkLst>
            <pc:docMk/>
            <pc:sldMk cId="2306201708" sldId="424"/>
            <ac:picMk id="7" creationId="{F8926142-D6A3-EFE4-B7C4-E06F871BE4AE}"/>
          </ac:picMkLst>
        </pc:picChg>
      </pc:sldChg>
      <pc:sldChg chg="modSp add mod">
        <pc:chgData name="김 범수" userId="863329ffd88cf9fc" providerId="LiveId" clId="{3326BAE5-B95C-41AC-96E5-BE09A3AC76FF}" dt="2023-09-03T02:56:16.648" v="7724" actId="20577"/>
        <pc:sldMkLst>
          <pc:docMk/>
          <pc:sldMk cId="448633190" sldId="425"/>
        </pc:sldMkLst>
        <pc:spChg chg="mod">
          <ac:chgData name="김 범수" userId="863329ffd88cf9fc" providerId="LiveId" clId="{3326BAE5-B95C-41AC-96E5-BE09A3AC76FF}" dt="2023-09-03T02:56:16.648" v="7724" actId="20577"/>
          <ac:spMkLst>
            <pc:docMk/>
            <pc:sldMk cId="448633190" sldId="425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2:57:46.711" v="7809"/>
        <pc:sldMkLst>
          <pc:docMk/>
          <pc:sldMk cId="3917052021" sldId="426"/>
        </pc:sldMkLst>
        <pc:spChg chg="mod">
          <ac:chgData name="김 범수" userId="863329ffd88cf9fc" providerId="LiveId" clId="{3326BAE5-B95C-41AC-96E5-BE09A3AC76FF}" dt="2023-09-03T02:57:46.711" v="7809"/>
          <ac:spMkLst>
            <pc:docMk/>
            <pc:sldMk cId="3917052021" sldId="426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2:59:36.380" v="8195" actId="20577"/>
        <pc:sldMkLst>
          <pc:docMk/>
          <pc:sldMk cId="3503233276" sldId="427"/>
        </pc:sldMkLst>
        <pc:spChg chg="mod">
          <ac:chgData name="김 범수" userId="863329ffd88cf9fc" providerId="LiveId" clId="{3326BAE5-B95C-41AC-96E5-BE09A3AC76FF}" dt="2023-09-03T02:59:36.380" v="8195" actId="20577"/>
          <ac:spMkLst>
            <pc:docMk/>
            <pc:sldMk cId="3503233276" sldId="427"/>
            <ac:spMk id="2" creationId="{D05D1FF7-26AC-6D1F-9C88-04803B2CBBEA}"/>
          </ac:spMkLst>
        </pc:spChg>
      </pc:sldChg>
      <pc:sldChg chg="addSp delSp modSp add mod ord">
        <pc:chgData name="김 범수" userId="863329ffd88cf9fc" providerId="LiveId" clId="{3326BAE5-B95C-41AC-96E5-BE09A3AC76FF}" dt="2023-09-03T02:59:01.202" v="8015" actId="1076"/>
        <pc:sldMkLst>
          <pc:docMk/>
          <pc:sldMk cId="309173103" sldId="428"/>
        </pc:sldMkLst>
        <pc:spChg chg="mod">
          <ac:chgData name="김 범수" userId="863329ffd88cf9fc" providerId="LiveId" clId="{3326BAE5-B95C-41AC-96E5-BE09A3AC76FF}" dt="2023-09-03T02:58:59.480" v="8014" actId="20577"/>
          <ac:spMkLst>
            <pc:docMk/>
            <pc:sldMk cId="309173103" sldId="428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2:58:30.315" v="7979" actId="478"/>
          <ac:picMkLst>
            <pc:docMk/>
            <pc:sldMk cId="309173103" sldId="428"/>
            <ac:picMk id="4" creationId="{1C86BCFB-B9D5-1B11-3F5C-BC853932E95E}"/>
          </ac:picMkLst>
        </pc:picChg>
        <pc:picChg chg="add mod">
          <ac:chgData name="김 범수" userId="863329ffd88cf9fc" providerId="LiveId" clId="{3326BAE5-B95C-41AC-96E5-BE09A3AC76FF}" dt="2023-09-03T02:59:01.202" v="8015" actId="1076"/>
          <ac:picMkLst>
            <pc:docMk/>
            <pc:sldMk cId="309173103" sldId="428"/>
            <ac:picMk id="5" creationId="{6E4F99C5-DBB9-E4FF-F174-0D10336DADDE}"/>
          </ac:picMkLst>
        </pc:picChg>
      </pc:sldChg>
      <pc:sldChg chg="modSp add mod">
        <pc:chgData name="김 범수" userId="863329ffd88cf9fc" providerId="LiveId" clId="{3326BAE5-B95C-41AC-96E5-BE09A3AC76FF}" dt="2023-09-03T03:00:21.629" v="8565" actId="20577"/>
        <pc:sldMkLst>
          <pc:docMk/>
          <pc:sldMk cId="4134189168" sldId="429"/>
        </pc:sldMkLst>
        <pc:spChg chg="mod">
          <ac:chgData name="김 범수" userId="863329ffd88cf9fc" providerId="LiveId" clId="{3326BAE5-B95C-41AC-96E5-BE09A3AC76FF}" dt="2023-09-03T03:00:21.629" v="8565" actId="20577"/>
          <ac:spMkLst>
            <pc:docMk/>
            <pc:sldMk cId="4134189168" sldId="429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3:00:37.015" v="8640" actId="20577"/>
        <pc:sldMkLst>
          <pc:docMk/>
          <pc:sldMk cId="704767719" sldId="430"/>
        </pc:sldMkLst>
        <pc:spChg chg="mod">
          <ac:chgData name="김 범수" userId="863329ffd88cf9fc" providerId="LiveId" clId="{3326BAE5-B95C-41AC-96E5-BE09A3AC76FF}" dt="2023-09-03T03:00:37.015" v="8640" actId="20577"/>
          <ac:spMkLst>
            <pc:docMk/>
            <pc:sldMk cId="704767719" sldId="430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03:01:23.187" v="8863" actId="20577"/>
        <pc:sldMkLst>
          <pc:docMk/>
          <pc:sldMk cId="2405982250" sldId="431"/>
        </pc:sldMkLst>
        <pc:spChg chg="mod">
          <ac:chgData name="김 범수" userId="863329ffd88cf9fc" providerId="LiveId" clId="{3326BAE5-B95C-41AC-96E5-BE09A3AC76FF}" dt="2023-09-03T03:01:23.187" v="8863" actId="20577"/>
          <ac:spMkLst>
            <pc:docMk/>
            <pc:sldMk cId="2405982250" sldId="431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3:02:15.906" v="8901" actId="20577"/>
        <pc:sldMkLst>
          <pc:docMk/>
          <pc:sldMk cId="589233731" sldId="432"/>
        </pc:sldMkLst>
        <pc:spChg chg="mod">
          <ac:chgData name="김 범수" userId="863329ffd88cf9fc" providerId="LiveId" clId="{3326BAE5-B95C-41AC-96E5-BE09A3AC76FF}" dt="2023-09-03T03:02:15.906" v="8901" actId="20577"/>
          <ac:spMkLst>
            <pc:docMk/>
            <pc:sldMk cId="589233731" sldId="432"/>
            <ac:spMk id="6" creationId="{8052232D-6EE7-1554-575E-69155D0D4015}"/>
          </ac:spMkLst>
        </pc:spChg>
      </pc:sldChg>
      <pc:sldChg chg="add del">
        <pc:chgData name="김 범수" userId="863329ffd88cf9fc" providerId="LiveId" clId="{3326BAE5-B95C-41AC-96E5-BE09A3AC76FF}" dt="2023-09-03T03:02:18.389" v="8903"/>
        <pc:sldMkLst>
          <pc:docMk/>
          <pc:sldMk cId="910815263" sldId="433"/>
        </pc:sldMkLst>
      </pc:sldChg>
      <pc:sldChg chg="addSp delSp modSp add mod">
        <pc:chgData name="김 범수" userId="863329ffd88cf9fc" providerId="LiveId" clId="{3326BAE5-B95C-41AC-96E5-BE09A3AC76FF}" dt="2023-09-03T03:08:28.416" v="9409" actId="20577"/>
        <pc:sldMkLst>
          <pc:docMk/>
          <pc:sldMk cId="2133502486" sldId="433"/>
        </pc:sldMkLst>
        <pc:spChg chg="mod">
          <ac:chgData name="김 범수" userId="863329ffd88cf9fc" providerId="LiveId" clId="{3326BAE5-B95C-41AC-96E5-BE09A3AC76FF}" dt="2023-09-03T03:08:28.416" v="9409" actId="20577"/>
          <ac:spMkLst>
            <pc:docMk/>
            <pc:sldMk cId="2133502486" sldId="433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3:02:27.736" v="8905" actId="478"/>
          <ac:picMkLst>
            <pc:docMk/>
            <pc:sldMk cId="2133502486" sldId="433"/>
            <ac:picMk id="4" creationId="{1C86BCFB-B9D5-1B11-3F5C-BC853932E95E}"/>
          </ac:picMkLst>
        </pc:picChg>
        <pc:picChg chg="add mod">
          <ac:chgData name="김 범수" userId="863329ffd88cf9fc" providerId="LiveId" clId="{3326BAE5-B95C-41AC-96E5-BE09A3AC76FF}" dt="2023-09-03T03:02:35.706" v="8912" actId="1076"/>
          <ac:picMkLst>
            <pc:docMk/>
            <pc:sldMk cId="2133502486" sldId="433"/>
            <ac:picMk id="5" creationId="{59FF732A-CAD7-BB1A-C316-DFBC53E902B6}"/>
          </ac:picMkLst>
        </pc:picChg>
      </pc:sldChg>
      <pc:sldChg chg="modSp add mod">
        <pc:chgData name="김 범수" userId="863329ffd88cf9fc" providerId="LiveId" clId="{3326BAE5-B95C-41AC-96E5-BE09A3AC76FF}" dt="2023-09-03T03:08:49.138" v="9435"/>
        <pc:sldMkLst>
          <pc:docMk/>
          <pc:sldMk cId="1662824714" sldId="434"/>
        </pc:sldMkLst>
        <pc:spChg chg="mod">
          <ac:chgData name="김 범수" userId="863329ffd88cf9fc" providerId="LiveId" clId="{3326BAE5-B95C-41AC-96E5-BE09A3AC76FF}" dt="2023-09-03T03:08:49.138" v="9435"/>
          <ac:spMkLst>
            <pc:docMk/>
            <pc:sldMk cId="1662824714" sldId="43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3:09:51.070" v="9837" actId="208"/>
        <pc:sldMkLst>
          <pc:docMk/>
          <pc:sldMk cId="1103649273" sldId="435"/>
        </pc:sldMkLst>
        <pc:spChg chg="mod">
          <ac:chgData name="김 범수" userId="863329ffd88cf9fc" providerId="LiveId" clId="{3326BAE5-B95C-41AC-96E5-BE09A3AC76FF}" dt="2023-09-03T03:09:41.069" v="9830" actId="20577"/>
          <ac:spMkLst>
            <pc:docMk/>
            <pc:sldMk cId="1103649273" sldId="435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3:09:51.070" v="9837" actId="208"/>
          <ac:picMkLst>
            <pc:docMk/>
            <pc:sldMk cId="1103649273" sldId="435"/>
            <ac:picMk id="4" creationId="{4E9786E3-C235-B056-B0D9-D84625386842}"/>
          </ac:picMkLst>
        </pc:picChg>
        <pc:picChg chg="del">
          <ac:chgData name="김 범수" userId="863329ffd88cf9fc" providerId="LiveId" clId="{3326BAE5-B95C-41AC-96E5-BE09A3AC76FF}" dt="2023-09-03T03:09:42.081" v="9831" actId="478"/>
          <ac:picMkLst>
            <pc:docMk/>
            <pc:sldMk cId="1103649273" sldId="435"/>
            <ac:picMk id="5" creationId="{59FF732A-CAD7-BB1A-C316-DFBC53E902B6}"/>
          </ac:picMkLst>
        </pc:picChg>
      </pc:sldChg>
      <pc:sldChg chg="modSp add mod">
        <pc:chgData name="김 범수" userId="863329ffd88cf9fc" providerId="LiveId" clId="{3326BAE5-B95C-41AC-96E5-BE09A3AC76FF}" dt="2023-09-03T03:11:12.691" v="10157" actId="20577"/>
        <pc:sldMkLst>
          <pc:docMk/>
          <pc:sldMk cId="1360239811" sldId="436"/>
        </pc:sldMkLst>
        <pc:spChg chg="mod">
          <ac:chgData name="김 범수" userId="863329ffd88cf9fc" providerId="LiveId" clId="{3326BAE5-B95C-41AC-96E5-BE09A3AC76FF}" dt="2023-09-03T03:11:12.691" v="10157" actId="20577"/>
          <ac:spMkLst>
            <pc:docMk/>
            <pc:sldMk cId="1360239811" sldId="436"/>
            <ac:spMk id="2" creationId="{D05D1FF7-26AC-6D1F-9C88-04803B2CBBEA}"/>
          </ac:spMkLst>
        </pc:spChg>
      </pc:sldChg>
      <pc:sldChg chg="modSp add mod ord">
        <pc:chgData name="김 범수" userId="863329ffd88cf9fc" providerId="LiveId" clId="{3326BAE5-B95C-41AC-96E5-BE09A3AC76FF}" dt="2023-09-03T04:08:01.600" v="10370"/>
        <pc:sldMkLst>
          <pc:docMk/>
          <pc:sldMk cId="3232110837" sldId="437"/>
        </pc:sldMkLst>
        <pc:spChg chg="mod">
          <ac:chgData name="김 범수" userId="863329ffd88cf9fc" providerId="LiveId" clId="{3326BAE5-B95C-41AC-96E5-BE09A3AC76FF}" dt="2023-09-03T03:11:42.726" v="10353" actId="20577"/>
          <ac:spMkLst>
            <pc:docMk/>
            <pc:sldMk cId="3232110837" sldId="437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4:07:58.967" v="10368" actId="20577"/>
        <pc:sldMkLst>
          <pc:docMk/>
          <pc:sldMk cId="3539706077" sldId="438"/>
        </pc:sldMkLst>
        <pc:spChg chg="mod">
          <ac:chgData name="김 범수" userId="863329ffd88cf9fc" providerId="LiveId" clId="{3326BAE5-B95C-41AC-96E5-BE09A3AC76FF}" dt="2023-09-03T04:07:58.967" v="10368" actId="20577"/>
          <ac:spMkLst>
            <pc:docMk/>
            <pc:sldMk cId="3539706077" sldId="43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4:09:20.087" v="10675" actId="208"/>
        <pc:sldMkLst>
          <pc:docMk/>
          <pc:sldMk cId="3796108517" sldId="439"/>
        </pc:sldMkLst>
        <pc:spChg chg="mod">
          <ac:chgData name="김 범수" userId="863329ffd88cf9fc" providerId="LiveId" clId="{3326BAE5-B95C-41AC-96E5-BE09A3AC76FF}" dt="2023-09-03T04:09:08.178" v="10669" actId="20577"/>
          <ac:spMkLst>
            <pc:docMk/>
            <pc:sldMk cId="3796108517" sldId="439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4:09:10.332" v="10670" actId="478"/>
          <ac:picMkLst>
            <pc:docMk/>
            <pc:sldMk cId="3796108517" sldId="439"/>
            <ac:picMk id="4" creationId="{4E9786E3-C235-B056-B0D9-D84625386842}"/>
          </ac:picMkLst>
        </pc:picChg>
        <pc:picChg chg="add mod">
          <ac:chgData name="김 범수" userId="863329ffd88cf9fc" providerId="LiveId" clId="{3326BAE5-B95C-41AC-96E5-BE09A3AC76FF}" dt="2023-09-03T04:09:20.087" v="10675" actId="208"/>
          <ac:picMkLst>
            <pc:docMk/>
            <pc:sldMk cId="3796108517" sldId="439"/>
            <ac:picMk id="5" creationId="{E861C4B1-A870-FA32-7199-571B8CF90EC0}"/>
          </ac:picMkLst>
        </pc:picChg>
      </pc:sldChg>
      <pc:sldChg chg="modSp add mod">
        <pc:chgData name="김 범수" userId="863329ffd88cf9fc" providerId="LiveId" clId="{3326BAE5-B95C-41AC-96E5-BE09A3AC76FF}" dt="2023-09-03T04:09:45.994" v="10806"/>
        <pc:sldMkLst>
          <pc:docMk/>
          <pc:sldMk cId="455223454" sldId="440"/>
        </pc:sldMkLst>
        <pc:spChg chg="mod">
          <ac:chgData name="김 범수" userId="863329ffd88cf9fc" providerId="LiveId" clId="{3326BAE5-B95C-41AC-96E5-BE09A3AC76FF}" dt="2023-09-03T04:09:45.994" v="10806"/>
          <ac:spMkLst>
            <pc:docMk/>
            <pc:sldMk cId="455223454" sldId="440"/>
            <ac:spMk id="2" creationId="{D05D1FF7-26AC-6D1F-9C88-04803B2CBBEA}"/>
          </ac:spMkLst>
        </pc:spChg>
      </pc:sldChg>
      <pc:sldChg chg="modSp add mod">
        <pc:chgData name="김 범수" userId="863329ffd88cf9fc" providerId="LiveId" clId="{3326BAE5-B95C-41AC-96E5-BE09A3AC76FF}" dt="2023-09-03T05:55:31.452" v="12597"/>
        <pc:sldMkLst>
          <pc:docMk/>
          <pc:sldMk cId="620754095" sldId="441"/>
        </pc:sldMkLst>
        <pc:spChg chg="mod">
          <ac:chgData name="김 범수" userId="863329ffd88cf9fc" providerId="LiveId" clId="{3326BAE5-B95C-41AC-96E5-BE09A3AC76FF}" dt="2023-09-03T05:55:31.452" v="12597"/>
          <ac:spMkLst>
            <pc:docMk/>
            <pc:sldMk cId="620754095" sldId="44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3326BAE5-B95C-41AC-96E5-BE09A3AC76FF}" dt="2023-09-03T05:56:12.226" v="12710" actId="20577"/>
        <pc:sldMkLst>
          <pc:docMk/>
          <pc:sldMk cId="3695692907" sldId="442"/>
        </pc:sldMkLst>
        <pc:spChg chg="mod">
          <ac:chgData name="김 범수" userId="863329ffd88cf9fc" providerId="LiveId" clId="{3326BAE5-B95C-41AC-96E5-BE09A3AC76FF}" dt="2023-09-03T05:56:12.226" v="12710" actId="20577"/>
          <ac:spMkLst>
            <pc:docMk/>
            <pc:sldMk cId="3695692907" sldId="442"/>
            <ac:spMk id="2" creationId="{D05D1FF7-26AC-6D1F-9C88-04803B2CBBEA}"/>
          </ac:spMkLst>
        </pc:spChg>
        <pc:picChg chg="add del mod">
          <ac:chgData name="김 범수" userId="863329ffd88cf9fc" providerId="LiveId" clId="{3326BAE5-B95C-41AC-96E5-BE09A3AC76FF}" dt="2023-09-03T04:11:32.602" v="10852" actId="478"/>
          <ac:picMkLst>
            <pc:docMk/>
            <pc:sldMk cId="3695692907" sldId="442"/>
            <ac:picMk id="4" creationId="{44DB2CC3-FD15-B8A0-9AB3-62F4307FD9D9}"/>
          </ac:picMkLst>
        </pc:picChg>
        <pc:picChg chg="del">
          <ac:chgData name="김 범수" userId="863329ffd88cf9fc" providerId="LiveId" clId="{3326BAE5-B95C-41AC-96E5-BE09A3AC76FF}" dt="2023-09-03T04:11:07.873" v="10845" actId="478"/>
          <ac:picMkLst>
            <pc:docMk/>
            <pc:sldMk cId="3695692907" sldId="442"/>
            <ac:picMk id="5" creationId="{E861C4B1-A870-FA32-7199-571B8CF90EC0}"/>
          </ac:picMkLst>
        </pc:picChg>
        <pc:picChg chg="add mod">
          <ac:chgData name="김 범수" userId="863329ffd88cf9fc" providerId="LiveId" clId="{3326BAE5-B95C-41AC-96E5-BE09A3AC76FF}" dt="2023-09-03T04:11:52.129" v="10861" actId="1076"/>
          <ac:picMkLst>
            <pc:docMk/>
            <pc:sldMk cId="3695692907" sldId="442"/>
            <ac:picMk id="7" creationId="{7F7B9C02-9AAC-90A5-AF9C-C91E09C5079C}"/>
          </ac:picMkLst>
        </pc:picChg>
      </pc:sldChg>
      <pc:sldChg chg="modSp add mod">
        <pc:chgData name="김 범수" userId="863329ffd88cf9fc" providerId="LiveId" clId="{3326BAE5-B95C-41AC-96E5-BE09A3AC76FF}" dt="2023-09-03T05:56:36.096" v="12751" actId="20577"/>
        <pc:sldMkLst>
          <pc:docMk/>
          <pc:sldMk cId="1061041014" sldId="443"/>
        </pc:sldMkLst>
        <pc:spChg chg="mod">
          <ac:chgData name="김 범수" userId="863329ffd88cf9fc" providerId="LiveId" clId="{3326BAE5-B95C-41AC-96E5-BE09A3AC76FF}" dt="2023-09-03T05:56:36.096" v="12751" actId="20577"/>
          <ac:spMkLst>
            <pc:docMk/>
            <pc:sldMk cId="1061041014" sldId="443"/>
            <ac:spMk id="2" creationId="{D05D1FF7-26AC-6D1F-9C88-04803B2CBBEA}"/>
          </ac:spMkLst>
        </pc:spChg>
      </pc:sldChg>
      <pc:sldChg chg="addSp delSp modSp add mod">
        <pc:chgData name="김 범수" userId="863329ffd88cf9fc" providerId="LiveId" clId="{3326BAE5-B95C-41AC-96E5-BE09A3AC76FF}" dt="2023-09-03T05:59:04.257" v="13034" actId="20577"/>
        <pc:sldMkLst>
          <pc:docMk/>
          <pc:sldMk cId="3938471907" sldId="444"/>
        </pc:sldMkLst>
        <pc:spChg chg="mod">
          <ac:chgData name="김 범수" userId="863329ffd88cf9fc" providerId="LiveId" clId="{3326BAE5-B95C-41AC-96E5-BE09A3AC76FF}" dt="2023-09-03T05:59:04.257" v="13034" actId="20577"/>
          <ac:spMkLst>
            <pc:docMk/>
            <pc:sldMk cId="3938471907" sldId="444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4:14:05.920" v="11242" actId="208"/>
          <ac:picMkLst>
            <pc:docMk/>
            <pc:sldMk cId="3938471907" sldId="444"/>
            <ac:picMk id="4" creationId="{3EA1FFD0-C8B1-BA8E-BFD5-3F48593038A5}"/>
          </ac:picMkLst>
        </pc:picChg>
        <pc:picChg chg="del">
          <ac:chgData name="김 범수" userId="863329ffd88cf9fc" providerId="LiveId" clId="{3326BAE5-B95C-41AC-96E5-BE09A3AC76FF}" dt="2023-09-03T04:14:00.586" v="11237" actId="478"/>
          <ac:picMkLst>
            <pc:docMk/>
            <pc:sldMk cId="3938471907" sldId="444"/>
            <ac:picMk id="7" creationId="{7F7B9C02-9AAC-90A5-AF9C-C91E09C5079C}"/>
          </ac:picMkLst>
        </pc:picChg>
      </pc:sldChg>
      <pc:sldChg chg="addSp delSp modSp add del mod">
        <pc:chgData name="김 범수" userId="863329ffd88cf9fc" providerId="LiveId" clId="{3326BAE5-B95C-41AC-96E5-BE09A3AC76FF}" dt="2023-09-03T06:00:25.027" v="13125" actId="47"/>
        <pc:sldMkLst>
          <pc:docMk/>
          <pc:sldMk cId="2535362152" sldId="445"/>
        </pc:sldMkLst>
        <pc:spChg chg="mod">
          <ac:chgData name="김 범수" userId="863329ffd88cf9fc" providerId="LiveId" clId="{3326BAE5-B95C-41AC-96E5-BE09A3AC76FF}" dt="2023-09-03T04:16:52.800" v="11872"/>
          <ac:spMkLst>
            <pc:docMk/>
            <pc:sldMk cId="2535362152" sldId="445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4:16:04.650" v="11732" actId="478"/>
          <ac:picMkLst>
            <pc:docMk/>
            <pc:sldMk cId="2535362152" sldId="445"/>
            <ac:picMk id="4" creationId="{3EA1FFD0-C8B1-BA8E-BFD5-3F48593038A5}"/>
          </ac:picMkLst>
        </pc:picChg>
        <pc:picChg chg="add del mod">
          <ac:chgData name="김 범수" userId="863329ffd88cf9fc" providerId="LiveId" clId="{3326BAE5-B95C-41AC-96E5-BE09A3AC76FF}" dt="2023-09-03T04:18:56.641" v="12019" actId="478"/>
          <ac:picMkLst>
            <pc:docMk/>
            <pc:sldMk cId="2535362152" sldId="445"/>
            <ac:picMk id="5" creationId="{67E8FBB2-EA14-BA2B-01C9-93ED7DFBDB61}"/>
          </ac:picMkLst>
        </pc:picChg>
      </pc:sldChg>
      <pc:sldChg chg="addSp delSp modSp add mod">
        <pc:chgData name="김 범수" userId="863329ffd88cf9fc" providerId="LiveId" clId="{3326BAE5-B95C-41AC-96E5-BE09A3AC76FF}" dt="2023-09-03T06:35:06.267" v="13381" actId="20577"/>
        <pc:sldMkLst>
          <pc:docMk/>
          <pc:sldMk cId="3454027065" sldId="446"/>
        </pc:sldMkLst>
        <pc:spChg chg="mod">
          <ac:chgData name="김 범수" userId="863329ffd88cf9fc" providerId="LiveId" clId="{3326BAE5-B95C-41AC-96E5-BE09A3AC76FF}" dt="2023-09-03T06:35:06.267" v="13381" actId="20577"/>
          <ac:spMkLst>
            <pc:docMk/>
            <pc:sldMk cId="3454027065" sldId="446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6:01:28.570" v="13340" actId="208"/>
          <ac:picMkLst>
            <pc:docMk/>
            <pc:sldMk cId="3454027065" sldId="446"/>
            <ac:picMk id="4" creationId="{CB3F112A-0491-3A38-BE47-31059AEDEC0A}"/>
          </ac:picMkLst>
        </pc:picChg>
        <pc:picChg chg="del">
          <ac:chgData name="김 범수" userId="863329ffd88cf9fc" providerId="LiveId" clId="{3326BAE5-B95C-41AC-96E5-BE09A3AC76FF}" dt="2023-09-03T04:17:03.780" v="11874" actId="478"/>
          <ac:picMkLst>
            <pc:docMk/>
            <pc:sldMk cId="3454027065" sldId="446"/>
            <ac:picMk id="5" creationId="{67E8FBB2-EA14-BA2B-01C9-93ED7DFBDB61}"/>
          </ac:picMkLst>
        </pc:picChg>
      </pc:sldChg>
      <pc:sldChg chg="addSp delSp modSp add mod ord">
        <pc:chgData name="김 범수" userId="863329ffd88cf9fc" providerId="LiveId" clId="{3326BAE5-B95C-41AC-96E5-BE09A3AC76FF}" dt="2023-09-03T05:59:29.798" v="13118" actId="6549"/>
        <pc:sldMkLst>
          <pc:docMk/>
          <pc:sldMk cId="367724762" sldId="447"/>
        </pc:sldMkLst>
        <pc:spChg chg="mod">
          <ac:chgData name="김 범수" userId="863329ffd88cf9fc" providerId="LiveId" clId="{3326BAE5-B95C-41AC-96E5-BE09A3AC76FF}" dt="2023-09-03T05:59:29.798" v="13118" actId="6549"/>
          <ac:spMkLst>
            <pc:docMk/>
            <pc:sldMk cId="367724762" sldId="447"/>
            <ac:spMk id="2" creationId="{D05D1FF7-26AC-6D1F-9C88-04803B2CBBEA}"/>
          </ac:spMkLst>
        </pc:spChg>
        <pc:picChg chg="add mod">
          <ac:chgData name="김 범수" userId="863329ffd88cf9fc" providerId="LiveId" clId="{3326BAE5-B95C-41AC-96E5-BE09A3AC76FF}" dt="2023-09-03T05:58:42.941" v="13027" actId="1076"/>
          <ac:picMkLst>
            <pc:docMk/>
            <pc:sldMk cId="367724762" sldId="447"/>
            <ac:picMk id="4" creationId="{73403570-352E-6867-ADA1-C30FCFAA5F1F}"/>
          </ac:picMkLst>
        </pc:picChg>
        <pc:picChg chg="del">
          <ac:chgData name="김 범수" userId="863329ffd88cf9fc" providerId="LiveId" clId="{3326BAE5-B95C-41AC-96E5-BE09A3AC76FF}" dt="2023-09-03T04:19:24.089" v="12086" actId="478"/>
          <ac:picMkLst>
            <pc:docMk/>
            <pc:sldMk cId="367724762" sldId="447"/>
            <ac:picMk id="5" creationId="{67E8FBB2-EA14-BA2B-01C9-93ED7DFBDB61}"/>
          </ac:picMkLst>
        </pc:picChg>
      </pc:sldChg>
      <pc:sldChg chg="addSp delSp modSp add mod">
        <pc:chgData name="김 범수" userId="863329ffd88cf9fc" providerId="LiveId" clId="{3326BAE5-B95C-41AC-96E5-BE09A3AC76FF}" dt="2023-09-03T05:54:06.944" v="12578" actId="20577"/>
        <pc:sldMkLst>
          <pc:docMk/>
          <pc:sldMk cId="3523136083" sldId="448"/>
        </pc:sldMkLst>
        <pc:spChg chg="mod">
          <ac:chgData name="김 범수" userId="863329ffd88cf9fc" providerId="LiveId" clId="{3326BAE5-B95C-41AC-96E5-BE09A3AC76FF}" dt="2023-09-03T05:54:06.944" v="12578" actId="20577"/>
          <ac:spMkLst>
            <pc:docMk/>
            <pc:sldMk cId="3523136083" sldId="448"/>
            <ac:spMk id="2" creationId="{D05D1FF7-26AC-6D1F-9C88-04803B2CBBEA}"/>
          </ac:spMkLst>
        </pc:spChg>
        <pc:picChg chg="del">
          <ac:chgData name="김 범수" userId="863329ffd88cf9fc" providerId="LiveId" clId="{3326BAE5-B95C-41AC-96E5-BE09A3AC76FF}" dt="2023-09-03T05:50:36.877" v="12101" actId="478"/>
          <ac:picMkLst>
            <pc:docMk/>
            <pc:sldMk cId="3523136083" sldId="448"/>
            <ac:picMk id="4" creationId="{73403570-352E-6867-ADA1-C30FCFAA5F1F}"/>
          </ac:picMkLst>
        </pc:picChg>
        <pc:picChg chg="add del mod">
          <ac:chgData name="김 범수" userId="863329ffd88cf9fc" providerId="LiveId" clId="{3326BAE5-B95C-41AC-96E5-BE09A3AC76FF}" dt="2023-09-03T05:53:20.296" v="12338" actId="478"/>
          <ac:picMkLst>
            <pc:docMk/>
            <pc:sldMk cId="3523136083" sldId="448"/>
            <ac:picMk id="5" creationId="{B5D4075F-7A53-E0AC-E4DB-FEFDA190F3C8}"/>
          </ac:picMkLst>
        </pc:picChg>
        <pc:picChg chg="add mod">
          <ac:chgData name="김 범수" userId="863329ffd88cf9fc" providerId="LiveId" clId="{3326BAE5-B95C-41AC-96E5-BE09A3AC76FF}" dt="2023-09-03T05:53:29.677" v="12343" actId="208"/>
          <ac:picMkLst>
            <pc:docMk/>
            <pc:sldMk cId="3523136083" sldId="448"/>
            <ac:picMk id="7" creationId="{05AD760D-7DAC-C803-0A39-155978B7C131}"/>
          </ac:picMkLst>
        </pc:picChg>
      </pc:sldChg>
      <pc:sldChg chg="delSp modSp add mod ord">
        <pc:chgData name="김 범수" userId="863329ffd88cf9fc" providerId="LiveId" clId="{3326BAE5-B95C-41AC-96E5-BE09A3AC76FF}" dt="2023-09-03T06:00:05.577" v="13124"/>
        <pc:sldMkLst>
          <pc:docMk/>
          <pc:sldMk cId="1814708376" sldId="449"/>
        </pc:sldMkLst>
        <pc:spChg chg="mod">
          <ac:chgData name="김 범수" userId="863329ffd88cf9fc" providerId="LiveId" clId="{3326BAE5-B95C-41AC-96E5-BE09A3AC76FF}" dt="2023-09-03T06:00:05.577" v="13124"/>
          <ac:spMkLst>
            <pc:docMk/>
            <pc:sldMk cId="1814708376" sldId="449"/>
            <ac:spMk id="2" creationId="{D05D1FF7-26AC-6D1F-9C88-04803B2CBBEA}"/>
          </ac:spMkLst>
        </pc:spChg>
        <pc:picChg chg="mod">
          <ac:chgData name="김 범수" userId="863329ffd88cf9fc" providerId="LiveId" clId="{3326BAE5-B95C-41AC-96E5-BE09A3AC76FF}" dt="2023-09-03T05:53:26.646" v="12341" actId="1076"/>
          <ac:picMkLst>
            <pc:docMk/>
            <pc:sldMk cId="1814708376" sldId="449"/>
            <ac:picMk id="5" creationId="{B5D4075F-7A53-E0AC-E4DB-FEFDA190F3C8}"/>
          </ac:picMkLst>
        </pc:picChg>
        <pc:picChg chg="del">
          <ac:chgData name="김 범수" userId="863329ffd88cf9fc" providerId="LiveId" clId="{3326BAE5-B95C-41AC-96E5-BE09A3AC76FF}" dt="2023-09-03T05:53:16.112" v="12335" actId="478"/>
          <ac:picMkLst>
            <pc:docMk/>
            <pc:sldMk cId="1814708376" sldId="449"/>
            <ac:picMk id="7" creationId="{05AD760D-7DAC-C803-0A39-155978B7C131}"/>
          </ac:picMkLst>
        </pc:picChg>
      </pc:sldChg>
      <pc:sldChg chg="add">
        <pc:chgData name="김 범수" userId="863329ffd88cf9fc" providerId="LiveId" clId="{3326BAE5-B95C-41AC-96E5-BE09A3AC76FF}" dt="2023-09-03T05:57:04.475" v="12752"/>
        <pc:sldMkLst>
          <pc:docMk/>
          <pc:sldMk cId="2209197670" sldId="450"/>
        </pc:sldMkLst>
      </pc:sldChg>
      <pc:sldChg chg="modSp add mod">
        <pc:chgData name="김 범수" userId="863329ffd88cf9fc" providerId="LiveId" clId="{3326BAE5-B95C-41AC-96E5-BE09A3AC76FF}" dt="2023-09-03T06:35:54.414" v="13443" actId="20577"/>
        <pc:sldMkLst>
          <pc:docMk/>
          <pc:sldMk cId="2041784536" sldId="451"/>
        </pc:sldMkLst>
        <pc:spChg chg="mod">
          <ac:chgData name="김 범수" userId="863329ffd88cf9fc" providerId="LiveId" clId="{3326BAE5-B95C-41AC-96E5-BE09A3AC76FF}" dt="2023-09-03T06:35:54.414" v="13443" actId="20577"/>
          <ac:spMkLst>
            <pc:docMk/>
            <pc:sldMk cId="2041784536" sldId="45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6:47:38.911" v="14881" actId="6549"/>
        <pc:sldMkLst>
          <pc:docMk/>
          <pc:sldMk cId="2187184803" sldId="452"/>
        </pc:sldMkLst>
        <pc:spChg chg="mod">
          <ac:chgData name="김 범수" userId="863329ffd88cf9fc" providerId="LiveId" clId="{3326BAE5-B95C-41AC-96E5-BE09A3AC76FF}" dt="2023-09-03T06:47:38.911" v="14881" actId="6549"/>
          <ac:spMkLst>
            <pc:docMk/>
            <pc:sldMk cId="2187184803" sldId="452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7:13.867" v="13561" actId="164"/>
          <ac:spMkLst>
            <pc:docMk/>
            <pc:sldMk cId="2187184803" sldId="452"/>
            <ac:spMk id="6" creationId="{15AF9201-9097-DDFF-CB31-FBD825056787}"/>
          </ac:spMkLst>
        </pc:spChg>
        <pc:grpChg chg="add mod">
          <ac:chgData name="김 범수" userId="863329ffd88cf9fc" providerId="LiveId" clId="{3326BAE5-B95C-41AC-96E5-BE09A3AC76FF}" dt="2023-09-03T06:37:13.867" v="13561" actId="164"/>
          <ac:grpSpMkLst>
            <pc:docMk/>
            <pc:sldMk cId="2187184803" sldId="452"/>
            <ac:grpSpMk id="7" creationId="{9CEC1EF0-B065-5D98-D68F-646F53544484}"/>
          </ac:grpSpMkLst>
        </pc:grpChg>
        <pc:picChg chg="del">
          <ac:chgData name="김 범수" userId="863329ffd88cf9fc" providerId="LiveId" clId="{3326BAE5-B95C-41AC-96E5-BE09A3AC76FF}" dt="2023-09-03T06:35:57.674" v="13445" actId="478"/>
          <ac:picMkLst>
            <pc:docMk/>
            <pc:sldMk cId="2187184803" sldId="452"/>
            <ac:picMk id="4" creationId="{CB3F112A-0491-3A38-BE47-31059AEDEC0A}"/>
          </ac:picMkLst>
        </pc:picChg>
        <pc:picChg chg="add mod">
          <ac:chgData name="김 범수" userId="863329ffd88cf9fc" providerId="LiveId" clId="{3326BAE5-B95C-41AC-96E5-BE09A3AC76FF}" dt="2023-09-03T06:46:41.419" v="14659" actId="208"/>
          <ac:picMkLst>
            <pc:docMk/>
            <pc:sldMk cId="2187184803" sldId="452"/>
            <ac:picMk id="5" creationId="{8DBE380B-B2F3-5A09-F444-9D154AEBC6D4}"/>
          </ac:picMkLst>
        </pc:picChg>
      </pc:sldChg>
      <pc:sldChg chg="addSp delSp modSp add mod">
        <pc:chgData name="김 범수" userId="863329ffd88cf9fc" providerId="LiveId" clId="{3326BAE5-B95C-41AC-96E5-BE09A3AC76FF}" dt="2023-09-03T06:38:30.742" v="13705" actId="478"/>
        <pc:sldMkLst>
          <pc:docMk/>
          <pc:sldMk cId="4144530973" sldId="453"/>
        </pc:sldMkLst>
        <pc:spChg chg="mod">
          <ac:chgData name="김 범수" userId="863329ffd88cf9fc" providerId="LiveId" clId="{3326BAE5-B95C-41AC-96E5-BE09A3AC76FF}" dt="2023-09-03T06:37:56.319" v="13697"/>
          <ac:spMkLst>
            <pc:docMk/>
            <pc:sldMk cId="4144530973" sldId="453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8:04.420" v="13701" actId="164"/>
          <ac:spMkLst>
            <pc:docMk/>
            <pc:sldMk cId="4144530973" sldId="453"/>
            <ac:spMk id="8" creationId="{1FDF8F5A-6A8C-4CBB-BE8C-B536201D4C2E}"/>
          </ac:spMkLst>
        </pc:spChg>
        <pc:grpChg chg="del">
          <ac:chgData name="김 범수" userId="863329ffd88cf9fc" providerId="LiveId" clId="{3326BAE5-B95C-41AC-96E5-BE09A3AC76FF}" dt="2023-09-03T06:37:36.695" v="13616" actId="478"/>
          <ac:grpSpMkLst>
            <pc:docMk/>
            <pc:sldMk cId="4144530973" sldId="453"/>
            <ac:grpSpMk id="7" creationId="{9CEC1EF0-B065-5D98-D68F-646F53544484}"/>
          </ac:grpSpMkLst>
        </pc:grpChg>
        <pc:grpChg chg="add mod">
          <ac:chgData name="김 범수" userId="863329ffd88cf9fc" providerId="LiveId" clId="{3326BAE5-B95C-41AC-96E5-BE09A3AC76FF}" dt="2023-09-03T06:38:04.420" v="13701" actId="164"/>
          <ac:grpSpMkLst>
            <pc:docMk/>
            <pc:sldMk cId="4144530973" sldId="453"/>
            <ac:grpSpMk id="9" creationId="{E83D30A5-4E87-332B-1823-C92AFB88173F}"/>
          </ac:grpSpMkLst>
        </pc:grpChg>
        <pc:picChg chg="add mod">
          <ac:chgData name="김 범수" userId="863329ffd88cf9fc" providerId="LiveId" clId="{3326BAE5-B95C-41AC-96E5-BE09A3AC76FF}" dt="2023-09-03T06:38:08.045" v="13702" actId="208"/>
          <ac:picMkLst>
            <pc:docMk/>
            <pc:sldMk cId="4144530973" sldId="453"/>
            <ac:picMk id="4" creationId="{EE8033B5-F4A3-B4C8-DB5F-AE3EF437BC3E}"/>
          </ac:picMkLst>
        </pc:picChg>
        <pc:picChg chg="add del">
          <ac:chgData name="김 범수" userId="863329ffd88cf9fc" providerId="LiveId" clId="{3326BAE5-B95C-41AC-96E5-BE09A3AC76FF}" dt="2023-09-03T06:38:30.742" v="13705" actId="478"/>
          <ac:picMkLst>
            <pc:docMk/>
            <pc:sldMk cId="4144530973" sldId="453"/>
            <ac:picMk id="11" creationId="{413F192D-3E57-DE34-84A1-0CA7E9CE4BB6}"/>
          </ac:picMkLst>
        </pc:picChg>
      </pc:sldChg>
      <pc:sldChg chg="addSp delSp modSp add mod">
        <pc:chgData name="김 범수" userId="863329ffd88cf9fc" providerId="LiveId" clId="{3326BAE5-B95C-41AC-96E5-BE09A3AC76FF}" dt="2023-09-03T06:48:16.332" v="14909" actId="20577"/>
        <pc:sldMkLst>
          <pc:docMk/>
          <pc:sldMk cId="1521194654" sldId="454"/>
        </pc:sldMkLst>
        <pc:spChg chg="mod">
          <ac:chgData name="김 범수" userId="863329ffd88cf9fc" providerId="LiveId" clId="{3326BAE5-B95C-41AC-96E5-BE09A3AC76FF}" dt="2023-09-03T06:48:16.332" v="14909" actId="20577"/>
          <ac:spMkLst>
            <pc:docMk/>
            <pc:sldMk cId="1521194654" sldId="454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39:21.838" v="14002" actId="164"/>
          <ac:spMkLst>
            <pc:docMk/>
            <pc:sldMk cId="1521194654" sldId="454"/>
            <ac:spMk id="3" creationId="{FF2A9612-2155-59A1-05D0-8E9796B811E2}"/>
          </ac:spMkLst>
        </pc:spChg>
        <pc:grpChg chg="add mod">
          <ac:chgData name="김 범수" userId="863329ffd88cf9fc" providerId="LiveId" clId="{3326BAE5-B95C-41AC-96E5-BE09A3AC76FF}" dt="2023-09-03T06:39:21.838" v="14002" actId="164"/>
          <ac:grpSpMkLst>
            <pc:docMk/>
            <pc:sldMk cId="1521194654" sldId="454"/>
            <ac:grpSpMk id="5" creationId="{1627E92C-FD1F-853C-3AA8-1A8C6BA6966E}"/>
          </ac:grpSpMkLst>
        </pc:grpChg>
        <pc:grpChg chg="del">
          <ac:chgData name="김 범수" userId="863329ffd88cf9fc" providerId="LiveId" clId="{3326BAE5-B95C-41AC-96E5-BE09A3AC76FF}" dt="2023-09-03T06:38:32.744" v="13706" actId="478"/>
          <ac:grpSpMkLst>
            <pc:docMk/>
            <pc:sldMk cId="1521194654" sldId="454"/>
            <ac:grpSpMk id="9" creationId="{E83D30A5-4E87-332B-1823-C92AFB88173F}"/>
          </ac:grpSpMkLst>
        </pc:grpChg>
        <pc:picChg chg="mod">
          <ac:chgData name="김 범수" userId="863329ffd88cf9fc" providerId="LiveId" clId="{3326BAE5-B95C-41AC-96E5-BE09A3AC76FF}" dt="2023-09-03T06:39:21.838" v="14002" actId="164"/>
          <ac:picMkLst>
            <pc:docMk/>
            <pc:sldMk cId="1521194654" sldId="454"/>
            <ac:picMk id="11" creationId="{413F192D-3E57-DE34-84A1-0CA7E9CE4BB6}"/>
          </ac:picMkLst>
        </pc:picChg>
      </pc:sldChg>
      <pc:sldChg chg="addSp delSp modSp add mod">
        <pc:chgData name="김 범수" userId="863329ffd88cf9fc" providerId="LiveId" clId="{3326BAE5-B95C-41AC-96E5-BE09A3AC76FF}" dt="2023-09-03T06:45:32.576" v="14508" actId="1076"/>
        <pc:sldMkLst>
          <pc:docMk/>
          <pc:sldMk cId="1190509478" sldId="455"/>
        </pc:sldMkLst>
        <pc:spChg chg="mod">
          <ac:chgData name="김 범수" userId="863329ffd88cf9fc" providerId="LiveId" clId="{3326BAE5-B95C-41AC-96E5-BE09A3AC76FF}" dt="2023-09-03T06:41:34.640" v="14101" actId="20577"/>
          <ac:spMkLst>
            <pc:docMk/>
            <pc:sldMk cId="1190509478" sldId="455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2:05.803" v="14115" actId="164"/>
          <ac:spMkLst>
            <pc:docMk/>
            <pc:sldMk cId="1190509478" sldId="455"/>
            <ac:spMk id="7" creationId="{34257446-511F-4644-4CB4-533D58EA8617}"/>
          </ac:spMkLst>
        </pc:spChg>
        <pc:spChg chg="add mod">
          <ac:chgData name="김 범수" userId="863329ffd88cf9fc" providerId="LiveId" clId="{3326BAE5-B95C-41AC-96E5-BE09A3AC76FF}" dt="2023-09-03T06:42:05.803" v="14115" actId="164"/>
          <ac:spMkLst>
            <pc:docMk/>
            <pc:sldMk cId="1190509478" sldId="455"/>
            <ac:spMk id="8" creationId="{0C8F4184-19C0-9C5D-D9B2-B1F31F6F8496}"/>
          </ac:spMkLst>
        </pc:spChg>
        <pc:grpChg chg="del">
          <ac:chgData name="김 범수" userId="863329ffd88cf9fc" providerId="LiveId" clId="{3326BAE5-B95C-41AC-96E5-BE09A3AC76FF}" dt="2023-09-03T06:41:18.325" v="14004" actId="478"/>
          <ac:grpSpMkLst>
            <pc:docMk/>
            <pc:sldMk cId="1190509478" sldId="455"/>
            <ac:grpSpMk id="5" creationId="{1627E92C-FD1F-853C-3AA8-1A8C6BA6966E}"/>
          </ac:grpSpMkLst>
        </pc:grpChg>
        <pc:grpChg chg="add mod">
          <ac:chgData name="김 범수" userId="863329ffd88cf9fc" providerId="LiveId" clId="{3326BAE5-B95C-41AC-96E5-BE09A3AC76FF}" dt="2023-09-03T06:45:32.576" v="14508" actId="1076"/>
          <ac:grpSpMkLst>
            <pc:docMk/>
            <pc:sldMk cId="1190509478" sldId="455"/>
            <ac:grpSpMk id="9" creationId="{C080121B-70C1-54B6-93D6-821948EBDA9E}"/>
          </ac:grpSpMkLst>
        </pc:grpChg>
        <pc:picChg chg="add mod">
          <ac:chgData name="김 범수" userId="863329ffd88cf9fc" providerId="LiveId" clId="{3326BAE5-B95C-41AC-96E5-BE09A3AC76FF}" dt="2023-09-03T06:42:05.803" v="14115" actId="164"/>
          <ac:picMkLst>
            <pc:docMk/>
            <pc:sldMk cId="1190509478" sldId="455"/>
            <ac:picMk id="6" creationId="{8058773F-D988-3122-BA03-F274798D05E6}"/>
          </ac:picMkLst>
        </pc:picChg>
      </pc:sldChg>
      <pc:sldChg chg="addSp delSp modSp add mod">
        <pc:chgData name="김 범수" userId="863329ffd88cf9fc" providerId="LiveId" clId="{3326BAE5-B95C-41AC-96E5-BE09A3AC76FF}" dt="2023-09-03T06:43:04.040" v="14289" actId="1076"/>
        <pc:sldMkLst>
          <pc:docMk/>
          <pc:sldMk cId="2662354571" sldId="456"/>
        </pc:sldMkLst>
        <pc:spChg chg="mod">
          <ac:chgData name="김 범수" userId="863329ffd88cf9fc" providerId="LiveId" clId="{3326BAE5-B95C-41AC-96E5-BE09A3AC76FF}" dt="2023-09-03T06:42:20.864" v="14174"/>
          <ac:spMkLst>
            <pc:docMk/>
            <pc:sldMk cId="2662354571" sldId="456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2:58.608" v="14287" actId="164"/>
          <ac:spMkLst>
            <pc:docMk/>
            <pc:sldMk cId="2662354571" sldId="456"/>
            <ac:spMk id="5" creationId="{88D3B455-7261-FBA2-B2D5-991806C77F08}"/>
          </ac:spMkLst>
        </pc:spChg>
        <pc:grpChg chg="del">
          <ac:chgData name="김 범수" userId="863329ffd88cf9fc" providerId="LiveId" clId="{3326BAE5-B95C-41AC-96E5-BE09A3AC76FF}" dt="2023-09-03T06:42:20.961" v="14175" actId="478"/>
          <ac:grpSpMkLst>
            <pc:docMk/>
            <pc:sldMk cId="2662354571" sldId="456"/>
            <ac:grpSpMk id="9" creationId="{C080121B-70C1-54B6-93D6-821948EBDA9E}"/>
          </ac:grpSpMkLst>
        </pc:grpChg>
        <pc:grpChg chg="add mod">
          <ac:chgData name="김 범수" userId="863329ffd88cf9fc" providerId="LiveId" clId="{3326BAE5-B95C-41AC-96E5-BE09A3AC76FF}" dt="2023-09-03T06:43:04.040" v="14289" actId="1076"/>
          <ac:grpSpMkLst>
            <pc:docMk/>
            <pc:sldMk cId="2662354571" sldId="456"/>
            <ac:grpSpMk id="10" creationId="{4DB7EDF8-4E8F-9CAA-6DD5-1DF276C618B0}"/>
          </ac:grpSpMkLst>
        </pc:grpChg>
        <pc:picChg chg="add mod">
          <ac:chgData name="김 범수" userId="863329ffd88cf9fc" providerId="LiveId" clId="{3326BAE5-B95C-41AC-96E5-BE09A3AC76FF}" dt="2023-09-03T06:43:01.895" v="14288" actId="208"/>
          <ac:picMkLst>
            <pc:docMk/>
            <pc:sldMk cId="2662354571" sldId="456"/>
            <ac:picMk id="4" creationId="{9B9337D5-ACC9-7CC4-A1A6-112F4712B5B4}"/>
          </ac:picMkLst>
        </pc:picChg>
      </pc:sldChg>
      <pc:sldChg chg="addSp delSp modSp add mod">
        <pc:chgData name="김 범수" userId="863329ffd88cf9fc" providerId="LiveId" clId="{3326BAE5-B95C-41AC-96E5-BE09A3AC76FF}" dt="2023-09-03T06:44:40.720" v="14489" actId="1076"/>
        <pc:sldMkLst>
          <pc:docMk/>
          <pc:sldMk cId="1213077487" sldId="457"/>
        </pc:sldMkLst>
        <pc:spChg chg="mod">
          <ac:chgData name="김 범수" userId="863329ffd88cf9fc" providerId="LiveId" clId="{3326BAE5-B95C-41AC-96E5-BE09A3AC76FF}" dt="2023-09-03T06:44:33.448" v="14487"/>
          <ac:spMkLst>
            <pc:docMk/>
            <pc:sldMk cId="1213077487" sldId="457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43:11.812" v="14339" actId="478"/>
          <ac:grpSpMkLst>
            <pc:docMk/>
            <pc:sldMk cId="1213077487" sldId="457"/>
            <ac:grpSpMk id="10" creationId="{4DB7EDF8-4E8F-9CAA-6DD5-1DF276C618B0}"/>
          </ac:grpSpMkLst>
        </pc:grpChg>
        <pc:picChg chg="add mod">
          <ac:chgData name="김 범수" userId="863329ffd88cf9fc" providerId="LiveId" clId="{3326BAE5-B95C-41AC-96E5-BE09A3AC76FF}" dt="2023-09-03T06:43:23.001" v="14344" actId="208"/>
          <ac:picMkLst>
            <pc:docMk/>
            <pc:sldMk cId="1213077487" sldId="457"/>
            <ac:picMk id="6" creationId="{353356F9-1FC1-1C0C-4BE5-EF53581566B1}"/>
          </ac:picMkLst>
        </pc:picChg>
        <pc:picChg chg="add mod">
          <ac:chgData name="김 범수" userId="863329ffd88cf9fc" providerId="LiveId" clId="{3326BAE5-B95C-41AC-96E5-BE09A3AC76FF}" dt="2023-09-03T06:44:40.720" v="14489" actId="1076"/>
          <ac:picMkLst>
            <pc:docMk/>
            <pc:sldMk cId="1213077487" sldId="457"/>
            <ac:picMk id="8" creationId="{1C63CF1E-0FDE-FE0D-C744-772800BDE9F5}"/>
          </ac:picMkLst>
        </pc:picChg>
      </pc:sldChg>
      <pc:sldChg chg="addSp delSp modSp add mod">
        <pc:chgData name="김 범수" userId="863329ffd88cf9fc" providerId="LiveId" clId="{3326BAE5-B95C-41AC-96E5-BE09A3AC76FF}" dt="2023-09-03T06:46:01.103" v="14583"/>
        <pc:sldMkLst>
          <pc:docMk/>
          <pc:sldMk cId="1874359629" sldId="458"/>
        </pc:sldMkLst>
        <pc:spChg chg="mod">
          <ac:chgData name="김 범수" userId="863329ffd88cf9fc" providerId="LiveId" clId="{3326BAE5-B95C-41AC-96E5-BE09A3AC76FF}" dt="2023-09-03T06:46:01.103" v="14583"/>
          <ac:spMkLst>
            <pc:docMk/>
            <pc:sldMk cId="1874359629" sldId="458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45:24.792" v="14506" actId="164"/>
          <ac:spMkLst>
            <pc:docMk/>
            <pc:sldMk cId="1874359629" sldId="458"/>
            <ac:spMk id="5" creationId="{97D5F16B-805E-E7A0-89E7-4A6F83AEC427}"/>
          </ac:spMkLst>
        </pc:spChg>
        <pc:spChg chg="add mod">
          <ac:chgData name="김 범수" userId="863329ffd88cf9fc" providerId="LiveId" clId="{3326BAE5-B95C-41AC-96E5-BE09A3AC76FF}" dt="2023-09-03T06:45:39.956" v="14512" actId="164"/>
          <ac:spMkLst>
            <pc:docMk/>
            <pc:sldMk cId="1874359629" sldId="458"/>
            <ac:spMk id="9" creationId="{6A9C7F26-1E42-B449-5AEB-14A9072E9AEE}"/>
          </ac:spMkLst>
        </pc:spChg>
        <pc:spChg chg="add mod">
          <ac:chgData name="김 범수" userId="863329ffd88cf9fc" providerId="LiveId" clId="{3326BAE5-B95C-41AC-96E5-BE09A3AC76FF}" dt="2023-09-03T06:45:39.956" v="14512" actId="164"/>
          <ac:spMkLst>
            <pc:docMk/>
            <pc:sldMk cId="1874359629" sldId="458"/>
            <ac:spMk id="10" creationId="{07ED5093-D566-0129-AB43-016790A630F1}"/>
          </ac:spMkLst>
        </pc:spChg>
        <pc:grpChg chg="add mod">
          <ac:chgData name="김 범수" userId="863329ffd88cf9fc" providerId="LiveId" clId="{3326BAE5-B95C-41AC-96E5-BE09A3AC76FF}" dt="2023-09-03T06:45:39.956" v="14512" actId="164"/>
          <ac:grpSpMkLst>
            <pc:docMk/>
            <pc:sldMk cId="1874359629" sldId="458"/>
            <ac:grpSpMk id="7" creationId="{19FD71F2-13DB-B8E7-004F-B92D6D3641E9}"/>
          </ac:grpSpMkLst>
        </pc:grpChg>
        <pc:grpChg chg="add mod">
          <ac:chgData name="김 범수" userId="863329ffd88cf9fc" providerId="LiveId" clId="{3326BAE5-B95C-41AC-96E5-BE09A3AC76FF}" dt="2023-09-03T06:45:41.156" v="14513" actId="1076"/>
          <ac:grpSpMkLst>
            <pc:docMk/>
            <pc:sldMk cId="1874359629" sldId="458"/>
            <ac:grpSpMk id="11" creationId="{9307E22D-5C84-DAF5-3EA8-BDEB7E97C28B}"/>
          </ac:grpSpMkLst>
        </pc:grpChg>
        <pc:picChg chg="add mod">
          <ac:chgData name="김 범수" userId="863329ffd88cf9fc" providerId="LiveId" clId="{3326BAE5-B95C-41AC-96E5-BE09A3AC76FF}" dt="2023-09-03T06:45:28.400" v="14507" actId="208"/>
          <ac:picMkLst>
            <pc:docMk/>
            <pc:sldMk cId="1874359629" sldId="458"/>
            <ac:picMk id="4" creationId="{05C29AD6-B963-FE18-C876-2A5575999BB9}"/>
          </ac:picMkLst>
        </pc:picChg>
        <pc:picChg chg="del">
          <ac:chgData name="김 범수" userId="863329ffd88cf9fc" providerId="LiveId" clId="{3326BAE5-B95C-41AC-96E5-BE09A3AC76FF}" dt="2023-09-03T06:44:43.701" v="14491" actId="478"/>
          <ac:picMkLst>
            <pc:docMk/>
            <pc:sldMk cId="1874359629" sldId="458"/>
            <ac:picMk id="6" creationId="{353356F9-1FC1-1C0C-4BE5-EF53581566B1}"/>
          </ac:picMkLst>
        </pc:picChg>
        <pc:picChg chg="mod">
          <ac:chgData name="김 범수" userId="863329ffd88cf9fc" providerId="LiveId" clId="{3326BAE5-B95C-41AC-96E5-BE09A3AC76FF}" dt="2023-09-03T06:45:28.400" v="14507" actId="208"/>
          <ac:picMkLst>
            <pc:docMk/>
            <pc:sldMk cId="1874359629" sldId="458"/>
            <ac:picMk id="8" creationId="{1C63CF1E-0FDE-FE0D-C744-772800BDE9F5}"/>
          </ac:picMkLst>
        </pc:picChg>
      </pc:sldChg>
      <pc:sldChg chg="addSp delSp modSp add mod">
        <pc:chgData name="김 범수" userId="863329ffd88cf9fc" providerId="LiveId" clId="{3326BAE5-B95C-41AC-96E5-BE09A3AC76FF}" dt="2023-09-03T06:46:28.894" v="14658" actId="20577"/>
        <pc:sldMkLst>
          <pc:docMk/>
          <pc:sldMk cId="2683716474" sldId="459"/>
        </pc:sldMkLst>
        <pc:spChg chg="mod">
          <ac:chgData name="김 범수" userId="863329ffd88cf9fc" providerId="LiveId" clId="{3326BAE5-B95C-41AC-96E5-BE09A3AC76FF}" dt="2023-09-03T06:46:28.894" v="14658" actId="20577"/>
          <ac:spMkLst>
            <pc:docMk/>
            <pc:sldMk cId="2683716474" sldId="459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46:16.717" v="14585" actId="478"/>
          <ac:grpSpMkLst>
            <pc:docMk/>
            <pc:sldMk cId="2683716474" sldId="459"/>
            <ac:grpSpMk id="11" creationId="{9307E22D-5C84-DAF5-3EA8-BDEB7E97C28B}"/>
          </ac:grpSpMkLst>
        </pc:grpChg>
        <pc:picChg chg="add mod">
          <ac:chgData name="김 범수" userId="863329ffd88cf9fc" providerId="LiveId" clId="{3326BAE5-B95C-41AC-96E5-BE09A3AC76FF}" dt="2023-09-03T06:46:20.831" v="14590" actId="208"/>
          <ac:picMkLst>
            <pc:docMk/>
            <pc:sldMk cId="2683716474" sldId="459"/>
            <ac:picMk id="6" creationId="{2EFD0B9B-D3B6-A682-AD38-03996209C277}"/>
          </ac:picMkLst>
        </pc:picChg>
      </pc:sldChg>
      <pc:sldChg chg="addSp delSp modSp add mod">
        <pc:chgData name="김 범수" userId="863329ffd88cf9fc" providerId="LiveId" clId="{3326BAE5-B95C-41AC-96E5-BE09A3AC76FF}" dt="2023-09-03T06:58:09.940" v="15017" actId="20577"/>
        <pc:sldMkLst>
          <pc:docMk/>
          <pc:sldMk cId="1195505076" sldId="460"/>
        </pc:sldMkLst>
        <pc:spChg chg="mod">
          <ac:chgData name="김 범수" userId="863329ffd88cf9fc" providerId="LiveId" clId="{3326BAE5-B95C-41AC-96E5-BE09A3AC76FF}" dt="2023-09-03T06:58:09.940" v="15017" actId="20577"/>
          <ac:spMkLst>
            <pc:docMk/>
            <pc:sldMk cId="1195505076" sldId="460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6:58:02.988" v="14971" actId="164"/>
          <ac:spMkLst>
            <pc:docMk/>
            <pc:sldMk cId="1195505076" sldId="460"/>
            <ac:spMk id="5" creationId="{882761B6-1222-77C0-97C2-38845EA87967}"/>
          </ac:spMkLst>
        </pc:spChg>
        <pc:grpChg chg="add mod">
          <ac:chgData name="김 범수" userId="863329ffd88cf9fc" providerId="LiveId" clId="{3326BAE5-B95C-41AC-96E5-BE09A3AC76FF}" dt="2023-09-03T06:58:02.988" v="14971" actId="164"/>
          <ac:grpSpMkLst>
            <pc:docMk/>
            <pc:sldMk cId="1195505076" sldId="460"/>
            <ac:grpSpMk id="7" creationId="{FD04E355-09E1-5173-71D4-1D7B8C600374}"/>
          </ac:grpSpMkLst>
        </pc:grpChg>
        <pc:picChg chg="add mod">
          <ac:chgData name="김 범수" userId="863329ffd88cf9fc" providerId="LiveId" clId="{3326BAE5-B95C-41AC-96E5-BE09A3AC76FF}" dt="2023-09-03T06:58:02.988" v="14971" actId="164"/>
          <ac:picMkLst>
            <pc:docMk/>
            <pc:sldMk cId="1195505076" sldId="460"/>
            <ac:picMk id="4" creationId="{61B57991-F577-DE80-731B-549C71DAF94D}"/>
          </ac:picMkLst>
        </pc:picChg>
        <pc:picChg chg="del mod">
          <ac:chgData name="김 범수" userId="863329ffd88cf9fc" providerId="LiveId" clId="{3326BAE5-B95C-41AC-96E5-BE09A3AC76FF}" dt="2023-09-03T06:57:40.488" v="14963" actId="478"/>
          <ac:picMkLst>
            <pc:docMk/>
            <pc:sldMk cId="1195505076" sldId="460"/>
            <ac:picMk id="6" creationId="{2EFD0B9B-D3B6-A682-AD38-03996209C277}"/>
          </ac:picMkLst>
        </pc:picChg>
      </pc:sldChg>
      <pc:sldChg chg="modSp add mod">
        <pc:chgData name="김 범수" userId="863329ffd88cf9fc" providerId="LiveId" clId="{3326BAE5-B95C-41AC-96E5-BE09A3AC76FF}" dt="2023-09-03T06:58:32.778" v="15106"/>
        <pc:sldMkLst>
          <pc:docMk/>
          <pc:sldMk cId="2422740601" sldId="461"/>
        </pc:sldMkLst>
        <pc:spChg chg="mod">
          <ac:chgData name="김 범수" userId="863329ffd88cf9fc" providerId="LiveId" clId="{3326BAE5-B95C-41AC-96E5-BE09A3AC76FF}" dt="2023-09-03T06:58:32.778" v="15106"/>
          <ac:spMkLst>
            <pc:docMk/>
            <pc:sldMk cId="2422740601" sldId="461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6:58:18.550" v="15020" actId="14100"/>
          <ac:spMkLst>
            <pc:docMk/>
            <pc:sldMk cId="2422740601" sldId="461"/>
            <ac:spMk id="5" creationId="{882761B6-1222-77C0-97C2-38845EA87967}"/>
          </ac:spMkLst>
        </pc:spChg>
      </pc:sldChg>
      <pc:sldChg chg="addSp delSp modSp add mod">
        <pc:chgData name="김 범수" userId="863329ffd88cf9fc" providerId="LiveId" clId="{3326BAE5-B95C-41AC-96E5-BE09A3AC76FF}" dt="2023-09-03T07:00:32.775" v="15308" actId="20577"/>
        <pc:sldMkLst>
          <pc:docMk/>
          <pc:sldMk cId="603407874" sldId="462"/>
        </pc:sldMkLst>
        <pc:spChg chg="mod">
          <ac:chgData name="김 범수" userId="863329ffd88cf9fc" providerId="LiveId" clId="{3326BAE5-B95C-41AC-96E5-BE09A3AC76FF}" dt="2023-09-03T07:00:32.775" v="15308" actId="20577"/>
          <ac:spMkLst>
            <pc:docMk/>
            <pc:sldMk cId="603407874" sldId="462"/>
            <ac:spMk id="2" creationId="{D05D1FF7-26AC-6D1F-9C88-04803B2CBBEA}"/>
          </ac:spMkLst>
        </pc:spChg>
        <pc:grpChg chg="del">
          <ac:chgData name="김 범수" userId="863329ffd88cf9fc" providerId="LiveId" clId="{3326BAE5-B95C-41AC-96E5-BE09A3AC76FF}" dt="2023-09-03T06:58:53.477" v="15109" actId="478"/>
          <ac:grpSpMkLst>
            <pc:docMk/>
            <pc:sldMk cId="603407874" sldId="462"/>
            <ac:grpSpMk id="7" creationId="{FD04E355-09E1-5173-71D4-1D7B8C600374}"/>
          </ac:grpSpMkLst>
        </pc:grpChg>
        <pc:picChg chg="add mod">
          <ac:chgData name="김 범수" userId="863329ffd88cf9fc" providerId="LiveId" clId="{3326BAE5-B95C-41AC-96E5-BE09A3AC76FF}" dt="2023-09-03T06:58:58.405" v="15113" actId="208"/>
          <ac:picMkLst>
            <pc:docMk/>
            <pc:sldMk cId="603407874" sldId="462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1:04.452" v="15403"/>
        <pc:sldMkLst>
          <pc:docMk/>
          <pc:sldMk cId="4034475959" sldId="463"/>
        </pc:sldMkLst>
        <pc:spChg chg="mod">
          <ac:chgData name="김 범수" userId="863329ffd88cf9fc" providerId="LiveId" clId="{3326BAE5-B95C-41AC-96E5-BE09A3AC76FF}" dt="2023-09-03T07:01:04.452" v="15403"/>
          <ac:spMkLst>
            <pc:docMk/>
            <pc:sldMk cId="4034475959" sldId="463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00:56.880" v="15356" actId="14100"/>
          <ac:spMkLst>
            <pc:docMk/>
            <pc:sldMk cId="4034475959" sldId="463"/>
            <ac:spMk id="3" creationId="{23E07A7C-9FCE-BF8F-86E2-128E4F382C00}"/>
          </ac:spMkLst>
        </pc:spChg>
        <pc:grpChg chg="add mod">
          <ac:chgData name="김 범수" userId="863329ffd88cf9fc" providerId="LiveId" clId="{3326BAE5-B95C-41AC-96E5-BE09A3AC76FF}" dt="2023-09-03T06:59:30.129" v="15236" actId="164"/>
          <ac:grpSpMkLst>
            <pc:docMk/>
            <pc:sldMk cId="4034475959" sldId="463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6:59:30.129" v="15236" actId="164"/>
          <ac:picMkLst>
            <pc:docMk/>
            <pc:sldMk cId="4034475959" sldId="463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2:32.626" v="15643"/>
        <pc:sldMkLst>
          <pc:docMk/>
          <pc:sldMk cId="308245397" sldId="464"/>
        </pc:sldMkLst>
        <pc:spChg chg="mod">
          <ac:chgData name="김 범수" userId="863329ffd88cf9fc" providerId="LiveId" clId="{3326BAE5-B95C-41AC-96E5-BE09A3AC76FF}" dt="2023-09-03T07:02:32.626" v="15643"/>
          <ac:spMkLst>
            <pc:docMk/>
            <pc:sldMk cId="308245397" sldId="464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02:08.955" v="15504" actId="571"/>
          <ac:spMkLst>
            <pc:docMk/>
            <pc:sldMk cId="308245397" sldId="464"/>
            <ac:spMk id="3" creationId="{23E07A7C-9FCE-BF8F-86E2-128E4F382C00}"/>
          </ac:spMkLst>
        </pc:spChg>
        <pc:spChg chg="add mod">
          <ac:chgData name="김 범수" userId="863329ffd88cf9fc" providerId="LiveId" clId="{3326BAE5-B95C-41AC-96E5-BE09A3AC76FF}" dt="2023-09-03T07:02:12.070" v="15505" actId="14100"/>
          <ac:spMkLst>
            <pc:docMk/>
            <pc:sldMk cId="308245397" sldId="464"/>
            <ac:spMk id="5" creationId="{056CF694-BC36-857D-20A5-4A753B4DBAC4}"/>
          </ac:spMkLst>
        </pc:spChg>
        <pc:grpChg chg="mod">
          <ac:chgData name="김 범수" userId="863329ffd88cf9fc" providerId="LiveId" clId="{3326BAE5-B95C-41AC-96E5-BE09A3AC76FF}" dt="2023-09-03T07:02:08.955" v="15504" actId="571"/>
          <ac:grpSpMkLst>
            <pc:docMk/>
            <pc:sldMk cId="308245397" sldId="464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7:02:08.955" v="15504" actId="571"/>
          <ac:picMkLst>
            <pc:docMk/>
            <pc:sldMk cId="308245397" sldId="464"/>
            <ac:picMk id="6" creationId="{45ED37CD-158D-646D-265A-1BC1FE7D5AA0}"/>
          </ac:picMkLst>
        </pc:picChg>
      </pc:sldChg>
      <pc:sldChg chg="modSp add del mod">
        <pc:chgData name="김 범수" userId="863329ffd88cf9fc" providerId="LiveId" clId="{3326BAE5-B95C-41AC-96E5-BE09A3AC76FF}" dt="2023-09-03T07:01:09.440" v="15404" actId="47"/>
        <pc:sldMkLst>
          <pc:docMk/>
          <pc:sldMk cId="3066647634" sldId="464"/>
        </pc:sldMkLst>
        <pc:spChg chg="mod">
          <ac:chgData name="김 범수" userId="863329ffd88cf9fc" providerId="LiveId" clId="{3326BAE5-B95C-41AC-96E5-BE09A3AC76FF}" dt="2023-09-03T06:59:51.056" v="15292" actId="14100"/>
          <ac:spMkLst>
            <pc:docMk/>
            <pc:sldMk cId="3066647634" sldId="464"/>
            <ac:spMk id="3" creationId="{23E07A7C-9FCE-BF8F-86E2-128E4F382C00}"/>
          </ac:spMkLst>
        </pc:spChg>
      </pc:sldChg>
      <pc:sldChg chg="delSp modSp add mod">
        <pc:chgData name="김 범수" userId="863329ffd88cf9fc" providerId="LiveId" clId="{3326BAE5-B95C-41AC-96E5-BE09A3AC76FF}" dt="2023-09-03T07:03:34.532" v="15734" actId="14100"/>
        <pc:sldMkLst>
          <pc:docMk/>
          <pc:sldMk cId="4125457947" sldId="465"/>
        </pc:sldMkLst>
        <pc:spChg chg="mod">
          <ac:chgData name="김 범수" userId="863329ffd88cf9fc" providerId="LiveId" clId="{3326BAE5-B95C-41AC-96E5-BE09A3AC76FF}" dt="2023-09-03T07:03:26.002" v="15731" actId="20577"/>
          <ac:spMkLst>
            <pc:docMk/>
            <pc:sldMk cId="4125457947" sldId="465"/>
            <ac:spMk id="2" creationId="{D05D1FF7-26AC-6D1F-9C88-04803B2CBBEA}"/>
          </ac:spMkLst>
        </pc:spChg>
        <pc:spChg chg="del">
          <ac:chgData name="김 범수" userId="863329ffd88cf9fc" providerId="LiveId" clId="{3326BAE5-B95C-41AC-96E5-BE09A3AC76FF}" dt="2023-09-03T07:03:28.134" v="15732" actId="478"/>
          <ac:spMkLst>
            <pc:docMk/>
            <pc:sldMk cId="4125457947" sldId="465"/>
            <ac:spMk id="3" creationId="{23E07A7C-9FCE-BF8F-86E2-128E4F382C00}"/>
          </ac:spMkLst>
        </pc:spChg>
        <pc:spChg chg="mod">
          <ac:chgData name="김 범수" userId="863329ffd88cf9fc" providerId="LiveId" clId="{3326BAE5-B95C-41AC-96E5-BE09A3AC76FF}" dt="2023-09-03T07:03:34.532" v="15734" actId="14100"/>
          <ac:spMkLst>
            <pc:docMk/>
            <pc:sldMk cId="4125457947" sldId="465"/>
            <ac:spMk id="5" creationId="{056CF694-BC36-857D-20A5-4A753B4DBAC4}"/>
          </ac:spMkLst>
        </pc:spChg>
      </pc:sldChg>
      <pc:sldChg chg="addSp modSp add mod">
        <pc:chgData name="김 범수" userId="863329ffd88cf9fc" providerId="LiveId" clId="{3326BAE5-B95C-41AC-96E5-BE09A3AC76FF}" dt="2023-09-03T07:04:10.779" v="15778" actId="20577"/>
        <pc:sldMkLst>
          <pc:docMk/>
          <pc:sldMk cId="372366551" sldId="466"/>
        </pc:sldMkLst>
        <pc:spChg chg="mod">
          <ac:chgData name="김 범수" userId="863329ffd88cf9fc" providerId="LiveId" clId="{3326BAE5-B95C-41AC-96E5-BE09A3AC76FF}" dt="2023-09-03T07:04:10.779" v="15778" actId="20577"/>
          <ac:spMkLst>
            <pc:docMk/>
            <pc:sldMk cId="372366551" sldId="466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03:57.236" v="15742" actId="571"/>
          <ac:spMkLst>
            <pc:docMk/>
            <pc:sldMk cId="372366551" sldId="466"/>
            <ac:spMk id="5" creationId="{056CF694-BC36-857D-20A5-4A753B4DBAC4}"/>
          </ac:spMkLst>
        </pc:spChg>
        <pc:spChg chg="add mod">
          <ac:chgData name="김 범수" userId="863329ffd88cf9fc" providerId="LiveId" clId="{3326BAE5-B95C-41AC-96E5-BE09A3AC76FF}" dt="2023-09-03T07:03:50.120" v="15739" actId="571"/>
          <ac:spMkLst>
            <pc:docMk/>
            <pc:sldMk cId="372366551" sldId="466"/>
            <ac:spMk id="7" creationId="{775B977B-EC1E-1E61-0798-0E6A5CBCFC22}"/>
          </ac:spMkLst>
        </pc:spChg>
        <pc:spChg chg="add mod">
          <ac:chgData name="김 범수" userId="863329ffd88cf9fc" providerId="LiveId" clId="{3326BAE5-B95C-41AC-96E5-BE09A3AC76FF}" dt="2023-09-03T07:04:01.966" v="15744" actId="14100"/>
          <ac:spMkLst>
            <pc:docMk/>
            <pc:sldMk cId="372366551" sldId="466"/>
            <ac:spMk id="8" creationId="{154E34BF-CDF9-C886-A532-6FCBFCB3BCDA}"/>
          </ac:spMkLst>
        </pc:spChg>
        <pc:grpChg chg="mod">
          <ac:chgData name="김 범수" userId="863329ffd88cf9fc" providerId="LiveId" clId="{3326BAE5-B95C-41AC-96E5-BE09A3AC76FF}" dt="2023-09-03T07:03:57.236" v="15742" actId="571"/>
          <ac:grpSpMkLst>
            <pc:docMk/>
            <pc:sldMk cId="372366551" sldId="466"/>
            <ac:grpSpMk id="4" creationId="{DF2B8074-E2A5-1D56-400D-44CEACF3DA99}"/>
          </ac:grpSpMkLst>
        </pc:grpChg>
        <pc:picChg chg="add mod">
          <ac:chgData name="김 범수" userId="863329ffd88cf9fc" providerId="LiveId" clId="{3326BAE5-B95C-41AC-96E5-BE09A3AC76FF}" dt="2023-09-03T07:03:50.120" v="15739" actId="571"/>
          <ac:picMkLst>
            <pc:docMk/>
            <pc:sldMk cId="372366551" sldId="466"/>
            <ac:picMk id="3" creationId="{375AA2C8-AE83-9486-D53E-C990F5B70D1E}"/>
          </ac:picMkLst>
        </pc:picChg>
        <pc:picChg chg="mod">
          <ac:chgData name="김 범수" userId="863329ffd88cf9fc" providerId="LiveId" clId="{3326BAE5-B95C-41AC-96E5-BE09A3AC76FF}" dt="2023-09-03T07:03:57.236" v="15742" actId="571"/>
          <ac:picMkLst>
            <pc:docMk/>
            <pc:sldMk cId="372366551" sldId="466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04:23.605" v="15790" actId="20577"/>
        <pc:sldMkLst>
          <pc:docMk/>
          <pc:sldMk cId="1524821705" sldId="467"/>
        </pc:sldMkLst>
        <pc:spChg chg="mod">
          <ac:chgData name="김 범수" userId="863329ffd88cf9fc" providerId="LiveId" clId="{3326BAE5-B95C-41AC-96E5-BE09A3AC76FF}" dt="2023-09-03T07:04:23.605" v="15790" actId="20577"/>
          <ac:spMkLst>
            <pc:docMk/>
            <pc:sldMk cId="1524821705" sldId="467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3" creationId="{60D88E01-FEA1-7D0F-E838-ED05FA96DBE2}"/>
          </ac:spMkLst>
        </pc:spChg>
        <pc:spChg chg="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5" creationId="{056CF694-BC36-857D-20A5-4A753B4DBAC4}"/>
          </ac:spMkLst>
        </pc:spChg>
        <pc:spChg chg="mod">
          <ac:chgData name="김 범수" userId="863329ffd88cf9fc" providerId="LiveId" clId="{3326BAE5-B95C-41AC-96E5-BE09A3AC76FF}" dt="2023-09-03T07:04:19.375" v="15780" actId="571"/>
          <ac:spMkLst>
            <pc:docMk/>
            <pc:sldMk cId="1524821705" sldId="467"/>
            <ac:spMk id="8" creationId="{154E34BF-CDF9-C886-A532-6FCBFCB3BCDA}"/>
          </ac:spMkLst>
        </pc:spChg>
        <pc:grpChg chg="mod">
          <ac:chgData name="김 범수" userId="863329ffd88cf9fc" providerId="LiveId" clId="{3326BAE5-B95C-41AC-96E5-BE09A3AC76FF}" dt="2023-09-03T07:04:19.375" v="15780" actId="571"/>
          <ac:grpSpMkLst>
            <pc:docMk/>
            <pc:sldMk cId="1524821705" sldId="467"/>
            <ac:grpSpMk id="4" creationId="{DF2B8074-E2A5-1D56-400D-44CEACF3DA99}"/>
          </ac:grpSpMkLst>
        </pc:grpChg>
        <pc:picChg chg="mod">
          <ac:chgData name="김 범수" userId="863329ffd88cf9fc" providerId="LiveId" clId="{3326BAE5-B95C-41AC-96E5-BE09A3AC76FF}" dt="2023-09-03T07:04:19.375" v="15780" actId="571"/>
          <ac:picMkLst>
            <pc:docMk/>
            <pc:sldMk cId="1524821705" sldId="467"/>
            <ac:picMk id="6" creationId="{45ED37CD-158D-646D-265A-1BC1FE7D5AA0}"/>
          </ac:picMkLst>
        </pc:picChg>
      </pc:sldChg>
      <pc:sldChg chg="delSp modSp add mod">
        <pc:chgData name="김 범수" userId="863329ffd88cf9fc" providerId="LiveId" clId="{3326BAE5-B95C-41AC-96E5-BE09A3AC76FF}" dt="2023-09-03T07:31:55.702" v="16018" actId="20577"/>
        <pc:sldMkLst>
          <pc:docMk/>
          <pc:sldMk cId="3683370224" sldId="468"/>
        </pc:sldMkLst>
        <pc:spChg chg="mod">
          <ac:chgData name="김 범수" userId="863329ffd88cf9fc" providerId="LiveId" clId="{3326BAE5-B95C-41AC-96E5-BE09A3AC76FF}" dt="2023-09-03T07:31:55.702" v="16018" actId="20577"/>
          <ac:spMkLst>
            <pc:docMk/>
            <pc:sldMk cId="3683370224" sldId="468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31:29.682" v="15795" actId="14100"/>
          <ac:spMkLst>
            <pc:docMk/>
            <pc:sldMk cId="3683370224" sldId="468"/>
            <ac:spMk id="3" creationId="{60D88E01-FEA1-7D0F-E838-ED05FA96DBE2}"/>
          </ac:spMkLst>
        </pc:spChg>
        <pc:spChg chg="del">
          <ac:chgData name="김 범수" userId="863329ffd88cf9fc" providerId="LiveId" clId="{3326BAE5-B95C-41AC-96E5-BE09A3AC76FF}" dt="2023-09-03T07:31:23.542" v="15792" actId="478"/>
          <ac:spMkLst>
            <pc:docMk/>
            <pc:sldMk cId="3683370224" sldId="468"/>
            <ac:spMk id="5" creationId="{056CF694-BC36-857D-20A5-4A753B4DBAC4}"/>
          </ac:spMkLst>
        </pc:spChg>
        <pc:spChg chg="del">
          <ac:chgData name="김 범수" userId="863329ffd88cf9fc" providerId="LiveId" clId="{3326BAE5-B95C-41AC-96E5-BE09A3AC76FF}" dt="2023-09-03T07:31:24.717" v="15793" actId="478"/>
          <ac:spMkLst>
            <pc:docMk/>
            <pc:sldMk cId="3683370224" sldId="468"/>
            <ac:spMk id="8" creationId="{154E34BF-CDF9-C886-A532-6FCBFCB3BCDA}"/>
          </ac:spMkLst>
        </pc:spChg>
      </pc:sldChg>
      <pc:sldChg chg="modSp add mod">
        <pc:chgData name="김 범수" userId="863329ffd88cf9fc" providerId="LiveId" clId="{3326BAE5-B95C-41AC-96E5-BE09A3AC76FF}" dt="2023-09-03T07:33:10.020" v="16091" actId="1076"/>
        <pc:sldMkLst>
          <pc:docMk/>
          <pc:sldMk cId="3879766817" sldId="469"/>
        </pc:sldMkLst>
        <pc:spChg chg="mod">
          <ac:chgData name="김 범수" userId="863329ffd88cf9fc" providerId="LiveId" clId="{3326BAE5-B95C-41AC-96E5-BE09A3AC76FF}" dt="2023-09-03T07:32:45.965" v="16087" actId="20577"/>
          <ac:spMkLst>
            <pc:docMk/>
            <pc:sldMk cId="3879766817" sldId="469"/>
            <ac:spMk id="2" creationId="{D05D1FF7-26AC-6D1F-9C88-04803B2CBBEA}"/>
          </ac:spMkLst>
        </pc:spChg>
        <pc:spChg chg="mod">
          <ac:chgData name="김 범수" userId="863329ffd88cf9fc" providerId="LiveId" clId="{3326BAE5-B95C-41AC-96E5-BE09A3AC76FF}" dt="2023-09-03T07:33:10.020" v="16091" actId="1076"/>
          <ac:spMkLst>
            <pc:docMk/>
            <pc:sldMk cId="3879766817" sldId="469"/>
            <ac:spMk id="3" creationId="{60D88E01-FEA1-7D0F-E838-ED05FA96DBE2}"/>
          </ac:spMkLst>
        </pc:spChg>
      </pc:sldChg>
      <pc:sldChg chg="delSp modSp add mod">
        <pc:chgData name="김 범수" userId="863329ffd88cf9fc" providerId="LiveId" clId="{3326BAE5-B95C-41AC-96E5-BE09A3AC76FF}" dt="2023-09-03T07:35:10.035" v="16487" actId="478"/>
        <pc:sldMkLst>
          <pc:docMk/>
          <pc:sldMk cId="556809381" sldId="470"/>
        </pc:sldMkLst>
        <pc:spChg chg="mod">
          <ac:chgData name="김 범수" userId="863329ffd88cf9fc" providerId="LiveId" clId="{3326BAE5-B95C-41AC-96E5-BE09A3AC76FF}" dt="2023-09-03T07:34:42.513" v="16486" actId="20577"/>
          <ac:spMkLst>
            <pc:docMk/>
            <pc:sldMk cId="556809381" sldId="470"/>
            <ac:spMk id="2" creationId="{D05D1FF7-26AC-6D1F-9C88-04803B2CBBEA}"/>
          </ac:spMkLst>
        </pc:spChg>
        <pc:spChg chg="del mod topLvl">
          <ac:chgData name="김 범수" userId="863329ffd88cf9fc" providerId="LiveId" clId="{3326BAE5-B95C-41AC-96E5-BE09A3AC76FF}" dt="2023-09-03T07:35:10.035" v="16487" actId="478"/>
          <ac:spMkLst>
            <pc:docMk/>
            <pc:sldMk cId="556809381" sldId="470"/>
            <ac:spMk id="3" creationId="{60D88E01-FEA1-7D0F-E838-ED05FA96DBE2}"/>
          </ac:spMkLst>
        </pc:spChg>
        <pc:grpChg chg="del">
          <ac:chgData name="김 범수" userId="863329ffd88cf9fc" providerId="LiveId" clId="{3326BAE5-B95C-41AC-96E5-BE09A3AC76FF}" dt="2023-09-03T07:35:10.035" v="16487" actId="478"/>
          <ac:grpSpMkLst>
            <pc:docMk/>
            <pc:sldMk cId="556809381" sldId="470"/>
            <ac:grpSpMk id="4" creationId="{DF2B8074-E2A5-1D56-400D-44CEACF3DA99}"/>
          </ac:grpSpMkLst>
        </pc:grpChg>
        <pc:picChg chg="topLvl">
          <ac:chgData name="김 범수" userId="863329ffd88cf9fc" providerId="LiveId" clId="{3326BAE5-B95C-41AC-96E5-BE09A3AC76FF}" dt="2023-09-03T07:35:10.035" v="16487" actId="478"/>
          <ac:picMkLst>
            <pc:docMk/>
            <pc:sldMk cId="556809381" sldId="470"/>
            <ac:picMk id="6" creationId="{45ED37CD-158D-646D-265A-1BC1FE7D5AA0}"/>
          </ac:picMkLst>
        </pc:picChg>
      </pc:sldChg>
      <pc:sldChg chg="addSp modSp add mod">
        <pc:chgData name="김 범수" userId="863329ffd88cf9fc" providerId="LiveId" clId="{3326BAE5-B95C-41AC-96E5-BE09A3AC76FF}" dt="2023-09-03T07:35:57.569" v="16669" actId="20577"/>
        <pc:sldMkLst>
          <pc:docMk/>
          <pc:sldMk cId="4186512633" sldId="471"/>
        </pc:sldMkLst>
        <pc:spChg chg="mod">
          <ac:chgData name="김 범수" userId="863329ffd88cf9fc" providerId="LiveId" clId="{3326BAE5-B95C-41AC-96E5-BE09A3AC76FF}" dt="2023-09-03T07:35:57.569" v="16669" actId="20577"/>
          <ac:spMkLst>
            <pc:docMk/>
            <pc:sldMk cId="4186512633" sldId="471"/>
            <ac:spMk id="2" creationId="{D05D1FF7-26AC-6D1F-9C88-04803B2CBBEA}"/>
          </ac:spMkLst>
        </pc:spChg>
        <pc:spChg chg="add mod">
          <ac:chgData name="김 범수" userId="863329ffd88cf9fc" providerId="LiveId" clId="{3326BAE5-B95C-41AC-96E5-BE09A3AC76FF}" dt="2023-09-03T07:35:29.697" v="16493" actId="14100"/>
          <ac:spMkLst>
            <pc:docMk/>
            <pc:sldMk cId="4186512633" sldId="471"/>
            <ac:spMk id="3" creationId="{8121DB71-AB95-BBC5-21AD-4F56A7FCD838}"/>
          </ac:spMkLst>
        </pc:spChg>
        <pc:picChg chg="mod">
          <ac:chgData name="김 범수" userId="863329ffd88cf9fc" providerId="LiveId" clId="{3326BAE5-B95C-41AC-96E5-BE09A3AC76FF}" dt="2023-09-03T07:35:17.455" v="16491" actId="1076"/>
          <ac:picMkLst>
            <pc:docMk/>
            <pc:sldMk cId="4186512633" sldId="471"/>
            <ac:picMk id="6" creationId="{45ED37CD-158D-646D-265A-1BC1FE7D5AA0}"/>
          </ac:picMkLst>
        </pc:picChg>
      </pc:sldChg>
      <pc:sldChg chg="modSp add mod">
        <pc:chgData name="김 범수" userId="863329ffd88cf9fc" providerId="LiveId" clId="{3326BAE5-B95C-41AC-96E5-BE09A3AC76FF}" dt="2023-09-03T07:37:10.585" v="16692" actId="20577"/>
        <pc:sldMkLst>
          <pc:docMk/>
          <pc:sldMk cId="2410647797" sldId="472"/>
        </pc:sldMkLst>
        <pc:spChg chg="mod">
          <ac:chgData name="김 범수" userId="863329ffd88cf9fc" providerId="LiveId" clId="{3326BAE5-B95C-41AC-96E5-BE09A3AC76FF}" dt="2023-09-03T07:37:10.585" v="16692" actId="20577"/>
          <ac:spMkLst>
            <pc:docMk/>
            <pc:sldMk cId="2410647797" sldId="47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39:12.359" v="16904" actId="478"/>
        <pc:sldMkLst>
          <pc:docMk/>
          <pc:sldMk cId="240912403" sldId="473"/>
        </pc:sldMkLst>
        <pc:spChg chg="del">
          <ac:chgData name="김 범수" userId="863329ffd88cf9fc" providerId="LiveId" clId="{3326BAE5-B95C-41AC-96E5-BE09A3AC76FF}" dt="2023-09-03T07:37:14.185" v="16694" actId="478"/>
          <ac:spMkLst>
            <pc:docMk/>
            <pc:sldMk cId="240912403" sldId="473"/>
            <ac:spMk id="2" creationId="{D05D1FF7-26AC-6D1F-9C88-04803B2CBBEA}"/>
          </ac:spMkLst>
        </pc:spChg>
        <pc:spChg chg="del">
          <ac:chgData name="김 범수" userId="863329ffd88cf9fc" providerId="LiveId" clId="{3326BAE5-B95C-41AC-96E5-BE09A3AC76FF}" dt="2023-09-03T07:37:14.185" v="16694" actId="478"/>
          <ac:spMkLst>
            <pc:docMk/>
            <pc:sldMk cId="240912403" sldId="473"/>
            <ac:spMk id="3" creationId="{8121DB71-AB95-BBC5-21AD-4F56A7FCD838}"/>
          </ac:spMkLst>
        </pc:spChg>
        <pc:spChg chg="add mod">
          <ac:chgData name="김 범수" userId="863329ffd88cf9fc" providerId="LiveId" clId="{3326BAE5-B95C-41AC-96E5-BE09A3AC76FF}" dt="2023-09-03T07:37:51.535" v="16869" actId="20577"/>
          <ac:spMkLst>
            <pc:docMk/>
            <pc:sldMk cId="240912403" sldId="473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07:37:14.185" v="16694" actId="478"/>
          <ac:picMkLst>
            <pc:docMk/>
            <pc:sldMk cId="240912403" sldId="473"/>
            <ac:picMk id="6" creationId="{45ED37CD-158D-646D-265A-1BC1FE7D5AA0}"/>
          </ac:picMkLst>
        </pc:picChg>
        <pc:picChg chg="add del">
          <ac:chgData name="김 범수" userId="863329ffd88cf9fc" providerId="LiveId" clId="{3326BAE5-B95C-41AC-96E5-BE09A3AC76FF}" dt="2023-09-03T07:39:12.359" v="16904" actId="478"/>
          <ac:picMkLst>
            <pc:docMk/>
            <pc:sldMk cId="240912403" sldId="473"/>
            <ac:picMk id="7" creationId="{17E9370A-797F-0550-F9D4-E91A94B8D7EF}"/>
          </ac:picMkLst>
        </pc:picChg>
      </pc:sldChg>
      <pc:sldChg chg="modSp add mod">
        <pc:chgData name="김 범수" userId="863329ffd88cf9fc" providerId="LiveId" clId="{3326BAE5-B95C-41AC-96E5-BE09A3AC76FF}" dt="2023-09-03T07:54:19.210" v="18547" actId="20577"/>
        <pc:sldMkLst>
          <pc:docMk/>
          <pc:sldMk cId="1201971177" sldId="474"/>
        </pc:sldMkLst>
        <pc:spChg chg="mod">
          <ac:chgData name="김 범수" userId="863329ffd88cf9fc" providerId="LiveId" clId="{3326BAE5-B95C-41AC-96E5-BE09A3AC76FF}" dt="2023-09-03T07:54:19.210" v="18547" actId="20577"/>
          <ac:spMkLst>
            <pc:docMk/>
            <pc:sldMk cId="1201971177" sldId="47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54:51.832" v="18688" actId="20577"/>
        <pc:sldMkLst>
          <pc:docMk/>
          <pc:sldMk cId="1758812497" sldId="475"/>
        </pc:sldMkLst>
        <pc:spChg chg="mod">
          <ac:chgData name="김 범수" userId="863329ffd88cf9fc" providerId="LiveId" clId="{3326BAE5-B95C-41AC-96E5-BE09A3AC76FF}" dt="2023-09-03T07:54:51.832" v="18688" actId="20577"/>
          <ac:spMkLst>
            <pc:docMk/>
            <pc:sldMk cId="1758812497" sldId="475"/>
            <ac:spMk id="4" creationId="{99BA3D9B-A6C7-B3BC-CF53-9CFC8B50472B}"/>
          </ac:spMkLst>
        </pc:spChg>
        <pc:picChg chg="add del">
          <ac:chgData name="김 범수" userId="863329ffd88cf9fc" providerId="LiveId" clId="{3326BAE5-B95C-41AC-96E5-BE09A3AC76FF}" dt="2023-09-03T07:46:15.885" v="17013" actId="478"/>
          <ac:picMkLst>
            <pc:docMk/>
            <pc:sldMk cId="1758812497" sldId="475"/>
            <ac:picMk id="3" creationId="{B11064C0-C5AC-ED75-7FD3-43A454A56A6B}"/>
          </ac:picMkLst>
        </pc:picChg>
        <pc:picChg chg="mod">
          <ac:chgData name="김 범수" userId="863329ffd88cf9fc" providerId="LiveId" clId="{3326BAE5-B95C-41AC-96E5-BE09A3AC76FF}" dt="2023-09-03T07:39:47.426" v="16915" actId="208"/>
          <ac:picMkLst>
            <pc:docMk/>
            <pc:sldMk cId="1758812497" sldId="475"/>
            <ac:picMk id="7" creationId="{17E9370A-797F-0550-F9D4-E91A94B8D7EF}"/>
          </ac:picMkLst>
        </pc:picChg>
      </pc:sldChg>
      <pc:sldChg chg="delSp modSp add mod">
        <pc:chgData name="김 범수" userId="863329ffd88cf9fc" providerId="LiveId" clId="{3326BAE5-B95C-41AC-96E5-BE09A3AC76FF}" dt="2023-09-03T07:47:43.698" v="17313" actId="20577"/>
        <pc:sldMkLst>
          <pc:docMk/>
          <pc:sldMk cId="384505962" sldId="476"/>
        </pc:sldMkLst>
        <pc:spChg chg="mod">
          <ac:chgData name="김 범수" userId="863329ffd88cf9fc" providerId="LiveId" clId="{3326BAE5-B95C-41AC-96E5-BE09A3AC76FF}" dt="2023-09-03T07:47:43.698" v="17313" actId="20577"/>
          <ac:spMkLst>
            <pc:docMk/>
            <pc:sldMk cId="384505962" sldId="476"/>
            <ac:spMk id="4" creationId="{99BA3D9B-A6C7-B3BC-CF53-9CFC8B50472B}"/>
          </ac:spMkLst>
        </pc:spChg>
        <pc:picChg chg="mod">
          <ac:chgData name="김 범수" userId="863329ffd88cf9fc" providerId="LiveId" clId="{3326BAE5-B95C-41AC-96E5-BE09A3AC76FF}" dt="2023-09-03T07:47:09.621" v="17293" actId="1076"/>
          <ac:picMkLst>
            <pc:docMk/>
            <pc:sldMk cId="384505962" sldId="476"/>
            <ac:picMk id="3" creationId="{B11064C0-C5AC-ED75-7FD3-43A454A56A6B}"/>
          </ac:picMkLst>
        </pc:picChg>
        <pc:picChg chg="del">
          <ac:chgData name="김 범수" userId="863329ffd88cf9fc" providerId="LiveId" clId="{3326BAE5-B95C-41AC-96E5-BE09A3AC76FF}" dt="2023-09-03T07:46:17.544" v="17014" actId="478"/>
          <ac:picMkLst>
            <pc:docMk/>
            <pc:sldMk cId="384505962" sldId="476"/>
            <ac:picMk id="7" creationId="{17E9370A-797F-0550-F9D4-E91A94B8D7EF}"/>
          </ac:picMkLst>
        </pc:picChg>
      </pc:sldChg>
      <pc:sldChg chg="addSp delSp modSp add mod">
        <pc:chgData name="김 범수" userId="863329ffd88cf9fc" providerId="LiveId" clId="{3326BAE5-B95C-41AC-96E5-BE09A3AC76FF}" dt="2023-09-03T07:48:00.219" v="17442" actId="20577"/>
        <pc:sldMkLst>
          <pc:docMk/>
          <pc:sldMk cId="47889261" sldId="477"/>
        </pc:sldMkLst>
        <pc:spChg chg="mod">
          <ac:chgData name="김 범수" userId="863329ffd88cf9fc" providerId="LiveId" clId="{3326BAE5-B95C-41AC-96E5-BE09A3AC76FF}" dt="2023-09-03T07:48:00.219" v="17442" actId="20577"/>
          <ac:spMkLst>
            <pc:docMk/>
            <pc:sldMk cId="47889261" sldId="477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47:31.530" v="17304" actId="164"/>
          <ac:spMkLst>
            <pc:docMk/>
            <pc:sldMk cId="47889261" sldId="477"/>
            <ac:spMk id="6" creationId="{CBB3F7FB-18AF-1B4F-7D6F-8A5A5401C13C}"/>
          </ac:spMkLst>
        </pc:spChg>
        <pc:grpChg chg="add mod">
          <ac:chgData name="김 범수" userId="863329ffd88cf9fc" providerId="LiveId" clId="{3326BAE5-B95C-41AC-96E5-BE09A3AC76FF}" dt="2023-09-03T07:47:31.530" v="17304" actId="164"/>
          <ac:grpSpMkLst>
            <pc:docMk/>
            <pc:sldMk cId="47889261" sldId="477"/>
            <ac:grpSpMk id="7" creationId="{DAB0C5C0-FA2B-C1DD-785E-695282EEF92A}"/>
          </ac:grpSpMkLst>
        </pc:grpChg>
        <pc:picChg chg="del">
          <ac:chgData name="김 범수" userId="863329ffd88cf9fc" providerId="LiveId" clId="{3326BAE5-B95C-41AC-96E5-BE09A3AC76FF}" dt="2023-09-03T07:47:12.423" v="17295" actId="478"/>
          <ac:picMkLst>
            <pc:docMk/>
            <pc:sldMk cId="47889261" sldId="477"/>
            <ac:picMk id="3" creationId="{B11064C0-C5AC-ED75-7FD3-43A454A56A6B}"/>
          </ac:picMkLst>
        </pc:picChg>
        <pc:picChg chg="add mod">
          <ac:chgData name="김 범수" userId="863329ffd88cf9fc" providerId="LiveId" clId="{3326BAE5-B95C-41AC-96E5-BE09A3AC76FF}" dt="2023-09-03T07:47:31.530" v="17304" actId="164"/>
          <ac:picMkLst>
            <pc:docMk/>
            <pc:sldMk cId="47889261" sldId="477"/>
            <ac:picMk id="5" creationId="{6A711C7E-61DD-780A-2229-D7A830A3B652}"/>
          </ac:picMkLst>
        </pc:picChg>
      </pc:sldChg>
      <pc:sldChg chg="addSp modSp add mod">
        <pc:chgData name="김 범수" userId="863329ffd88cf9fc" providerId="LiveId" clId="{3326BAE5-B95C-41AC-96E5-BE09A3AC76FF}" dt="2023-09-03T07:49:35.190" v="17763" actId="164"/>
        <pc:sldMkLst>
          <pc:docMk/>
          <pc:sldMk cId="3608953690" sldId="478"/>
        </pc:sldMkLst>
        <pc:spChg chg="add mod">
          <ac:chgData name="김 범수" userId="863329ffd88cf9fc" providerId="LiveId" clId="{3326BAE5-B95C-41AC-96E5-BE09A3AC76FF}" dt="2023-09-03T07:49:24.139" v="17748" actId="164"/>
          <ac:spMkLst>
            <pc:docMk/>
            <pc:sldMk cId="3608953690" sldId="478"/>
            <ac:spMk id="2" creationId="{84D97A02-B81E-8FD3-6D30-D7240B3AF238}"/>
          </ac:spMkLst>
        </pc:spChg>
        <pc:spChg chg="mod">
          <ac:chgData name="김 범수" userId="863329ffd88cf9fc" providerId="LiveId" clId="{3326BAE5-B95C-41AC-96E5-BE09A3AC76FF}" dt="2023-09-03T07:49:16.948" v="17744" actId="20577"/>
          <ac:spMkLst>
            <pc:docMk/>
            <pc:sldMk cId="3608953690" sldId="478"/>
            <ac:spMk id="4" creationId="{99BA3D9B-A6C7-B3BC-CF53-9CFC8B50472B}"/>
          </ac:spMkLst>
        </pc:spChg>
        <pc:spChg chg="mod">
          <ac:chgData name="김 범수" userId="863329ffd88cf9fc" providerId="LiveId" clId="{3326BAE5-B95C-41AC-96E5-BE09A3AC76FF}" dt="2023-09-03T07:49:26.548" v="17749"/>
          <ac:spMkLst>
            <pc:docMk/>
            <pc:sldMk cId="3608953690" sldId="478"/>
            <ac:spMk id="8" creationId="{AA49219B-1E53-0548-3ACD-BDE66FDBF93C}"/>
          </ac:spMkLst>
        </pc:spChg>
        <pc:spChg chg="add mod">
          <ac:chgData name="김 범수" userId="863329ffd88cf9fc" providerId="LiveId" clId="{3326BAE5-B95C-41AC-96E5-BE09A3AC76FF}" dt="2023-09-03T07:49:34.668" v="17762" actId="164"/>
          <ac:spMkLst>
            <pc:docMk/>
            <pc:sldMk cId="3608953690" sldId="478"/>
            <ac:spMk id="9" creationId="{6CD51D8A-1CB3-4AEB-FD67-6115B15A944F}"/>
          </ac:spMkLst>
        </pc:spChg>
        <pc:grpChg chg="add mod">
          <ac:chgData name="김 범수" userId="863329ffd88cf9fc" providerId="LiveId" clId="{3326BAE5-B95C-41AC-96E5-BE09A3AC76FF}" dt="2023-09-03T07:49:34.668" v="17762" actId="164"/>
          <ac:grpSpMkLst>
            <pc:docMk/>
            <pc:sldMk cId="3608953690" sldId="478"/>
            <ac:grpSpMk id="5" creationId="{18277F04-09CE-E16F-33E8-5C2D93DB322A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6" creationId="{19E2D783-442E-06CD-2047-106F7423A93B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10" creationId="{3821B783-B13E-E220-945B-6A71AF4DB42C}"/>
          </ac:grpSpMkLst>
        </pc:grpChg>
        <pc:grpChg chg="add mod">
          <ac:chgData name="김 범수" userId="863329ffd88cf9fc" providerId="LiveId" clId="{3326BAE5-B95C-41AC-96E5-BE09A3AC76FF}" dt="2023-09-03T07:49:35.190" v="17763" actId="164"/>
          <ac:grpSpMkLst>
            <pc:docMk/>
            <pc:sldMk cId="3608953690" sldId="478"/>
            <ac:grpSpMk id="11" creationId="{2F986957-C0A8-98ED-2AF7-B62F4EF36499}"/>
          </ac:grpSpMkLst>
        </pc:grpChg>
        <pc:picChg chg="mod">
          <ac:chgData name="김 범수" userId="863329ffd88cf9fc" providerId="LiveId" clId="{3326BAE5-B95C-41AC-96E5-BE09A3AC76FF}" dt="2023-09-03T07:49:24.139" v="17748" actId="164"/>
          <ac:picMkLst>
            <pc:docMk/>
            <pc:sldMk cId="3608953690" sldId="478"/>
            <ac:picMk id="3" creationId="{B11064C0-C5AC-ED75-7FD3-43A454A56A6B}"/>
          </ac:picMkLst>
        </pc:picChg>
        <pc:picChg chg="mod">
          <ac:chgData name="김 범수" userId="863329ffd88cf9fc" providerId="LiveId" clId="{3326BAE5-B95C-41AC-96E5-BE09A3AC76FF}" dt="2023-09-03T07:49:26.548" v="17749"/>
          <ac:picMkLst>
            <pc:docMk/>
            <pc:sldMk cId="3608953690" sldId="478"/>
            <ac:picMk id="7" creationId="{7EE7E190-782F-F6B9-567C-6D0F4D6A7396}"/>
          </ac:picMkLst>
        </pc:picChg>
      </pc:sldChg>
      <pc:sldChg chg="addSp delSp modSp add mod">
        <pc:chgData name="김 범수" userId="863329ffd88cf9fc" providerId="LiveId" clId="{3326BAE5-B95C-41AC-96E5-BE09A3AC76FF}" dt="2023-09-03T07:50:45.545" v="18036" actId="164"/>
        <pc:sldMkLst>
          <pc:docMk/>
          <pc:sldMk cId="3668886543" sldId="479"/>
        </pc:sldMkLst>
        <pc:spChg chg="mod">
          <ac:chgData name="김 범수" userId="863329ffd88cf9fc" providerId="LiveId" clId="{3326BAE5-B95C-41AC-96E5-BE09A3AC76FF}" dt="2023-09-03T07:50:06.397" v="18019" actId="20577"/>
          <ac:spMkLst>
            <pc:docMk/>
            <pc:sldMk cId="3668886543" sldId="479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0:45.545" v="18036" actId="164"/>
          <ac:spMkLst>
            <pc:docMk/>
            <pc:sldMk cId="3668886543" sldId="479"/>
            <ac:spMk id="14" creationId="{1F83E3F1-E88D-DB05-A7B6-FEC494EFE9DF}"/>
          </ac:spMkLst>
        </pc:spChg>
        <pc:spChg chg="add mod">
          <ac:chgData name="김 범수" userId="863329ffd88cf9fc" providerId="LiveId" clId="{3326BAE5-B95C-41AC-96E5-BE09A3AC76FF}" dt="2023-09-03T07:50:45.545" v="18036" actId="164"/>
          <ac:spMkLst>
            <pc:docMk/>
            <pc:sldMk cId="3668886543" sldId="479"/>
            <ac:spMk id="15" creationId="{46F80E50-5E8C-3797-C4B8-11820DA6A960}"/>
          </ac:spMkLst>
        </pc:spChg>
        <pc:grpChg chg="del">
          <ac:chgData name="김 범수" userId="863329ffd88cf9fc" providerId="LiveId" clId="{3326BAE5-B95C-41AC-96E5-BE09A3AC76FF}" dt="2023-09-03T07:50:10.108" v="18020" actId="478"/>
          <ac:grpSpMkLst>
            <pc:docMk/>
            <pc:sldMk cId="3668886543" sldId="479"/>
            <ac:grpSpMk id="11" creationId="{2F986957-C0A8-98ED-2AF7-B62F4EF36499}"/>
          </ac:grpSpMkLst>
        </pc:grpChg>
        <pc:grpChg chg="add mod">
          <ac:chgData name="김 범수" userId="863329ffd88cf9fc" providerId="LiveId" clId="{3326BAE5-B95C-41AC-96E5-BE09A3AC76FF}" dt="2023-09-03T07:50:44.598" v="18035" actId="164"/>
          <ac:grpSpMkLst>
            <pc:docMk/>
            <pc:sldMk cId="3668886543" sldId="479"/>
            <ac:grpSpMk id="16" creationId="{FEEF85E0-9BF0-2596-CC9D-479AB78C84A6}"/>
          </ac:grpSpMkLst>
        </pc:grpChg>
        <pc:grpChg chg="add mod">
          <ac:chgData name="김 범수" userId="863329ffd88cf9fc" providerId="LiveId" clId="{3326BAE5-B95C-41AC-96E5-BE09A3AC76FF}" dt="2023-09-03T07:50:44.329" v="18034" actId="164"/>
          <ac:grpSpMkLst>
            <pc:docMk/>
            <pc:sldMk cId="3668886543" sldId="479"/>
            <ac:grpSpMk id="17" creationId="{748DC5E3-8EE0-3DB3-BDE3-D46973DED71A}"/>
          </ac:grpSpMkLst>
        </pc:grpChg>
        <pc:grpChg chg="add mod">
          <ac:chgData name="김 범수" userId="863329ffd88cf9fc" providerId="LiveId" clId="{3326BAE5-B95C-41AC-96E5-BE09A3AC76FF}" dt="2023-09-03T07:50:45.545" v="18036" actId="164"/>
          <ac:grpSpMkLst>
            <pc:docMk/>
            <pc:sldMk cId="3668886543" sldId="479"/>
            <ac:grpSpMk id="18" creationId="{54059F58-F39B-83DB-0A13-EB85FB043ADD}"/>
          </ac:grpSpMkLst>
        </pc:grpChg>
        <pc:picChg chg="add mod">
          <ac:chgData name="김 범수" userId="863329ffd88cf9fc" providerId="LiveId" clId="{3326BAE5-B95C-41AC-96E5-BE09A3AC76FF}" dt="2023-09-03T07:50:45.545" v="18036" actId="164"/>
          <ac:picMkLst>
            <pc:docMk/>
            <pc:sldMk cId="3668886543" sldId="479"/>
            <ac:picMk id="13" creationId="{E7B32862-231F-2681-E6D5-8769FCE903CE}"/>
          </ac:picMkLst>
        </pc:picChg>
      </pc:sldChg>
      <pc:sldChg chg="addSp modSp add mod">
        <pc:chgData name="김 범수" userId="863329ffd88cf9fc" providerId="LiveId" clId="{3326BAE5-B95C-41AC-96E5-BE09A3AC76FF}" dt="2023-09-03T07:52:24.866" v="18539" actId="20577"/>
        <pc:sldMkLst>
          <pc:docMk/>
          <pc:sldMk cId="1535362199" sldId="480"/>
        </pc:sldMkLst>
        <pc:spChg chg="add mod">
          <ac:chgData name="김 범수" userId="863329ffd88cf9fc" providerId="LiveId" clId="{3326BAE5-B95C-41AC-96E5-BE09A3AC76FF}" dt="2023-09-03T07:51:08.707" v="18040" actId="14100"/>
          <ac:spMkLst>
            <pc:docMk/>
            <pc:sldMk cId="1535362199" sldId="480"/>
            <ac:spMk id="2" creationId="{39764395-FA0D-6D9A-9838-5F24DB2C1789}"/>
          </ac:spMkLst>
        </pc:spChg>
        <pc:spChg chg="mod">
          <ac:chgData name="김 범수" userId="863329ffd88cf9fc" providerId="LiveId" clId="{3326BAE5-B95C-41AC-96E5-BE09A3AC76FF}" dt="2023-09-03T07:52:24.866" v="18539" actId="20577"/>
          <ac:spMkLst>
            <pc:docMk/>
            <pc:sldMk cId="1535362199" sldId="480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7:56:24.154" v="18707" actId="20577"/>
        <pc:sldMkLst>
          <pc:docMk/>
          <pc:sldMk cId="3033044032" sldId="481"/>
        </pc:sldMkLst>
        <pc:spChg chg="mod">
          <ac:chgData name="김 범수" userId="863329ffd88cf9fc" providerId="LiveId" clId="{3326BAE5-B95C-41AC-96E5-BE09A3AC76FF}" dt="2023-09-03T07:56:24.154" v="18707" actId="20577"/>
          <ac:spMkLst>
            <pc:docMk/>
            <pc:sldMk cId="3033044032" sldId="48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7:57:25.635" v="18803" actId="1076"/>
        <pc:sldMkLst>
          <pc:docMk/>
          <pc:sldMk cId="4141668076" sldId="482"/>
        </pc:sldMkLst>
        <pc:spChg chg="del">
          <ac:chgData name="김 범수" userId="863329ffd88cf9fc" providerId="LiveId" clId="{3326BAE5-B95C-41AC-96E5-BE09A3AC76FF}" dt="2023-09-03T07:56:43.218" v="18787" actId="478"/>
          <ac:spMkLst>
            <pc:docMk/>
            <pc:sldMk cId="4141668076" sldId="482"/>
            <ac:spMk id="2" creationId="{39764395-FA0D-6D9A-9838-5F24DB2C1789}"/>
          </ac:spMkLst>
        </pc:spChg>
        <pc:spChg chg="mod">
          <ac:chgData name="김 범수" userId="863329ffd88cf9fc" providerId="LiveId" clId="{3326BAE5-B95C-41AC-96E5-BE09A3AC76FF}" dt="2023-09-03T07:57:23.529" v="18802" actId="20577"/>
          <ac:spMkLst>
            <pc:docMk/>
            <pc:sldMk cId="4141668076" sldId="482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7:07.912" v="18795" actId="164"/>
          <ac:spMkLst>
            <pc:docMk/>
            <pc:sldMk cId="4141668076" sldId="482"/>
            <ac:spMk id="7" creationId="{3D19B86D-78CD-C605-34DC-03265D46D4A4}"/>
          </ac:spMkLst>
        </pc:spChg>
        <pc:spChg chg="add mod">
          <ac:chgData name="김 범수" userId="863329ffd88cf9fc" providerId="LiveId" clId="{3326BAE5-B95C-41AC-96E5-BE09A3AC76FF}" dt="2023-09-03T07:57:16.842" v="18799" actId="164"/>
          <ac:spMkLst>
            <pc:docMk/>
            <pc:sldMk cId="4141668076" sldId="482"/>
            <ac:spMk id="9" creationId="{A3B6CAF8-2921-7840-B9A9-BCCF0FD10CA0}"/>
          </ac:spMkLst>
        </pc:spChg>
        <pc:grpChg chg="add mod">
          <ac:chgData name="김 범수" userId="863329ffd88cf9fc" providerId="LiveId" clId="{3326BAE5-B95C-41AC-96E5-BE09A3AC76FF}" dt="2023-09-03T07:57:16.842" v="18799" actId="164"/>
          <ac:grpSpMkLst>
            <pc:docMk/>
            <pc:sldMk cId="4141668076" sldId="482"/>
            <ac:grpSpMk id="8" creationId="{3E5E20D5-9B0E-C23B-1FCA-9C886F48F954}"/>
          </ac:grpSpMkLst>
        </pc:grpChg>
        <pc:grpChg chg="add mod">
          <ac:chgData name="김 범수" userId="863329ffd88cf9fc" providerId="LiveId" clId="{3326BAE5-B95C-41AC-96E5-BE09A3AC76FF}" dt="2023-09-03T07:57:25.635" v="18803" actId="1076"/>
          <ac:grpSpMkLst>
            <pc:docMk/>
            <pc:sldMk cId="4141668076" sldId="482"/>
            <ac:grpSpMk id="10" creationId="{30281CFC-A246-1C93-558E-06F6F8C88500}"/>
          </ac:grpSpMkLst>
        </pc:grpChg>
        <pc:picChg chg="del">
          <ac:chgData name="김 범수" userId="863329ffd88cf9fc" providerId="LiveId" clId="{3326BAE5-B95C-41AC-96E5-BE09A3AC76FF}" dt="2023-09-03T07:56:43.218" v="18787" actId="478"/>
          <ac:picMkLst>
            <pc:docMk/>
            <pc:sldMk cId="4141668076" sldId="482"/>
            <ac:picMk id="3" creationId="{B11064C0-C5AC-ED75-7FD3-43A454A56A6B}"/>
          </ac:picMkLst>
        </pc:picChg>
        <pc:picChg chg="add mod">
          <ac:chgData name="김 범수" userId="863329ffd88cf9fc" providerId="LiveId" clId="{3326BAE5-B95C-41AC-96E5-BE09A3AC76FF}" dt="2023-09-03T07:57:07.912" v="18795" actId="164"/>
          <ac:picMkLst>
            <pc:docMk/>
            <pc:sldMk cId="4141668076" sldId="482"/>
            <ac:picMk id="6" creationId="{34383CD7-A9A4-621B-F299-D160D88AB1BD}"/>
          </ac:picMkLst>
        </pc:picChg>
      </pc:sldChg>
      <pc:sldChg chg="addSp delSp modSp add mod">
        <pc:chgData name="김 범수" userId="863329ffd88cf9fc" providerId="LiveId" clId="{3326BAE5-B95C-41AC-96E5-BE09A3AC76FF}" dt="2023-09-03T07:58:31.431" v="18943" actId="20577"/>
        <pc:sldMkLst>
          <pc:docMk/>
          <pc:sldMk cId="740905592" sldId="483"/>
        </pc:sldMkLst>
        <pc:spChg chg="mod">
          <ac:chgData name="김 범수" userId="863329ffd88cf9fc" providerId="LiveId" clId="{3326BAE5-B95C-41AC-96E5-BE09A3AC76FF}" dt="2023-09-03T07:58:31.431" v="18943" actId="20577"/>
          <ac:spMkLst>
            <pc:docMk/>
            <pc:sldMk cId="740905592" sldId="483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7:58:11.183" v="18870" actId="164"/>
          <ac:spMkLst>
            <pc:docMk/>
            <pc:sldMk cId="740905592" sldId="483"/>
            <ac:spMk id="5" creationId="{49722275-3094-C3FF-0550-B5A20E69E517}"/>
          </ac:spMkLst>
        </pc:spChg>
        <pc:spChg chg="add mod">
          <ac:chgData name="김 범수" userId="863329ffd88cf9fc" providerId="LiveId" clId="{3326BAE5-B95C-41AC-96E5-BE09A3AC76FF}" dt="2023-09-03T07:58:11.183" v="18870" actId="164"/>
          <ac:spMkLst>
            <pc:docMk/>
            <pc:sldMk cId="740905592" sldId="483"/>
            <ac:spMk id="11" creationId="{C4A36684-9F1F-AB25-4A81-6D508CF814FD}"/>
          </ac:spMkLst>
        </pc:spChg>
        <pc:grpChg chg="del">
          <ac:chgData name="김 범수" userId="863329ffd88cf9fc" providerId="LiveId" clId="{3326BAE5-B95C-41AC-96E5-BE09A3AC76FF}" dt="2023-09-03T07:57:32.341" v="18838" actId="478"/>
          <ac:grpSpMkLst>
            <pc:docMk/>
            <pc:sldMk cId="740905592" sldId="483"/>
            <ac:grpSpMk id="10" creationId="{30281CFC-A246-1C93-558E-06F6F8C88500}"/>
          </ac:grpSpMkLst>
        </pc:grpChg>
        <pc:grpChg chg="add mod">
          <ac:chgData name="김 범수" userId="863329ffd88cf9fc" providerId="LiveId" clId="{3326BAE5-B95C-41AC-96E5-BE09A3AC76FF}" dt="2023-09-03T07:58:10.236" v="18869" actId="164"/>
          <ac:grpSpMkLst>
            <pc:docMk/>
            <pc:sldMk cId="740905592" sldId="483"/>
            <ac:grpSpMk id="12" creationId="{0380642E-8C8A-F51B-C526-3B73CDE86862}"/>
          </ac:grpSpMkLst>
        </pc:grpChg>
        <pc:grpChg chg="add mod">
          <ac:chgData name="김 범수" userId="863329ffd88cf9fc" providerId="LiveId" clId="{3326BAE5-B95C-41AC-96E5-BE09A3AC76FF}" dt="2023-09-03T07:58:11.953" v="18871" actId="1076"/>
          <ac:grpSpMkLst>
            <pc:docMk/>
            <pc:sldMk cId="740905592" sldId="483"/>
            <ac:grpSpMk id="13" creationId="{EB161382-1864-D7A7-A63B-EAC346A88337}"/>
          </ac:grpSpMkLst>
        </pc:grpChg>
        <pc:picChg chg="add mod">
          <ac:chgData name="김 범수" userId="863329ffd88cf9fc" providerId="LiveId" clId="{3326BAE5-B95C-41AC-96E5-BE09A3AC76FF}" dt="2023-09-03T07:58:11.183" v="18870" actId="164"/>
          <ac:picMkLst>
            <pc:docMk/>
            <pc:sldMk cId="740905592" sldId="483"/>
            <ac:picMk id="3" creationId="{432A0293-6FB7-F1B1-F157-4D01C8D74498}"/>
          </ac:picMkLst>
        </pc:picChg>
        <pc:picChg chg="add mod">
          <ac:chgData name="김 범수" userId="863329ffd88cf9fc" providerId="LiveId" clId="{3326BAE5-B95C-41AC-96E5-BE09A3AC76FF}" dt="2023-09-03T07:58:21.480" v="18874" actId="208"/>
          <ac:picMkLst>
            <pc:docMk/>
            <pc:sldMk cId="740905592" sldId="483"/>
            <ac:picMk id="15" creationId="{FA2B19A6-8230-82B8-7F0F-DB46841E2FEB}"/>
          </ac:picMkLst>
        </pc:picChg>
      </pc:sldChg>
      <pc:sldChg chg="addSp delSp modSp add mod">
        <pc:chgData name="김 범수" userId="863329ffd88cf9fc" providerId="LiveId" clId="{3326BAE5-B95C-41AC-96E5-BE09A3AC76FF}" dt="2023-09-03T08:00:46.361" v="19220" actId="478"/>
        <pc:sldMkLst>
          <pc:docMk/>
          <pc:sldMk cId="1063404524" sldId="484"/>
        </pc:sldMkLst>
        <pc:spChg chg="mod">
          <ac:chgData name="김 범수" userId="863329ffd88cf9fc" providerId="LiveId" clId="{3326BAE5-B95C-41AC-96E5-BE09A3AC76FF}" dt="2023-09-03T07:59:24.696" v="19206" actId="20577"/>
          <ac:spMkLst>
            <pc:docMk/>
            <pc:sldMk cId="1063404524" sldId="484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0:21.703" v="19217" actId="164"/>
          <ac:spMkLst>
            <pc:docMk/>
            <pc:sldMk cId="1063404524" sldId="484"/>
            <ac:spMk id="8" creationId="{9FB1A5AA-72D1-45DF-D567-FFBDED5858A9}"/>
          </ac:spMkLst>
        </pc:spChg>
        <pc:grpChg chg="add del mod">
          <ac:chgData name="김 범수" userId="863329ffd88cf9fc" providerId="LiveId" clId="{3326BAE5-B95C-41AC-96E5-BE09A3AC76FF}" dt="2023-09-03T07:59:51.327" v="19209" actId="478"/>
          <ac:grpSpMkLst>
            <pc:docMk/>
            <pc:sldMk cId="1063404524" sldId="484"/>
            <ac:grpSpMk id="2" creationId="{F1E89B90-2E2D-FEB2-6A74-25D70145A67B}"/>
          </ac:grpSpMkLst>
        </pc:grpChg>
        <pc:grpChg chg="add mod">
          <ac:chgData name="김 범수" userId="863329ffd88cf9fc" providerId="LiveId" clId="{3326BAE5-B95C-41AC-96E5-BE09A3AC76FF}" dt="2023-09-03T08:00:21.703" v="19217" actId="164"/>
          <ac:grpSpMkLst>
            <pc:docMk/>
            <pc:sldMk cId="1063404524" sldId="484"/>
            <ac:grpSpMk id="9" creationId="{8A5B7E00-FAE5-AA44-89BE-752CC8BDDA3A}"/>
          </ac:grpSpMkLst>
        </pc:grpChg>
        <pc:grpChg chg="mod">
          <ac:chgData name="김 범수" userId="863329ffd88cf9fc" providerId="LiveId" clId="{3326BAE5-B95C-41AC-96E5-BE09A3AC76FF}" dt="2023-09-03T07:59:27.365" v="19207" actId="164"/>
          <ac:grpSpMkLst>
            <pc:docMk/>
            <pc:sldMk cId="1063404524" sldId="484"/>
            <ac:grpSpMk id="13" creationId="{EB161382-1864-D7A7-A63B-EAC346A88337}"/>
          </ac:grpSpMkLst>
        </pc:grpChg>
        <pc:picChg chg="add mod">
          <ac:chgData name="김 범수" userId="863329ffd88cf9fc" providerId="LiveId" clId="{3326BAE5-B95C-41AC-96E5-BE09A3AC76FF}" dt="2023-09-03T08:00:21.703" v="19217" actId="164"/>
          <ac:picMkLst>
            <pc:docMk/>
            <pc:sldMk cId="1063404524" sldId="484"/>
            <ac:picMk id="7" creationId="{D221F827-64D7-BDE8-7D45-3F924079C059}"/>
          </ac:picMkLst>
        </pc:picChg>
        <pc:picChg chg="add del">
          <ac:chgData name="김 범수" userId="863329ffd88cf9fc" providerId="LiveId" clId="{3326BAE5-B95C-41AC-96E5-BE09A3AC76FF}" dt="2023-09-03T08:00:46.361" v="19220" actId="478"/>
          <ac:picMkLst>
            <pc:docMk/>
            <pc:sldMk cId="1063404524" sldId="484"/>
            <ac:picMk id="12" creationId="{ACEE2D83-13F3-14C1-0DAF-9BA931BA5B7D}"/>
          </ac:picMkLst>
        </pc:picChg>
        <pc:picChg chg="mod">
          <ac:chgData name="김 범수" userId="863329ffd88cf9fc" providerId="LiveId" clId="{3326BAE5-B95C-41AC-96E5-BE09A3AC76FF}" dt="2023-09-03T07:59:27.365" v="19207" actId="164"/>
          <ac:picMkLst>
            <pc:docMk/>
            <pc:sldMk cId="1063404524" sldId="484"/>
            <ac:picMk id="15" creationId="{FA2B19A6-8230-82B8-7F0F-DB46841E2FEB}"/>
          </ac:picMkLst>
        </pc:picChg>
      </pc:sldChg>
      <pc:sldChg chg="addSp delSp modSp add mod">
        <pc:chgData name="김 범수" userId="863329ffd88cf9fc" providerId="LiveId" clId="{3326BAE5-B95C-41AC-96E5-BE09A3AC76FF}" dt="2023-09-03T08:02:13.057" v="19245" actId="22"/>
        <pc:sldMkLst>
          <pc:docMk/>
          <pc:sldMk cId="2708009133" sldId="485"/>
        </pc:sldMkLst>
        <pc:spChg chg="add mod">
          <ac:chgData name="김 범수" userId="863329ffd88cf9fc" providerId="LiveId" clId="{3326BAE5-B95C-41AC-96E5-BE09A3AC76FF}" dt="2023-09-03T08:01:01.301" v="19229" actId="164"/>
          <ac:spMkLst>
            <pc:docMk/>
            <pc:sldMk cId="2708009133" sldId="485"/>
            <ac:spMk id="2" creationId="{E2347914-95D3-9CB8-2200-AC07AA561992}"/>
          </ac:spMkLst>
        </pc:spChg>
        <pc:spChg chg="mod">
          <ac:chgData name="김 범수" userId="863329ffd88cf9fc" providerId="LiveId" clId="{3326BAE5-B95C-41AC-96E5-BE09A3AC76FF}" dt="2023-09-03T08:01:09.019" v="19244" actId="20577"/>
          <ac:spMkLst>
            <pc:docMk/>
            <pc:sldMk cId="2708009133" sldId="485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08:01:01.301" v="19229" actId="164"/>
          <ac:grpSpMkLst>
            <pc:docMk/>
            <pc:sldMk cId="2708009133" sldId="485"/>
            <ac:grpSpMk id="3" creationId="{9CAAD534-C63A-BC7B-8B30-B4677DF133EA}"/>
          </ac:grpSpMkLst>
        </pc:grpChg>
        <pc:grpChg chg="del">
          <ac:chgData name="김 범수" userId="863329ffd88cf9fc" providerId="LiveId" clId="{3326BAE5-B95C-41AC-96E5-BE09A3AC76FF}" dt="2023-09-03T08:00:48.838" v="19221" actId="478"/>
          <ac:grpSpMkLst>
            <pc:docMk/>
            <pc:sldMk cId="2708009133" sldId="485"/>
            <ac:grpSpMk id="9" creationId="{8A5B7E00-FAE5-AA44-89BE-752CC8BDDA3A}"/>
          </ac:grpSpMkLst>
        </pc:grpChg>
        <pc:picChg chg="add">
          <ac:chgData name="김 범수" userId="863329ffd88cf9fc" providerId="LiveId" clId="{3326BAE5-B95C-41AC-96E5-BE09A3AC76FF}" dt="2023-09-03T08:02:13.057" v="19245" actId="22"/>
          <ac:picMkLst>
            <pc:docMk/>
            <pc:sldMk cId="2708009133" sldId="485"/>
            <ac:picMk id="6" creationId="{C9DDEA76-5C65-C943-B927-669FF2453A32}"/>
          </ac:picMkLst>
        </pc:picChg>
        <pc:picChg chg="mod">
          <ac:chgData name="김 범수" userId="863329ffd88cf9fc" providerId="LiveId" clId="{3326BAE5-B95C-41AC-96E5-BE09A3AC76FF}" dt="2023-09-03T08:01:03.911" v="19230" actId="208"/>
          <ac:picMkLst>
            <pc:docMk/>
            <pc:sldMk cId="2708009133" sldId="485"/>
            <ac:picMk id="12" creationId="{ACEE2D83-13F3-14C1-0DAF-9BA931BA5B7D}"/>
          </ac:picMkLst>
        </pc:picChg>
      </pc:sldChg>
      <pc:sldChg chg="addSp delSp modSp add mod">
        <pc:chgData name="김 범수" userId="863329ffd88cf9fc" providerId="LiveId" clId="{3326BAE5-B95C-41AC-96E5-BE09A3AC76FF}" dt="2023-09-03T08:03:05.771" v="19427" actId="20577"/>
        <pc:sldMkLst>
          <pc:docMk/>
          <pc:sldMk cId="1159840920" sldId="486"/>
        </pc:sldMkLst>
        <pc:spChg chg="del topLvl">
          <ac:chgData name="김 범수" userId="863329ffd88cf9fc" providerId="LiveId" clId="{3326BAE5-B95C-41AC-96E5-BE09A3AC76FF}" dt="2023-09-03T08:02:20.708" v="19250" actId="478"/>
          <ac:spMkLst>
            <pc:docMk/>
            <pc:sldMk cId="1159840920" sldId="486"/>
            <ac:spMk id="2" creationId="{E2347914-95D3-9CB8-2200-AC07AA561992}"/>
          </ac:spMkLst>
        </pc:spChg>
        <pc:spChg chg="mod">
          <ac:chgData name="김 범수" userId="863329ffd88cf9fc" providerId="LiveId" clId="{3326BAE5-B95C-41AC-96E5-BE09A3AC76FF}" dt="2023-09-03T08:03:05.771" v="19427" actId="20577"/>
          <ac:spMkLst>
            <pc:docMk/>
            <pc:sldMk cId="1159840920" sldId="486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2:36.036" v="19258" actId="164"/>
          <ac:spMkLst>
            <pc:docMk/>
            <pc:sldMk cId="1159840920" sldId="486"/>
            <ac:spMk id="5" creationId="{E93B2176-D6E4-A826-814D-28671D01516B}"/>
          </ac:spMkLst>
        </pc:spChg>
        <pc:grpChg chg="del">
          <ac:chgData name="김 범수" userId="863329ffd88cf9fc" providerId="LiveId" clId="{3326BAE5-B95C-41AC-96E5-BE09A3AC76FF}" dt="2023-09-03T08:02:16.633" v="19247" actId="478"/>
          <ac:grpSpMkLst>
            <pc:docMk/>
            <pc:sldMk cId="1159840920" sldId="486"/>
            <ac:grpSpMk id="3" creationId="{9CAAD534-C63A-BC7B-8B30-B4677DF133EA}"/>
          </ac:grpSpMkLst>
        </pc:grpChg>
        <pc:grpChg chg="add mod">
          <ac:chgData name="김 범수" userId="863329ffd88cf9fc" providerId="LiveId" clId="{3326BAE5-B95C-41AC-96E5-BE09A3AC76FF}" dt="2023-09-03T08:02:36.036" v="19258" actId="164"/>
          <ac:grpSpMkLst>
            <pc:docMk/>
            <pc:sldMk cId="1159840920" sldId="486"/>
            <ac:grpSpMk id="7" creationId="{6A7E99C7-0FAC-60A9-1716-55AA85413031}"/>
          </ac:grpSpMkLst>
        </pc:grpChg>
        <pc:picChg chg="mod">
          <ac:chgData name="김 범수" userId="863329ffd88cf9fc" providerId="LiveId" clId="{3326BAE5-B95C-41AC-96E5-BE09A3AC76FF}" dt="2023-09-03T08:02:36.036" v="19258" actId="164"/>
          <ac:picMkLst>
            <pc:docMk/>
            <pc:sldMk cId="1159840920" sldId="486"/>
            <ac:picMk id="6" creationId="{C9DDEA76-5C65-C943-B927-669FF2453A32}"/>
          </ac:picMkLst>
        </pc:picChg>
        <pc:picChg chg="del topLvl">
          <ac:chgData name="김 범수" userId="863329ffd88cf9fc" providerId="LiveId" clId="{3326BAE5-B95C-41AC-96E5-BE09A3AC76FF}" dt="2023-09-03T08:02:16.633" v="19247" actId="478"/>
          <ac:picMkLst>
            <pc:docMk/>
            <pc:sldMk cId="1159840920" sldId="486"/>
            <ac:picMk id="12" creationId="{ACEE2D83-13F3-14C1-0DAF-9BA931BA5B7D}"/>
          </ac:picMkLst>
        </pc:picChg>
      </pc:sldChg>
      <pc:sldChg chg="addSp delSp modSp add mod">
        <pc:chgData name="김 범수" userId="863329ffd88cf9fc" providerId="LiveId" clId="{3326BAE5-B95C-41AC-96E5-BE09A3AC76FF}" dt="2023-09-03T08:03:59.578" v="19450" actId="164"/>
        <pc:sldMkLst>
          <pc:docMk/>
          <pc:sldMk cId="3122041273" sldId="487"/>
        </pc:sldMkLst>
        <pc:spChg chg="mod">
          <ac:chgData name="김 범수" userId="863329ffd88cf9fc" providerId="LiveId" clId="{3326BAE5-B95C-41AC-96E5-BE09A3AC76FF}" dt="2023-09-03T08:03:33.901" v="19440" actId="20577"/>
          <ac:spMkLst>
            <pc:docMk/>
            <pc:sldMk cId="3122041273" sldId="487"/>
            <ac:spMk id="4" creationId="{99BA3D9B-A6C7-B3BC-CF53-9CFC8B50472B}"/>
          </ac:spMkLst>
        </pc:spChg>
        <pc:spChg chg="del topLvl">
          <ac:chgData name="김 범수" userId="863329ffd88cf9fc" providerId="LiveId" clId="{3326BAE5-B95C-41AC-96E5-BE09A3AC76FF}" dt="2023-09-03T08:03:49.601" v="19443" actId="478"/>
          <ac:spMkLst>
            <pc:docMk/>
            <pc:sldMk cId="3122041273" sldId="487"/>
            <ac:spMk id="5" creationId="{E93B2176-D6E4-A826-814D-28671D01516B}"/>
          </ac:spMkLst>
        </pc:spChg>
        <pc:spChg chg="add mod">
          <ac:chgData name="김 범수" userId="863329ffd88cf9fc" providerId="LiveId" clId="{3326BAE5-B95C-41AC-96E5-BE09A3AC76FF}" dt="2023-09-03T08:03:59.578" v="19450" actId="164"/>
          <ac:spMkLst>
            <pc:docMk/>
            <pc:sldMk cId="3122041273" sldId="487"/>
            <ac:spMk id="8" creationId="{3CCF07C1-3462-E2D4-AFBC-7FC1A23C34AD}"/>
          </ac:spMkLst>
        </pc:spChg>
        <pc:grpChg chg="del">
          <ac:chgData name="김 범수" userId="863329ffd88cf9fc" providerId="LiveId" clId="{3326BAE5-B95C-41AC-96E5-BE09A3AC76FF}" dt="2023-09-03T08:03:30.934" v="19429" actId="478"/>
          <ac:grpSpMkLst>
            <pc:docMk/>
            <pc:sldMk cId="3122041273" sldId="487"/>
            <ac:grpSpMk id="7" creationId="{6A7E99C7-0FAC-60A9-1716-55AA85413031}"/>
          </ac:grpSpMkLst>
        </pc:grpChg>
        <pc:grpChg chg="add mod">
          <ac:chgData name="김 범수" userId="863329ffd88cf9fc" providerId="LiveId" clId="{3326BAE5-B95C-41AC-96E5-BE09A3AC76FF}" dt="2023-09-03T08:03:59.578" v="19450" actId="164"/>
          <ac:grpSpMkLst>
            <pc:docMk/>
            <pc:sldMk cId="3122041273" sldId="487"/>
            <ac:grpSpMk id="9" creationId="{299AC4D4-D616-C550-39C5-C892683D9A2E}"/>
          </ac:grpSpMkLst>
        </pc:grpChg>
        <pc:picChg chg="add mod">
          <ac:chgData name="김 범수" userId="863329ffd88cf9fc" providerId="LiveId" clId="{3326BAE5-B95C-41AC-96E5-BE09A3AC76FF}" dt="2023-09-03T08:03:59.578" v="19450" actId="164"/>
          <ac:picMkLst>
            <pc:docMk/>
            <pc:sldMk cId="3122041273" sldId="487"/>
            <ac:picMk id="3" creationId="{9CC02D81-C525-7C39-DC41-97919BA13D05}"/>
          </ac:picMkLst>
        </pc:picChg>
        <pc:picChg chg="del topLvl">
          <ac:chgData name="김 범수" userId="863329ffd88cf9fc" providerId="LiveId" clId="{3326BAE5-B95C-41AC-96E5-BE09A3AC76FF}" dt="2023-09-03T08:03:30.934" v="19429" actId="478"/>
          <ac:picMkLst>
            <pc:docMk/>
            <pc:sldMk cId="3122041273" sldId="487"/>
            <ac:picMk id="6" creationId="{C9DDEA76-5C65-C943-B927-669FF2453A32}"/>
          </ac:picMkLst>
        </pc:picChg>
      </pc:sldChg>
      <pc:sldChg chg="addSp delSp modSp add mod">
        <pc:chgData name="김 범수" userId="863329ffd88cf9fc" providerId="LiveId" clId="{3326BAE5-B95C-41AC-96E5-BE09A3AC76FF}" dt="2023-09-03T08:05:59.698" v="19557" actId="164"/>
        <pc:sldMkLst>
          <pc:docMk/>
          <pc:sldMk cId="3107464570" sldId="488"/>
        </pc:sldMkLst>
        <pc:spChg chg="mod">
          <ac:chgData name="김 범수" userId="863329ffd88cf9fc" providerId="LiveId" clId="{3326BAE5-B95C-41AC-96E5-BE09A3AC76FF}" dt="2023-09-03T08:05:05.053" v="19536" actId="20577"/>
          <ac:spMkLst>
            <pc:docMk/>
            <pc:sldMk cId="3107464570" sldId="488"/>
            <ac:spMk id="4" creationId="{99BA3D9B-A6C7-B3BC-CF53-9CFC8B50472B}"/>
          </ac:spMkLst>
        </pc:spChg>
        <pc:spChg chg="add del mod">
          <ac:chgData name="김 범수" userId="863329ffd88cf9fc" providerId="LiveId" clId="{3326BAE5-B95C-41AC-96E5-BE09A3AC76FF}" dt="2023-09-03T08:05:34.680" v="19545"/>
          <ac:spMkLst>
            <pc:docMk/>
            <pc:sldMk cId="3107464570" sldId="488"/>
            <ac:spMk id="7" creationId="{941D2588-0CF4-C2ED-7DD0-612FCAE52689}"/>
          </ac:spMkLst>
        </pc:spChg>
        <pc:spChg chg="add mod">
          <ac:chgData name="김 범수" userId="863329ffd88cf9fc" providerId="LiveId" clId="{3326BAE5-B95C-41AC-96E5-BE09A3AC76FF}" dt="2023-09-03T08:05:59.698" v="19557" actId="164"/>
          <ac:spMkLst>
            <pc:docMk/>
            <pc:sldMk cId="3107464570" sldId="488"/>
            <ac:spMk id="10" creationId="{B4933487-63C3-3E71-913B-98A6520BDD8F}"/>
          </ac:spMkLst>
        </pc:spChg>
        <pc:spChg chg="add mod">
          <ac:chgData name="김 범수" userId="863329ffd88cf9fc" providerId="LiveId" clId="{3326BAE5-B95C-41AC-96E5-BE09A3AC76FF}" dt="2023-09-03T08:05:46.521" v="19550" actId="571"/>
          <ac:spMkLst>
            <pc:docMk/>
            <pc:sldMk cId="3107464570" sldId="488"/>
            <ac:spMk id="12" creationId="{EBCD0C50-010E-5CA5-2720-7976CED27BDC}"/>
          </ac:spMkLst>
        </pc:spChg>
        <pc:spChg chg="add mod">
          <ac:chgData name="김 범수" userId="863329ffd88cf9fc" providerId="LiveId" clId="{3326BAE5-B95C-41AC-96E5-BE09A3AC76FF}" dt="2023-09-03T08:05:48.450" v="19552" actId="571"/>
          <ac:spMkLst>
            <pc:docMk/>
            <pc:sldMk cId="3107464570" sldId="488"/>
            <ac:spMk id="14" creationId="{F9CE23B5-043D-D0CD-3054-8662FAFF17B4}"/>
          </ac:spMkLst>
        </pc:spChg>
        <pc:spChg chg="add mod">
          <ac:chgData name="김 범수" userId="863329ffd88cf9fc" providerId="LiveId" clId="{3326BAE5-B95C-41AC-96E5-BE09A3AC76FF}" dt="2023-09-03T08:05:59.698" v="19557" actId="164"/>
          <ac:spMkLst>
            <pc:docMk/>
            <pc:sldMk cId="3107464570" sldId="488"/>
            <ac:spMk id="15" creationId="{B19AE449-C40B-96AF-07AD-38F3591552C4}"/>
          </ac:spMkLst>
        </pc:spChg>
        <pc:grpChg chg="del">
          <ac:chgData name="김 범수" userId="863329ffd88cf9fc" providerId="LiveId" clId="{3326BAE5-B95C-41AC-96E5-BE09A3AC76FF}" dt="2023-09-03T08:04:20.610" v="19452" actId="478"/>
          <ac:grpSpMkLst>
            <pc:docMk/>
            <pc:sldMk cId="3107464570" sldId="488"/>
            <ac:grpSpMk id="9" creationId="{299AC4D4-D616-C550-39C5-C892683D9A2E}"/>
          </ac:grpSpMkLst>
        </pc:grpChg>
        <pc:grpChg chg="add mod">
          <ac:chgData name="김 범수" userId="863329ffd88cf9fc" providerId="LiveId" clId="{3326BAE5-B95C-41AC-96E5-BE09A3AC76FF}" dt="2023-09-03T08:05:59.698" v="19557" actId="164"/>
          <ac:grpSpMkLst>
            <pc:docMk/>
            <pc:sldMk cId="3107464570" sldId="488"/>
            <ac:grpSpMk id="16" creationId="{6585FFEB-C15C-237F-DC8F-F5F81469BCBE}"/>
          </ac:grpSpMkLst>
        </pc:grpChg>
        <pc:picChg chg="add mod">
          <ac:chgData name="김 범수" userId="863329ffd88cf9fc" providerId="LiveId" clId="{3326BAE5-B95C-41AC-96E5-BE09A3AC76FF}" dt="2023-09-03T08:05:59.698" v="19557" actId="164"/>
          <ac:picMkLst>
            <pc:docMk/>
            <pc:sldMk cId="3107464570" sldId="488"/>
            <ac:picMk id="5" creationId="{0BD129DF-258A-5E9F-C9DC-9869D83C144F}"/>
          </ac:picMkLst>
        </pc:picChg>
        <pc:picChg chg="add del mod">
          <ac:chgData name="김 범수" userId="863329ffd88cf9fc" providerId="LiveId" clId="{3326BAE5-B95C-41AC-96E5-BE09A3AC76FF}" dt="2023-09-03T08:05:34.680" v="19545"/>
          <ac:picMkLst>
            <pc:docMk/>
            <pc:sldMk cId="3107464570" sldId="488"/>
            <ac:picMk id="6" creationId="{19BAFF89-9244-53D3-111C-945A3E078615}"/>
          </ac:picMkLst>
        </pc:picChg>
        <pc:picChg chg="add mod">
          <ac:chgData name="김 범수" userId="863329ffd88cf9fc" providerId="LiveId" clId="{3326BAE5-B95C-41AC-96E5-BE09A3AC76FF}" dt="2023-09-03T08:05:46.521" v="19550" actId="571"/>
          <ac:picMkLst>
            <pc:docMk/>
            <pc:sldMk cId="3107464570" sldId="488"/>
            <ac:picMk id="11" creationId="{22FCD644-EA46-E931-8195-FE0D0C7D8E47}"/>
          </ac:picMkLst>
        </pc:picChg>
        <pc:picChg chg="add mod">
          <ac:chgData name="김 범수" userId="863329ffd88cf9fc" providerId="LiveId" clId="{3326BAE5-B95C-41AC-96E5-BE09A3AC76FF}" dt="2023-09-03T08:05:48.450" v="19552" actId="571"/>
          <ac:picMkLst>
            <pc:docMk/>
            <pc:sldMk cId="3107464570" sldId="488"/>
            <ac:picMk id="13" creationId="{1EEEAAF7-05B0-1516-51B6-544B190BC2A2}"/>
          </ac:picMkLst>
        </pc:picChg>
      </pc:sldChg>
      <pc:sldChg chg="addSp delSp modSp add mod">
        <pc:chgData name="김 범수" userId="863329ffd88cf9fc" providerId="LiveId" clId="{3326BAE5-B95C-41AC-96E5-BE09A3AC76FF}" dt="2023-09-03T08:10:17.415" v="20002" actId="478"/>
        <pc:sldMkLst>
          <pc:docMk/>
          <pc:sldMk cId="684504778" sldId="489"/>
        </pc:sldMkLst>
        <pc:spChg chg="mod">
          <ac:chgData name="김 범수" userId="863329ffd88cf9fc" providerId="LiveId" clId="{3326BAE5-B95C-41AC-96E5-BE09A3AC76FF}" dt="2023-09-03T08:09:52.447" v="19997" actId="20577"/>
          <ac:spMkLst>
            <pc:docMk/>
            <pc:sldMk cId="684504778" sldId="489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08:19.996" v="19579" actId="14100"/>
          <ac:spMkLst>
            <pc:docMk/>
            <pc:sldMk cId="684504778" sldId="489"/>
            <ac:spMk id="6" creationId="{BD101DBE-1A94-D1F5-7668-C27D5604577D}"/>
          </ac:spMkLst>
        </pc:spChg>
        <pc:grpChg chg="add mod">
          <ac:chgData name="김 범수" userId="863329ffd88cf9fc" providerId="LiveId" clId="{3326BAE5-B95C-41AC-96E5-BE09A3AC76FF}" dt="2023-09-03T08:07:56.695" v="19578" actId="1076"/>
          <ac:grpSpMkLst>
            <pc:docMk/>
            <pc:sldMk cId="684504778" sldId="489"/>
            <ac:grpSpMk id="7" creationId="{84380A44-9114-0B51-C5DF-3A5D97F0840A}"/>
          </ac:grpSpMkLst>
        </pc:grpChg>
        <pc:grpChg chg="del">
          <ac:chgData name="김 범수" userId="863329ffd88cf9fc" providerId="LiveId" clId="{3326BAE5-B95C-41AC-96E5-BE09A3AC76FF}" dt="2023-09-03T08:07:42.666" v="19569" actId="478"/>
          <ac:grpSpMkLst>
            <pc:docMk/>
            <pc:sldMk cId="684504778" sldId="489"/>
            <ac:grpSpMk id="16" creationId="{6585FFEB-C15C-237F-DC8F-F5F81469BCBE}"/>
          </ac:grpSpMkLst>
        </pc:grpChg>
        <pc:picChg chg="add mod">
          <ac:chgData name="김 범수" userId="863329ffd88cf9fc" providerId="LiveId" clId="{3326BAE5-B95C-41AC-96E5-BE09A3AC76FF}" dt="2023-09-03T08:07:49.749" v="19573" actId="164"/>
          <ac:picMkLst>
            <pc:docMk/>
            <pc:sldMk cId="684504778" sldId="489"/>
            <ac:picMk id="3" creationId="{FA48B4D3-BE95-F2B8-BD23-EE72C3C79606}"/>
          </ac:picMkLst>
        </pc:picChg>
        <pc:picChg chg="del">
          <ac:chgData name="김 범수" userId="863329ffd88cf9fc" providerId="LiveId" clId="{3326BAE5-B95C-41AC-96E5-BE09A3AC76FF}" dt="2023-09-03T08:07:22.751" v="19559" actId="478"/>
          <ac:picMkLst>
            <pc:docMk/>
            <pc:sldMk cId="684504778" sldId="489"/>
            <ac:picMk id="5" creationId="{0BD129DF-258A-5E9F-C9DC-9869D83C144F}"/>
          </ac:picMkLst>
        </pc:picChg>
        <pc:picChg chg="add del">
          <ac:chgData name="김 범수" userId="863329ffd88cf9fc" providerId="LiveId" clId="{3326BAE5-B95C-41AC-96E5-BE09A3AC76FF}" dt="2023-09-03T08:10:17.415" v="20002" actId="478"/>
          <ac:picMkLst>
            <pc:docMk/>
            <pc:sldMk cId="684504778" sldId="489"/>
            <ac:picMk id="9" creationId="{AF22F10E-2595-170A-90D6-48F04291952A}"/>
          </ac:picMkLst>
        </pc:picChg>
      </pc:sldChg>
      <pc:sldChg chg="addSp delSp modSp add mod">
        <pc:chgData name="김 범수" userId="863329ffd88cf9fc" providerId="LiveId" clId="{3326BAE5-B95C-41AC-96E5-BE09A3AC76FF}" dt="2023-09-03T08:10:37.471" v="20020" actId="20577"/>
        <pc:sldMkLst>
          <pc:docMk/>
          <pc:sldMk cId="2720090794" sldId="490"/>
        </pc:sldMkLst>
        <pc:spChg chg="add mod">
          <ac:chgData name="김 범수" userId="863329ffd88cf9fc" providerId="LiveId" clId="{3326BAE5-B95C-41AC-96E5-BE09A3AC76FF}" dt="2023-09-03T08:10:33.123" v="20009" actId="164"/>
          <ac:spMkLst>
            <pc:docMk/>
            <pc:sldMk cId="2720090794" sldId="490"/>
            <ac:spMk id="2" creationId="{4FAD4053-1254-301E-CF18-F9CF63D3CC1C}"/>
          </ac:spMkLst>
        </pc:spChg>
        <pc:spChg chg="mod">
          <ac:chgData name="김 범수" userId="863329ffd88cf9fc" providerId="LiveId" clId="{3326BAE5-B95C-41AC-96E5-BE09A3AC76FF}" dt="2023-09-03T08:10:37.471" v="20020" actId="20577"/>
          <ac:spMkLst>
            <pc:docMk/>
            <pc:sldMk cId="2720090794" sldId="490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08:10:33.123" v="20009" actId="164"/>
          <ac:grpSpMkLst>
            <pc:docMk/>
            <pc:sldMk cId="2720090794" sldId="490"/>
            <ac:grpSpMk id="5" creationId="{1F597415-01B6-2944-3FDC-D71603351BC1}"/>
          </ac:grpSpMkLst>
        </pc:grpChg>
        <pc:grpChg chg="del">
          <ac:chgData name="김 범수" userId="863329ffd88cf9fc" providerId="LiveId" clId="{3326BAE5-B95C-41AC-96E5-BE09A3AC76FF}" dt="2023-09-03T08:10:14.382" v="20000" actId="478"/>
          <ac:grpSpMkLst>
            <pc:docMk/>
            <pc:sldMk cId="2720090794" sldId="490"/>
            <ac:grpSpMk id="7" creationId="{84380A44-9114-0B51-C5DF-3A5D97F0840A}"/>
          </ac:grpSpMkLst>
        </pc:grpChg>
        <pc:picChg chg="mod">
          <ac:chgData name="김 범수" userId="863329ffd88cf9fc" providerId="LiveId" clId="{3326BAE5-B95C-41AC-96E5-BE09A3AC76FF}" dt="2023-09-03T08:10:33.123" v="20009" actId="164"/>
          <ac:picMkLst>
            <pc:docMk/>
            <pc:sldMk cId="2720090794" sldId="490"/>
            <ac:picMk id="9" creationId="{AF22F10E-2595-170A-90D6-48F04291952A}"/>
          </ac:picMkLst>
        </pc:picChg>
      </pc:sldChg>
      <pc:sldChg chg="addSp delSp modSp add mod">
        <pc:chgData name="김 범수" userId="863329ffd88cf9fc" providerId="LiveId" clId="{3326BAE5-B95C-41AC-96E5-BE09A3AC76FF}" dt="2023-09-03T08:11:34.741" v="20151" actId="208"/>
        <pc:sldMkLst>
          <pc:docMk/>
          <pc:sldMk cId="1463922561" sldId="491"/>
        </pc:sldMkLst>
        <pc:spChg chg="mod">
          <ac:chgData name="김 범수" userId="863329ffd88cf9fc" providerId="LiveId" clId="{3326BAE5-B95C-41AC-96E5-BE09A3AC76FF}" dt="2023-09-03T08:11:31.527" v="20149" actId="20577"/>
          <ac:spMkLst>
            <pc:docMk/>
            <pc:sldMk cId="1463922561" sldId="491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08:11:05.334" v="20022" actId="478"/>
          <ac:grpSpMkLst>
            <pc:docMk/>
            <pc:sldMk cId="1463922561" sldId="491"/>
            <ac:grpSpMk id="5" creationId="{1F597415-01B6-2944-3FDC-D71603351BC1}"/>
          </ac:grpSpMkLst>
        </pc:grpChg>
        <pc:picChg chg="add del mod">
          <ac:chgData name="김 범수" userId="863329ffd88cf9fc" providerId="LiveId" clId="{3326BAE5-B95C-41AC-96E5-BE09A3AC76FF}" dt="2023-09-03T08:11:07.881" v="20026" actId="22"/>
          <ac:picMkLst>
            <pc:docMk/>
            <pc:sldMk cId="1463922561" sldId="491"/>
            <ac:picMk id="6" creationId="{F07CAB06-162A-487D-09BA-D92B08FA8AF2}"/>
          </ac:picMkLst>
        </pc:picChg>
        <pc:picChg chg="add mod">
          <ac:chgData name="김 범수" userId="863329ffd88cf9fc" providerId="LiveId" clId="{3326BAE5-B95C-41AC-96E5-BE09A3AC76FF}" dt="2023-09-03T08:11:34.741" v="20151" actId="208"/>
          <ac:picMkLst>
            <pc:docMk/>
            <pc:sldMk cId="1463922561" sldId="491"/>
            <ac:picMk id="8" creationId="{8F0B563C-7DF1-5233-0400-C0D8A6C56114}"/>
          </ac:picMkLst>
        </pc:picChg>
      </pc:sldChg>
      <pc:sldChg chg="modSp add mod">
        <pc:chgData name="김 범수" userId="863329ffd88cf9fc" providerId="LiveId" clId="{3326BAE5-B95C-41AC-96E5-BE09A3AC76FF}" dt="2023-09-03T08:11:55.431" v="20155" actId="20577"/>
        <pc:sldMkLst>
          <pc:docMk/>
          <pc:sldMk cId="2502704203" sldId="492"/>
        </pc:sldMkLst>
        <pc:spChg chg="mod">
          <ac:chgData name="김 범수" userId="863329ffd88cf9fc" providerId="LiveId" clId="{3326BAE5-B95C-41AC-96E5-BE09A3AC76FF}" dt="2023-09-03T08:11:55.431" v="20155" actId="20577"/>
          <ac:spMkLst>
            <pc:docMk/>
            <pc:sldMk cId="2502704203" sldId="49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08:50:27.505" v="20795" actId="20577"/>
        <pc:sldMkLst>
          <pc:docMk/>
          <pc:sldMk cId="4121704926" sldId="493"/>
        </pc:sldMkLst>
        <pc:spChg chg="mod">
          <ac:chgData name="김 범수" userId="863329ffd88cf9fc" providerId="LiveId" clId="{3326BAE5-B95C-41AC-96E5-BE09A3AC76FF}" dt="2023-09-03T08:50:27.505" v="20795" actId="20577"/>
          <ac:spMkLst>
            <pc:docMk/>
            <pc:sldMk cId="4121704926" sldId="493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08:49:07.671" v="20250" actId="571"/>
          <ac:spMkLst>
            <pc:docMk/>
            <pc:sldMk cId="4121704926" sldId="493"/>
            <ac:spMk id="5" creationId="{AD6E3D35-E352-07EB-E71E-70E7B4243348}"/>
          </ac:spMkLst>
        </pc:spChg>
        <pc:spChg chg="add mod">
          <ac:chgData name="김 범수" userId="863329ffd88cf9fc" providerId="LiveId" clId="{3326BAE5-B95C-41AC-96E5-BE09A3AC76FF}" dt="2023-09-03T08:49:09.648" v="20251" actId="1076"/>
          <ac:spMkLst>
            <pc:docMk/>
            <pc:sldMk cId="4121704926" sldId="493"/>
            <ac:spMk id="7" creationId="{B3126196-C84F-FDBE-3FC0-37C5B03FFCE0}"/>
          </ac:spMkLst>
        </pc:spChg>
        <pc:grpChg chg="add mod">
          <ac:chgData name="김 범수" userId="863329ffd88cf9fc" providerId="LiveId" clId="{3326BAE5-B95C-41AC-96E5-BE09A3AC76FF}" dt="2023-09-03T08:49:45.205" v="20475" actId="1076"/>
          <ac:grpSpMkLst>
            <pc:docMk/>
            <pc:sldMk cId="4121704926" sldId="493"/>
            <ac:grpSpMk id="6" creationId="{D67B362E-253D-21A1-A2B3-D98B17C53B62}"/>
          </ac:grpSpMkLst>
        </pc:grpChg>
        <pc:picChg chg="add mod">
          <ac:chgData name="김 범수" userId="863329ffd88cf9fc" providerId="LiveId" clId="{3326BAE5-B95C-41AC-96E5-BE09A3AC76FF}" dt="2023-09-03T08:49:07.671" v="20250" actId="571"/>
          <ac:picMkLst>
            <pc:docMk/>
            <pc:sldMk cId="4121704926" sldId="493"/>
            <ac:picMk id="3" creationId="{5942C3F6-DABB-87C0-79B4-185DE79745E3}"/>
          </ac:picMkLst>
        </pc:picChg>
        <pc:picChg chg="del">
          <ac:chgData name="김 범수" userId="863329ffd88cf9fc" providerId="LiveId" clId="{3326BAE5-B95C-41AC-96E5-BE09A3AC76FF}" dt="2023-09-03T08:48:08.361" v="20157" actId="478"/>
          <ac:picMkLst>
            <pc:docMk/>
            <pc:sldMk cId="4121704926" sldId="493"/>
            <ac:picMk id="8" creationId="{8F0B563C-7DF1-5233-0400-C0D8A6C56114}"/>
          </ac:picMkLst>
        </pc:picChg>
      </pc:sldChg>
      <pc:sldChg chg="addSp delSp modSp add mod">
        <pc:chgData name="김 범수" userId="863329ffd88cf9fc" providerId="LiveId" clId="{3326BAE5-B95C-41AC-96E5-BE09A3AC76FF}" dt="2023-09-03T11:21:19.557" v="22428" actId="20577"/>
        <pc:sldMkLst>
          <pc:docMk/>
          <pc:sldMk cId="4019998467" sldId="494"/>
        </pc:sldMkLst>
        <pc:spChg chg="mod">
          <ac:chgData name="김 범수" userId="863329ffd88cf9fc" providerId="LiveId" clId="{3326BAE5-B95C-41AC-96E5-BE09A3AC76FF}" dt="2023-09-03T11:21:19.557" v="22428" actId="20577"/>
          <ac:spMkLst>
            <pc:docMk/>
            <pc:sldMk cId="4019998467" sldId="494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08:51:50.796" v="21022" actId="478"/>
          <ac:grpSpMkLst>
            <pc:docMk/>
            <pc:sldMk cId="4019998467" sldId="494"/>
            <ac:grpSpMk id="6" creationId="{D67B362E-253D-21A1-A2B3-D98B17C53B62}"/>
          </ac:grpSpMkLst>
        </pc:grpChg>
        <pc:picChg chg="add mod">
          <ac:chgData name="김 범수" userId="863329ffd88cf9fc" providerId="LiveId" clId="{3326BAE5-B95C-41AC-96E5-BE09A3AC76FF}" dt="2023-09-03T08:52:07.766" v="21026" actId="1076"/>
          <ac:picMkLst>
            <pc:docMk/>
            <pc:sldMk cId="4019998467" sldId="494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08:53:52.749" v="21440" actId="20577"/>
        <pc:sldMkLst>
          <pc:docMk/>
          <pc:sldMk cId="2853439287" sldId="495"/>
        </pc:sldMkLst>
        <pc:spChg chg="mod">
          <ac:chgData name="김 범수" userId="863329ffd88cf9fc" providerId="LiveId" clId="{3326BAE5-B95C-41AC-96E5-BE09A3AC76FF}" dt="2023-09-03T08:53:52.749" v="21440" actId="20577"/>
          <ac:spMkLst>
            <pc:docMk/>
            <pc:sldMk cId="2853439287" sldId="495"/>
            <ac:spMk id="4" creationId="{99BA3D9B-A6C7-B3BC-CF53-9CFC8B50472B}"/>
          </ac:spMkLst>
        </pc:spChg>
        <pc:picChg chg="mod">
          <ac:chgData name="김 범수" userId="863329ffd88cf9fc" providerId="LiveId" clId="{3326BAE5-B95C-41AC-96E5-BE09A3AC76FF}" dt="2023-09-03T08:53:45.302" v="21417" actId="1076"/>
          <ac:picMkLst>
            <pc:docMk/>
            <pc:sldMk cId="2853439287" sldId="495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09:17:32.596" v="21966" actId="20577"/>
        <pc:sldMkLst>
          <pc:docMk/>
          <pc:sldMk cId="3136078443" sldId="496"/>
        </pc:sldMkLst>
        <pc:spChg chg="mod">
          <ac:chgData name="김 범수" userId="863329ffd88cf9fc" providerId="LiveId" clId="{3326BAE5-B95C-41AC-96E5-BE09A3AC76FF}" dt="2023-09-03T09:17:32.596" v="21966" actId="20577"/>
          <ac:spMkLst>
            <pc:docMk/>
            <pc:sldMk cId="3136078443" sldId="496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9:20:08.024" v="22374" actId="20577"/>
        <pc:sldMkLst>
          <pc:docMk/>
          <pc:sldMk cId="761539380" sldId="497"/>
        </pc:sldMkLst>
        <pc:spChg chg="mod">
          <ac:chgData name="김 범수" userId="863329ffd88cf9fc" providerId="LiveId" clId="{3326BAE5-B95C-41AC-96E5-BE09A3AC76FF}" dt="2023-09-03T09:20:08.024" v="22374" actId="20577"/>
          <ac:spMkLst>
            <pc:docMk/>
            <pc:sldMk cId="761539380" sldId="497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09:19:55.017" v="22344"/>
        <pc:sldMkLst>
          <pc:docMk/>
          <pc:sldMk cId="1828174106" sldId="498"/>
        </pc:sldMkLst>
        <pc:spChg chg="mod">
          <ac:chgData name="김 범수" userId="863329ffd88cf9fc" providerId="LiveId" clId="{3326BAE5-B95C-41AC-96E5-BE09A3AC76FF}" dt="2023-09-03T09:19:55.017" v="22344"/>
          <ac:spMkLst>
            <pc:docMk/>
            <pc:sldMk cId="1828174106" sldId="498"/>
            <ac:spMk id="4" creationId="{99BA3D9B-A6C7-B3BC-CF53-9CFC8B50472B}"/>
          </ac:spMkLst>
        </pc:spChg>
      </pc:sldChg>
      <pc:sldChg chg="new del">
        <pc:chgData name="김 범수" userId="863329ffd88cf9fc" providerId="LiveId" clId="{3326BAE5-B95C-41AC-96E5-BE09A3AC76FF}" dt="2023-09-03T11:20:47.288" v="22376" actId="680"/>
        <pc:sldMkLst>
          <pc:docMk/>
          <pc:sldMk cId="37742837" sldId="499"/>
        </pc:sldMkLst>
      </pc:sldChg>
      <pc:sldChg chg="modSp add mod">
        <pc:chgData name="김 범수" userId="863329ffd88cf9fc" providerId="LiveId" clId="{3326BAE5-B95C-41AC-96E5-BE09A3AC76FF}" dt="2023-09-03T11:24:01.928" v="22461" actId="20577"/>
        <pc:sldMkLst>
          <pc:docMk/>
          <pc:sldMk cId="3513763246" sldId="499"/>
        </pc:sldMkLst>
        <pc:spChg chg="mod">
          <ac:chgData name="김 범수" userId="863329ffd88cf9fc" providerId="LiveId" clId="{3326BAE5-B95C-41AC-96E5-BE09A3AC76FF}" dt="2023-09-03T11:24:01.928" v="22461" actId="20577"/>
          <ac:spMkLst>
            <pc:docMk/>
            <pc:sldMk cId="3513763246" sldId="499"/>
            <ac:spMk id="6" creationId="{8052232D-6EE7-1554-575E-69155D0D4015}"/>
          </ac:spMkLst>
        </pc:spChg>
      </pc:sldChg>
      <pc:sldChg chg="delSp modSp add mod ord">
        <pc:chgData name="김 범수" userId="863329ffd88cf9fc" providerId="LiveId" clId="{3326BAE5-B95C-41AC-96E5-BE09A3AC76FF}" dt="2023-09-03T11:24:50.165" v="22749" actId="20577"/>
        <pc:sldMkLst>
          <pc:docMk/>
          <pc:sldMk cId="137414115" sldId="500"/>
        </pc:sldMkLst>
        <pc:spChg chg="mod">
          <ac:chgData name="김 범수" userId="863329ffd88cf9fc" providerId="LiveId" clId="{3326BAE5-B95C-41AC-96E5-BE09A3AC76FF}" dt="2023-09-03T11:24:50.165" v="22749" actId="20577"/>
          <ac:spMkLst>
            <pc:docMk/>
            <pc:sldMk cId="137414115" sldId="500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24:07.006" v="22465" actId="478"/>
          <ac:picMkLst>
            <pc:docMk/>
            <pc:sldMk cId="137414115" sldId="500"/>
            <ac:picMk id="8" creationId="{5C03D35F-1B1A-FFD0-AC63-C118FD974A14}"/>
          </ac:picMkLst>
        </pc:picChg>
      </pc:sldChg>
      <pc:sldChg chg="modSp add mod">
        <pc:chgData name="김 범수" userId="863329ffd88cf9fc" providerId="LiveId" clId="{3326BAE5-B95C-41AC-96E5-BE09A3AC76FF}" dt="2023-09-03T11:27:08.989" v="22780"/>
        <pc:sldMkLst>
          <pc:docMk/>
          <pc:sldMk cId="552549038" sldId="501"/>
        </pc:sldMkLst>
        <pc:spChg chg="mod">
          <ac:chgData name="김 범수" userId="863329ffd88cf9fc" providerId="LiveId" clId="{3326BAE5-B95C-41AC-96E5-BE09A3AC76FF}" dt="2023-09-03T11:27:08.989" v="22780"/>
          <ac:spMkLst>
            <pc:docMk/>
            <pc:sldMk cId="552549038" sldId="501"/>
            <ac:spMk id="6" creationId="{8052232D-6EE7-1554-575E-69155D0D4015}"/>
          </ac:spMkLst>
        </pc:spChg>
      </pc:sldChg>
      <pc:sldChg chg="modSp add mod">
        <pc:chgData name="김 범수" userId="863329ffd88cf9fc" providerId="LiveId" clId="{3326BAE5-B95C-41AC-96E5-BE09A3AC76FF}" dt="2023-09-03T11:28:08.325" v="23023" actId="20577"/>
        <pc:sldMkLst>
          <pc:docMk/>
          <pc:sldMk cId="3833922112" sldId="502"/>
        </pc:sldMkLst>
        <pc:spChg chg="mod">
          <ac:chgData name="김 범수" userId="863329ffd88cf9fc" providerId="LiveId" clId="{3326BAE5-B95C-41AC-96E5-BE09A3AC76FF}" dt="2023-09-03T11:28:08.325" v="23023" actId="20577"/>
          <ac:spMkLst>
            <pc:docMk/>
            <pc:sldMk cId="3833922112" sldId="502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30:38.196" v="23100"/>
        <pc:sldMkLst>
          <pc:docMk/>
          <pc:sldMk cId="3207609672" sldId="503"/>
        </pc:sldMkLst>
        <pc:spChg chg="mod">
          <ac:chgData name="김 범수" userId="863329ffd88cf9fc" providerId="LiveId" clId="{3326BAE5-B95C-41AC-96E5-BE09A3AC76FF}" dt="2023-09-03T11:30:38.196" v="23100"/>
          <ac:spMkLst>
            <pc:docMk/>
            <pc:sldMk cId="3207609672" sldId="503"/>
            <ac:spMk id="6" creationId="{8052232D-6EE7-1554-575E-69155D0D4015}"/>
          </ac:spMkLst>
        </pc:spChg>
      </pc:sldChg>
      <pc:sldChg chg="addSp modSp add mod ord">
        <pc:chgData name="김 범수" userId="863329ffd88cf9fc" providerId="LiveId" clId="{3326BAE5-B95C-41AC-96E5-BE09A3AC76FF}" dt="2023-09-03T11:31:12.443" v="23183" actId="20577"/>
        <pc:sldMkLst>
          <pc:docMk/>
          <pc:sldMk cId="1164671099" sldId="504"/>
        </pc:sldMkLst>
        <pc:spChg chg="mod">
          <ac:chgData name="김 범수" userId="863329ffd88cf9fc" providerId="LiveId" clId="{3326BAE5-B95C-41AC-96E5-BE09A3AC76FF}" dt="2023-09-03T11:31:12.443" v="23183" actId="20577"/>
          <ac:spMkLst>
            <pc:docMk/>
            <pc:sldMk cId="1164671099" sldId="504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1:30:52.139" v="23106" actId="208"/>
          <ac:picMkLst>
            <pc:docMk/>
            <pc:sldMk cId="1164671099" sldId="504"/>
            <ac:picMk id="3" creationId="{ED217118-1850-7925-7231-5AD0526A1EF2}"/>
          </ac:picMkLst>
        </pc:picChg>
      </pc:sldChg>
      <pc:sldChg chg="modSp add mod">
        <pc:chgData name="김 범수" userId="863329ffd88cf9fc" providerId="LiveId" clId="{3326BAE5-B95C-41AC-96E5-BE09A3AC76FF}" dt="2023-09-03T11:32:25.681" v="23248"/>
        <pc:sldMkLst>
          <pc:docMk/>
          <pc:sldMk cId="9837430" sldId="505"/>
        </pc:sldMkLst>
        <pc:spChg chg="mod">
          <ac:chgData name="김 범수" userId="863329ffd88cf9fc" providerId="LiveId" clId="{3326BAE5-B95C-41AC-96E5-BE09A3AC76FF}" dt="2023-09-03T11:32:25.681" v="23248"/>
          <ac:spMkLst>
            <pc:docMk/>
            <pc:sldMk cId="9837430" sldId="50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33:18.878" v="23444" actId="20577"/>
        <pc:sldMkLst>
          <pc:docMk/>
          <pc:sldMk cId="600801460" sldId="506"/>
        </pc:sldMkLst>
        <pc:spChg chg="mod">
          <ac:chgData name="김 범수" userId="863329ffd88cf9fc" providerId="LiveId" clId="{3326BAE5-B95C-41AC-96E5-BE09A3AC76FF}" dt="2023-09-03T11:33:18.878" v="23444" actId="20577"/>
          <ac:spMkLst>
            <pc:docMk/>
            <pc:sldMk cId="600801460" sldId="506"/>
            <ac:spMk id="4" creationId="{99BA3D9B-A6C7-B3BC-CF53-9CFC8B50472B}"/>
          </ac:spMkLst>
        </pc:spChg>
        <pc:picChg chg="del mod">
          <ac:chgData name="김 범수" userId="863329ffd88cf9fc" providerId="LiveId" clId="{3326BAE5-B95C-41AC-96E5-BE09A3AC76FF}" dt="2023-09-03T11:32:33.334" v="23252" actId="478"/>
          <ac:picMkLst>
            <pc:docMk/>
            <pc:sldMk cId="600801460" sldId="506"/>
            <ac:picMk id="3" creationId="{ED217118-1850-7925-7231-5AD0526A1EF2}"/>
          </ac:picMkLst>
        </pc:picChg>
        <pc:picChg chg="add mod">
          <ac:chgData name="김 범수" userId="863329ffd88cf9fc" providerId="LiveId" clId="{3326BAE5-B95C-41AC-96E5-BE09A3AC76FF}" dt="2023-09-03T11:32:35.242" v="23255" actId="208"/>
          <ac:picMkLst>
            <pc:docMk/>
            <pc:sldMk cId="600801460" sldId="506"/>
            <ac:picMk id="5" creationId="{A868B6CA-8513-5CD1-DC9A-8B0C871F4ABE}"/>
          </ac:picMkLst>
        </pc:picChg>
      </pc:sldChg>
      <pc:sldChg chg="modSp add mod">
        <pc:chgData name="김 범수" userId="863329ffd88cf9fc" providerId="LiveId" clId="{3326BAE5-B95C-41AC-96E5-BE09A3AC76FF}" dt="2023-09-03T11:34:21.039" v="23474"/>
        <pc:sldMkLst>
          <pc:docMk/>
          <pc:sldMk cId="128900527" sldId="507"/>
        </pc:sldMkLst>
        <pc:spChg chg="mod">
          <ac:chgData name="김 범수" userId="863329ffd88cf9fc" providerId="LiveId" clId="{3326BAE5-B95C-41AC-96E5-BE09A3AC76FF}" dt="2023-09-03T11:34:21.039" v="23474"/>
          <ac:spMkLst>
            <pc:docMk/>
            <pc:sldMk cId="128900527" sldId="507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35:26.338" v="23632" actId="20577"/>
        <pc:sldMkLst>
          <pc:docMk/>
          <pc:sldMk cId="1840337263" sldId="508"/>
        </pc:sldMkLst>
        <pc:spChg chg="mod">
          <ac:chgData name="김 범수" userId="863329ffd88cf9fc" providerId="LiveId" clId="{3326BAE5-B95C-41AC-96E5-BE09A3AC76FF}" dt="2023-09-03T11:35:26.338" v="23632" actId="20577"/>
          <ac:spMkLst>
            <pc:docMk/>
            <pc:sldMk cId="1840337263" sldId="508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1:34:32.706" v="23481" actId="208"/>
          <ac:picMkLst>
            <pc:docMk/>
            <pc:sldMk cId="1840337263" sldId="508"/>
            <ac:picMk id="3" creationId="{F341ACE6-E703-068A-5093-731BF15236B6}"/>
          </ac:picMkLst>
        </pc:picChg>
        <pc:picChg chg="del">
          <ac:chgData name="김 범수" userId="863329ffd88cf9fc" providerId="LiveId" clId="{3326BAE5-B95C-41AC-96E5-BE09A3AC76FF}" dt="2023-09-03T11:34:24.914" v="23476" actId="478"/>
          <ac:picMkLst>
            <pc:docMk/>
            <pc:sldMk cId="1840337263" sldId="508"/>
            <ac:picMk id="5" creationId="{A868B6CA-8513-5CD1-DC9A-8B0C871F4ABE}"/>
          </ac:picMkLst>
        </pc:picChg>
      </pc:sldChg>
      <pc:sldChg chg="modSp add mod">
        <pc:chgData name="김 범수" userId="863329ffd88cf9fc" providerId="LiveId" clId="{3326BAE5-B95C-41AC-96E5-BE09A3AC76FF}" dt="2023-09-03T11:40:24.287" v="23671" actId="20577"/>
        <pc:sldMkLst>
          <pc:docMk/>
          <pc:sldMk cId="4017009445" sldId="509"/>
        </pc:sldMkLst>
        <pc:spChg chg="mod">
          <ac:chgData name="김 범수" userId="863329ffd88cf9fc" providerId="LiveId" clId="{3326BAE5-B95C-41AC-96E5-BE09A3AC76FF}" dt="2023-09-03T11:40:24.287" v="23671" actId="20577"/>
          <ac:spMkLst>
            <pc:docMk/>
            <pc:sldMk cId="4017009445" sldId="509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44:57.839" v="24615"/>
        <pc:sldMkLst>
          <pc:docMk/>
          <pc:sldMk cId="1594940405" sldId="510"/>
        </pc:sldMkLst>
        <pc:spChg chg="mod">
          <ac:chgData name="김 범수" userId="863329ffd88cf9fc" providerId="LiveId" clId="{3326BAE5-B95C-41AC-96E5-BE09A3AC76FF}" dt="2023-09-03T11:44:57.839" v="24615"/>
          <ac:spMkLst>
            <pc:docMk/>
            <pc:sldMk cId="1594940405" sldId="510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40:27.280" v="23673" actId="478"/>
          <ac:picMkLst>
            <pc:docMk/>
            <pc:sldMk cId="1594940405" sldId="510"/>
            <ac:picMk id="3" creationId="{F341ACE6-E703-068A-5093-731BF15236B6}"/>
          </ac:picMkLst>
        </pc:picChg>
        <pc:picChg chg="add mod">
          <ac:chgData name="김 범수" userId="863329ffd88cf9fc" providerId="LiveId" clId="{3326BAE5-B95C-41AC-96E5-BE09A3AC76FF}" dt="2023-09-03T11:41:48.778" v="24020" actId="208"/>
          <ac:picMkLst>
            <pc:docMk/>
            <pc:sldMk cId="1594940405" sldId="510"/>
            <ac:picMk id="5" creationId="{0D527641-5CE1-7A27-71AB-92488E66D84C}"/>
          </ac:picMkLst>
        </pc:picChg>
      </pc:sldChg>
      <pc:sldChg chg="modSp add mod">
        <pc:chgData name="김 범수" userId="863329ffd88cf9fc" providerId="LiveId" clId="{3326BAE5-B95C-41AC-96E5-BE09A3AC76FF}" dt="2023-09-03T11:45:56.276" v="24647"/>
        <pc:sldMkLst>
          <pc:docMk/>
          <pc:sldMk cId="2099669144" sldId="511"/>
        </pc:sldMkLst>
        <pc:spChg chg="mod">
          <ac:chgData name="김 범수" userId="863329ffd88cf9fc" providerId="LiveId" clId="{3326BAE5-B95C-41AC-96E5-BE09A3AC76FF}" dt="2023-09-03T11:45:56.276" v="24647"/>
          <ac:spMkLst>
            <pc:docMk/>
            <pc:sldMk cId="2099669144" sldId="511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11:46:10.604" v="24721"/>
        <pc:sldMkLst>
          <pc:docMk/>
          <pc:sldMk cId="2965095480" sldId="512"/>
        </pc:sldMkLst>
        <pc:spChg chg="mod">
          <ac:chgData name="김 범수" userId="863329ffd88cf9fc" providerId="LiveId" clId="{3326BAE5-B95C-41AC-96E5-BE09A3AC76FF}" dt="2023-09-03T11:46:10.604" v="24721"/>
          <ac:spMkLst>
            <pc:docMk/>
            <pc:sldMk cId="2965095480" sldId="512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1:45:59.447" v="24649" actId="478"/>
          <ac:picMkLst>
            <pc:docMk/>
            <pc:sldMk cId="2965095480" sldId="512"/>
            <ac:picMk id="5" creationId="{0D527641-5CE1-7A27-71AB-92488E66D84C}"/>
          </ac:picMkLst>
        </pc:picChg>
      </pc:sldChg>
      <pc:sldChg chg="modSp add mod">
        <pc:chgData name="김 범수" userId="863329ffd88cf9fc" providerId="LiveId" clId="{3326BAE5-B95C-41AC-96E5-BE09A3AC76FF}" dt="2023-09-03T11:47:57.593" v="25140"/>
        <pc:sldMkLst>
          <pc:docMk/>
          <pc:sldMk cId="1917515823" sldId="513"/>
        </pc:sldMkLst>
        <pc:spChg chg="mod">
          <ac:chgData name="김 범수" userId="863329ffd88cf9fc" providerId="LiveId" clId="{3326BAE5-B95C-41AC-96E5-BE09A3AC76FF}" dt="2023-09-03T11:47:57.593" v="25140"/>
          <ac:spMkLst>
            <pc:docMk/>
            <pc:sldMk cId="1917515823" sldId="513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49:45.325" v="25390"/>
        <pc:sldMkLst>
          <pc:docMk/>
          <pc:sldMk cId="2443845195" sldId="514"/>
        </pc:sldMkLst>
        <pc:spChg chg="mod">
          <ac:chgData name="김 범수" userId="863329ffd88cf9fc" providerId="LiveId" clId="{3326BAE5-B95C-41AC-96E5-BE09A3AC76FF}" dt="2023-09-03T11:49:45.325" v="25390"/>
          <ac:spMkLst>
            <pc:docMk/>
            <pc:sldMk cId="2443845195" sldId="514"/>
            <ac:spMk id="4" creationId="{99BA3D9B-A6C7-B3BC-CF53-9CFC8B50472B}"/>
          </ac:spMkLst>
        </pc:spChg>
      </pc:sldChg>
      <pc:sldChg chg="modSp add mod">
        <pc:chgData name="김 범수" userId="863329ffd88cf9fc" providerId="LiveId" clId="{3326BAE5-B95C-41AC-96E5-BE09A3AC76FF}" dt="2023-09-03T11:51:04.433" v="25452"/>
        <pc:sldMkLst>
          <pc:docMk/>
          <pc:sldMk cId="366127956" sldId="515"/>
        </pc:sldMkLst>
        <pc:spChg chg="mod">
          <ac:chgData name="김 범수" userId="863329ffd88cf9fc" providerId="LiveId" clId="{3326BAE5-B95C-41AC-96E5-BE09A3AC76FF}" dt="2023-09-03T11:51:04.433" v="25452"/>
          <ac:spMkLst>
            <pc:docMk/>
            <pc:sldMk cId="366127956" sldId="51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1:54:55.427" v="25731" actId="14100"/>
        <pc:sldMkLst>
          <pc:docMk/>
          <pc:sldMk cId="1687256513" sldId="516"/>
        </pc:sldMkLst>
        <pc:spChg chg="mod">
          <ac:chgData name="김 범수" userId="863329ffd88cf9fc" providerId="LiveId" clId="{3326BAE5-B95C-41AC-96E5-BE09A3AC76FF}" dt="2023-09-03T11:52:11.284" v="25562"/>
          <ac:spMkLst>
            <pc:docMk/>
            <pc:sldMk cId="1687256513" sldId="516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4:55.427" v="25731" actId="14100"/>
          <ac:spMkLst>
            <pc:docMk/>
            <pc:sldMk cId="1687256513" sldId="516"/>
            <ac:spMk id="5" creationId="{B2B6BEC2-CF36-E46E-C9CB-C635D3B83A6C}"/>
          </ac:spMkLst>
        </pc:spChg>
        <pc:grpChg chg="add mod">
          <ac:chgData name="김 범수" userId="863329ffd88cf9fc" providerId="LiveId" clId="{3326BAE5-B95C-41AC-96E5-BE09A3AC76FF}" dt="2023-09-03T11:52:40.444" v="25568" actId="164"/>
          <ac:grpSpMkLst>
            <pc:docMk/>
            <pc:sldMk cId="1687256513" sldId="516"/>
            <ac:grpSpMk id="6" creationId="{F807DF40-0AAF-C8CB-FC64-D2FF21FBA5E2}"/>
          </ac:grpSpMkLst>
        </pc:grpChg>
        <pc:picChg chg="add mod">
          <ac:chgData name="김 범수" userId="863329ffd88cf9fc" providerId="LiveId" clId="{3326BAE5-B95C-41AC-96E5-BE09A3AC76FF}" dt="2023-09-03T11:52:40.444" v="25568" actId="164"/>
          <ac:picMkLst>
            <pc:docMk/>
            <pc:sldMk cId="1687256513" sldId="516"/>
            <ac:picMk id="3" creationId="{7193CD45-E12A-72C3-28AA-BDF908E924CC}"/>
          </ac:picMkLst>
        </pc:picChg>
        <pc:picChg chg="add del">
          <ac:chgData name="김 범수" userId="863329ffd88cf9fc" providerId="LiveId" clId="{3326BAE5-B95C-41AC-96E5-BE09A3AC76FF}" dt="2023-09-03T11:54:19.150" v="25571" actId="478"/>
          <ac:picMkLst>
            <pc:docMk/>
            <pc:sldMk cId="1687256513" sldId="516"/>
            <ac:picMk id="8" creationId="{5C3876AD-6391-0EBB-A75F-E31E81CDDD04}"/>
          </ac:picMkLst>
        </pc:picChg>
      </pc:sldChg>
      <pc:sldChg chg="addSp delSp modSp add mod">
        <pc:chgData name="김 범수" userId="863329ffd88cf9fc" providerId="LiveId" clId="{3326BAE5-B95C-41AC-96E5-BE09A3AC76FF}" dt="2023-09-03T11:55:34.612" v="25747" actId="478"/>
        <pc:sldMkLst>
          <pc:docMk/>
          <pc:sldMk cId="1756591627" sldId="517"/>
        </pc:sldMkLst>
        <pc:spChg chg="add mod">
          <ac:chgData name="김 범수" userId="863329ffd88cf9fc" providerId="LiveId" clId="{3326BAE5-B95C-41AC-96E5-BE09A3AC76FF}" dt="2023-09-03T11:55:13.216" v="25741" actId="164"/>
          <ac:spMkLst>
            <pc:docMk/>
            <pc:sldMk cId="1756591627" sldId="517"/>
            <ac:spMk id="2" creationId="{27598341-D1EF-C7D4-7D5C-2AC584717FFE}"/>
          </ac:spMkLst>
        </pc:spChg>
        <pc:spChg chg="mod">
          <ac:chgData name="김 범수" userId="863329ffd88cf9fc" providerId="LiveId" clId="{3326BAE5-B95C-41AC-96E5-BE09A3AC76FF}" dt="2023-09-03T11:54:49.998" v="25730" actId="20577"/>
          <ac:spMkLst>
            <pc:docMk/>
            <pc:sldMk cId="1756591627" sldId="517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5:13.216" v="25741" actId="164"/>
          <ac:spMkLst>
            <pc:docMk/>
            <pc:sldMk cId="1756591627" sldId="517"/>
            <ac:spMk id="7" creationId="{5068C6B5-8B33-62AE-1C6F-D0C747976578}"/>
          </ac:spMkLst>
        </pc:spChg>
        <pc:grpChg chg="del">
          <ac:chgData name="김 범수" userId="863329ffd88cf9fc" providerId="LiveId" clId="{3326BAE5-B95C-41AC-96E5-BE09A3AC76FF}" dt="2023-09-03T11:54:20.343" v="25572" actId="478"/>
          <ac:grpSpMkLst>
            <pc:docMk/>
            <pc:sldMk cId="1756591627" sldId="517"/>
            <ac:grpSpMk id="6" creationId="{F807DF40-0AAF-C8CB-FC64-D2FF21FBA5E2}"/>
          </ac:grpSpMkLst>
        </pc:grpChg>
        <pc:grpChg chg="add mod">
          <ac:chgData name="김 범수" userId="863329ffd88cf9fc" providerId="LiveId" clId="{3326BAE5-B95C-41AC-96E5-BE09A3AC76FF}" dt="2023-09-03T11:55:10.996" v="25740" actId="164"/>
          <ac:grpSpMkLst>
            <pc:docMk/>
            <pc:sldMk cId="1756591627" sldId="517"/>
            <ac:grpSpMk id="9" creationId="{191D3286-6359-C52D-112A-72A003A1CF5E}"/>
          </ac:grpSpMkLst>
        </pc:grpChg>
        <pc:grpChg chg="add mod">
          <ac:chgData name="김 범수" userId="863329ffd88cf9fc" providerId="LiveId" clId="{3326BAE5-B95C-41AC-96E5-BE09A3AC76FF}" dt="2023-09-03T11:55:18.330" v="25744" actId="1076"/>
          <ac:grpSpMkLst>
            <pc:docMk/>
            <pc:sldMk cId="1756591627" sldId="517"/>
            <ac:grpSpMk id="10" creationId="{0D78C273-F8F8-BEC4-BE0E-31DC89871553}"/>
          </ac:grpSpMkLst>
        </pc:grpChg>
        <pc:picChg chg="mod">
          <ac:chgData name="김 범수" userId="863329ffd88cf9fc" providerId="LiveId" clId="{3326BAE5-B95C-41AC-96E5-BE09A3AC76FF}" dt="2023-09-03T11:55:16.416" v="25743" actId="1076"/>
          <ac:picMkLst>
            <pc:docMk/>
            <pc:sldMk cId="1756591627" sldId="517"/>
            <ac:picMk id="8" creationId="{5C3876AD-6391-0EBB-A75F-E31E81CDDD04}"/>
          </ac:picMkLst>
        </pc:picChg>
        <pc:picChg chg="add del">
          <ac:chgData name="김 범수" userId="863329ffd88cf9fc" providerId="LiveId" clId="{3326BAE5-B95C-41AC-96E5-BE09A3AC76FF}" dt="2023-09-03T11:55:34.612" v="25747" actId="478"/>
          <ac:picMkLst>
            <pc:docMk/>
            <pc:sldMk cId="1756591627" sldId="517"/>
            <ac:picMk id="12" creationId="{BC36650F-36C8-044A-F7B2-2B7567122124}"/>
          </ac:picMkLst>
        </pc:picChg>
      </pc:sldChg>
      <pc:sldChg chg="addSp delSp modSp add mod">
        <pc:chgData name="김 범수" userId="863329ffd88cf9fc" providerId="LiveId" clId="{3326BAE5-B95C-41AC-96E5-BE09A3AC76FF}" dt="2023-09-03T11:56:43.803" v="25854" actId="478"/>
        <pc:sldMkLst>
          <pc:docMk/>
          <pc:sldMk cId="731029635" sldId="518"/>
        </pc:sldMkLst>
        <pc:spChg chg="add mod">
          <ac:chgData name="김 범수" userId="863329ffd88cf9fc" providerId="LiveId" clId="{3326BAE5-B95C-41AC-96E5-BE09A3AC76FF}" dt="2023-09-03T11:55:50.411" v="25757" actId="164"/>
          <ac:spMkLst>
            <pc:docMk/>
            <pc:sldMk cId="731029635" sldId="518"/>
            <ac:spMk id="3" creationId="{FA3BA36C-FF1C-A751-4039-29F10DBD51A3}"/>
          </ac:spMkLst>
        </pc:spChg>
        <pc:spChg chg="mod">
          <ac:chgData name="김 범수" userId="863329ffd88cf9fc" providerId="LiveId" clId="{3326BAE5-B95C-41AC-96E5-BE09A3AC76FF}" dt="2023-09-03T11:56:03.053" v="25851"/>
          <ac:spMkLst>
            <pc:docMk/>
            <pc:sldMk cId="731029635" sldId="518"/>
            <ac:spMk id="4" creationId="{99BA3D9B-A6C7-B3BC-CF53-9CFC8B50472B}"/>
          </ac:spMkLst>
        </pc:spChg>
        <pc:spChg chg="add mod">
          <ac:chgData name="김 범수" userId="863329ffd88cf9fc" providerId="LiveId" clId="{3326BAE5-B95C-41AC-96E5-BE09A3AC76FF}" dt="2023-09-03T11:55:50.411" v="25757" actId="164"/>
          <ac:spMkLst>
            <pc:docMk/>
            <pc:sldMk cId="731029635" sldId="518"/>
            <ac:spMk id="5" creationId="{36F612FD-8B51-0268-AB20-F297C8EE4B6E}"/>
          </ac:spMkLst>
        </pc:spChg>
        <pc:grpChg chg="add mod">
          <ac:chgData name="김 범수" userId="863329ffd88cf9fc" providerId="LiveId" clId="{3326BAE5-B95C-41AC-96E5-BE09A3AC76FF}" dt="2023-09-03T11:55:49.149" v="25756" actId="164"/>
          <ac:grpSpMkLst>
            <pc:docMk/>
            <pc:sldMk cId="731029635" sldId="518"/>
            <ac:grpSpMk id="6" creationId="{B624CB13-B079-DED7-8ACD-98C3875C08BE}"/>
          </ac:grpSpMkLst>
        </pc:grpChg>
        <pc:grpChg chg="add mod">
          <ac:chgData name="김 범수" userId="863329ffd88cf9fc" providerId="LiveId" clId="{3326BAE5-B95C-41AC-96E5-BE09A3AC76FF}" dt="2023-09-03T11:55:50.411" v="25757" actId="164"/>
          <ac:grpSpMkLst>
            <pc:docMk/>
            <pc:sldMk cId="731029635" sldId="518"/>
            <ac:grpSpMk id="9" creationId="{44C4AD71-DCA1-28F1-1182-22E19ECEB55F}"/>
          </ac:grpSpMkLst>
        </pc:grpChg>
        <pc:grpChg chg="del">
          <ac:chgData name="김 범수" userId="863329ffd88cf9fc" providerId="LiveId" clId="{3326BAE5-B95C-41AC-96E5-BE09A3AC76FF}" dt="2023-09-03T11:55:35.693" v="25748" actId="478"/>
          <ac:grpSpMkLst>
            <pc:docMk/>
            <pc:sldMk cId="731029635" sldId="518"/>
            <ac:grpSpMk id="10" creationId="{0D78C273-F8F8-BEC4-BE0E-31DC89871553}"/>
          </ac:grpSpMkLst>
        </pc:grpChg>
        <pc:picChg chg="mod">
          <ac:chgData name="김 범수" userId="863329ffd88cf9fc" providerId="LiveId" clId="{3326BAE5-B95C-41AC-96E5-BE09A3AC76FF}" dt="2023-09-03T11:55:50.411" v="25757" actId="164"/>
          <ac:picMkLst>
            <pc:docMk/>
            <pc:sldMk cId="731029635" sldId="518"/>
            <ac:picMk id="12" creationId="{BC36650F-36C8-044A-F7B2-2B7567122124}"/>
          </ac:picMkLst>
        </pc:picChg>
        <pc:picChg chg="add del">
          <ac:chgData name="김 범수" userId="863329ffd88cf9fc" providerId="LiveId" clId="{3326BAE5-B95C-41AC-96E5-BE09A3AC76FF}" dt="2023-09-03T11:56:43.803" v="25854" actId="478"/>
          <ac:picMkLst>
            <pc:docMk/>
            <pc:sldMk cId="731029635" sldId="518"/>
            <ac:picMk id="13" creationId="{3674D17F-D680-0F45-1C69-E6557DD8351C}"/>
          </ac:picMkLst>
        </pc:picChg>
      </pc:sldChg>
      <pc:sldChg chg="addSp delSp modSp add mod">
        <pc:chgData name="김 범수" userId="863329ffd88cf9fc" providerId="LiveId" clId="{3326BAE5-B95C-41AC-96E5-BE09A3AC76FF}" dt="2023-09-03T11:57:53.259" v="25982"/>
        <pc:sldMkLst>
          <pc:docMk/>
          <pc:sldMk cId="2378712525" sldId="519"/>
        </pc:sldMkLst>
        <pc:spChg chg="add mod">
          <ac:chgData name="김 범수" userId="863329ffd88cf9fc" providerId="LiveId" clId="{3326BAE5-B95C-41AC-96E5-BE09A3AC76FF}" dt="2023-09-03T11:57:15.280" v="25950" actId="164"/>
          <ac:spMkLst>
            <pc:docMk/>
            <pc:sldMk cId="2378712525" sldId="519"/>
            <ac:spMk id="2" creationId="{B3996CC7-175A-BE96-EB83-32798DF29774}"/>
          </ac:spMkLst>
        </pc:spChg>
        <pc:spChg chg="mod">
          <ac:chgData name="김 범수" userId="863329ffd88cf9fc" providerId="LiveId" clId="{3326BAE5-B95C-41AC-96E5-BE09A3AC76FF}" dt="2023-09-03T11:57:53.259" v="25982"/>
          <ac:spMkLst>
            <pc:docMk/>
            <pc:sldMk cId="2378712525" sldId="519"/>
            <ac:spMk id="4" creationId="{99BA3D9B-A6C7-B3BC-CF53-9CFC8B50472B}"/>
          </ac:spMkLst>
        </pc:spChg>
        <pc:grpChg chg="add mod">
          <ac:chgData name="김 범수" userId="863329ffd88cf9fc" providerId="LiveId" clId="{3326BAE5-B95C-41AC-96E5-BE09A3AC76FF}" dt="2023-09-03T11:57:15.280" v="25950" actId="164"/>
          <ac:grpSpMkLst>
            <pc:docMk/>
            <pc:sldMk cId="2378712525" sldId="519"/>
            <ac:grpSpMk id="6" creationId="{61C69146-4C9B-BE29-F964-98768AE366F1}"/>
          </ac:grpSpMkLst>
        </pc:grpChg>
        <pc:grpChg chg="del">
          <ac:chgData name="김 범수" userId="863329ffd88cf9fc" providerId="LiveId" clId="{3326BAE5-B95C-41AC-96E5-BE09A3AC76FF}" dt="2023-09-03T11:56:49.119" v="25856" actId="478"/>
          <ac:grpSpMkLst>
            <pc:docMk/>
            <pc:sldMk cId="2378712525" sldId="519"/>
            <ac:grpSpMk id="9" creationId="{44C4AD71-DCA1-28F1-1182-22E19ECEB55F}"/>
          </ac:grpSpMkLst>
        </pc:grpChg>
        <pc:picChg chg="mod">
          <ac:chgData name="김 범수" userId="863329ffd88cf9fc" providerId="LiveId" clId="{3326BAE5-B95C-41AC-96E5-BE09A3AC76FF}" dt="2023-09-03T11:57:15.280" v="25950" actId="164"/>
          <ac:picMkLst>
            <pc:docMk/>
            <pc:sldMk cId="2378712525" sldId="519"/>
            <ac:picMk id="13" creationId="{3674D17F-D680-0F45-1C69-E6557DD8351C}"/>
          </ac:picMkLst>
        </pc:picChg>
      </pc:sldChg>
      <pc:sldChg chg="modSp add mod">
        <pc:chgData name="김 범수" userId="863329ffd88cf9fc" providerId="LiveId" clId="{3326BAE5-B95C-41AC-96E5-BE09A3AC76FF}" dt="2023-09-03T11:58:27.124" v="26062"/>
        <pc:sldMkLst>
          <pc:docMk/>
          <pc:sldMk cId="2580156866" sldId="520"/>
        </pc:sldMkLst>
        <pc:spChg chg="mod">
          <ac:chgData name="김 범수" userId="863329ffd88cf9fc" providerId="LiveId" clId="{3326BAE5-B95C-41AC-96E5-BE09A3AC76FF}" dt="2023-09-03T11:58:27.124" v="26062"/>
          <ac:spMkLst>
            <pc:docMk/>
            <pc:sldMk cId="2580156866" sldId="520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3326BAE5-B95C-41AC-96E5-BE09A3AC76FF}" dt="2023-09-03T11:59:14.132" v="26310" actId="20577"/>
        <pc:sldMkLst>
          <pc:docMk/>
          <pc:sldMk cId="3238779447" sldId="521"/>
        </pc:sldMkLst>
        <pc:spChg chg="mod">
          <ac:chgData name="김 범수" userId="863329ffd88cf9fc" providerId="LiveId" clId="{3326BAE5-B95C-41AC-96E5-BE09A3AC76FF}" dt="2023-09-03T11:59:14.132" v="26310" actId="20577"/>
          <ac:spMkLst>
            <pc:docMk/>
            <pc:sldMk cId="3238779447" sldId="521"/>
            <ac:spMk id="4" creationId="{99BA3D9B-A6C7-B3BC-CF53-9CFC8B50472B}"/>
          </ac:spMkLst>
        </pc:spChg>
        <pc:grpChg chg="del">
          <ac:chgData name="김 범수" userId="863329ffd88cf9fc" providerId="LiveId" clId="{3326BAE5-B95C-41AC-96E5-BE09A3AC76FF}" dt="2023-09-03T11:58:29.625" v="26064" actId="478"/>
          <ac:grpSpMkLst>
            <pc:docMk/>
            <pc:sldMk cId="3238779447" sldId="521"/>
            <ac:grpSpMk id="6" creationId="{61C69146-4C9B-BE29-F964-98768AE366F1}"/>
          </ac:grpSpMkLst>
        </pc:grpChg>
      </pc:sldChg>
      <pc:sldChg chg="modSp add mod">
        <pc:chgData name="김 범수" userId="863329ffd88cf9fc" providerId="LiveId" clId="{3326BAE5-B95C-41AC-96E5-BE09A3AC76FF}" dt="2023-09-03T12:01:41.189" v="26355"/>
        <pc:sldMkLst>
          <pc:docMk/>
          <pc:sldMk cId="4158375028" sldId="522"/>
        </pc:sldMkLst>
        <pc:spChg chg="mod">
          <ac:chgData name="김 범수" userId="863329ffd88cf9fc" providerId="LiveId" clId="{3326BAE5-B95C-41AC-96E5-BE09A3AC76FF}" dt="2023-09-03T12:01:41.189" v="26355"/>
          <ac:spMkLst>
            <pc:docMk/>
            <pc:sldMk cId="4158375028" sldId="522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3326BAE5-B95C-41AC-96E5-BE09A3AC76FF}" dt="2023-09-03T12:02:07.647" v="26484" actId="208"/>
        <pc:sldMkLst>
          <pc:docMk/>
          <pc:sldMk cId="604216852" sldId="523"/>
        </pc:sldMkLst>
        <pc:spChg chg="mod">
          <ac:chgData name="김 범수" userId="863329ffd88cf9fc" providerId="LiveId" clId="{3326BAE5-B95C-41AC-96E5-BE09A3AC76FF}" dt="2023-09-03T12:02:02.073" v="26481"/>
          <ac:spMkLst>
            <pc:docMk/>
            <pc:sldMk cId="604216852" sldId="523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2:02:07.647" v="26484" actId="208"/>
          <ac:picMkLst>
            <pc:docMk/>
            <pc:sldMk cId="604216852" sldId="523"/>
            <ac:picMk id="3" creationId="{FBCDA947-D804-766D-543B-EFCE47DC602E}"/>
          </ac:picMkLst>
        </pc:picChg>
      </pc:sldChg>
      <pc:sldChg chg="add del">
        <pc:chgData name="김 범수" userId="863329ffd88cf9fc" providerId="LiveId" clId="{3326BAE5-B95C-41AC-96E5-BE09A3AC76FF}" dt="2023-09-03T12:01:44.953" v="26357"/>
        <pc:sldMkLst>
          <pc:docMk/>
          <pc:sldMk cId="2170284245" sldId="523"/>
        </pc:sldMkLst>
      </pc:sldChg>
      <pc:sldChg chg="modSp add mod">
        <pc:chgData name="김 범수" userId="863329ffd88cf9fc" providerId="LiveId" clId="{3326BAE5-B95C-41AC-96E5-BE09A3AC76FF}" dt="2023-09-03T12:02:56.748" v="26543"/>
        <pc:sldMkLst>
          <pc:docMk/>
          <pc:sldMk cId="47269832" sldId="524"/>
        </pc:sldMkLst>
        <pc:spChg chg="mod">
          <ac:chgData name="김 범수" userId="863329ffd88cf9fc" providerId="LiveId" clId="{3326BAE5-B95C-41AC-96E5-BE09A3AC76FF}" dt="2023-09-03T12:02:56.748" v="26543"/>
          <ac:spMkLst>
            <pc:docMk/>
            <pc:sldMk cId="47269832" sldId="52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2:03:38.951" v="26747" actId="1076"/>
        <pc:sldMkLst>
          <pc:docMk/>
          <pc:sldMk cId="3458395196" sldId="525"/>
        </pc:sldMkLst>
        <pc:spChg chg="mod">
          <ac:chgData name="김 범수" userId="863329ffd88cf9fc" providerId="LiveId" clId="{3326BAE5-B95C-41AC-96E5-BE09A3AC76FF}" dt="2023-09-03T12:03:20.484" v="26741"/>
          <ac:spMkLst>
            <pc:docMk/>
            <pc:sldMk cId="3458395196" sldId="525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2:02:59.352" v="26545" actId="478"/>
          <ac:picMkLst>
            <pc:docMk/>
            <pc:sldMk cId="3458395196" sldId="525"/>
            <ac:picMk id="3" creationId="{FBCDA947-D804-766D-543B-EFCE47DC602E}"/>
          </ac:picMkLst>
        </pc:picChg>
        <pc:picChg chg="add mod">
          <ac:chgData name="김 범수" userId="863329ffd88cf9fc" providerId="LiveId" clId="{3326BAE5-B95C-41AC-96E5-BE09A3AC76FF}" dt="2023-09-03T12:03:38.951" v="26747" actId="1076"/>
          <ac:picMkLst>
            <pc:docMk/>
            <pc:sldMk cId="3458395196" sldId="525"/>
            <ac:picMk id="5" creationId="{7D244EAC-C717-5B14-E1EB-55B4E30C89DE}"/>
          </ac:picMkLst>
        </pc:picChg>
      </pc:sldChg>
      <pc:sldChg chg="modSp add mod">
        <pc:chgData name="김 범수" userId="863329ffd88cf9fc" providerId="LiveId" clId="{3326BAE5-B95C-41AC-96E5-BE09A3AC76FF}" dt="2023-09-03T12:03:53.838" v="26807"/>
        <pc:sldMkLst>
          <pc:docMk/>
          <pc:sldMk cId="2972155167" sldId="526"/>
        </pc:sldMkLst>
        <pc:spChg chg="mod">
          <ac:chgData name="김 범수" userId="863329ffd88cf9fc" providerId="LiveId" clId="{3326BAE5-B95C-41AC-96E5-BE09A3AC76FF}" dt="2023-09-03T12:03:53.838" v="26807"/>
          <ac:spMkLst>
            <pc:docMk/>
            <pc:sldMk cId="2972155167" sldId="526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2:04:40.647" v="27022"/>
        <pc:sldMkLst>
          <pc:docMk/>
          <pc:sldMk cId="3681926397" sldId="527"/>
        </pc:sldMkLst>
        <pc:spChg chg="mod">
          <ac:chgData name="김 범수" userId="863329ffd88cf9fc" providerId="LiveId" clId="{3326BAE5-B95C-41AC-96E5-BE09A3AC76FF}" dt="2023-09-03T12:04:40.647" v="27022"/>
          <ac:spMkLst>
            <pc:docMk/>
            <pc:sldMk cId="3681926397" sldId="527"/>
            <ac:spMk id="4" creationId="{99BA3D9B-A6C7-B3BC-CF53-9CFC8B50472B}"/>
          </ac:spMkLst>
        </pc:spChg>
        <pc:picChg chg="add mod">
          <ac:chgData name="김 범수" userId="863329ffd88cf9fc" providerId="LiveId" clId="{3326BAE5-B95C-41AC-96E5-BE09A3AC76FF}" dt="2023-09-03T12:04:24.770" v="26928" actId="1076"/>
          <ac:picMkLst>
            <pc:docMk/>
            <pc:sldMk cId="3681926397" sldId="527"/>
            <ac:picMk id="3" creationId="{5BB845E4-6772-6F99-5222-3DCA25304DCB}"/>
          </ac:picMkLst>
        </pc:picChg>
        <pc:picChg chg="del">
          <ac:chgData name="김 범수" userId="863329ffd88cf9fc" providerId="LiveId" clId="{3326BAE5-B95C-41AC-96E5-BE09A3AC76FF}" dt="2023-09-03T12:03:56.570" v="26809" actId="478"/>
          <ac:picMkLst>
            <pc:docMk/>
            <pc:sldMk cId="3681926397" sldId="527"/>
            <ac:picMk id="5" creationId="{7D244EAC-C717-5B14-E1EB-55B4E30C89DE}"/>
          </ac:picMkLst>
        </pc:picChg>
      </pc:sldChg>
      <pc:sldChg chg="modSp add mod">
        <pc:chgData name="김 범수" userId="863329ffd88cf9fc" providerId="LiveId" clId="{3326BAE5-B95C-41AC-96E5-BE09A3AC76FF}" dt="2023-09-03T13:05:42.984" v="27056" actId="20577"/>
        <pc:sldMkLst>
          <pc:docMk/>
          <pc:sldMk cId="101817585" sldId="528"/>
        </pc:sldMkLst>
        <pc:spChg chg="mod">
          <ac:chgData name="김 범수" userId="863329ffd88cf9fc" providerId="LiveId" clId="{3326BAE5-B95C-41AC-96E5-BE09A3AC76FF}" dt="2023-09-03T13:05:42.984" v="27056" actId="20577"/>
          <ac:spMkLst>
            <pc:docMk/>
            <pc:sldMk cId="101817585" sldId="52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3326BAE5-B95C-41AC-96E5-BE09A3AC76FF}" dt="2023-09-03T13:05:53.332" v="27083" actId="20577"/>
        <pc:sldMkLst>
          <pc:docMk/>
          <pc:sldMk cId="3765068527" sldId="529"/>
        </pc:sldMkLst>
        <pc:spChg chg="add mod">
          <ac:chgData name="김 범수" userId="863329ffd88cf9fc" providerId="LiveId" clId="{3326BAE5-B95C-41AC-96E5-BE09A3AC76FF}" dt="2023-09-03T13:05:53.332" v="27083" actId="20577"/>
          <ac:spMkLst>
            <pc:docMk/>
            <pc:sldMk cId="3765068527" sldId="529"/>
            <ac:spMk id="2" creationId="{508E5A33-F83C-0F1D-1584-911B5CFB46D2}"/>
          </ac:spMkLst>
        </pc:spChg>
        <pc:spChg chg="del">
          <ac:chgData name="김 범수" userId="863329ffd88cf9fc" providerId="LiveId" clId="{3326BAE5-B95C-41AC-96E5-BE09A3AC76FF}" dt="2023-09-03T13:05:47.324" v="27058" actId="478"/>
          <ac:spMkLst>
            <pc:docMk/>
            <pc:sldMk cId="3765068527" sldId="529"/>
            <ac:spMk id="4" creationId="{99BA3D9B-A6C7-B3BC-CF53-9CFC8B50472B}"/>
          </ac:spMkLst>
        </pc:spChg>
        <pc:picChg chg="del">
          <ac:chgData name="김 범수" userId="863329ffd88cf9fc" providerId="LiveId" clId="{3326BAE5-B95C-41AC-96E5-BE09A3AC76FF}" dt="2023-09-03T13:05:47.704" v="27059" actId="478"/>
          <ac:picMkLst>
            <pc:docMk/>
            <pc:sldMk cId="3765068527" sldId="529"/>
            <ac:picMk id="3" creationId="{5BB845E4-6772-6F99-5222-3DCA25304DCB}"/>
          </ac:picMkLst>
        </pc:picChg>
      </pc:sldChg>
    </pc:docChg>
  </pc:docChgLst>
  <pc:docChgLst>
    <pc:chgData name="김 범수" userId="863329ffd88cf9fc" providerId="LiveId" clId="{18E76707-DEA7-4C7F-8037-1CF88CF8C4F8}"/>
    <pc:docChg chg="undo custSel addSld delSld modSld sldOrd">
      <pc:chgData name="김 범수" userId="863329ffd88cf9fc" providerId="LiveId" clId="{18E76707-DEA7-4C7F-8037-1CF88CF8C4F8}" dt="2023-09-11T11:29:40.063" v="19924" actId="20577"/>
      <pc:docMkLst>
        <pc:docMk/>
      </pc:docMkLst>
      <pc:sldChg chg="modSp mod">
        <pc:chgData name="김 범수" userId="863329ffd88cf9fc" providerId="LiveId" clId="{18E76707-DEA7-4C7F-8037-1CF88CF8C4F8}" dt="2023-09-11T11:29:40.063" v="19924" actId="20577"/>
        <pc:sldMkLst>
          <pc:docMk/>
          <pc:sldMk cId="3506630620" sldId="256"/>
        </pc:sldMkLst>
        <pc:spChg chg="mod">
          <ac:chgData name="김 범수" userId="863329ffd88cf9fc" providerId="LiveId" clId="{18E76707-DEA7-4C7F-8037-1CF88CF8C4F8}" dt="2023-09-11T11:29:40.063" v="19924" actId="20577"/>
          <ac:spMkLst>
            <pc:docMk/>
            <pc:sldMk cId="3506630620" sldId="256"/>
            <ac:spMk id="4" creationId="{856293EB-5C7D-1C2B-B854-87967C82E66B}"/>
          </ac:spMkLst>
        </pc:spChg>
      </pc:sldChg>
      <pc:sldChg chg="modSp mod">
        <pc:chgData name="김 범수" userId="863329ffd88cf9fc" providerId="LiveId" clId="{18E76707-DEA7-4C7F-8037-1CF88CF8C4F8}" dt="2023-09-05T23:23:55.023" v="57" actId="20577"/>
        <pc:sldMkLst>
          <pc:docMk/>
          <pc:sldMk cId="268270173" sldId="631"/>
        </pc:sldMkLst>
        <pc:spChg chg="mod">
          <ac:chgData name="김 범수" userId="863329ffd88cf9fc" providerId="LiveId" clId="{18E76707-DEA7-4C7F-8037-1CF88CF8C4F8}" dt="2023-09-05T23:23:55.023" v="57" actId="20577"/>
          <ac:spMkLst>
            <pc:docMk/>
            <pc:sldMk cId="268270173" sldId="63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18E76707-DEA7-4C7F-8037-1CF88CF8C4F8}" dt="2023-09-05T23:25:52.941" v="306" actId="1076"/>
        <pc:sldMkLst>
          <pc:docMk/>
          <pc:sldMk cId="2687378336" sldId="633"/>
        </pc:sldMkLst>
        <pc:spChg chg="mod">
          <ac:chgData name="김 범수" userId="863329ffd88cf9fc" providerId="LiveId" clId="{18E76707-DEA7-4C7F-8037-1CF88CF8C4F8}" dt="2023-09-05T23:25:33.506" v="300" actId="20577"/>
          <ac:spMkLst>
            <pc:docMk/>
            <pc:sldMk cId="2687378336" sldId="633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05T23:25:44.394" v="303" actId="478"/>
          <ac:picMkLst>
            <pc:docMk/>
            <pc:sldMk cId="2687378336" sldId="633"/>
            <ac:picMk id="4" creationId="{B7E9C733-B4EF-3583-6B9A-F1AC3526DB1F}"/>
          </ac:picMkLst>
        </pc:picChg>
        <pc:picChg chg="add mod">
          <ac:chgData name="김 범수" userId="863329ffd88cf9fc" providerId="LiveId" clId="{18E76707-DEA7-4C7F-8037-1CF88CF8C4F8}" dt="2023-09-05T23:25:52.941" v="306" actId="1076"/>
          <ac:picMkLst>
            <pc:docMk/>
            <pc:sldMk cId="2687378336" sldId="633"/>
            <ac:picMk id="5" creationId="{4CC88E0D-E4E4-2AD0-4B98-3CB117C160A6}"/>
          </ac:picMkLst>
        </pc:picChg>
      </pc:sldChg>
      <pc:sldChg chg="modSp add mod">
        <pc:chgData name="김 범수" userId="863329ffd88cf9fc" providerId="LiveId" clId="{18E76707-DEA7-4C7F-8037-1CF88CF8C4F8}" dt="2023-09-05T23:26:41.295" v="449" actId="20577"/>
        <pc:sldMkLst>
          <pc:docMk/>
          <pc:sldMk cId="3151708742" sldId="634"/>
        </pc:sldMkLst>
        <pc:spChg chg="mod">
          <ac:chgData name="김 범수" userId="863329ffd88cf9fc" providerId="LiveId" clId="{18E76707-DEA7-4C7F-8037-1CF88CF8C4F8}" dt="2023-09-05T23:26:41.295" v="449" actId="20577"/>
          <ac:spMkLst>
            <pc:docMk/>
            <pc:sldMk cId="3151708742" sldId="634"/>
            <ac:spMk id="3" creationId="{50CD3121-8AD8-E121-1A18-FD4AAE1ECBD8}"/>
          </ac:spMkLst>
        </pc:spChg>
      </pc:sldChg>
      <pc:sldChg chg="add del">
        <pc:chgData name="김 범수" userId="863329ffd88cf9fc" providerId="LiveId" clId="{18E76707-DEA7-4C7F-8037-1CF88CF8C4F8}" dt="2023-09-05T23:26:06.924" v="319"/>
        <pc:sldMkLst>
          <pc:docMk/>
          <pc:sldMk cId="680548900" sldId="635"/>
        </pc:sldMkLst>
      </pc:sldChg>
      <pc:sldChg chg="addSp delSp modSp add mod">
        <pc:chgData name="김 범수" userId="863329ffd88cf9fc" providerId="LiveId" clId="{18E76707-DEA7-4C7F-8037-1CF88CF8C4F8}" dt="2023-09-05T23:30:21.972" v="649" actId="1076"/>
        <pc:sldMkLst>
          <pc:docMk/>
          <pc:sldMk cId="1302183151" sldId="635"/>
        </pc:sldMkLst>
        <pc:spChg chg="mod">
          <ac:chgData name="김 범수" userId="863329ffd88cf9fc" providerId="LiveId" clId="{18E76707-DEA7-4C7F-8037-1CF88CF8C4F8}" dt="2023-09-05T23:30:21.972" v="649" actId="1076"/>
          <ac:spMkLst>
            <pc:docMk/>
            <pc:sldMk cId="1302183151" sldId="635"/>
            <ac:spMk id="3" creationId="{50CD3121-8AD8-E121-1A18-FD4AAE1ECBD8}"/>
          </ac:spMkLst>
        </pc:spChg>
        <pc:picChg chg="add mod">
          <ac:chgData name="김 범수" userId="863329ffd88cf9fc" providerId="LiveId" clId="{18E76707-DEA7-4C7F-8037-1CF88CF8C4F8}" dt="2023-09-05T23:30:19.706" v="648" actId="208"/>
          <ac:picMkLst>
            <pc:docMk/>
            <pc:sldMk cId="1302183151" sldId="635"/>
            <ac:picMk id="4" creationId="{10D6E166-D403-E82E-33D9-79381918792C}"/>
          </ac:picMkLst>
        </pc:picChg>
        <pc:picChg chg="del">
          <ac:chgData name="김 범수" userId="863329ffd88cf9fc" providerId="LiveId" clId="{18E76707-DEA7-4C7F-8037-1CF88CF8C4F8}" dt="2023-09-05T23:30:17.886" v="646" actId="478"/>
          <ac:picMkLst>
            <pc:docMk/>
            <pc:sldMk cId="1302183151" sldId="635"/>
            <ac:picMk id="5" creationId="{4CC88E0D-E4E4-2AD0-4B98-3CB117C160A6}"/>
          </ac:picMkLst>
        </pc:picChg>
      </pc:sldChg>
      <pc:sldChg chg="add del">
        <pc:chgData name="김 범수" userId="863329ffd88cf9fc" providerId="LiveId" clId="{18E76707-DEA7-4C7F-8037-1CF88CF8C4F8}" dt="2023-09-05T23:25:57.968" v="309"/>
        <pc:sldMkLst>
          <pc:docMk/>
          <pc:sldMk cId="1587862493" sldId="635"/>
        </pc:sldMkLst>
      </pc:sldChg>
      <pc:sldChg chg="add del">
        <pc:chgData name="김 범수" userId="863329ffd88cf9fc" providerId="LiveId" clId="{18E76707-DEA7-4C7F-8037-1CF88CF8C4F8}" dt="2023-09-05T23:26:03.681" v="317"/>
        <pc:sldMkLst>
          <pc:docMk/>
          <pc:sldMk cId="3341106501" sldId="635"/>
        </pc:sldMkLst>
      </pc:sldChg>
      <pc:sldChg chg="modSp add mod">
        <pc:chgData name="김 범수" userId="863329ffd88cf9fc" providerId="LiveId" clId="{18E76707-DEA7-4C7F-8037-1CF88CF8C4F8}" dt="2023-09-05T23:32:22.941" v="1079" actId="20577"/>
        <pc:sldMkLst>
          <pc:docMk/>
          <pc:sldMk cId="2565893353" sldId="636"/>
        </pc:sldMkLst>
        <pc:spChg chg="mod">
          <ac:chgData name="김 범수" userId="863329ffd88cf9fc" providerId="LiveId" clId="{18E76707-DEA7-4C7F-8037-1CF88CF8C4F8}" dt="2023-09-05T23:32:22.941" v="1079" actId="20577"/>
          <ac:spMkLst>
            <pc:docMk/>
            <pc:sldMk cId="2565893353" sldId="636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4:11.302" v="1477"/>
        <pc:sldMkLst>
          <pc:docMk/>
          <pc:sldMk cId="2176451985" sldId="637"/>
        </pc:sldMkLst>
        <pc:spChg chg="mod">
          <ac:chgData name="김 범수" userId="863329ffd88cf9fc" providerId="LiveId" clId="{18E76707-DEA7-4C7F-8037-1CF88CF8C4F8}" dt="2023-09-05T23:34:11.302" v="1477"/>
          <ac:spMkLst>
            <pc:docMk/>
            <pc:sldMk cId="2176451985" sldId="637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7:25.413" v="1821"/>
        <pc:sldMkLst>
          <pc:docMk/>
          <pc:sldMk cId="2678354596" sldId="638"/>
        </pc:sldMkLst>
        <pc:spChg chg="mod">
          <ac:chgData name="김 범수" userId="863329ffd88cf9fc" providerId="LiveId" clId="{18E76707-DEA7-4C7F-8037-1CF88CF8C4F8}" dt="2023-09-05T23:37:25.413" v="1821"/>
          <ac:spMkLst>
            <pc:docMk/>
            <pc:sldMk cId="2678354596" sldId="638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38:56.228" v="2104" actId="20577"/>
        <pc:sldMkLst>
          <pc:docMk/>
          <pc:sldMk cId="946975383" sldId="639"/>
        </pc:sldMkLst>
        <pc:spChg chg="mod">
          <ac:chgData name="김 범수" userId="863329ffd88cf9fc" providerId="LiveId" clId="{18E76707-DEA7-4C7F-8037-1CF88CF8C4F8}" dt="2023-09-05T23:38:56.228" v="2104" actId="20577"/>
          <ac:spMkLst>
            <pc:docMk/>
            <pc:sldMk cId="946975383" sldId="639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05T23:40:08.358" v="2379"/>
        <pc:sldMkLst>
          <pc:docMk/>
          <pc:sldMk cId="4293755452" sldId="640"/>
        </pc:sldMkLst>
        <pc:spChg chg="mod">
          <ac:chgData name="김 범수" userId="863329ffd88cf9fc" providerId="LiveId" clId="{18E76707-DEA7-4C7F-8037-1CF88CF8C4F8}" dt="2023-09-05T23:40:08.358" v="2379"/>
          <ac:spMkLst>
            <pc:docMk/>
            <pc:sldMk cId="4293755452" sldId="640"/>
            <ac:spMk id="3" creationId="{50CD3121-8AD8-E121-1A18-FD4AAE1ECBD8}"/>
          </ac:spMkLst>
        </pc:spChg>
      </pc:sldChg>
      <pc:sldChg chg="modSp add mod">
        <pc:chgData name="김 범수" userId="863329ffd88cf9fc" providerId="LiveId" clId="{18E76707-DEA7-4C7F-8037-1CF88CF8C4F8}" dt="2023-09-11T00:58:57.884" v="2943" actId="20577"/>
        <pc:sldMkLst>
          <pc:docMk/>
          <pc:sldMk cId="4272045072" sldId="641"/>
        </pc:sldMkLst>
        <pc:spChg chg="mod">
          <ac:chgData name="김 범수" userId="863329ffd88cf9fc" providerId="LiveId" clId="{18E76707-DEA7-4C7F-8037-1CF88CF8C4F8}" dt="2023-09-11T00:58:57.884" v="2943" actId="20577"/>
          <ac:spMkLst>
            <pc:docMk/>
            <pc:sldMk cId="4272045072" sldId="641"/>
            <ac:spMk id="6" creationId="{8052232D-6EE7-1554-575E-69155D0D4015}"/>
          </ac:spMkLst>
        </pc:spChg>
      </pc:sldChg>
      <pc:sldChg chg="addSp delSp modSp add mod ord">
        <pc:chgData name="김 범수" userId="863329ffd88cf9fc" providerId="LiveId" clId="{18E76707-DEA7-4C7F-8037-1CF88CF8C4F8}" dt="2023-09-11T00:56:57.920" v="2541"/>
        <pc:sldMkLst>
          <pc:docMk/>
          <pc:sldMk cId="1386729058" sldId="642"/>
        </pc:sldMkLst>
        <pc:spChg chg="mod">
          <ac:chgData name="김 범수" userId="863329ffd88cf9fc" providerId="LiveId" clId="{18E76707-DEA7-4C7F-8037-1CF88CF8C4F8}" dt="2023-09-11T00:56:41.385" v="2539" actId="20577"/>
          <ac:spMkLst>
            <pc:docMk/>
            <pc:sldMk cId="1386729058" sldId="642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11T00:56:00.519" v="2395" actId="478"/>
          <ac:picMkLst>
            <pc:docMk/>
            <pc:sldMk cId="1386729058" sldId="642"/>
            <ac:picMk id="4" creationId="{10D6E166-D403-E82E-33D9-79381918792C}"/>
          </ac:picMkLst>
        </pc:picChg>
        <pc:picChg chg="add mod">
          <ac:chgData name="김 범수" userId="863329ffd88cf9fc" providerId="LiveId" clId="{18E76707-DEA7-4C7F-8037-1CF88CF8C4F8}" dt="2023-09-11T00:56:33.508" v="2488" actId="208"/>
          <ac:picMkLst>
            <pc:docMk/>
            <pc:sldMk cId="1386729058" sldId="642"/>
            <ac:picMk id="5" creationId="{1A90DE94-1E34-8DE4-E15C-F0E71EBD15FE}"/>
          </ac:picMkLst>
        </pc:picChg>
        <pc:picChg chg="add mod">
          <ac:chgData name="김 범수" userId="863329ffd88cf9fc" providerId="LiveId" clId="{18E76707-DEA7-4C7F-8037-1CF88CF8C4F8}" dt="2023-09-11T00:56:33.508" v="2488" actId="208"/>
          <ac:picMkLst>
            <pc:docMk/>
            <pc:sldMk cId="1386729058" sldId="642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0:58:06.136" v="2828" actId="1076"/>
        <pc:sldMkLst>
          <pc:docMk/>
          <pc:sldMk cId="1630544315" sldId="643"/>
        </pc:sldMkLst>
        <pc:spChg chg="mod">
          <ac:chgData name="김 범수" userId="863329ffd88cf9fc" providerId="LiveId" clId="{18E76707-DEA7-4C7F-8037-1CF88CF8C4F8}" dt="2023-09-11T00:57:59.159" v="2827" actId="20577"/>
          <ac:spMkLst>
            <pc:docMk/>
            <pc:sldMk cId="1630544315" sldId="643"/>
            <ac:spMk id="3" creationId="{50CD3121-8AD8-E121-1A18-FD4AAE1ECBD8}"/>
          </ac:spMkLst>
        </pc:spChg>
        <pc:picChg chg="add del mod">
          <ac:chgData name="김 범수" userId="863329ffd88cf9fc" providerId="LiveId" clId="{18E76707-DEA7-4C7F-8037-1CF88CF8C4F8}" dt="2023-09-11T00:57:22.104" v="2655" actId="1076"/>
          <ac:picMkLst>
            <pc:docMk/>
            <pc:sldMk cId="1630544315" sldId="643"/>
            <ac:picMk id="5" creationId="{1A90DE94-1E34-8DE4-E15C-F0E71EBD15FE}"/>
          </ac:picMkLst>
        </pc:picChg>
        <pc:picChg chg="mod">
          <ac:chgData name="김 범수" userId="863329ffd88cf9fc" providerId="LiveId" clId="{18E76707-DEA7-4C7F-8037-1CF88CF8C4F8}" dt="2023-09-11T00:58:06.136" v="2828" actId="1076"/>
          <ac:picMkLst>
            <pc:docMk/>
            <pc:sldMk cId="1630544315" sldId="643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0:58:45.428" v="2938" actId="1076"/>
        <pc:sldMkLst>
          <pc:docMk/>
          <pc:sldMk cId="3178096653" sldId="644"/>
        </pc:sldMkLst>
        <pc:spChg chg="mod">
          <ac:chgData name="김 범수" userId="863329ffd88cf9fc" providerId="LiveId" clId="{18E76707-DEA7-4C7F-8037-1CF88CF8C4F8}" dt="2023-09-11T00:58:43.988" v="2937" actId="1076"/>
          <ac:spMkLst>
            <pc:docMk/>
            <pc:sldMk cId="3178096653" sldId="644"/>
            <ac:spMk id="3" creationId="{50CD3121-8AD8-E121-1A18-FD4AAE1ECBD8}"/>
          </ac:spMkLst>
        </pc:spChg>
        <pc:picChg chg="add mod">
          <ac:chgData name="김 범수" userId="863329ffd88cf9fc" providerId="LiveId" clId="{18E76707-DEA7-4C7F-8037-1CF88CF8C4F8}" dt="2023-09-11T00:58:45.428" v="2938" actId="1076"/>
          <ac:picMkLst>
            <pc:docMk/>
            <pc:sldMk cId="3178096653" sldId="644"/>
            <ac:picMk id="4" creationId="{F0623098-4A1B-3913-88A1-C2E96757C686}"/>
          </ac:picMkLst>
        </pc:picChg>
        <pc:picChg chg="del">
          <ac:chgData name="김 범수" userId="863329ffd88cf9fc" providerId="LiveId" clId="{18E76707-DEA7-4C7F-8037-1CF88CF8C4F8}" dt="2023-09-11T00:58:29.461" v="2930" actId="478"/>
          <ac:picMkLst>
            <pc:docMk/>
            <pc:sldMk cId="3178096653" sldId="644"/>
            <ac:picMk id="5" creationId="{1A90DE94-1E34-8DE4-E15C-F0E71EBD15FE}"/>
          </ac:picMkLst>
        </pc:picChg>
        <pc:picChg chg="del">
          <ac:chgData name="김 범수" userId="863329ffd88cf9fc" providerId="LiveId" clId="{18E76707-DEA7-4C7F-8037-1CF88CF8C4F8}" dt="2023-09-11T00:58:29.666" v="2931" actId="478"/>
          <ac:picMkLst>
            <pc:docMk/>
            <pc:sldMk cId="3178096653" sldId="644"/>
            <ac:picMk id="7" creationId="{5347BED6-24C1-D345-2399-2BC3B7EBA277}"/>
          </ac:picMkLst>
        </pc:picChg>
      </pc:sldChg>
      <pc:sldChg chg="addSp delSp modSp add mod">
        <pc:chgData name="김 범수" userId="863329ffd88cf9fc" providerId="LiveId" clId="{18E76707-DEA7-4C7F-8037-1CF88CF8C4F8}" dt="2023-09-11T01:00:30.009" v="3369" actId="208"/>
        <pc:sldMkLst>
          <pc:docMk/>
          <pc:sldMk cId="2460188460" sldId="645"/>
        </pc:sldMkLst>
        <pc:spChg chg="mod">
          <ac:chgData name="김 범수" userId="863329ffd88cf9fc" providerId="LiveId" clId="{18E76707-DEA7-4C7F-8037-1CF88CF8C4F8}" dt="2023-09-11T01:00:17.440" v="3366" actId="20577"/>
          <ac:spMkLst>
            <pc:docMk/>
            <pc:sldMk cId="2460188460" sldId="645"/>
            <ac:spMk id="3" creationId="{50CD3121-8AD8-E121-1A18-FD4AAE1ECBD8}"/>
          </ac:spMkLst>
        </pc:spChg>
        <pc:picChg chg="del">
          <ac:chgData name="김 범수" userId="863329ffd88cf9fc" providerId="LiveId" clId="{18E76707-DEA7-4C7F-8037-1CF88CF8C4F8}" dt="2023-09-11T00:59:10.322" v="2957" actId="478"/>
          <ac:picMkLst>
            <pc:docMk/>
            <pc:sldMk cId="2460188460" sldId="645"/>
            <ac:picMk id="4" creationId="{F0623098-4A1B-3913-88A1-C2E96757C686}"/>
          </ac:picMkLst>
        </pc:picChg>
        <pc:picChg chg="add mod">
          <ac:chgData name="김 범수" userId="863329ffd88cf9fc" providerId="LiveId" clId="{18E76707-DEA7-4C7F-8037-1CF88CF8C4F8}" dt="2023-09-11T01:00:30.009" v="3369" actId="208"/>
          <ac:picMkLst>
            <pc:docMk/>
            <pc:sldMk cId="2460188460" sldId="645"/>
            <ac:picMk id="5" creationId="{3493D1CB-E297-F4CA-D5CD-E03E4B10771F}"/>
          </ac:picMkLst>
        </pc:picChg>
      </pc:sldChg>
      <pc:sldChg chg="modSp add mod">
        <pc:chgData name="김 범수" userId="863329ffd88cf9fc" providerId="LiveId" clId="{18E76707-DEA7-4C7F-8037-1CF88CF8C4F8}" dt="2023-09-11T00:59:07.584" v="2956" actId="5793"/>
        <pc:sldMkLst>
          <pc:docMk/>
          <pc:sldMk cId="703953785" sldId="646"/>
        </pc:sldMkLst>
        <pc:spChg chg="mod">
          <ac:chgData name="김 범수" userId="863329ffd88cf9fc" providerId="LiveId" clId="{18E76707-DEA7-4C7F-8037-1CF88CF8C4F8}" dt="2023-09-11T00:59:07.584" v="2956" actId="5793"/>
          <ac:spMkLst>
            <pc:docMk/>
            <pc:sldMk cId="703953785" sldId="64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04:53.516" v="4136"/>
        <pc:sldMkLst>
          <pc:docMk/>
          <pc:sldMk cId="3519131243" sldId="647"/>
        </pc:sldMkLst>
        <pc:spChg chg="mod">
          <ac:chgData name="김 범수" userId="863329ffd88cf9fc" providerId="LiveId" clId="{18E76707-DEA7-4C7F-8037-1CF88CF8C4F8}" dt="2023-09-11T01:04:53.516" v="4136"/>
          <ac:spMkLst>
            <pc:docMk/>
            <pc:sldMk cId="3519131243" sldId="647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05:51.251" v="4308" actId="20577"/>
        <pc:sldMkLst>
          <pc:docMk/>
          <pc:sldMk cId="465174144" sldId="648"/>
        </pc:sldMkLst>
        <pc:spChg chg="add mod">
          <ac:chgData name="김 범수" userId="863329ffd88cf9fc" providerId="LiveId" clId="{18E76707-DEA7-4C7F-8037-1CF88CF8C4F8}" dt="2023-09-11T01:05:51.251" v="4308" actId="20577"/>
          <ac:spMkLst>
            <pc:docMk/>
            <pc:sldMk cId="465174144" sldId="648"/>
            <ac:spMk id="4" creationId="{655EC2F3-BF1D-D32E-2D85-38BC392958D0}"/>
          </ac:spMkLst>
        </pc:spChg>
        <pc:spChg chg="del">
          <ac:chgData name="김 범수" userId="863329ffd88cf9fc" providerId="LiveId" clId="{18E76707-DEA7-4C7F-8037-1CF88CF8C4F8}" dt="2023-09-11T01:01:37.092" v="3407" actId="478"/>
          <ac:spMkLst>
            <pc:docMk/>
            <pc:sldMk cId="465174144" sldId="648"/>
            <ac:spMk id="6" creationId="{8052232D-6EE7-1554-575E-69155D0D4015}"/>
          </ac:spMkLst>
        </pc:spChg>
        <pc:picChg chg="add mod">
          <ac:chgData name="김 범수" userId="863329ffd88cf9fc" providerId="LiveId" clId="{18E76707-DEA7-4C7F-8037-1CF88CF8C4F8}" dt="2023-09-11T01:01:46.591" v="3411" actId="1076"/>
          <ac:picMkLst>
            <pc:docMk/>
            <pc:sldMk cId="465174144" sldId="648"/>
            <ac:picMk id="3" creationId="{143D8EE4-02FF-AC72-1E0C-1ADB959EFFEF}"/>
          </ac:picMkLst>
        </pc:picChg>
      </pc:sldChg>
      <pc:sldChg chg="addSp delSp modSp add mod">
        <pc:chgData name="김 범수" userId="863329ffd88cf9fc" providerId="LiveId" clId="{18E76707-DEA7-4C7F-8037-1CF88CF8C4F8}" dt="2023-09-11T01:03:07.385" v="3707" actId="20577"/>
        <pc:sldMkLst>
          <pc:docMk/>
          <pc:sldMk cId="548379938" sldId="649"/>
        </pc:sldMkLst>
        <pc:spChg chg="del mod">
          <ac:chgData name="김 범수" userId="863329ffd88cf9fc" providerId="LiveId" clId="{18E76707-DEA7-4C7F-8037-1CF88CF8C4F8}" dt="2023-09-11T01:02:33.070" v="3536" actId="478"/>
          <ac:spMkLst>
            <pc:docMk/>
            <pc:sldMk cId="548379938" sldId="649"/>
            <ac:spMk id="4" creationId="{655EC2F3-BF1D-D32E-2D85-38BC392958D0}"/>
          </ac:spMkLst>
        </pc:spChg>
        <pc:spChg chg="add mod">
          <ac:chgData name="김 범수" userId="863329ffd88cf9fc" providerId="LiveId" clId="{18E76707-DEA7-4C7F-8037-1CF88CF8C4F8}" dt="2023-09-11T01:03:07.385" v="3707" actId="20577"/>
          <ac:spMkLst>
            <pc:docMk/>
            <pc:sldMk cId="548379938" sldId="649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02:30.145" v="3534" actId="478"/>
          <ac:picMkLst>
            <pc:docMk/>
            <pc:sldMk cId="548379938" sldId="649"/>
            <ac:picMk id="3" creationId="{143D8EE4-02FF-AC72-1E0C-1ADB959EFFEF}"/>
          </ac:picMkLst>
        </pc:picChg>
        <pc:picChg chg="add mod">
          <ac:chgData name="김 범수" userId="863329ffd88cf9fc" providerId="LiveId" clId="{18E76707-DEA7-4C7F-8037-1CF88CF8C4F8}" dt="2023-09-11T01:02:36.975" v="3537" actId="208"/>
          <ac:picMkLst>
            <pc:docMk/>
            <pc:sldMk cId="548379938" sldId="649"/>
            <ac:picMk id="5" creationId="{461573CD-3CA4-1E81-FC53-A2F7340B91D4}"/>
          </ac:picMkLst>
        </pc:picChg>
      </pc:sldChg>
      <pc:sldChg chg="addSp delSp modSp add mod">
        <pc:chgData name="김 범수" userId="863329ffd88cf9fc" providerId="LiveId" clId="{18E76707-DEA7-4C7F-8037-1CF88CF8C4F8}" dt="2023-09-11T01:04:20.399" v="4074" actId="20577"/>
        <pc:sldMkLst>
          <pc:docMk/>
          <pc:sldMk cId="2351593974" sldId="650"/>
        </pc:sldMkLst>
        <pc:spChg chg="mod">
          <ac:chgData name="김 범수" userId="863329ffd88cf9fc" providerId="LiveId" clId="{18E76707-DEA7-4C7F-8037-1CF88CF8C4F8}" dt="2023-09-11T01:04:20.399" v="4074" actId="20577"/>
          <ac:spMkLst>
            <pc:docMk/>
            <pc:sldMk cId="2351593974" sldId="650"/>
            <ac:spMk id="6" creationId="{7C6CF5E1-A3EB-CF0A-5512-1B7B0175E939}"/>
          </ac:spMkLst>
        </pc:spChg>
        <pc:picChg chg="add del mod">
          <ac:chgData name="김 범수" userId="863329ffd88cf9fc" providerId="LiveId" clId="{18E76707-DEA7-4C7F-8037-1CF88CF8C4F8}" dt="2023-09-11T01:03:36.453" v="3714" actId="478"/>
          <ac:picMkLst>
            <pc:docMk/>
            <pc:sldMk cId="2351593974" sldId="650"/>
            <ac:picMk id="3" creationId="{05C631FD-052F-8E1D-2383-ACF21BA21076}"/>
          </ac:picMkLst>
        </pc:picChg>
        <pc:picChg chg="del">
          <ac:chgData name="김 범수" userId="863329ffd88cf9fc" providerId="LiveId" clId="{18E76707-DEA7-4C7F-8037-1CF88CF8C4F8}" dt="2023-09-11T01:03:27.929" v="3709" actId="478"/>
          <ac:picMkLst>
            <pc:docMk/>
            <pc:sldMk cId="2351593974" sldId="650"/>
            <ac:picMk id="5" creationId="{461573CD-3CA4-1E81-FC53-A2F7340B91D4}"/>
          </ac:picMkLst>
        </pc:picChg>
        <pc:picChg chg="add mod">
          <ac:chgData name="김 범수" userId="863329ffd88cf9fc" providerId="LiveId" clId="{18E76707-DEA7-4C7F-8037-1CF88CF8C4F8}" dt="2023-09-11T01:03:39.015" v="3717" actId="208"/>
          <ac:picMkLst>
            <pc:docMk/>
            <pc:sldMk cId="2351593974" sldId="650"/>
            <ac:picMk id="7" creationId="{86B1B610-DC7A-FB9D-3F5D-8AE34A90300D}"/>
          </ac:picMkLst>
        </pc:picChg>
      </pc:sldChg>
      <pc:sldChg chg="modSp add mod">
        <pc:chgData name="김 범수" userId="863329ffd88cf9fc" providerId="LiveId" clId="{18E76707-DEA7-4C7F-8037-1CF88CF8C4F8}" dt="2023-09-11T01:07:16.146" v="4400"/>
        <pc:sldMkLst>
          <pc:docMk/>
          <pc:sldMk cId="949687093" sldId="651"/>
        </pc:sldMkLst>
        <pc:spChg chg="mod">
          <ac:chgData name="김 범수" userId="863329ffd88cf9fc" providerId="LiveId" clId="{18E76707-DEA7-4C7F-8037-1CF88CF8C4F8}" dt="2023-09-11T01:07:16.146" v="4400"/>
          <ac:spMkLst>
            <pc:docMk/>
            <pc:sldMk cId="949687093" sldId="65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07:44.899" v="4480" actId="208"/>
        <pc:sldMkLst>
          <pc:docMk/>
          <pc:sldMk cId="3834132475" sldId="652"/>
        </pc:sldMkLst>
        <pc:spChg chg="mod">
          <ac:chgData name="김 범수" userId="863329ffd88cf9fc" providerId="LiveId" clId="{18E76707-DEA7-4C7F-8037-1CF88CF8C4F8}" dt="2023-09-11T01:07:36.782" v="4476" actId="20577"/>
          <ac:spMkLst>
            <pc:docMk/>
            <pc:sldMk cId="3834132475" sldId="652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07:44.899" v="4480" actId="208"/>
          <ac:picMkLst>
            <pc:docMk/>
            <pc:sldMk cId="3834132475" sldId="652"/>
            <ac:picMk id="3" creationId="{4885CA48-D38D-F799-FC5B-71621F7A9D58}"/>
          </ac:picMkLst>
        </pc:picChg>
        <pc:picChg chg="del">
          <ac:chgData name="김 범수" userId="863329ffd88cf9fc" providerId="LiveId" clId="{18E76707-DEA7-4C7F-8037-1CF88CF8C4F8}" dt="2023-09-11T01:07:37.834" v="4477" actId="478"/>
          <ac:picMkLst>
            <pc:docMk/>
            <pc:sldMk cId="3834132475" sldId="652"/>
            <ac:picMk id="7" creationId="{86B1B610-DC7A-FB9D-3F5D-8AE34A90300D}"/>
          </ac:picMkLst>
        </pc:picChg>
      </pc:sldChg>
      <pc:sldChg chg="modSp add mod">
        <pc:chgData name="김 범수" userId="863329ffd88cf9fc" providerId="LiveId" clId="{18E76707-DEA7-4C7F-8037-1CF88CF8C4F8}" dt="2023-09-11T01:08:22.366" v="4706"/>
        <pc:sldMkLst>
          <pc:docMk/>
          <pc:sldMk cId="2768167323" sldId="653"/>
        </pc:sldMkLst>
        <pc:spChg chg="mod">
          <ac:chgData name="김 범수" userId="863329ffd88cf9fc" providerId="LiveId" clId="{18E76707-DEA7-4C7F-8037-1CF88CF8C4F8}" dt="2023-09-11T01:08:22.366" v="4706"/>
          <ac:spMkLst>
            <pc:docMk/>
            <pc:sldMk cId="2768167323" sldId="653"/>
            <ac:spMk id="6" creationId="{7C6CF5E1-A3EB-CF0A-5512-1B7B0175E939}"/>
          </ac:spMkLst>
        </pc:spChg>
      </pc:sldChg>
      <pc:sldChg chg="modSp add del mod">
        <pc:chgData name="김 범수" userId="863329ffd88cf9fc" providerId="LiveId" clId="{18E76707-DEA7-4C7F-8037-1CF88CF8C4F8}" dt="2023-09-11T01:09:02.298" v="4752" actId="47"/>
        <pc:sldMkLst>
          <pc:docMk/>
          <pc:sldMk cId="1459119713" sldId="654"/>
        </pc:sldMkLst>
        <pc:spChg chg="mod">
          <ac:chgData name="김 범수" userId="863329ffd88cf9fc" providerId="LiveId" clId="{18E76707-DEA7-4C7F-8037-1CF88CF8C4F8}" dt="2023-09-11T01:08:42.929" v="4751" actId="20577"/>
          <ac:spMkLst>
            <pc:docMk/>
            <pc:sldMk cId="1459119713" sldId="654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09:57.047" v="4972" actId="20577"/>
        <pc:sldMkLst>
          <pc:docMk/>
          <pc:sldMk cId="3447089986" sldId="654"/>
        </pc:sldMkLst>
        <pc:spChg chg="mod">
          <ac:chgData name="김 범수" userId="863329ffd88cf9fc" providerId="LiveId" clId="{18E76707-DEA7-4C7F-8037-1CF88CF8C4F8}" dt="2023-09-11T01:09:57.047" v="4972" actId="20577"/>
          <ac:spMkLst>
            <pc:docMk/>
            <pc:sldMk cId="3447089986" sldId="654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0:29.601" v="5006"/>
        <pc:sldMkLst>
          <pc:docMk/>
          <pc:sldMk cId="2546476624" sldId="655"/>
        </pc:sldMkLst>
        <pc:spChg chg="mod">
          <ac:chgData name="김 범수" userId="863329ffd88cf9fc" providerId="LiveId" clId="{18E76707-DEA7-4C7F-8037-1CF88CF8C4F8}" dt="2023-09-11T01:10:29.601" v="5006"/>
          <ac:spMkLst>
            <pc:docMk/>
            <pc:sldMk cId="2546476624" sldId="655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1:17:03.646" v="6384" actId="20577"/>
        <pc:sldMkLst>
          <pc:docMk/>
          <pc:sldMk cId="1407739813" sldId="656"/>
        </pc:sldMkLst>
        <pc:spChg chg="mod">
          <ac:chgData name="김 범수" userId="863329ffd88cf9fc" providerId="LiveId" clId="{18E76707-DEA7-4C7F-8037-1CF88CF8C4F8}" dt="2023-09-11T01:17:03.646" v="6384" actId="20577"/>
          <ac:spMkLst>
            <pc:docMk/>
            <pc:sldMk cId="1407739813" sldId="656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11:21.012" v="5204" actId="478"/>
          <ac:picMkLst>
            <pc:docMk/>
            <pc:sldMk cId="1407739813" sldId="656"/>
            <ac:picMk id="3" creationId="{4885CA48-D38D-F799-FC5B-71621F7A9D58}"/>
          </ac:picMkLst>
        </pc:picChg>
      </pc:sldChg>
      <pc:sldChg chg="modSp add mod">
        <pc:chgData name="김 범수" userId="863329ffd88cf9fc" providerId="LiveId" clId="{18E76707-DEA7-4C7F-8037-1CF88CF8C4F8}" dt="2023-09-11T01:11:32.264" v="5225"/>
        <pc:sldMkLst>
          <pc:docMk/>
          <pc:sldMk cId="3599262326" sldId="657"/>
        </pc:sldMkLst>
        <pc:spChg chg="mod">
          <ac:chgData name="김 범수" userId="863329ffd88cf9fc" providerId="LiveId" clId="{18E76707-DEA7-4C7F-8037-1CF88CF8C4F8}" dt="2023-09-11T01:11:32.264" v="5225"/>
          <ac:spMkLst>
            <pc:docMk/>
            <pc:sldMk cId="3599262326" sldId="657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16:16.124" v="6338" actId="20577"/>
        <pc:sldMkLst>
          <pc:docMk/>
          <pc:sldMk cId="2955130653" sldId="658"/>
        </pc:sldMkLst>
        <pc:spChg chg="mod">
          <ac:chgData name="김 범수" userId="863329ffd88cf9fc" providerId="LiveId" clId="{18E76707-DEA7-4C7F-8037-1CF88CF8C4F8}" dt="2023-09-11T01:16:16.124" v="6338" actId="20577"/>
          <ac:spMkLst>
            <pc:docMk/>
            <pc:sldMk cId="2955130653" sldId="658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3:57.390" v="5762" actId="20577"/>
        <pc:sldMkLst>
          <pc:docMk/>
          <pc:sldMk cId="3779007563" sldId="659"/>
        </pc:sldMkLst>
        <pc:spChg chg="mod">
          <ac:chgData name="김 범수" userId="863329ffd88cf9fc" providerId="LiveId" clId="{18E76707-DEA7-4C7F-8037-1CF88CF8C4F8}" dt="2023-09-11T01:13:57.390" v="5762" actId="20577"/>
          <ac:spMkLst>
            <pc:docMk/>
            <pc:sldMk cId="3779007563" sldId="659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1:14:46.797" v="5909" actId="208"/>
        <pc:sldMkLst>
          <pc:docMk/>
          <pc:sldMk cId="3393756720" sldId="660"/>
        </pc:sldMkLst>
        <pc:spChg chg="mod">
          <ac:chgData name="김 범수" userId="863329ffd88cf9fc" providerId="LiveId" clId="{18E76707-DEA7-4C7F-8037-1CF88CF8C4F8}" dt="2023-09-11T01:14:31.906" v="5906"/>
          <ac:spMkLst>
            <pc:docMk/>
            <pc:sldMk cId="3393756720" sldId="660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14:46.797" v="5909" actId="208"/>
          <ac:picMkLst>
            <pc:docMk/>
            <pc:sldMk cId="3393756720" sldId="660"/>
            <ac:picMk id="3" creationId="{EFB94F72-E2BE-8720-774A-8BC66EA1A972}"/>
          </ac:picMkLst>
        </pc:picChg>
      </pc:sldChg>
      <pc:sldChg chg="modSp add mod">
        <pc:chgData name="김 범수" userId="863329ffd88cf9fc" providerId="LiveId" clId="{18E76707-DEA7-4C7F-8037-1CF88CF8C4F8}" dt="2023-09-11T01:15:00.299" v="5935"/>
        <pc:sldMkLst>
          <pc:docMk/>
          <pc:sldMk cId="1498013686" sldId="661"/>
        </pc:sldMkLst>
        <pc:spChg chg="mod">
          <ac:chgData name="김 범수" userId="863329ffd88cf9fc" providerId="LiveId" clId="{18E76707-DEA7-4C7F-8037-1CF88CF8C4F8}" dt="2023-09-11T01:15:00.299" v="5935"/>
          <ac:spMkLst>
            <pc:docMk/>
            <pc:sldMk cId="1498013686" sldId="661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16:27.989" v="6339" actId="1076"/>
        <pc:sldMkLst>
          <pc:docMk/>
          <pc:sldMk cId="1843370109" sldId="662"/>
        </pc:sldMkLst>
        <pc:spChg chg="mod">
          <ac:chgData name="김 범수" userId="863329ffd88cf9fc" providerId="LiveId" clId="{18E76707-DEA7-4C7F-8037-1CF88CF8C4F8}" dt="2023-09-11T01:16:27.989" v="6339" actId="1076"/>
          <ac:spMkLst>
            <pc:docMk/>
            <pc:sldMk cId="1843370109" sldId="662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17:25.514" v="6419" actId="6549"/>
        <pc:sldMkLst>
          <pc:docMk/>
          <pc:sldMk cId="3835109510" sldId="663"/>
        </pc:sldMkLst>
        <pc:spChg chg="mod">
          <ac:chgData name="김 범수" userId="863329ffd88cf9fc" providerId="LiveId" clId="{18E76707-DEA7-4C7F-8037-1CF88CF8C4F8}" dt="2023-09-11T01:17:25.514" v="6419" actId="6549"/>
          <ac:spMkLst>
            <pc:docMk/>
            <pc:sldMk cId="3835109510" sldId="663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17:59.105" v="6581" actId="1076"/>
        <pc:sldMkLst>
          <pc:docMk/>
          <pc:sldMk cId="4130328980" sldId="664"/>
        </pc:sldMkLst>
        <pc:spChg chg="mod">
          <ac:chgData name="김 범수" userId="863329ffd88cf9fc" providerId="LiveId" clId="{18E76707-DEA7-4C7F-8037-1CF88CF8C4F8}" dt="2023-09-11T01:17:58.430" v="6580" actId="1076"/>
          <ac:spMkLst>
            <pc:docMk/>
            <pc:sldMk cId="4130328980" sldId="664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17:50.062" v="6576" actId="478"/>
          <ac:picMkLst>
            <pc:docMk/>
            <pc:sldMk cId="4130328980" sldId="664"/>
            <ac:picMk id="3" creationId="{EFB94F72-E2BE-8720-774A-8BC66EA1A972}"/>
          </ac:picMkLst>
        </pc:picChg>
        <pc:picChg chg="add mod">
          <ac:chgData name="김 범수" userId="863329ffd88cf9fc" providerId="LiveId" clId="{18E76707-DEA7-4C7F-8037-1CF88CF8C4F8}" dt="2023-09-11T01:17:59.105" v="6581" actId="1076"/>
          <ac:picMkLst>
            <pc:docMk/>
            <pc:sldMk cId="4130328980" sldId="664"/>
            <ac:picMk id="4" creationId="{CE526DB8-FC9B-6A60-102A-436427893290}"/>
          </ac:picMkLst>
        </pc:picChg>
      </pc:sldChg>
      <pc:sldChg chg="modSp add mod">
        <pc:chgData name="김 범수" userId="863329ffd88cf9fc" providerId="LiveId" clId="{18E76707-DEA7-4C7F-8037-1CF88CF8C4F8}" dt="2023-09-11T01:20:39.492" v="6593"/>
        <pc:sldMkLst>
          <pc:docMk/>
          <pc:sldMk cId="1902768486" sldId="665"/>
        </pc:sldMkLst>
        <pc:spChg chg="mod">
          <ac:chgData name="김 범수" userId="863329ffd88cf9fc" providerId="LiveId" clId="{18E76707-DEA7-4C7F-8037-1CF88CF8C4F8}" dt="2023-09-11T01:20:39.492" v="6593"/>
          <ac:spMkLst>
            <pc:docMk/>
            <pc:sldMk cId="1902768486" sldId="66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22:13.651" v="7008" actId="208"/>
        <pc:sldMkLst>
          <pc:docMk/>
          <pc:sldMk cId="1007985532" sldId="666"/>
        </pc:sldMkLst>
        <pc:spChg chg="mod">
          <ac:chgData name="김 범수" userId="863329ffd88cf9fc" providerId="LiveId" clId="{18E76707-DEA7-4C7F-8037-1CF88CF8C4F8}" dt="2023-09-11T01:21:59.638" v="7004" actId="20577"/>
          <ac:spMkLst>
            <pc:docMk/>
            <pc:sldMk cId="1007985532" sldId="666"/>
            <ac:spMk id="6" creationId="{7C6CF5E1-A3EB-CF0A-5512-1B7B0175E939}"/>
          </ac:spMkLst>
        </pc:spChg>
        <pc:picChg chg="add del mod">
          <ac:chgData name="김 범수" userId="863329ffd88cf9fc" providerId="LiveId" clId="{18E76707-DEA7-4C7F-8037-1CF88CF8C4F8}" dt="2023-09-11T01:22:00.941" v="7005" actId="478"/>
          <ac:picMkLst>
            <pc:docMk/>
            <pc:sldMk cId="1007985532" sldId="666"/>
            <ac:picMk id="3" creationId="{5559A31F-584F-ECEC-89B7-9ED0CFF2F19C}"/>
          </ac:picMkLst>
        </pc:picChg>
        <pc:picChg chg="del">
          <ac:chgData name="김 범수" userId="863329ffd88cf9fc" providerId="LiveId" clId="{18E76707-DEA7-4C7F-8037-1CF88CF8C4F8}" dt="2023-09-11T01:20:43.612" v="6595" actId="478"/>
          <ac:picMkLst>
            <pc:docMk/>
            <pc:sldMk cId="1007985532" sldId="666"/>
            <ac:picMk id="4" creationId="{CE526DB8-FC9B-6A60-102A-436427893290}"/>
          </ac:picMkLst>
        </pc:picChg>
        <pc:picChg chg="add mod">
          <ac:chgData name="김 범수" userId="863329ffd88cf9fc" providerId="LiveId" clId="{18E76707-DEA7-4C7F-8037-1CF88CF8C4F8}" dt="2023-09-11T01:22:13.651" v="7008" actId="208"/>
          <ac:picMkLst>
            <pc:docMk/>
            <pc:sldMk cId="1007985532" sldId="666"/>
            <ac:picMk id="7" creationId="{285B9F8C-02A2-CB93-C9DB-FF093A32552A}"/>
          </ac:picMkLst>
        </pc:picChg>
      </pc:sldChg>
      <pc:sldChg chg="modSp add mod ord">
        <pc:chgData name="김 범수" userId="863329ffd88cf9fc" providerId="LiveId" clId="{18E76707-DEA7-4C7F-8037-1CF88CF8C4F8}" dt="2023-09-11T01:31:00.977" v="8645" actId="20577"/>
        <pc:sldMkLst>
          <pc:docMk/>
          <pc:sldMk cId="2761831466" sldId="667"/>
        </pc:sldMkLst>
        <pc:spChg chg="mod">
          <ac:chgData name="김 범수" userId="863329ffd88cf9fc" providerId="LiveId" clId="{18E76707-DEA7-4C7F-8037-1CF88CF8C4F8}" dt="2023-09-11T01:31:00.977" v="8645" actId="20577"/>
          <ac:spMkLst>
            <pc:docMk/>
            <pc:sldMk cId="2761831466" sldId="667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2:00.328" v="8704" actId="20577"/>
        <pc:sldMkLst>
          <pc:docMk/>
          <pc:sldMk cId="1224643895" sldId="668"/>
        </pc:sldMkLst>
        <pc:spChg chg="mod">
          <ac:chgData name="김 범수" userId="863329ffd88cf9fc" providerId="LiveId" clId="{18E76707-DEA7-4C7F-8037-1CF88CF8C4F8}" dt="2023-09-11T01:32:00.328" v="8704" actId="20577"/>
          <ac:spMkLst>
            <pc:docMk/>
            <pc:sldMk cId="1224643895" sldId="668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9:25.175" v="10064"/>
        <pc:sldMkLst>
          <pc:docMk/>
          <pc:sldMk cId="3310685285" sldId="669"/>
        </pc:sldMkLst>
        <pc:spChg chg="mod">
          <ac:chgData name="김 범수" userId="863329ffd88cf9fc" providerId="LiveId" clId="{18E76707-DEA7-4C7F-8037-1CF88CF8C4F8}" dt="2023-09-11T01:39:25.175" v="10064"/>
          <ac:spMkLst>
            <pc:docMk/>
            <pc:sldMk cId="3310685285" sldId="669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27:11.487" v="8123" actId="20577"/>
        <pc:sldMkLst>
          <pc:docMk/>
          <pc:sldMk cId="346933704" sldId="670"/>
        </pc:sldMkLst>
        <pc:spChg chg="mod">
          <ac:chgData name="김 범수" userId="863329ffd88cf9fc" providerId="LiveId" clId="{18E76707-DEA7-4C7F-8037-1CF88CF8C4F8}" dt="2023-09-11T01:27:11.487" v="8123" actId="20577"/>
          <ac:spMkLst>
            <pc:docMk/>
            <pc:sldMk cId="346933704" sldId="670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2:43.235" v="8705" actId="20577"/>
        <pc:sldMkLst>
          <pc:docMk/>
          <pc:sldMk cId="1897058906" sldId="671"/>
        </pc:sldMkLst>
        <pc:spChg chg="mod">
          <ac:chgData name="김 범수" userId="863329ffd88cf9fc" providerId="LiveId" clId="{18E76707-DEA7-4C7F-8037-1CF88CF8C4F8}" dt="2023-09-11T01:32:43.235" v="8705" actId="20577"/>
          <ac:spMkLst>
            <pc:docMk/>
            <pc:sldMk cId="1897058906" sldId="671"/>
            <ac:spMk id="6" creationId="{7C6CF5E1-A3EB-CF0A-5512-1B7B0175E939}"/>
          </ac:spMkLst>
        </pc:spChg>
        <pc:picChg chg="mod">
          <ac:chgData name="김 범수" userId="863329ffd88cf9fc" providerId="LiveId" clId="{18E76707-DEA7-4C7F-8037-1CF88CF8C4F8}" dt="2023-09-11T01:28:57.500" v="8248" actId="1076"/>
          <ac:picMkLst>
            <pc:docMk/>
            <pc:sldMk cId="1897058906" sldId="671"/>
            <ac:picMk id="7" creationId="{285B9F8C-02A2-CB93-C9DB-FF093A32552A}"/>
          </ac:picMkLst>
        </pc:picChg>
      </pc:sldChg>
      <pc:sldChg chg="modSp add mod">
        <pc:chgData name="김 범수" userId="863329ffd88cf9fc" providerId="LiveId" clId="{18E76707-DEA7-4C7F-8037-1CF88CF8C4F8}" dt="2023-09-11T01:33:08.368" v="8747"/>
        <pc:sldMkLst>
          <pc:docMk/>
          <pc:sldMk cId="2584186949" sldId="672"/>
        </pc:sldMkLst>
        <pc:spChg chg="mod">
          <ac:chgData name="김 범수" userId="863329ffd88cf9fc" providerId="LiveId" clId="{18E76707-DEA7-4C7F-8037-1CF88CF8C4F8}" dt="2023-09-11T01:33:08.368" v="8747"/>
          <ac:spMkLst>
            <pc:docMk/>
            <pc:sldMk cId="2584186949" sldId="672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1:33:31.382" v="8829" actId="20577"/>
        <pc:sldMkLst>
          <pc:docMk/>
          <pc:sldMk cId="4071201744" sldId="673"/>
        </pc:sldMkLst>
        <pc:spChg chg="mod">
          <ac:chgData name="김 범수" userId="863329ffd88cf9fc" providerId="LiveId" clId="{18E76707-DEA7-4C7F-8037-1CF88CF8C4F8}" dt="2023-09-11T01:33:31.382" v="8829" actId="20577"/>
          <ac:spMkLst>
            <pc:docMk/>
            <pc:sldMk cId="4071201744" sldId="673"/>
            <ac:spMk id="6" creationId="{7C6CF5E1-A3EB-CF0A-5512-1B7B0175E939}"/>
          </ac:spMkLst>
        </pc:spChg>
        <pc:picChg chg="del">
          <ac:chgData name="김 범수" userId="863329ffd88cf9fc" providerId="LiveId" clId="{18E76707-DEA7-4C7F-8037-1CF88CF8C4F8}" dt="2023-09-11T01:33:11.070" v="8749" actId="478"/>
          <ac:picMkLst>
            <pc:docMk/>
            <pc:sldMk cId="4071201744" sldId="673"/>
            <ac:picMk id="7" creationId="{285B9F8C-02A2-CB93-C9DB-FF093A32552A}"/>
          </ac:picMkLst>
        </pc:picChg>
      </pc:sldChg>
      <pc:sldChg chg="modSp add mod">
        <pc:chgData name="김 범수" userId="863329ffd88cf9fc" providerId="LiveId" clId="{18E76707-DEA7-4C7F-8037-1CF88CF8C4F8}" dt="2023-09-11T01:33:48.525" v="8872"/>
        <pc:sldMkLst>
          <pc:docMk/>
          <pc:sldMk cId="269286794" sldId="674"/>
        </pc:sldMkLst>
        <pc:spChg chg="mod">
          <ac:chgData name="김 범수" userId="863329ffd88cf9fc" providerId="LiveId" clId="{18E76707-DEA7-4C7F-8037-1CF88CF8C4F8}" dt="2023-09-11T01:33:48.525" v="8872"/>
          <ac:spMkLst>
            <pc:docMk/>
            <pc:sldMk cId="269286794" sldId="674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4:17.845" v="9055" actId="20577"/>
        <pc:sldMkLst>
          <pc:docMk/>
          <pc:sldMk cId="3792679255" sldId="675"/>
        </pc:sldMkLst>
        <pc:spChg chg="mod">
          <ac:chgData name="김 범수" userId="863329ffd88cf9fc" providerId="LiveId" clId="{18E76707-DEA7-4C7F-8037-1CF88CF8C4F8}" dt="2023-09-11T01:34:17.845" v="9055" actId="20577"/>
          <ac:spMkLst>
            <pc:docMk/>
            <pc:sldMk cId="3792679255" sldId="675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5:27.417" v="9084"/>
        <pc:sldMkLst>
          <pc:docMk/>
          <pc:sldMk cId="1718651547" sldId="676"/>
        </pc:sldMkLst>
        <pc:spChg chg="mod">
          <ac:chgData name="김 범수" userId="863329ffd88cf9fc" providerId="LiveId" clId="{18E76707-DEA7-4C7F-8037-1CF88CF8C4F8}" dt="2023-09-11T01:35:27.417" v="9084"/>
          <ac:spMkLst>
            <pc:docMk/>
            <pc:sldMk cId="1718651547" sldId="67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6:34.656" v="9486" actId="20577"/>
        <pc:sldMkLst>
          <pc:docMk/>
          <pc:sldMk cId="3234653202" sldId="677"/>
        </pc:sldMkLst>
        <pc:spChg chg="mod">
          <ac:chgData name="김 범수" userId="863329ffd88cf9fc" providerId="LiveId" clId="{18E76707-DEA7-4C7F-8037-1CF88CF8C4F8}" dt="2023-09-11T01:36:34.656" v="9486" actId="20577"/>
          <ac:spMkLst>
            <pc:docMk/>
            <pc:sldMk cId="3234653202" sldId="677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7:12.607" v="9526" actId="20577"/>
        <pc:sldMkLst>
          <pc:docMk/>
          <pc:sldMk cId="4059454763" sldId="678"/>
        </pc:sldMkLst>
        <pc:spChg chg="mod">
          <ac:chgData name="김 범수" userId="863329ffd88cf9fc" providerId="LiveId" clId="{18E76707-DEA7-4C7F-8037-1CF88CF8C4F8}" dt="2023-09-11T01:37:12.607" v="9526" actId="20577"/>
          <ac:spMkLst>
            <pc:docMk/>
            <pc:sldMk cId="4059454763" sldId="678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1:37:48.942" v="9771"/>
        <pc:sldMkLst>
          <pc:docMk/>
          <pc:sldMk cId="2836786172" sldId="679"/>
        </pc:sldMkLst>
        <pc:spChg chg="mod">
          <ac:chgData name="김 범수" userId="863329ffd88cf9fc" providerId="LiveId" clId="{18E76707-DEA7-4C7F-8037-1CF88CF8C4F8}" dt="2023-09-11T01:37:48.942" v="9771"/>
          <ac:spMkLst>
            <pc:docMk/>
            <pc:sldMk cId="2836786172" sldId="679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39:05.014" v="10054" actId="20577"/>
        <pc:sldMkLst>
          <pc:docMk/>
          <pc:sldMk cId="660999928" sldId="680"/>
        </pc:sldMkLst>
        <pc:spChg chg="mod">
          <ac:chgData name="김 범수" userId="863329ffd88cf9fc" providerId="LiveId" clId="{18E76707-DEA7-4C7F-8037-1CF88CF8C4F8}" dt="2023-09-11T01:39:05.014" v="10054" actId="20577"/>
          <ac:spMkLst>
            <pc:docMk/>
            <pc:sldMk cId="660999928" sldId="680"/>
            <ac:spMk id="6" creationId="{7C6CF5E1-A3EB-CF0A-5512-1B7B0175E939}"/>
          </ac:spMkLst>
        </pc:spChg>
      </pc:sldChg>
      <pc:sldChg chg="modSp add mod">
        <pc:chgData name="김 범수" userId="863329ffd88cf9fc" providerId="LiveId" clId="{18E76707-DEA7-4C7F-8037-1CF88CF8C4F8}" dt="2023-09-11T01:40:41.499" v="10089" actId="20577"/>
        <pc:sldMkLst>
          <pc:docMk/>
          <pc:sldMk cId="4150068122" sldId="681"/>
        </pc:sldMkLst>
        <pc:spChg chg="mod">
          <ac:chgData name="김 범수" userId="863329ffd88cf9fc" providerId="LiveId" clId="{18E76707-DEA7-4C7F-8037-1CF88CF8C4F8}" dt="2023-09-11T01:40:41.499" v="10089" actId="20577"/>
          <ac:spMkLst>
            <pc:docMk/>
            <pc:sldMk cId="4150068122" sldId="681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40:57.095" v="10095" actId="208"/>
        <pc:sldMkLst>
          <pc:docMk/>
          <pc:sldMk cId="3209419309" sldId="682"/>
        </pc:sldMkLst>
        <pc:spChg chg="del">
          <ac:chgData name="김 범수" userId="863329ffd88cf9fc" providerId="LiveId" clId="{18E76707-DEA7-4C7F-8037-1CF88CF8C4F8}" dt="2023-09-11T01:40:44.918" v="10091" actId="478"/>
          <ac:spMkLst>
            <pc:docMk/>
            <pc:sldMk cId="3209419309" sldId="682"/>
            <ac:spMk id="6" creationId="{7C6CF5E1-A3EB-CF0A-5512-1B7B0175E939}"/>
          </ac:spMkLst>
        </pc:spChg>
        <pc:picChg chg="add mod">
          <ac:chgData name="김 범수" userId="863329ffd88cf9fc" providerId="LiveId" clId="{18E76707-DEA7-4C7F-8037-1CF88CF8C4F8}" dt="2023-09-11T01:40:57.095" v="10095" actId="208"/>
          <ac:picMkLst>
            <pc:docMk/>
            <pc:sldMk cId="3209419309" sldId="682"/>
            <ac:picMk id="3" creationId="{EA1240E7-BE0A-050C-A3C2-D9409B906795}"/>
          </ac:picMkLst>
        </pc:picChg>
      </pc:sldChg>
      <pc:sldChg chg="modSp add mod">
        <pc:chgData name="김 범수" userId="863329ffd88cf9fc" providerId="LiveId" clId="{18E76707-DEA7-4C7F-8037-1CF88CF8C4F8}" dt="2023-09-11T01:42:24.502" v="10165" actId="20577"/>
        <pc:sldMkLst>
          <pc:docMk/>
          <pc:sldMk cId="1509085730" sldId="683"/>
        </pc:sldMkLst>
        <pc:spChg chg="mod">
          <ac:chgData name="김 범수" userId="863329ffd88cf9fc" providerId="LiveId" clId="{18E76707-DEA7-4C7F-8037-1CF88CF8C4F8}" dt="2023-09-11T01:42:24.502" v="10165" actId="20577"/>
          <ac:spMkLst>
            <pc:docMk/>
            <pc:sldMk cId="1509085730" sldId="683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1:42:33.010" v="10170" actId="208"/>
        <pc:sldMkLst>
          <pc:docMk/>
          <pc:sldMk cId="1972433659" sldId="684"/>
        </pc:sldMkLst>
        <pc:picChg chg="del">
          <ac:chgData name="김 범수" userId="863329ffd88cf9fc" providerId="LiveId" clId="{18E76707-DEA7-4C7F-8037-1CF88CF8C4F8}" dt="2023-09-11T01:42:27.223" v="10167" actId="478"/>
          <ac:picMkLst>
            <pc:docMk/>
            <pc:sldMk cId="1972433659" sldId="684"/>
            <ac:picMk id="3" creationId="{EA1240E7-BE0A-050C-A3C2-D9409B906795}"/>
          </ac:picMkLst>
        </pc:picChg>
        <pc:picChg chg="add mod">
          <ac:chgData name="김 범수" userId="863329ffd88cf9fc" providerId="LiveId" clId="{18E76707-DEA7-4C7F-8037-1CF88CF8C4F8}" dt="2023-09-11T01:42:33.010" v="10170" actId="208"/>
          <ac:picMkLst>
            <pc:docMk/>
            <pc:sldMk cId="1972433659" sldId="684"/>
            <ac:picMk id="4" creationId="{9B6DF52D-3F03-F7F5-DA18-1CCFDB67F06E}"/>
          </ac:picMkLst>
        </pc:picChg>
      </pc:sldChg>
      <pc:sldChg chg="modSp add mod">
        <pc:chgData name="김 범수" userId="863329ffd88cf9fc" providerId="LiveId" clId="{18E76707-DEA7-4C7F-8037-1CF88CF8C4F8}" dt="2023-09-11T04:23:17.419" v="10231" actId="20577"/>
        <pc:sldMkLst>
          <pc:docMk/>
          <pc:sldMk cId="2687498035" sldId="685"/>
        </pc:sldMkLst>
        <pc:spChg chg="mod">
          <ac:chgData name="김 범수" userId="863329ffd88cf9fc" providerId="LiveId" clId="{18E76707-DEA7-4C7F-8037-1CF88CF8C4F8}" dt="2023-09-11T04:23:17.419" v="10231" actId="20577"/>
          <ac:spMkLst>
            <pc:docMk/>
            <pc:sldMk cId="2687498035" sldId="68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4:24:10.920" v="10519" actId="20577"/>
        <pc:sldMkLst>
          <pc:docMk/>
          <pc:sldMk cId="1040363198" sldId="686"/>
        </pc:sldMkLst>
        <pc:spChg chg="add mod">
          <ac:chgData name="김 범수" userId="863329ffd88cf9fc" providerId="LiveId" clId="{18E76707-DEA7-4C7F-8037-1CF88CF8C4F8}" dt="2023-09-11T04:24:10.920" v="10519" actId="20577"/>
          <ac:spMkLst>
            <pc:docMk/>
            <pc:sldMk cId="1040363198" sldId="686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4:23:22.773" v="10233" actId="478"/>
          <ac:picMkLst>
            <pc:docMk/>
            <pc:sldMk cId="1040363198" sldId="686"/>
            <ac:picMk id="4" creationId="{9B6DF52D-3F03-F7F5-DA18-1CCFDB67F06E}"/>
          </ac:picMkLst>
        </pc:picChg>
      </pc:sldChg>
      <pc:sldChg chg="modSp add mod">
        <pc:chgData name="김 범수" userId="863329ffd88cf9fc" providerId="LiveId" clId="{18E76707-DEA7-4C7F-8037-1CF88CF8C4F8}" dt="2023-09-11T04:28:58.615" v="10574"/>
        <pc:sldMkLst>
          <pc:docMk/>
          <pc:sldMk cId="4037130398" sldId="687"/>
        </pc:sldMkLst>
        <pc:spChg chg="mod">
          <ac:chgData name="김 범수" userId="863329ffd88cf9fc" providerId="LiveId" clId="{18E76707-DEA7-4C7F-8037-1CF88CF8C4F8}" dt="2023-09-11T04:28:58.615" v="10574"/>
          <ac:spMkLst>
            <pc:docMk/>
            <pc:sldMk cId="4037130398" sldId="687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4:30:18.136" v="10619" actId="20577"/>
        <pc:sldMkLst>
          <pc:docMk/>
          <pc:sldMk cId="3529734460" sldId="688"/>
        </pc:sldMkLst>
        <pc:spChg chg="mod">
          <ac:chgData name="김 범수" userId="863329ffd88cf9fc" providerId="LiveId" clId="{18E76707-DEA7-4C7F-8037-1CF88CF8C4F8}" dt="2023-09-11T04:30:18.136" v="10619" actId="20577"/>
          <ac:spMkLst>
            <pc:docMk/>
            <pc:sldMk cId="3529734460" sldId="688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4:34:18.680" v="10951" actId="478"/>
        <pc:sldMkLst>
          <pc:docMk/>
          <pc:sldMk cId="1874316438" sldId="689"/>
        </pc:sldMkLst>
        <pc:spChg chg="mod">
          <ac:chgData name="김 범수" userId="863329ffd88cf9fc" providerId="LiveId" clId="{18E76707-DEA7-4C7F-8037-1CF88CF8C4F8}" dt="2023-09-11T04:31:30.018" v="10840" actId="20577"/>
          <ac:spMkLst>
            <pc:docMk/>
            <pc:sldMk cId="1874316438" sldId="689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0:51.141" v="10631" actId="164"/>
          <ac:spMkLst>
            <pc:docMk/>
            <pc:sldMk cId="1874316438" sldId="689"/>
            <ac:spMk id="5" creationId="{56594B37-0707-1B89-519D-91C74DD7E905}"/>
          </ac:spMkLst>
        </pc:spChg>
        <pc:grpChg chg="add mod">
          <ac:chgData name="김 범수" userId="863329ffd88cf9fc" providerId="LiveId" clId="{18E76707-DEA7-4C7F-8037-1CF88CF8C4F8}" dt="2023-09-11T04:31:46.343" v="10842" actId="1076"/>
          <ac:grpSpMkLst>
            <pc:docMk/>
            <pc:sldMk cId="1874316438" sldId="689"/>
            <ac:grpSpMk id="6" creationId="{228AE965-D5B5-92AF-C63E-9A6B5503B105}"/>
          </ac:grpSpMkLst>
        </pc:grpChg>
        <pc:picChg chg="add mod">
          <ac:chgData name="김 범수" userId="863329ffd88cf9fc" providerId="LiveId" clId="{18E76707-DEA7-4C7F-8037-1CF88CF8C4F8}" dt="2023-09-11T04:30:51.141" v="10631" actId="164"/>
          <ac:picMkLst>
            <pc:docMk/>
            <pc:sldMk cId="1874316438" sldId="689"/>
            <ac:picMk id="4" creationId="{4CEF3277-75EB-84AA-0011-862D060F84D2}"/>
          </ac:picMkLst>
        </pc:picChg>
        <pc:picChg chg="add del mod">
          <ac:chgData name="김 범수" userId="863329ffd88cf9fc" providerId="LiveId" clId="{18E76707-DEA7-4C7F-8037-1CF88CF8C4F8}" dt="2023-09-11T04:31:49.331" v="10845" actId="478"/>
          <ac:picMkLst>
            <pc:docMk/>
            <pc:sldMk cId="1874316438" sldId="689"/>
            <ac:picMk id="8" creationId="{07908A32-EAD7-9AC1-30A7-F4A72D6D9BBD}"/>
          </ac:picMkLst>
        </pc:picChg>
        <pc:picChg chg="add del">
          <ac:chgData name="김 범수" userId="863329ffd88cf9fc" providerId="LiveId" clId="{18E76707-DEA7-4C7F-8037-1CF88CF8C4F8}" dt="2023-09-11T04:34:18.680" v="10951" actId="478"/>
          <ac:picMkLst>
            <pc:docMk/>
            <pc:sldMk cId="1874316438" sldId="689"/>
            <ac:picMk id="10" creationId="{D0513AB8-CE46-0F15-7914-8043BCE16C67}"/>
          </ac:picMkLst>
        </pc:picChg>
      </pc:sldChg>
      <pc:sldChg chg="addSp delSp modSp add mod ord">
        <pc:chgData name="김 범수" userId="863329ffd88cf9fc" providerId="LiveId" clId="{18E76707-DEA7-4C7F-8037-1CF88CF8C4F8}" dt="2023-09-11T04:33:59.405" v="10947"/>
        <pc:sldMkLst>
          <pc:docMk/>
          <pc:sldMk cId="768231811" sldId="690"/>
        </pc:sldMkLst>
        <pc:spChg chg="mod">
          <ac:chgData name="김 범수" userId="863329ffd88cf9fc" providerId="LiveId" clId="{18E76707-DEA7-4C7F-8037-1CF88CF8C4F8}" dt="2023-09-11T04:32:32.691" v="10945" actId="20577"/>
          <ac:spMkLst>
            <pc:docMk/>
            <pc:sldMk cId="768231811" sldId="690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2:07.555" v="10852" actId="164"/>
          <ac:spMkLst>
            <pc:docMk/>
            <pc:sldMk cId="768231811" sldId="690"/>
            <ac:spMk id="3" creationId="{EC91CA3B-7352-A201-F1B3-651288C9DA6A}"/>
          </ac:spMkLst>
        </pc:spChg>
        <pc:grpChg chg="del">
          <ac:chgData name="김 범수" userId="863329ffd88cf9fc" providerId="LiveId" clId="{18E76707-DEA7-4C7F-8037-1CF88CF8C4F8}" dt="2023-09-11T04:31:51.621" v="10846" actId="478"/>
          <ac:grpSpMkLst>
            <pc:docMk/>
            <pc:sldMk cId="768231811" sldId="690"/>
            <ac:grpSpMk id="6" creationId="{228AE965-D5B5-92AF-C63E-9A6B5503B105}"/>
          </ac:grpSpMkLst>
        </pc:grpChg>
        <pc:grpChg chg="add mod">
          <ac:chgData name="김 범수" userId="863329ffd88cf9fc" providerId="LiveId" clId="{18E76707-DEA7-4C7F-8037-1CF88CF8C4F8}" dt="2023-09-11T04:32:07.555" v="10852" actId="164"/>
          <ac:grpSpMkLst>
            <pc:docMk/>
            <pc:sldMk cId="768231811" sldId="690"/>
            <ac:grpSpMk id="7" creationId="{2712EA6B-A03D-0374-99CA-EF8927FBB2D0}"/>
          </ac:grpSpMkLst>
        </pc:grpChg>
        <pc:picChg chg="mod">
          <ac:chgData name="김 범수" userId="863329ffd88cf9fc" providerId="LiveId" clId="{18E76707-DEA7-4C7F-8037-1CF88CF8C4F8}" dt="2023-09-11T04:32:07.555" v="10852" actId="164"/>
          <ac:picMkLst>
            <pc:docMk/>
            <pc:sldMk cId="768231811" sldId="690"/>
            <ac:picMk id="8" creationId="{07908A32-EAD7-9AC1-30A7-F4A72D6D9BBD}"/>
          </ac:picMkLst>
        </pc:picChg>
      </pc:sldChg>
      <pc:sldChg chg="addSp delSp modSp add mod">
        <pc:chgData name="김 범수" userId="863329ffd88cf9fc" providerId="LiveId" clId="{18E76707-DEA7-4C7F-8037-1CF88CF8C4F8}" dt="2023-09-11T04:35:56.627" v="11289" actId="20577"/>
        <pc:sldMkLst>
          <pc:docMk/>
          <pc:sldMk cId="3903099007" sldId="691"/>
        </pc:sldMkLst>
        <pc:spChg chg="mod">
          <ac:chgData name="김 범수" userId="863329ffd88cf9fc" providerId="LiveId" clId="{18E76707-DEA7-4C7F-8037-1CF88CF8C4F8}" dt="2023-09-11T04:35:56.627" v="11289" actId="20577"/>
          <ac:spMkLst>
            <pc:docMk/>
            <pc:sldMk cId="3903099007" sldId="691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3" creationId="{CBE77A79-AD55-41FA-335D-3184EF993DA0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8" creationId="{9F0007BB-37A9-44E2-9426-3C583F7985EE}"/>
          </ac:spMkLst>
        </pc:spChg>
        <pc:spChg chg="add mod">
          <ac:chgData name="김 범수" userId="863329ffd88cf9fc" providerId="LiveId" clId="{18E76707-DEA7-4C7F-8037-1CF88CF8C4F8}" dt="2023-09-11T04:34:45.775" v="10964" actId="571"/>
          <ac:spMkLst>
            <pc:docMk/>
            <pc:sldMk cId="3903099007" sldId="691"/>
            <ac:spMk id="11" creationId="{BD79381C-109D-66E9-84FE-C8599CCDB837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12" creationId="{8A086002-7171-818B-8C3E-6CDD0D6D63EB}"/>
          </ac:spMkLst>
        </pc:spChg>
        <pc:spChg chg="add mod">
          <ac:chgData name="김 범수" userId="863329ffd88cf9fc" providerId="LiveId" clId="{18E76707-DEA7-4C7F-8037-1CF88CF8C4F8}" dt="2023-09-11T04:34:54.097" v="10968" actId="571"/>
          <ac:spMkLst>
            <pc:docMk/>
            <pc:sldMk cId="3903099007" sldId="691"/>
            <ac:spMk id="14" creationId="{E1D5D117-DD3B-6E65-A87B-318AAF95F573}"/>
          </ac:spMkLst>
        </pc:spChg>
        <pc:grpChg chg="del">
          <ac:chgData name="김 범수" userId="863329ffd88cf9fc" providerId="LiveId" clId="{18E76707-DEA7-4C7F-8037-1CF88CF8C4F8}" dt="2023-09-11T04:34:21.265" v="10953" actId="478"/>
          <ac:grpSpMkLst>
            <pc:docMk/>
            <pc:sldMk cId="3903099007" sldId="691"/>
            <ac:grpSpMk id="6" creationId="{228AE965-D5B5-92AF-C63E-9A6B5503B105}"/>
          </ac:grpSpMkLst>
        </pc:grpChg>
        <pc:grpChg chg="add mod">
          <ac:chgData name="김 범수" userId="863329ffd88cf9fc" providerId="LiveId" clId="{18E76707-DEA7-4C7F-8037-1CF88CF8C4F8}" dt="2023-09-11T04:34:54.097" v="10968" actId="571"/>
          <ac:grpSpMkLst>
            <pc:docMk/>
            <pc:sldMk cId="3903099007" sldId="691"/>
            <ac:grpSpMk id="7" creationId="{EE26BB39-36F8-D50C-F2BA-EA2D2E19F70E}"/>
          </ac:grpSpMkLst>
        </pc:grpChg>
        <pc:picChg chg="add mod">
          <ac:chgData name="김 범수" userId="863329ffd88cf9fc" providerId="LiveId" clId="{18E76707-DEA7-4C7F-8037-1CF88CF8C4F8}" dt="2023-09-11T04:34:45.775" v="10964" actId="571"/>
          <ac:picMkLst>
            <pc:docMk/>
            <pc:sldMk cId="3903099007" sldId="691"/>
            <ac:picMk id="9" creationId="{DBF1C84C-B461-6319-39B5-9A9F1560643F}"/>
          </ac:picMkLst>
        </pc:picChg>
        <pc:picChg chg="mod">
          <ac:chgData name="김 범수" userId="863329ffd88cf9fc" providerId="LiveId" clId="{18E76707-DEA7-4C7F-8037-1CF88CF8C4F8}" dt="2023-09-11T04:34:54.097" v="10968" actId="571"/>
          <ac:picMkLst>
            <pc:docMk/>
            <pc:sldMk cId="3903099007" sldId="691"/>
            <ac:picMk id="10" creationId="{D0513AB8-CE46-0F15-7914-8043BCE16C67}"/>
          </ac:picMkLst>
        </pc:picChg>
        <pc:picChg chg="add mod">
          <ac:chgData name="김 범수" userId="863329ffd88cf9fc" providerId="LiveId" clId="{18E76707-DEA7-4C7F-8037-1CF88CF8C4F8}" dt="2023-09-11T04:34:54.097" v="10968" actId="571"/>
          <ac:picMkLst>
            <pc:docMk/>
            <pc:sldMk cId="3903099007" sldId="691"/>
            <ac:picMk id="13" creationId="{D7AD1AFA-9D76-416A-1B29-4947ABC30DB1}"/>
          </ac:picMkLst>
        </pc:picChg>
      </pc:sldChg>
      <pc:sldChg chg="modSp add mod">
        <pc:chgData name="김 범수" userId="863329ffd88cf9fc" providerId="LiveId" clId="{18E76707-DEA7-4C7F-8037-1CF88CF8C4F8}" dt="2023-09-11T04:36:23.926" v="11311" actId="20577"/>
        <pc:sldMkLst>
          <pc:docMk/>
          <pc:sldMk cId="1877690232" sldId="692"/>
        </pc:sldMkLst>
        <pc:spChg chg="mod">
          <ac:chgData name="김 범수" userId="863329ffd88cf9fc" providerId="LiveId" clId="{18E76707-DEA7-4C7F-8037-1CF88CF8C4F8}" dt="2023-09-11T04:36:23.926" v="11311" actId="20577"/>
          <ac:spMkLst>
            <pc:docMk/>
            <pc:sldMk cId="1877690232" sldId="692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4:37:03.835" v="11534" actId="20577"/>
        <pc:sldMkLst>
          <pc:docMk/>
          <pc:sldMk cId="3445477173" sldId="693"/>
        </pc:sldMkLst>
        <pc:spChg chg="mod">
          <ac:chgData name="김 범수" userId="863329ffd88cf9fc" providerId="LiveId" clId="{18E76707-DEA7-4C7F-8037-1CF88CF8C4F8}" dt="2023-09-11T04:37:03.835" v="11534" actId="20577"/>
          <ac:spMkLst>
            <pc:docMk/>
            <pc:sldMk cId="3445477173" sldId="693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22:50.059" v="11623" actId="20577"/>
        <pc:sldMkLst>
          <pc:docMk/>
          <pc:sldMk cId="411581781" sldId="694"/>
        </pc:sldMkLst>
        <pc:spChg chg="mod">
          <ac:chgData name="김 범수" userId="863329ffd88cf9fc" providerId="LiveId" clId="{18E76707-DEA7-4C7F-8037-1CF88CF8C4F8}" dt="2023-09-11T05:22:50.059" v="11623" actId="20577"/>
          <ac:spMkLst>
            <pc:docMk/>
            <pc:sldMk cId="411581781" sldId="694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25:10.867" v="12028" actId="20577"/>
        <pc:sldMkLst>
          <pc:docMk/>
          <pc:sldMk cId="1171907532" sldId="695"/>
        </pc:sldMkLst>
        <pc:spChg chg="mod">
          <ac:chgData name="김 범수" userId="863329ffd88cf9fc" providerId="LiveId" clId="{18E76707-DEA7-4C7F-8037-1CF88CF8C4F8}" dt="2023-09-11T05:25:10.867" v="12028" actId="20577"/>
          <ac:spMkLst>
            <pc:docMk/>
            <pc:sldMk cId="1171907532" sldId="695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23:53.341" v="11859" actId="1076"/>
          <ac:spMkLst>
            <pc:docMk/>
            <pc:sldMk cId="1171907532" sldId="695"/>
            <ac:spMk id="6" creationId="{920FFD7F-0C63-B89B-7656-0CBD68DA9102}"/>
          </ac:spMkLst>
        </pc:spChg>
        <pc:grpChg chg="del">
          <ac:chgData name="김 범수" userId="863329ffd88cf9fc" providerId="LiveId" clId="{18E76707-DEA7-4C7F-8037-1CF88CF8C4F8}" dt="2023-09-11T05:22:52.602" v="11625" actId="478"/>
          <ac:grpSpMkLst>
            <pc:docMk/>
            <pc:sldMk cId="1171907532" sldId="695"/>
            <ac:grpSpMk id="7" creationId="{EE26BB39-36F8-D50C-F2BA-EA2D2E19F70E}"/>
          </ac:grpSpMkLst>
        </pc:grpChg>
        <pc:picChg chg="add mod">
          <ac:chgData name="김 범수" userId="863329ffd88cf9fc" providerId="LiveId" clId="{18E76707-DEA7-4C7F-8037-1CF88CF8C4F8}" dt="2023-09-11T05:23:47.731" v="11857" actId="208"/>
          <ac:picMkLst>
            <pc:docMk/>
            <pc:sldMk cId="1171907532" sldId="695"/>
            <ac:picMk id="5" creationId="{C58028D7-50A0-C4D8-BF54-738B79A08784}"/>
          </ac:picMkLst>
        </pc:picChg>
      </pc:sldChg>
      <pc:sldChg chg="modSp add mod">
        <pc:chgData name="김 범수" userId="863329ffd88cf9fc" providerId="LiveId" clId="{18E76707-DEA7-4C7F-8037-1CF88CF8C4F8}" dt="2023-09-11T05:28:07.814" v="12130" actId="6549"/>
        <pc:sldMkLst>
          <pc:docMk/>
          <pc:sldMk cId="4232780127" sldId="696"/>
        </pc:sldMkLst>
        <pc:spChg chg="mod">
          <ac:chgData name="김 범수" userId="863329ffd88cf9fc" providerId="LiveId" clId="{18E76707-DEA7-4C7F-8037-1CF88CF8C4F8}" dt="2023-09-11T05:28:07.814" v="12130" actId="6549"/>
          <ac:spMkLst>
            <pc:docMk/>
            <pc:sldMk cId="4232780127" sldId="696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36:12.781" v="13218" actId="20577"/>
        <pc:sldMkLst>
          <pc:docMk/>
          <pc:sldMk cId="1712284645" sldId="697"/>
        </pc:sldMkLst>
        <pc:spChg chg="mod">
          <ac:chgData name="김 범수" userId="863329ffd88cf9fc" providerId="LiveId" clId="{18E76707-DEA7-4C7F-8037-1CF88CF8C4F8}" dt="2023-09-11T05:36:12.781" v="13218" actId="20577"/>
          <ac:spMkLst>
            <pc:docMk/>
            <pc:sldMk cId="1712284645" sldId="697"/>
            <ac:spMk id="2" creationId="{F3A47224-EBC0-D62B-8184-B05C9ED28EA6}"/>
          </ac:spMkLst>
        </pc:spChg>
        <pc:spChg chg="mod ord">
          <ac:chgData name="김 범수" userId="863329ffd88cf9fc" providerId="LiveId" clId="{18E76707-DEA7-4C7F-8037-1CF88CF8C4F8}" dt="2023-09-11T05:28:50.087" v="12142" actId="164"/>
          <ac:spMkLst>
            <pc:docMk/>
            <pc:sldMk cId="1712284645" sldId="697"/>
            <ac:spMk id="6" creationId="{920FFD7F-0C63-B89B-7656-0CBD68DA9102}"/>
          </ac:spMkLst>
        </pc:spChg>
        <pc:spChg chg="add mod">
          <ac:chgData name="김 범수" userId="863329ffd88cf9fc" providerId="LiveId" clId="{18E76707-DEA7-4C7F-8037-1CF88CF8C4F8}" dt="2023-09-11T05:29:22.330" v="12202" actId="164"/>
          <ac:spMkLst>
            <pc:docMk/>
            <pc:sldMk cId="1712284645" sldId="697"/>
            <ac:spMk id="10" creationId="{4BB73E4E-A68D-7BA9-51C6-60F9D70D4BE5}"/>
          </ac:spMkLst>
        </pc:spChg>
        <pc:spChg chg="add mod">
          <ac:chgData name="김 범수" userId="863329ffd88cf9fc" providerId="LiveId" clId="{18E76707-DEA7-4C7F-8037-1CF88CF8C4F8}" dt="2023-09-11T05:29:29.156" v="12206" actId="1076"/>
          <ac:spMkLst>
            <pc:docMk/>
            <pc:sldMk cId="1712284645" sldId="697"/>
            <ac:spMk id="12" creationId="{B3B0DC62-0592-2BC2-C717-25528CC3F3A5}"/>
          </ac:spMkLst>
        </pc:spChg>
        <pc:grpChg chg="add mod">
          <ac:chgData name="김 범수" userId="863329ffd88cf9fc" providerId="LiveId" clId="{18E76707-DEA7-4C7F-8037-1CF88CF8C4F8}" dt="2023-09-11T05:29:08.982" v="12196" actId="1076"/>
          <ac:grpSpMkLst>
            <pc:docMk/>
            <pc:sldMk cId="1712284645" sldId="697"/>
            <ac:grpSpMk id="7" creationId="{E4B388EA-6AD0-CA31-485C-009E4180D93E}"/>
          </ac:grpSpMkLst>
        </pc:grpChg>
        <pc:grpChg chg="add mod">
          <ac:chgData name="김 범수" userId="863329ffd88cf9fc" providerId="LiveId" clId="{18E76707-DEA7-4C7F-8037-1CF88CF8C4F8}" dt="2023-09-11T05:29:24.034" v="12203" actId="1076"/>
          <ac:grpSpMkLst>
            <pc:docMk/>
            <pc:sldMk cId="1712284645" sldId="697"/>
            <ac:grpSpMk id="11" creationId="{35B747C7-185D-D052-3A6B-569E244E7915}"/>
          </ac:grpSpMkLst>
        </pc:grpChg>
        <pc:picChg chg="add mod ord">
          <ac:chgData name="김 범수" userId="863329ffd88cf9fc" providerId="LiveId" clId="{18E76707-DEA7-4C7F-8037-1CF88CF8C4F8}" dt="2023-09-11T05:28:50.087" v="12142" actId="164"/>
          <ac:picMkLst>
            <pc:docMk/>
            <pc:sldMk cId="1712284645" sldId="697"/>
            <ac:picMk id="4" creationId="{E32F7B17-FD6A-57C4-BFF9-DEBE177896D0}"/>
          </ac:picMkLst>
        </pc:picChg>
        <pc:picChg chg="del">
          <ac:chgData name="김 범수" userId="863329ffd88cf9fc" providerId="LiveId" clId="{18E76707-DEA7-4C7F-8037-1CF88CF8C4F8}" dt="2023-09-11T05:28:31.049" v="12134" actId="478"/>
          <ac:picMkLst>
            <pc:docMk/>
            <pc:sldMk cId="1712284645" sldId="697"/>
            <ac:picMk id="5" creationId="{C58028D7-50A0-C4D8-BF54-738B79A08784}"/>
          </ac:picMkLst>
        </pc:picChg>
        <pc:picChg chg="add mod">
          <ac:chgData name="김 범수" userId="863329ffd88cf9fc" providerId="LiveId" clId="{18E76707-DEA7-4C7F-8037-1CF88CF8C4F8}" dt="2023-09-11T05:29:22.330" v="12202" actId="164"/>
          <ac:picMkLst>
            <pc:docMk/>
            <pc:sldMk cId="1712284645" sldId="697"/>
            <ac:picMk id="9" creationId="{D41F0510-F8AE-CB22-ADB1-56AA10F12664}"/>
          </ac:picMkLst>
        </pc:picChg>
      </pc:sldChg>
      <pc:sldChg chg="addSp delSp modSp add mod">
        <pc:chgData name="김 범수" userId="863329ffd88cf9fc" providerId="LiveId" clId="{18E76707-DEA7-4C7F-8037-1CF88CF8C4F8}" dt="2023-09-11T05:40:25.116" v="13662" actId="6549"/>
        <pc:sldMkLst>
          <pc:docMk/>
          <pc:sldMk cId="3339734030" sldId="698"/>
        </pc:sldMkLst>
        <pc:spChg chg="mod">
          <ac:chgData name="김 범수" userId="863329ffd88cf9fc" providerId="LiveId" clId="{18E76707-DEA7-4C7F-8037-1CF88CF8C4F8}" dt="2023-09-11T05:40:25.116" v="13662" actId="6549"/>
          <ac:spMkLst>
            <pc:docMk/>
            <pc:sldMk cId="3339734030" sldId="698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38:21.980" v="13559"/>
          <ac:spMkLst>
            <pc:docMk/>
            <pc:sldMk cId="3339734030" sldId="698"/>
            <ac:spMk id="8" creationId="{CD34DC2A-8E49-5883-68AC-CE537D9A5DEF}"/>
          </ac:spMkLst>
        </pc:spChg>
        <pc:spChg chg="del topLvl">
          <ac:chgData name="김 범수" userId="863329ffd88cf9fc" providerId="LiveId" clId="{18E76707-DEA7-4C7F-8037-1CF88CF8C4F8}" dt="2023-09-11T05:38:23.261" v="13560" actId="478"/>
          <ac:spMkLst>
            <pc:docMk/>
            <pc:sldMk cId="3339734030" sldId="698"/>
            <ac:spMk id="10" creationId="{4BB73E4E-A68D-7BA9-51C6-60F9D70D4BE5}"/>
          </ac:spMkLst>
        </pc:spChg>
        <pc:spChg chg="del">
          <ac:chgData name="김 범수" userId="863329ffd88cf9fc" providerId="LiveId" clId="{18E76707-DEA7-4C7F-8037-1CF88CF8C4F8}" dt="2023-09-11T05:37:27.209" v="13370" actId="478"/>
          <ac:spMkLst>
            <pc:docMk/>
            <pc:sldMk cId="3339734030" sldId="698"/>
            <ac:spMk id="12" creationId="{B3B0DC62-0592-2BC2-C717-25528CC3F3A5}"/>
          </ac:spMkLst>
        </pc:spChg>
        <pc:spChg chg="add del mod">
          <ac:chgData name="김 범수" userId="863329ffd88cf9fc" providerId="LiveId" clId="{18E76707-DEA7-4C7F-8037-1CF88CF8C4F8}" dt="2023-09-11T05:38:23.706" v="13561" actId="478"/>
          <ac:spMkLst>
            <pc:docMk/>
            <pc:sldMk cId="3339734030" sldId="698"/>
            <ac:spMk id="13" creationId="{EE091FF5-6B7F-562A-8009-BD2C2220F2F5}"/>
          </ac:spMkLst>
        </pc:spChg>
        <pc:spChg chg="add mod">
          <ac:chgData name="김 범수" userId="863329ffd88cf9fc" providerId="LiveId" clId="{18E76707-DEA7-4C7F-8037-1CF88CF8C4F8}" dt="2023-09-11T05:38:54.198" v="13574" actId="164"/>
          <ac:spMkLst>
            <pc:docMk/>
            <pc:sldMk cId="3339734030" sldId="698"/>
            <ac:spMk id="16" creationId="{117ABE73-314C-EF84-78D1-3442920908C7}"/>
          </ac:spMkLst>
        </pc:spChg>
        <pc:spChg chg="add mod">
          <ac:chgData name="김 범수" userId="863329ffd88cf9fc" providerId="LiveId" clId="{18E76707-DEA7-4C7F-8037-1CF88CF8C4F8}" dt="2023-09-11T05:39:04.384" v="13605" actId="1076"/>
          <ac:spMkLst>
            <pc:docMk/>
            <pc:sldMk cId="3339734030" sldId="698"/>
            <ac:spMk id="18" creationId="{277670D8-089C-AFA1-9009-C1DF97E33533}"/>
          </ac:spMkLst>
        </pc:spChg>
        <pc:grpChg chg="add del mod">
          <ac:chgData name="김 범수" userId="863329ffd88cf9fc" providerId="LiveId" clId="{18E76707-DEA7-4C7F-8037-1CF88CF8C4F8}" dt="2023-09-11T05:38:40.650" v="13566" actId="478"/>
          <ac:grpSpMkLst>
            <pc:docMk/>
            <pc:sldMk cId="3339734030" sldId="698"/>
            <ac:grpSpMk id="3" creationId="{C475BB01-1506-478B-9BF1-36119C686596}"/>
          </ac:grpSpMkLst>
        </pc:grpChg>
        <pc:grpChg chg="del">
          <ac:chgData name="김 범수" userId="863329ffd88cf9fc" providerId="LiveId" clId="{18E76707-DEA7-4C7F-8037-1CF88CF8C4F8}" dt="2023-09-11T05:37:24.934" v="13368" actId="478"/>
          <ac:grpSpMkLst>
            <pc:docMk/>
            <pc:sldMk cId="3339734030" sldId="698"/>
            <ac:grpSpMk id="7" creationId="{E4B388EA-6AD0-CA31-485C-009E4180D93E}"/>
          </ac:grpSpMkLst>
        </pc:grpChg>
        <pc:grpChg chg="del">
          <ac:chgData name="김 범수" userId="863329ffd88cf9fc" providerId="LiveId" clId="{18E76707-DEA7-4C7F-8037-1CF88CF8C4F8}" dt="2023-09-11T05:37:26.131" v="13369" actId="478"/>
          <ac:grpSpMkLst>
            <pc:docMk/>
            <pc:sldMk cId="3339734030" sldId="698"/>
            <ac:grpSpMk id="11" creationId="{35B747C7-185D-D052-3A6B-569E244E7915}"/>
          </ac:grpSpMkLst>
        </pc:grpChg>
        <pc:grpChg chg="add mod">
          <ac:chgData name="김 범수" userId="863329ffd88cf9fc" providerId="LiveId" clId="{18E76707-DEA7-4C7F-8037-1CF88CF8C4F8}" dt="2023-09-11T05:38:55.922" v="13575" actId="1076"/>
          <ac:grpSpMkLst>
            <pc:docMk/>
            <pc:sldMk cId="3339734030" sldId="698"/>
            <ac:grpSpMk id="17" creationId="{7B00836D-4505-8EEB-59B3-BBE4F0642403}"/>
          </ac:grpSpMkLst>
        </pc:grpChg>
        <pc:picChg chg="mod">
          <ac:chgData name="김 범수" userId="863329ffd88cf9fc" providerId="LiveId" clId="{18E76707-DEA7-4C7F-8037-1CF88CF8C4F8}" dt="2023-09-11T05:38:21.980" v="13559"/>
          <ac:picMkLst>
            <pc:docMk/>
            <pc:sldMk cId="3339734030" sldId="698"/>
            <ac:picMk id="5" creationId="{5EC0A16B-B75A-1FA5-00EE-2E7170FB6316}"/>
          </ac:picMkLst>
        </pc:picChg>
        <pc:picChg chg="del topLvl">
          <ac:chgData name="김 범수" userId="863329ffd88cf9fc" providerId="LiveId" clId="{18E76707-DEA7-4C7F-8037-1CF88CF8C4F8}" dt="2023-09-11T05:37:26.131" v="13369" actId="478"/>
          <ac:picMkLst>
            <pc:docMk/>
            <pc:sldMk cId="3339734030" sldId="698"/>
            <ac:picMk id="9" creationId="{D41F0510-F8AE-CB22-ADB1-56AA10F12664}"/>
          </ac:picMkLst>
        </pc:picChg>
        <pc:picChg chg="add mod">
          <ac:chgData name="김 범수" userId="863329ffd88cf9fc" providerId="LiveId" clId="{18E76707-DEA7-4C7F-8037-1CF88CF8C4F8}" dt="2023-09-11T05:38:54.198" v="13574" actId="164"/>
          <ac:picMkLst>
            <pc:docMk/>
            <pc:sldMk cId="3339734030" sldId="698"/>
            <ac:picMk id="15" creationId="{F208D8D1-1243-4090-6943-8E574AB11B37}"/>
          </ac:picMkLst>
        </pc:picChg>
        <pc:picChg chg="add del">
          <ac:chgData name="김 범수" userId="863329ffd88cf9fc" providerId="LiveId" clId="{18E76707-DEA7-4C7F-8037-1CF88CF8C4F8}" dt="2023-09-11T05:39:19.391" v="13608" actId="478"/>
          <ac:picMkLst>
            <pc:docMk/>
            <pc:sldMk cId="3339734030" sldId="698"/>
            <ac:picMk id="20" creationId="{968B9431-52C6-629A-623A-8F375E294825}"/>
          </ac:picMkLst>
        </pc:picChg>
      </pc:sldChg>
      <pc:sldChg chg="modSp add del mod ord">
        <pc:chgData name="김 범수" userId="863329ffd88cf9fc" providerId="LiveId" clId="{18E76707-DEA7-4C7F-8037-1CF88CF8C4F8}" dt="2023-09-11T05:56:02.022" v="17253" actId="47"/>
        <pc:sldMkLst>
          <pc:docMk/>
          <pc:sldMk cId="1069148024" sldId="699"/>
        </pc:sldMkLst>
        <pc:spChg chg="mod">
          <ac:chgData name="김 범수" userId="863329ffd88cf9fc" providerId="LiveId" clId="{18E76707-DEA7-4C7F-8037-1CF88CF8C4F8}" dt="2023-09-11T05:55:59.119" v="17252" actId="6549"/>
          <ac:spMkLst>
            <pc:docMk/>
            <pc:sldMk cId="1069148024" sldId="699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2:36.911" v="13168" actId="20577"/>
        <pc:sldMkLst>
          <pc:docMk/>
          <pc:sldMk cId="3973314156" sldId="700"/>
        </pc:sldMkLst>
        <pc:spChg chg="mod">
          <ac:chgData name="김 범수" userId="863329ffd88cf9fc" providerId="LiveId" clId="{18E76707-DEA7-4C7F-8037-1CF88CF8C4F8}" dt="2023-09-11T05:32:36.911" v="13168" actId="20577"/>
          <ac:spMkLst>
            <pc:docMk/>
            <pc:sldMk cId="3973314156" sldId="700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7:02.144" v="13313" actId="20577"/>
        <pc:sldMkLst>
          <pc:docMk/>
          <pc:sldMk cId="455485939" sldId="701"/>
        </pc:sldMkLst>
        <pc:spChg chg="mod">
          <ac:chgData name="김 범수" userId="863329ffd88cf9fc" providerId="LiveId" clId="{18E76707-DEA7-4C7F-8037-1CF88CF8C4F8}" dt="2023-09-11T05:37:02.144" v="13313" actId="20577"/>
          <ac:spMkLst>
            <pc:docMk/>
            <pc:sldMk cId="455485939" sldId="701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37:21.112" v="13367" actId="20577"/>
        <pc:sldMkLst>
          <pc:docMk/>
          <pc:sldMk cId="1261613746" sldId="702"/>
        </pc:sldMkLst>
        <pc:spChg chg="mod">
          <ac:chgData name="김 범수" userId="863329ffd88cf9fc" providerId="LiveId" clId="{18E76707-DEA7-4C7F-8037-1CF88CF8C4F8}" dt="2023-09-11T05:37:21.112" v="13367" actId="20577"/>
          <ac:spMkLst>
            <pc:docMk/>
            <pc:sldMk cId="1261613746" sldId="70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47:54.383" v="15774" actId="164"/>
        <pc:sldMkLst>
          <pc:docMk/>
          <pc:sldMk cId="2403065756" sldId="703"/>
        </pc:sldMkLst>
        <pc:spChg chg="mod">
          <ac:chgData name="김 범수" userId="863329ffd88cf9fc" providerId="LiveId" clId="{18E76707-DEA7-4C7F-8037-1CF88CF8C4F8}" dt="2023-09-11T05:47:30.597" v="15719" actId="20577"/>
          <ac:spMkLst>
            <pc:docMk/>
            <pc:sldMk cId="2403065756" sldId="703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47:54.383" v="15774" actId="164"/>
          <ac:spMkLst>
            <pc:docMk/>
            <pc:sldMk cId="2403065756" sldId="703"/>
            <ac:spMk id="5" creationId="{40EDAFD9-F0E8-1A21-6661-AA0D1A2AB878}"/>
          </ac:spMkLst>
        </pc:spChg>
        <pc:spChg chg="del">
          <ac:chgData name="김 범수" userId="863329ffd88cf9fc" providerId="LiveId" clId="{18E76707-DEA7-4C7F-8037-1CF88CF8C4F8}" dt="2023-09-11T05:41:29.585" v="14120" actId="478"/>
          <ac:spMkLst>
            <pc:docMk/>
            <pc:sldMk cId="2403065756" sldId="703"/>
            <ac:spMk id="18" creationId="{277670D8-089C-AFA1-9009-C1DF97E33533}"/>
          </ac:spMkLst>
        </pc:spChg>
        <pc:grpChg chg="add mod">
          <ac:chgData name="김 범수" userId="863329ffd88cf9fc" providerId="LiveId" clId="{18E76707-DEA7-4C7F-8037-1CF88CF8C4F8}" dt="2023-09-11T05:47:54.383" v="15774" actId="164"/>
          <ac:grpSpMkLst>
            <pc:docMk/>
            <pc:sldMk cId="2403065756" sldId="703"/>
            <ac:grpSpMk id="8" creationId="{C9A3B5A2-1BE8-581C-825B-347BDEAB8082}"/>
          </ac:grpSpMkLst>
        </pc:grpChg>
        <pc:grpChg chg="del">
          <ac:chgData name="김 범수" userId="863329ffd88cf9fc" providerId="LiveId" clId="{18E76707-DEA7-4C7F-8037-1CF88CF8C4F8}" dt="2023-09-11T05:39:21.777" v="13609" actId="478"/>
          <ac:grpSpMkLst>
            <pc:docMk/>
            <pc:sldMk cId="2403065756" sldId="703"/>
            <ac:grpSpMk id="17" creationId="{7B00836D-4505-8EEB-59B3-BBE4F0642403}"/>
          </ac:grpSpMkLst>
        </pc:grpChg>
        <pc:picChg chg="add mod">
          <ac:chgData name="김 범수" userId="863329ffd88cf9fc" providerId="LiveId" clId="{18E76707-DEA7-4C7F-8037-1CF88CF8C4F8}" dt="2023-09-11T05:47:54.383" v="15774" actId="164"/>
          <ac:picMkLst>
            <pc:docMk/>
            <pc:sldMk cId="2403065756" sldId="703"/>
            <ac:picMk id="4" creationId="{CE80E358-CBB3-5608-A80D-763B4425106D}"/>
          </ac:picMkLst>
        </pc:picChg>
        <pc:picChg chg="add del">
          <ac:chgData name="김 범수" userId="863329ffd88cf9fc" providerId="LiveId" clId="{18E76707-DEA7-4C7F-8037-1CF88CF8C4F8}" dt="2023-09-11T05:47:52.172" v="15772" actId="478"/>
          <ac:picMkLst>
            <pc:docMk/>
            <pc:sldMk cId="2403065756" sldId="703"/>
            <ac:picMk id="7" creationId="{AC4AC377-4189-AAD4-07F2-A3C87F189AF1}"/>
          </ac:picMkLst>
        </pc:picChg>
        <pc:picChg chg="mod">
          <ac:chgData name="김 범수" userId="863329ffd88cf9fc" providerId="LiveId" clId="{18E76707-DEA7-4C7F-8037-1CF88CF8C4F8}" dt="2023-09-11T05:41:34.569" v="14123" actId="1076"/>
          <ac:picMkLst>
            <pc:docMk/>
            <pc:sldMk cId="2403065756" sldId="703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1:59.035" v="14312" actId="20577"/>
        <pc:sldMkLst>
          <pc:docMk/>
          <pc:sldMk cId="3728371405" sldId="704"/>
        </pc:sldMkLst>
        <pc:spChg chg="mod">
          <ac:chgData name="김 범수" userId="863329ffd88cf9fc" providerId="LiveId" clId="{18E76707-DEA7-4C7F-8037-1CF88CF8C4F8}" dt="2023-09-11T05:41:59.035" v="14312" actId="20577"/>
          <ac:spMkLst>
            <pc:docMk/>
            <pc:sldMk cId="3728371405" sldId="704"/>
            <ac:spMk id="2" creationId="{F3A47224-EBC0-D62B-8184-B05C9ED28EA6}"/>
          </ac:spMkLst>
        </pc:spChg>
        <pc:picChg chg="mod">
          <ac:chgData name="김 범수" userId="863329ffd88cf9fc" providerId="LiveId" clId="{18E76707-DEA7-4C7F-8037-1CF88CF8C4F8}" dt="2023-09-11T05:41:50.244" v="14238" actId="1076"/>
          <ac:picMkLst>
            <pc:docMk/>
            <pc:sldMk cId="3728371405" sldId="704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3:10.340" v="14347" actId="20577"/>
        <pc:sldMkLst>
          <pc:docMk/>
          <pc:sldMk cId="512366319" sldId="705"/>
        </pc:sldMkLst>
        <pc:spChg chg="mod">
          <ac:chgData name="김 범수" userId="863329ffd88cf9fc" providerId="LiveId" clId="{18E76707-DEA7-4C7F-8037-1CF88CF8C4F8}" dt="2023-09-11T05:43:10.340" v="14347" actId="20577"/>
          <ac:spMkLst>
            <pc:docMk/>
            <pc:sldMk cId="512366319" sldId="705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5:44:17.058" v="14633" actId="20577"/>
        <pc:sldMkLst>
          <pc:docMk/>
          <pc:sldMk cId="3949292211" sldId="706"/>
        </pc:sldMkLst>
        <pc:spChg chg="mod">
          <ac:chgData name="김 범수" userId="863329ffd88cf9fc" providerId="LiveId" clId="{18E76707-DEA7-4C7F-8037-1CF88CF8C4F8}" dt="2023-09-11T05:44:17.058" v="14633" actId="20577"/>
          <ac:spMkLst>
            <pc:docMk/>
            <pc:sldMk cId="3949292211" sldId="706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5:43:32.099" v="14358" actId="164"/>
          <ac:spMkLst>
            <pc:docMk/>
            <pc:sldMk cId="3949292211" sldId="706"/>
            <ac:spMk id="5" creationId="{BD896D2D-2A8C-6BE9-15D6-D040C9918D59}"/>
          </ac:spMkLst>
        </pc:spChg>
        <pc:grpChg chg="add mod">
          <ac:chgData name="김 범수" userId="863329ffd88cf9fc" providerId="LiveId" clId="{18E76707-DEA7-4C7F-8037-1CF88CF8C4F8}" dt="2023-09-11T05:43:32.099" v="14358" actId="164"/>
          <ac:grpSpMkLst>
            <pc:docMk/>
            <pc:sldMk cId="3949292211" sldId="706"/>
            <ac:grpSpMk id="6" creationId="{3B59D550-6859-3F44-3013-4DA76B50E1B9}"/>
          </ac:grpSpMkLst>
        </pc:grpChg>
        <pc:picChg chg="add mod">
          <ac:chgData name="김 범수" userId="863329ffd88cf9fc" providerId="LiveId" clId="{18E76707-DEA7-4C7F-8037-1CF88CF8C4F8}" dt="2023-09-11T05:43:32.099" v="14358" actId="164"/>
          <ac:picMkLst>
            <pc:docMk/>
            <pc:sldMk cId="3949292211" sldId="706"/>
            <ac:picMk id="4" creationId="{6D87B8B6-B4B6-09A7-E95A-1AA416C86D17}"/>
          </ac:picMkLst>
        </pc:picChg>
        <pc:picChg chg="del">
          <ac:chgData name="김 범수" userId="863329ffd88cf9fc" providerId="LiveId" clId="{18E76707-DEA7-4C7F-8037-1CF88CF8C4F8}" dt="2023-09-11T05:43:13.217" v="14349" actId="478"/>
          <ac:picMkLst>
            <pc:docMk/>
            <pc:sldMk cId="3949292211" sldId="706"/>
            <ac:picMk id="20" creationId="{968B9431-52C6-629A-623A-8F375E294825}"/>
          </ac:picMkLst>
        </pc:picChg>
      </pc:sldChg>
      <pc:sldChg chg="modSp add mod">
        <pc:chgData name="김 범수" userId="863329ffd88cf9fc" providerId="LiveId" clId="{18E76707-DEA7-4C7F-8037-1CF88CF8C4F8}" dt="2023-09-11T05:45:01.890" v="14949" actId="20577"/>
        <pc:sldMkLst>
          <pc:docMk/>
          <pc:sldMk cId="2256757358" sldId="707"/>
        </pc:sldMkLst>
        <pc:spChg chg="mod">
          <ac:chgData name="김 범수" userId="863329ffd88cf9fc" providerId="LiveId" clId="{18E76707-DEA7-4C7F-8037-1CF88CF8C4F8}" dt="2023-09-11T05:45:01.890" v="14949" actId="20577"/>
          <ac:spMkLst>
            <pc:docMk/>
            <pc:sldMk cId="2256757358" sldId="707"/>
            <ac:spMk id="2" creationId="{F3A47224-EBC0-D62B-8184-B05C9ED28EA6}"/>
          </ac:spMkLst>
        </pc:spChg>
      </pc:sldChg>
      <pc:sldChg chg="modSp add del mod">
        <pc:chgData name="김 범수" userId="863329ffd88cf9fc" providerId="LiveId" clId="{18E76707-DEA7-4C7F-8037-1CF88CF8C4F8}" dt="2023-09-11T05:45:24.321" v="15065" actId="2696"/>
        <pc:sldMkLst>
          <pc:docMk/>
          <pc:sldMk cId="1649316381" sldId="708"/>
        </pc:sldMkLst>
        <pc:spChg chg="mod">
          <ac:chgData name="김 범수" userId="863329ffd88cf9fc" providerId="LiveId" clId="{18E76707-DEA7-4C7F-8037-1CF88CF8C4F8}" dt="2023-09-11T05:45:23.177" v="15064" actId="20577"/>
          <ac:spMkLst>
            <pc:docMk/>
            <pc:sldMk cId="1649316381" sldId="708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5:11.584" v="14952" actId="14100"/>
          <ac:spMkLst>
            <pc:docMk/>
            <pc:sldMk cId="1649316381" sldId="708"/>
            <ac:spMk id="5" creationId="{BD896D2D-2A8C-6BE9-15D6-D040C9918D59}"/>
          </ac:spMkLst>
        </pc:spChg>
      </pc:sldChg>
      <pc:sldChg chg="add">
        <pc:chgData name="김 범수" userId="863329ffd88cf9fc" providerId="LiveId" clId="{18E76707-DEA7-4C7F-8037-1CF88CF8C4F8}" dt="2023-09-11T05:45:24.467" v="15066"/>
        <pc:sldMkLst>
          <pc:docMk/>
          <pc:sldMk cId="2149193600" sldId="708"/>
        </pc:sldMkLst>
      </pc:sldChg>
      <pc:sldChg chg="modSp add mod">
        <pc:chgData name="김 범수" userId="863329ffd88cf9fc" providerId="LiveId" clId="{18E76707-DEA7-4C7F-8037-1CF88CF8C4F8}" dt="2023-09-11T05:45:50.002" v="15199" actId="20577"/>
        <pc:sldMkLst>
          <pc:docMk/>
          <pc:sldMk cId="1994775689" sldId="709"/>
        </pc:sldMkLst>
        <pc:spChg chg="mod">
          <ac:chgData name="김 범수" userId="863329ffd88cf9fc" providerId="LiveId" clId="{18E76707-DEA7-4C7F-8037-1CF88CF8C4F8}" dt="2023-09-11T05:45:50.002" v="15199" actId="20577"/>
          <ac:spMkLst>
            <pc:docMk/>
            <pc:sldMk cId="1994775689" sldId="709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5:34.315" v="15069" actId="14100"/>
          <ac:spMkLst>
            <pc:docMk/>
            <pc:sldMk cId="1994775689" sldId="709"/>
            <ac:spMk id="5" creationId="{BD896D2D-2A8C-6BE9-15D6-D040C9918D59}"/>
          </ac:spMkLst>
        </pc:spChg>
      </pc:sldChg>
      <pc:sldChg chg="modSp add mod">
        <pc:chgData name="김 범수" userId="863329ffd88cf9fc" providerId="LiveId" clId="{18E76707-DEA7-4C7F-8037-1CF88CF8C4F8}" dt="2023-09-11T05:46:20.940" v="15352" actId="20577"/>
        <pc:sldMkLst>
          <pc:docMk/>
          <pc:sldMk cId="2014336780" sldId="710"/>
        </pc:sldMkLst>
        <pc:spChg chg="mod">
          <ac:chgData name="김 범수" userId="863329ffd88cf9fc" providerId="LiveId" clId="{18E76707-DEA7-4C7F-8037-1CF88CF8C4F8}" dt="2023-09-11T05:46:20.940" v="15352" actId="20577"/>
          <ac:spMkLst>
            <pc:docMk/>
            <pc:sldMk cId="2014336780" sldId="710"/>
            <ac:spMk id="2" creationId="{F3A47224-EBC0-D62B-8184-B05C9ED28EA6}"/>
          </ac:spMkLst>
        </pc:spChg>
        <pc:spChg chg="mod">
          <ac:chgData name="김 범수" userId="863329ffd88cf9fc" providerId="LiveId" clId="{18E76707-DEA7-4C7F-8037-1CF88CF8C4F8}" dt="2023-09-11T05:46:09.159" v="15322" actId="14100"/>
          <ac:spMkLst>
            <pc:docMk/>
            <pc:sldMk cId="2014336780" sldId="710"/>
            <ac:spMk id="5" creationId="{BD896D2D-2A8C-6BE9-15D6-D040C9918D59}"/>
          </ac:spMkLst>
        </pc:spChg>
      </pc:sldChg>
      <pc:sldChg chg="modSp add mod">
        <pc:chgData name="김 범수" userId="863329ffd88cf9fc" providerId="LiveId" clId="{18E76707-DEA7-4C7F-8037-1CF88CF8C4F8}" dt="2023-09-11T05:47:01.795" v="15703" actId="20577"/>
        <pc:sldMkLst>
          <pc:docMk/>
          <pc:sldMk cId="282537019" sldId="711"/>
        </pc:sldMkLst>
        <pc:spChg chg="mod">
          <ac:chgData name="김 범수" userId="863329ffd88cf9fc" providerId="LiveId" clId="{18E76707-DEA7-4C7F-8037-1CF88CF8C4F8}" dt="2023-09-11T05:47:01.795" v="15703" actId="20577"/>
          <ac:spMkLst>
            <pc:docMk/>
            <pc:sldMk cId="282537019" sldId="711"/>
            <ac:spMk id="2" creationId="{F3A47224-EBC0-D62B-8184-B05C9ED28EA6}"/>
          </ac:spMkLst>
        </pc:spChg>
      </pc:sldChg>
      <pc:sldChg chg="addSp delSp modSp add mod">
        <pc:chgData name="김 범수" userId="863329ffd88cf9fc" providerId="LiveId" clId="{18E76707-DEA7-4C7F-8037-1CF88CF8C4F8}" dt="2023-09-11T05:48:55.446" v="16043" actId="20577"/>
        <pc:sldMkLst>
          <pc:docMk/>
          <pc:sldMk cId="278803768" sldId="712"/>
        </pc:sldMkLst>
        <pc:spChg chg="mod">
          <ac:chgData name="김 범수" userId="863329ffd88cf9fc" providerId="LiveId" clId="{18E76707-DEA7-4C7F-8037-1CF88CF8C4F8}" dt="2023-09-11T05:48:55.446" v="16043" actId="20577"/>
          <ac:spMkLst>
            <pc:docMk/>
            <pc:sldMk cId="278803768" sldId="712"/>
            <ac:spMk id="2" creationId="{F3A47224-EBC0-D62B-8184-B05C9ED28EA6}"/>
          </ac:spMkLst>
        </pc:spChg>
        <pc:grpChg chg="del">
          <ac:chgData name="김 범수" userId="863329ffd88cf9fc" providerId="LiveId" clId="{18E76707-DEA7-4C7F-8037-1CF88CF8C4F8}" dt="2023-09-11T05:47:59.484" v="15776" actId="478"/>
          <ac:grpSpMkLst>
            <pc:docMk/>
            <pc:sldMk cId="278803768" sldId="712"/>
            <ac:grpSpMk id="6" creationId="{3B59D550-6859-3F44-3013-4DA76B50E1B9}"/>
          </ac:grpSpMkLst>
        </pc:grpChg>
        <pc:picChg chg="add mod">
          <ac:chgData name="김 범수" userId="863329ffd88cf9fc" providerId="LiveId" clId="{18E76707-DEA7-4C7F-8037-1CF88CF8C4F8}" dt="2023-09-11T05:48:07.244" v="15778" actId="1076"/>
          <ac:picMkLst>
            <pc:docMk/>
            <pc:sldMk cId="278803768" sldId="712"/>
            <ac:picMk id="3" creationId="{A8860FE1-4723-B99B-99D4-7645920D5775}"/>
          </ac:picMkLst>
        </pc:picChg>
      </pc:sldChg>
      <pc:sldChg chg="modSp add mod">
        <pc:chgData name="김 범수" userId="863329ffd88cf9fc" providerId="LiveId" clId="{18E76707-DEA7-4C7F-8037-1CF88CF8C4F8}" dt="2023-09-11T05:48:25.765" v="15904" actId="20577"/>
        <pc:sldMkLst>
          <pc:docMk/>
          <pc:sldMk cId="2078308982" sldId="713"/>
        </pc:sldMkLst>
        <pc:spChg chg="mod">
          <ac:chgData name="김 범수" userId="863329ffd88cf9fc" providerId="LiveId" clId="{18E76707-DEA7-4C7F-8037-1CF88CF8C4F8}" dt="2023-09-11T05:48:25.765" v="15904" actId="20577"/>
          <ac:spMkLst>
            <pc:docMk/>
            <pc:sldMk cId="2078308982" sldId="713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5:49:49.758" v="16063" actId="20577"/>
        <pc:sldMkLst>
          <pc:docMk/>
          <pc:sldMk cId="1405181466" sldId="714"/>
        </pc:sldMkLst>
        <pc:spChg chg="mod">
          <ac:chgData name="김 범수" userId="863329ffd88cf9fc" providerId="LiveId" clId="{18E76707-DEA7-4C7F-8037-1CF88CF8C4F8}" dt="2023-09-11T05:49:49.758" v="16063" actId="20577"/>
          <ac:spMkLst>
            <pc:docMk/>
            <pc:sldMk cId="1405181466" sldId="714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5:50:47.092" v="16403" actId="20577"/>
        <pc:sldMkLst>
          <pc:docMk/>
          <pc:sldMk cId="1776657256" sldId="715"/>
        </pc:sldMkLst>
        <pc:spChg chg="mod">
          <ac:chgData name="김 범수" userId="863329ffd88cf9fc" providerId="LiveId" clId="{18E76707-DEA7-4C7F-8037-1CF88CF8C4F8}" dt="2023-09-11T05:50:47.092" v="16403" actId="20577"/>
          <ac:spMkLst>
            <pc:docMk/>
            <pc:sldMk cId="1776657256" sldId="715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5:49:52.975" v="16065" actId="478"/>
          <ac:picMkLst>
            <pc:docMk/>
            <pc:sldMk cId="1776657256" sldId="715"/>
            <ac:picMk id="3" creationId="{A8860FE1-4723-B99B-99D4-7645920D5775}"/>
          </ac:picMkLst>
        </pc:picChg>
      </pc:sldChg>
      <pc:sldChg chg="modSp add mod">
        <pc:chgData name="김 범수" userId="863329ffd88cf9fc" providerId="LiveId" clId="{18E76707-DEA7-4C7F-8037-1CF88CF8C4F8}" dt="2023-09-11T05:51:45.894" v="16431" actId="20577"/>
        <pc:sldMkLst>
          <pc:docMk/>
          <pc:sldMk cId="3346710963" sldId="716"/>
        </pc:sldMkLst>
        <pc:spChg chg="mod">
          <ac:chgData name="김 범수" userId="863329ffd88cf9fc" providerId="LiveId" clId="{18E76707-DEA7-4C7F-8037-1CF88CF8C4F8}" dt="2023-09-11T05:51:45.894" v="16431" actId="20577"/>
          <ac:spMkLst>
            <pc:docMk/>
            <pc:sldMk cId="3346710963" sldId="716"/>
            <ac:spMk id="6" creationId="{8052232D-6EE7-1554-575E-69155D0D4015}"/>
          </ac:spMkLst>
        </pc:spChg>
      </pc:sldChg>
      <pc:sldChg chg="modSp add mod">
        <pc:chgData name="김 범수" userId="863329ffd88cf9fc" providerId="LiveId" clId="{18E76707-DEA7-4C7F-8037-1CF88CF8C4F8}" dt="2023-09-11T05:52:34.167" v="16731" actId="113"/>
        <pc:sldMkLst>
          <pc:docMk/>
          <pc:sldMk cId="736030113" sldId="717"/>
        </pc:sldMkLst>
        <pc:spChg chg="mod">
          <ac:chgData name="김 범수" userId="863329ffd88cf9fc" providerId="LiveId" clId="{18E76707-DEA7-4C7F-8037-1CF88CF8C4F8}" dt="2023-09-11T05:52:34.167" v="16731" actId="113"/>
          <ac:spMkLst>
            <pc:docMk/>
            <pc:sldMk cId="736030113" sldId="717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56:09.221" v="17254" actId="6549"/>
        <pc:sldMkLst>
          <pc:docMk/>
          <pc:sldMk cId="3316972845" sldId="718"/>
        </pc:sldMkLst>
        <pc:spChg chg="mod">
          <ac:chgData name="김 범수" userId="863329ffd88cf9fc" providerId="LiveId" clId="{18E76707-DEA7-4C7F-8037-1CF88CF8C4F8}" dt="2023-09-11T05:56:09.221" v="17254" actId="6549"/>
          <ac:spMkLst>
            <pc:docMk/>
            <pc:sldMk cId="3316972845" sldId="718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5:56:28.475" v="17370" actId="1076"/>
        <pc:sldMkLst>
          <pc:docMk/>
          <pc:sldMk cId="3535467685" sldId="719"/>
        </pc:sldMkLst>
        <pc:spChg chg="mod">
          <ac:chgData name="김 범수" userId="863329ffd88cf9fc" providerId="LiveId" clId="{18E76707-DEA7-4C7F-8037-1CF88CF8C4F8}" dt="2023-09-11T05:56:28.475" v="17370" actId="1076"/>
          <ac:spMkLst>
            <pc:docMk/>
            <pc:sldMk cId="3535467685" sldId="719"/>
            <ac:spMk id="2" creationId="{F3A47224-EBC0-D62B-8184-B05C9ED28EA6}"/>
          </ac:spMkLst>
        </pc:spChg>
      </pc:sldChg>
      <pc:sldChg chg="modSp add mod">
        <pc:chgData name="김 범수" userId="863329ffd88cf9fc" providerId="LiveId" clId="{18E76707-DEA7-4C7F-8037-1CF88CF8C4F8}" dt="2023-09-11T06:25:23.269" v="17375" actId="20577"/>
        <pc:sldMkLst>
          <pc:docMk/>
          <pc:sldMk cId="2530407922" sldId="720"/>
        </pc:sldMkLst>
        <pc:spChg chg="mod">
          <ac:chgData name="김 범수" userId="863329ffd88cf9fc" providerId="LiveId" clId="{18E76707-DEA7-4C7F-8037-1CF88CF8C4F8}" dt="2023-09-11T06:25:23.269" v="17375" actId="20577"/>
          <ac:spMkLst>
            <pc:docMk/>
            <pc:sldMk cId="2530407922" sldId="720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6:28:56.822" v="17693" actId="20577"/>
        <pc:sldMkLst>
          <pc:docMk/>
          <pc:sldMk cId="2079140913" sldId="721"/>
        </pc:sldMkLst>
        <pc:spChg chg="mod">
          <ac:chgData name="김 범수" userId="863329ffd88cf9fc" providerId="LiveId" clId="{18E76707-DEA7-4C7F-8037-1CF88CF8C4F8}" dt="2023-09-11T06:28:56.822" v="17693" actId="20577"/>
          <ac:spMkLst>
            <pc:docMk/>
            <pc:sldMk cId="2079140913" sldId="721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25:47.800" v="17476" actId="208"/>
          <ac:picMkLst>
            <pc:docMk/>
            <pc:sldMk cId="2079140913" sldId="721"/>
            <ac:picMk id="4" creationId="{F86ACE64-4485-05FB-3F5A-B3E0FEBE5944}"/>
          </ac:picMkLst>
        </pc:picChg>
      </pc:sldChg>
      <pc:sldChg chg="addSp delSp modSp add mod ord">
        <pc:chgData name="김 범수" userId="863329ffd88cf9fc" providerId="LiveId" clId="{18E76707-DEA7-4C7F-8037-1CF88CF8C4F8}" dt="2023-09-11T06:32:28.908" v="18335" actId="6549"/>
        <pc:sldMkLst>
          <pc:docMk/>
          <pc:sldMk cId="340094447" sldId="722"/>
        </pc:sldMkLst>
        <pc:spChg chg="mod">
          <ac:chgData name="김 범수" userId="863329ffd88cf9fc" providerId="LiveId" clId="{18E76707-DEA7-4C7F-8037-1CF88CF8C4F8}" dt="2023-09-11T06:32:28.908" v="18335" actId="6549"/>
          <ac:spMkLst>
            <pc:docMk/>
            <pc:sldMk cId="340094447" sldId="722"/>
            <ac:spMk id="2" creationId="{F3A47224-EBC0-D62B-8184-B05C9ED28EA6}"/>
          </ac:spMkLst>
        </pc:spChg>
        <pc:spChg chg="add mod">
          <ac:chgData name="김 범수" userId="863329ffd88cf9fc" providerId="LiveId" clId="{18E76707-DEA7-4C7F-8037-1CF88CF8C4F8}" dt="2023-09-11T06:29:20.517" v="17746" actId="164"/>
          <ac:spMkLst>
            <pc:docMk/>
            <pc:sldMk cId="340094447" sldId="722"/>
            <ac:spMk id="6" creationId="{B11DE44F-FEFA-A144-7EA6-095C73F4CB28}"/>
          </ac:spMkLst>
        </pc:spChg>
        <pc:grpChg chg="add mod">
          <ac:chgData name="김 범수" userId="863329ffd88cf9fc" providerId="LiveId" clId="{18E76707-DEA7-4C7F-8037-1CF88CF8C4F8}" dt="2023-09-11T06:29:20.517" v="17746" actId="164"/>
          <ac:grpSpMkLst>
            <pc:docMk/>
            <pc:sldMk cId="340094447" sldId="722"/>
            <ac:grpSpMk id="7" creationId="{7B1E3AE7-CCD5-AFA1-5CAE-5B374FE3BBF2}"/>
          </ac:grpSpMkLst>
        </pc:grpChg>
        <pc:picChg chg="del">
          <ac:chgData name="김 범수" userId="863329ffd88cf9fc" providerId="LiveId" clId="{18E76707-DEA7-4C7F-8037-1CF88CF8C4F8}" dt="2023-09-11T06:29:04.636" v="17740" actId="478"/>
          <ac:picMkLst>
            <pc:docMk/>
            <pc:sldMk cId="340094447" sldId="722"/>
            <ac:picMk id="4" creationId="{F86ACE64-4485-05FB-3F5A-B3E0FEBE5944}"/>
          </ac:picMkLst>
        </pc:picChg>
        <pc:picChg chg="add mod">
          <ac:chgData name="김 범수" userId="863329ffd88cf9fc" providerId="LiveId" clId="{18E76707-DEA7-4C7F-8037-1CF88CF8C4F8}" dt="2023-09-11T06:29:20.517" v="17746" actId="164"/>
          <ac:picMkLst>
            <pc:docMk/>
            <pc:sldMk cId="340094447" sldId="722"/>
            <ac:picMk id="5" creationId="{CF768B16-C909-B9D3-2125-AEA2BCFF5F78}"/>
          </ac:picMkLst>
        </pc:picChg>
        <pc:picChg chg="add del mod">
          <ac:chgData name="김 범수" userId="863329ffd88cf9fc" providerId="LiveId" clId="{18E76707-DEA7-4C7F-8037-1CF88CF8C4F8}" dt="2023-09-11T06:32:21.213" v="18323" actId="478"/>
          <ac:picMkLst>
            <pc:docMk/>
            <pc:sldMk cId="340094447" sldId="722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0:10.877" v="17928" actId="20577"/>
        <pc:sldMkLst>
          <pc:docMk/>
          <pc:sldMk cId="3744015863" sldId="723"/>
        </pc:sldMkLst>
        <pc:spChg chg="mod">
          <ac:chgData name="김 범수" userId="863329ffd88cf9fc" providerId="LiveId" clId="{18E76707-DEA7-4C7F-8037-1CF88CF8C4F8}" dt="2023-09-11T06:30:10.877" v="17928" actId="20577"/>
          <ac:spMkLst>
            <pc:docMk/>
            <pc:sldMk cId="3744015863" sldId="723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6:30:31.957" v="18051" actId="20577"/>
        <pc:sldMkLst>
          <pc:docMk/>
          <pc:sldMk cId="2404984642" sldId="724"/>
        </pc:sldMkLst>
        <pc:spChg chg="mod">
          <ac:chgData name="김 범수" userId="863329ffd88cf9fc" providerId="LiveId" clId="{18E76707-DEA7-4C7F-8037-1CF88CF8C4F8}" dt="2023-09-11T06:30:31.957" v="18051" actId="20577"/>
          <ac:spMkLst>
            <pc:docMk/>
            <pc:sldMk cId="2404984642" sldId="724"/>
            <ac:spMk id="2" creationId="{F3A47224-EBC0-D62B-8184-B05C9ED28EA6}"/>
          </ac:spMkLst>
        </pc:spChg>
        <pc:grpChg chg="del">
          <ac:chgData name="김 범수" userId="863329ffd88cf9fc" providerId="LiveId" clId="{18E76707-DEA7-4C7F-8037-1CF88CF8C4F8}" dt="2023-09-11T06:30:15.683" v="17932" actId="478"/>
          <ac:grpSpMkLst>
            <pc:docMk/>
            <pc:sldMk cId="2404984642" sldId="724"/>
            <ac:grpSpMk id="7" creationId="{7B1E3AE7-CCD5-AFA1-5CAE-5B374FE3BBF2}"/>
          </ac:grpSpMkLst>
        </pc:grpChg>
        <pc:picChg chg="mod">
          <ac:chgData name="김 범수" userId="863329ffd88cf9fc" providerId="LiveId" clId="{18E76707-DEA7-4C7F-8037-1CF88CF8C4F8}" dt="2023-09-11T06:30:25.310" v="17995" actId="1076"/>
          <ac:picMkLst>
            <pc:docMk/>
            <pc:sldMk cId="2404984642" sldId="724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1:18.419" v="18068" actId="20577"/>
        <pc:sldMkLst>
          <pc:docMk/>
          <pc:sldMk cId="3845975755" sldId="725"/>
        </pc:sldMkLst>
        <pc:spChg chg="mod">
          <ac:chgData name="김 범수" userId="863329ffd88cf9fc" providerId="LiveId" clId="{18E76707-DEA7-4C7F-8037-1CF88CF8C4F8}" dt="2023-09-11T06:31:18.419" v="18068" actId="20577"/>
          <ac:spMkLst>
            <pc:docMk/>
            <pc:sldMk cId="3845975755" sldId="725"/>
            <ac:spMk id="6" creationId="{8052232D-6EE7-1554-575E-69155D0D4015}"/>
          </ac:spMkLst>
        </pc:spChg>
      </pc:sldChg>
      <pc:sldChg chg="delSp modSp add mod">
        <pc:chgData name="김 범수" userId="863329ffd88cf9fc" providerId="LiveId" clId="{18E76707-DEA7-4C7F-8037-1CF88CF8C4F8}" dt="2023-09-11T06:31:59.841" v="18321" actId="20577"/>
        <pc:sldMkLst>
          <pc:docMk/>
          <pc:sldMk cId="317405662" sldId="726"/>
        </pc:sldMkLst>
        <pc:spChg chg="mod">
          <ac:chgData name="김 범수" userId="863329ffd88cf9fc" providerId="LiveId" clId="{18E76707-DEA7-4C7F-8037-1CF88CF8C4F8}" dt="2023-09-11T06:31:59.841" v="18321" actId="20577"/>
          <ac:spMkLst>
            <pc:docMk/>
            <pc:sldMk cId="317405662" sldId="726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1:21.274" v="18070" actId="478"/>
          <ac:picMkLst>
            <pc:docMk/>
            <pc:sldMk cId="317405662" sldId="726"/>
            <ac:picMk id="9" creationId="{DD7311F0-2636-0ADF-10B6-F26A0F2F3E27}"/>
          </ac:picMkLst>
        </pc:picChg>
      </pc:sldChg>
      <pc:sldChg chg="modSp add mod">
        <pc:chgData name="김 범수" userId="863329ffd88cf9fc" providerId="LiveId" clId="{18E76707-DEA7-4C7F-8037-1CF88CF8C4F8}" dt="2023-09-11T06:32:45.495" v="18360" actId="20577"/>
        <pc:sldMkLst>
          <pc:docMk/>
          <pc:sldMk cId="3465228239" sldId="727"/>
        </pc:sldMkLst>
        <pc:spChg chg="mod">
          <ac:chgData name="김 범수" userId="863329ffd88cf9fc" providerId="LiveId" clId="{18E76707-DEA7-4C7F-8037-1CF88CF8C4F8}" dt="2023-09-11T06:32:45.495" v="18360" actId="20577"/>
          <ac:spMkLst>
            <pc:docMk/>
            <pc:sldMk cId="3465228239" sldId="727"/>
            <ac:spMk id="6" creationId="{8052232D-6EE7-1554-575E-69155D0D4015}"/>
          </ac:spMkLst>
        </pc:spChg>
      </pc:sldChg>
      <pc:sldChg chg="addSp modSp add mod">
        <pc:chgData name="김 범수" userId="863329ffd88cf9fc" providerId="LiveId" clId="{18E76707-DEA7-4C7F-8037-1CF88CF8C4F8}" dt="2023-09-11T06:38:24.631" v="19156" actId="1076"/>
        <pc:sldMkLst>
          <pc:docMk/>
          <pc:sldMk cId="2593196016" sldId="728"/>
        </pc:sldMkLst>
        <pc:spChg chg="mod">
          <ac:chgData name="김 범수" userId="863329ffd88cf9fc" providerId="LiveId" clId="{18E76707-DEA7-4C7F-8037-1CF88CF8C4F8}" dt="2023-09-11T06:38:22.442" v="19155" actId="20577"/>
          <ac:spMkLst>
            <pc:docMk/>
            <pc:sldMk cId="2593196016" sldId="728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38:24.631" v="19156" actId="1076"/>
          <ac:picMkLst>
            <pc:docMk/>
            <pc:sldMk cId="2593196016" sldId="728"/>
            <ac:picMk id="3" creationId="{F9CF68BF-55EC-E4A4-BA5D-0215F139D2C8}"/>
          </ac:picMkLst>
        </pc:picChg>
      </pc:sldChg>
      <pc:sldChg chg="modSp add mod">
        <pc:chgData name="김 범수" userId="863329ffd88cf9fc" providerId="LiveId" clId="{18E76707-DEA7-4C7F-8037-1CF88CF8C4F8}" dt="2023-09-11T06:38:33.353" v="19172" actId="20577"/>
        <pc:sldMkLst>
          <pc:docMk/>
          <pc:sldMk cId="694619538" sldId="729"/>
        </pc:sldMkLst>
        <pc:spChg chg="mod">
          <ac:chgData name="김 범수" userId="863329ffd88cf9fc" providerId="LiveId" clId="{18E76707-DEA7-4C7F-8037-1CF88CF8C4F8}" dt="2023-09-11T06:38:33.353" v="19172" actId="20577"/>
          <ac:spMkLst>
            <pc:docMk/>
            <pc:sldMk cId="694619538" sldId="729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6:39:28.411" v="19387" actId="478"/>
        <pc:sldMkLst>
          <pc:docMk/>
          <pc:sldMk cId="3841486421" sldId="730"/>
        </pc:sldMkLst>
        <pc:spChg chg="mod">
          <ac:chgData name="김 범수" userId="863329ffd88cf9fc" providerId="LiveId" clId="{18E76707-DEA7-4C7F-8037-1CF88CF8C4F8}" dt="2023-09-11T06:39:11.624" v="19384" actId="20577"/>
          <ac:spMkLst>
            <pc:docMk/>
            <pc:sldMk cId="3841486421" sldId="730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8:48.214" v="19285" actId="478"/>
          <ac:picMkLst>
            <pc:docMk/>
            <pc:sldMk cId="3841486421" sldId="730"/>
            <ac:picMk id="3" creationId="{F9CF68BF-55EC-E4A4-BA5D-0215F139D2C8}"/>
          </ac:picMkLst>
        </pc:picChg>
        <pc:picChg chg="add mod">
          <ac:chgData name="김 범수" userId="863329ffd88cf9fc" providerId="LiveId" clId="{18E76707-DEA7-4C7F-8037-1CF88CF8C4F8}" dt="2023-09-11T06:38:57.996" v="19290" actId="208"/>
          <ac:picMkLst>
            <pc:docMk/>
            <pc:sldMk cId="3841486421" sldId="730"/>
            <ac:picMk id="5" creationId="{8FDFDF7D-80C6-E0BE-ACD2-F1D71922BE27}"/>
          </ac:picMkLst>
        </pc:picChg>
        <pc:picChg chg="add del">
          <ac:chgData name="김 범수" userId="863329ffd88cf9fc" providerId="LiveId" clId="{18E76707-DEA7-4C7F-8037-1CF88CF8C4F8}" dt="2023-09-11T06:39:28.411" v="19387" actId="478"/>
          <ac:picMkLst>
            <pc:docMk/>
            <pc:sldMk cId="3841486421" sldId="730"/>
            <ac:picMk id="7" creationId="{E238270F-E212-78DD-C27F-2AE2DFB6C08A}"/>
          </ac:picMkLst>
        </pc:picChg>
      </pc:sldChg>
      <pc:sldChg chg="delSp modSp add mod">
        <pc:chgData name="김 범수" userId="863329ffd88cf9fc" providerId="LiveId" clId="{18E76707-DEA7-4C7F-8037-1CF88CF8C4F8}" dt="2023-09-11T06:39:47.856" v="19418" actId="1076"/>
        <pc:sldMkLst>
          <pc:docMk/>
          <pc:sldMk cId="1748994531" sldId="731"/>
        </pc:sldMkLst>
        <pc:spChg chg="mod">
          <ac:chgData name="김 범수" userId="863329ffd88cf9fc" providerId="LiveId" clId="{18E76707-DEA7-4C7F-8037-1CF88CF8C4F8}" dt="2023-09-11T06:39:46.160" v="19417" actId="20577"/>
          <ac:spMkLst>
            <pc:docMk/>
            <pc:sldMk cId="1748994531" sldId="731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39:29.600" v="19388" actId="478"/>
          <ac:picMkLst>
            <pc:docMk/>
            <pc:sldMk cId="1748994531" sldId="731"/>
            <ac:picMk id="5" creationId="{8FDFDF7D-80C6-E0BE-ACD2-F1D71922BE27}"/>
          </ac:picMkLst>
        </pc:picChg>
        <pc:picChg chg="mod">
          <ac:chgData name="김 범수" userId="863329ffd88cf9fc" providerId="LiveId" clId="{18E76707-DEA7-4C7F-8037-1CF88CF8C4F8}" dt="2023-09-11T06:39:47.856" v="19418" actId="1076"/>
          <ac:picMkLst>
            <pc:docMk/>
            <pc:sldMk cId="1748994531" sldId="731"/>
            <ac:picMk id="7" creationId="{E238270F-E212-78DD-C27F-2AE2DFB6C08A}"/>
          </ac:picMkLst>
        </pc:picChg>
      </pc:sldChg>
      <pc:sldChg chg="modSp add mod">
        <pc:chgData name="김 범수" userId="863329ffd88cf9fc" providerId="LiveId" clId="{18E76707-DEA7-4C7F-8037-1CF88CF8C4F8}" dt="2023-09-11T06:40:11.495" v="19452" actId="20577"/>
        <pc:sldMkLst>
          <pc:docMk/>
          <pc:sldMk cId="3916329767" sldId="732"/>
        </pc:sldMkLst>
        <pc:spChg chg="mod">
          <ac:chgData name="김 범수" userId="863329ffd88cf9fc" providerId="LiveId" clId="{18E76707-DEA7-4C7F-8037-1CF88CF8C4F8}" dt="2023-09-11T06:40:11.495" v="19452" actId="20577"/>
          <ac:spMkLst>
            <pc:docMk/>
            <pc:sldMk cId="3916329767" sldId="732"/>
            <ac:spMk id="6" creationId="{8052232D-6EE7-1554-575E-69155D0D4015}"/>
          </ac:spMkLst>
        </pc:spChg>
      </pc:sldChg>
      <pc:sldChg chg="addSp delSp modSp add mod">
        <pc:chgData name="김 범수" userId="863329ffd88cf9fc" providerId="LiveId" clId="{18E76707-DEA7-4C7F-8037-1CF88CF8C4F8}" dt="2023-09-11T06:46:14.928" v="19746" actId="208"/>
        <pc:sldMkLst>
          <pc:docMk/>
          <pc:sldMk cId="3133837339" sldId="733"/>
        </pc:sldMkLst>
        <pc:spChg chg="mod">
          <ac:chgData name="김 범수" userId="863329ffd88cf9fc" providerId="LiveId" clId="{18E76707-DEA7-4C7F-8037-1CF88CF8C4F8}" dt="2023-09-11T06:46:02.849" v="19743" actId="20577"/>
          <ac:spMkLst>
            <pc:docMk/>
            <pc:sldMk cId="3133837339" sldId="733"/>
            <ac:spMk id="2" creationId="{F3A47224-EBC0-D62B-8184-B05C9ED28EA6}"/>
          </ac:spMkLst>
        </pc:spChg>
        <pc:picChg chg="add mod">
          <ac:chgData name="김 범수" userId="863329ffd88cf9fc" providerId="LiveId" clId="{18E76707-DEA7-4C7F-8037-1CF88CF8C4F8}" dt="2023-09-11T06:46:14.928" v="19746" actId="208"/>
          <ac:picMkLst>
            <pc:docMk/>
            <pc:sldMk cId="3133837339" sldId="733"/>
            <ac:picMk id="4" creationId="{8FE8627A-0943-795E-99F2-222639B487FB}"/>
          </ac:picMkLst>
        </pc:picChg>
        <pc:picChg chg="del">
          <ac:chgData name="김 범수" userId="863329ffd88cf9fc" providerId="LiveId" clId="{18E76707-DEA7-4C7F-8037-1CF88CF8C4F8}" dt="2023-09-11T06:40:16.712" v="19454" actId="478"/>
          <ac:picMkLst>
            <pc:docMk/>
            <pc:sldMk cId="3133837339" sldId="733"/>
            <ac:picMk id="7" creationId="{E238270F-E212-78DD-C27F-2AE2DFB6C08A}"/>
          </ac:picMkLst>
        </pc:picChg>
      </pc:sldChg>
      <pc:sldChg chg="delSp modSp add mod">
        <pc:chgData name="김 범수" userId="863329ffd88cf9fc" providerId="LiveId" clId="{18E76707-DEA7-4C7F-8037-1CF88CF8C4F8}" dt="2023-09-11T06:46:53.243" v="19909" actId="478"/>
        <pc:sldMkLst>
          <pc:docMk/>
          <pc:sldMk cId="28746199" sldId="734"/>
        </pc:sldMkLst>
        <pc:spChg chg="mod">
          <ac:chgData name="김 범수" userId="863329ffd88cf9fc" providerId="LiveId" clId="{18E76707-DEA7-4C7F-8037-1CF88CF8C4F8}" dt="2023-09-11T06:46:51.174" v="19908" actId="20577"/>
          <ac:spMkLst>
            <pc:docMk/>
            <pc:sldMk cId="28746199" sldId="734"/>
            <ac:spMk id="2" creationId="{F3A47224-EBC0-D62B-8184-B05C9ED28EA6}"/>
          </ac:spMkLst>
        </pc:spChg>
        <pc:picChg chg="del">
          <ac:chgData name="김 범수" userId="863329ffd88cf9fc" providerId="LiveId" clId="{18E76707-DEA7-4C7F-8037-1CF88CF8C4F8}" dt="2023-09-11T06:46:53.243" v="19909" actId="478"/>
          <ac:picMkLst>
            <pc:docMk/>
            <pc:sldMk cId="28746199" sldId="734"/>
            <ac:picMk id="4" creationId="{8FE8627A-0943-795E-99F2-222639B487FB}"/>
          </ac:picMkLst>
        </pc:picChg>
      </pc:sldChg>
      <pc:sldChg chg="modSp add mod">
        <pc:chgData name="김 범수" userId="863329ffd88cf9fc" providerId="LiveId" clId="{18E76707-DEA7-4C7F-8037-1CF88CF8C4F8}" dt="2023-09-11T06:47:41.346" v="19918" actId="20577"/>
        <pc:sldMkLst>
          <pc:docMk/>
          <pc:sldMk cId="18273226" sldId="735"/>
        </pc:sldMkLst>
        <pc:spChg chg="mod">
          <ac:chgData name="김 범수" userId="863329ffd88cf9fc" providerId="LiveId" clId="{18E76707-DEA7-4C7F-8037-1CF88CF8C4F8}" dt="2023-09-11T06:47:41.346" v="19918" actId="20577"/>
          <ac:spMkLst>
            <pc:docMk/>
            <pc:sldMk cId="18273226" sldId="735"/>
            <ac:spMk id="6" creationId="{8052232D-6EE7-1554-575E-69155D0D4015}"/>
          </ac:spMkLst>
        </pc:spChg>
      </pc:sldChg>
      <pc:sldChg chg="add del">
        <pc:chgData name="김 범수" userId="863329ffd88cf9fc" providerId="LiveId" clId="{18E76707-DEA7-4C7F-8037-1CF88CF8C4F8}" dt="2023-09-11T06:47:46.022" v="19920" actId="47"/>
        <pc:sldMkLst>
          <pc:docMk/>
          <pc:sldMk cId="1393973362" sldId="736"/>
        </pc:sldMkLst>
      </pc:sldChg>
    </pc:docChg>
  </pc:docChgLst>
  <pc:docChgLst>
    <pc:chgData name="범수 김" userId="863329ffd88cf9fc" providerId="LiveId" clId="{C43385E0-53A5-41F7-A50A-35B1A53C5B06}"/>
    <pc:docChg chg="undo custSel addSld delSld modSld sldOrd">
      <pc:chgData name="범수 김" userId="863329ffd88cf9fc" providerId="LiveId" clId="{C43385E0-53A5-41F7-A50A-35B1A53C5B06}" dt="2023-10-08T00:01:21.409" v="1318"/>
      <pc:docMkLst>
        <pc:docMk/>
      </pc:docMkLst>
      <pc:sldChg chg="add">
        <pc:chgData name="범수 김" userId="863329ffd88cf9fc" providerId="LiveId" clId="{C43385E0-53A5-41F7-A50A-35B1A53C5B06}" dt="2023-10-08T00:01:21.409" v="1318"/>
        <pc:sldMkLst>
          <pc:docMk/>
          <pc:sldMk cId="429673792" sldId="27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16873811" sldId="298"/>
        </pc:sldMkLst>
      </pc:sldChg>
      <pc:sldChg chg="del">
        <pc:chgData name="범수 김" userId="863329ffd88cf9fc" providerId="LiveId" clId="{C43385E0-53A5-41F7-A50A-35B1A53C5B06}" dt="2023-10-06T23:23:58.646" v="673" actId="47"/>
        <pc:sldMkLst>
          <pc:docMk/>
          <pc:sldMk cId="3746233933" sldId="963"/>
        </pc:sldMkLst>
      </pc:sldChg>
      <pc:sldChg chg="modSp mod ord">
        <pc:chgData name="범수 김" userId="863329ffd88cf9fc" providerId="LiveId" clId="{C43385E0-53A5-41F7-A50A-35B1A53C5B06}" dt="2023-10-06T23:30:06.937" v="1116"/>
        <pc:sldMkLst>
          <pc:docMk/>
          <pc:sldMk cId="3688290381" sldId="964"/>
        </pc:sldMkLst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5" creationId="{5CE55DC7-E459-2C5A-BF68-544CD2E20CD5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8" creationId="{BE3F1A39-0F1B-18DF-9CDB-823B6806983B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9" creationId="{F3CB6C86-85EE-5443-8BFF-47A87193F811}"/>
          </ac:spMkLst>
        </pc:spChg>
        <pc:spChg chg="mod">
          <ac:chgData name="범수 김" userId="863329ffd88cf9fc" providerId="LiveId" clId="{C43385E0-53A5-41F7-A50A-35B1A53C5B06}" dt="2023-10-06T23:24:05.591" v="675" actId="208"/>
          <ac:spMkLst>
            <pc:docMk/>
            <pc:sldMk cId="3688290381" sldId="964"/>
            <ac:spMk id="10" creationId="{B07CB182-6E6C-A4A1-A799-95BFF7863962}"/>
          </ac:spMkLst>
        </pc:spChg>
        <pc:picChg chg="mod">
          <ac:chgData name="범수 김" userId="863329ffd88cf9fc" providerId="LiveId" clId="{C43385E0-53A5-41F7-A50A-35B1A53C5B06}" dt="2023-10-06T23:24:09.789" v="677" actId="208"/>
          <ac:picMkLst>
            <pc:docMk/>
            <pc:sldMk cId="3688290381" sldId="964"/>
            <ac:picMk id="4" creationId="{0C359872-0841-120B-B3D1-C36686C665BB}"/>
          </ac:picMkLst>
        </pc:picChg>
        <pc:picChg chg="mod">
          <ac:chgData name="범수 김" userId="863329ffd88cf9fc" providerId="LiveId" clId="{C43385E0-53A5-41F7-A50A-35B1A53C5B06}" dt="2023-10-06T23:24:07.824" v="676" actId="208"/>
          <ac:picMkLst>
            <pc:docMk/>
            <pc:sldMk cId="3688290381" sldId="964"/>
            <ac:picMk id="7" creationId="{BBC5C8EC-0380-6A83-FA4E-3CAFA4870ECF}"/>
          </ac:picMkLst>
        </pc:picChg>
      </pc:sldChg>
      <pc:sldChg chg="modSp mod ord">
        <pc:chgData name="범수 김" userId="863329ffd88cf9fc" providerId="LiveId" clId="{C43385E0-53A5-41F7-A50A-35B1A53C5B06}" dt="2023-10-06T23:30:06.937" v="1116"/>
        <pc:sldMkLst>
          <pc:docMk/>
          <pc:sldMk cId="1645529570" sldId="1067"/>
        </pc:sldMkLst>
        <pc:spChg chg="mod">
          <ac:chgData name="범수 김" userId="863329ffd88cf9fc" providerId="LiveId" clId="{C43385E0-53A5-41F7-A50A-35B1A53C5B06}" dt="2023-10-06T23:23:48.932" v="672" actId="20577"/>
          <ac:spMkLst>
            <pc:docMk/>
            <pc:sldMk cId="1645529570" sldId="1067"/>
            <ac:spMk id="5" creationId="{A389414F-66B7-1262-7F78-D45BD7660CF6}"/>
          </ac:spMkLst>
        </pc:spChg>
      </pc:sldChg>
      <pc:sldChg chg="modSp mod">
        <pc:chgData name="범수 김" userId="863329ffd88cf9fc" providerId="LiveId" clId="{C43385E0-53A5-41F7-A50A-35B1A53C5B06}" dt="2023-10-06T23:28:29.646" v="1101" actId="20577"/>
        <pc:sldMkLst>
          <pc:docMk/>
          <pc:sldMk cId="1589625784" sldId="1068"/>
        </pc:sldMkLst>
        <pc:spChg chg="mod">
          <ac:chgData name="범수 김" userId="863329ffd88cf9fc" providerId="LiveId" clId="{C43385E0-53A5-41F7-A50A-35B1A53C5B06}" dt="2023-10-06T23:28:29.646" v="1101" actId="20577"/>
          <ac:spMkLst>
            <pc:docMk/>
            <pc:sldMk cId="1589625784" sldId="1068"/>
            <ac:spMk id="2" creationId="{C0AEA286-7C33-21DD-4AB7-A9B448840106}"/>
          </ac:spMkLst>
        </pc:spChg>
      </pc:sldChg>
      <pc:sldChg chg="modSp add mod">
        <pc:chgData name="범수 김" userId="863329ffd88cf9fc" providerId="LiveId" clId="{C43385E0-53A5-41F7-A50A-35B1A53C5B06}" dt="2023-10-06T23:31:02.147" v="1317" actId="12789"/>
        <pc:sldMkLst>
          <pc:docMk/>
          <pc:sldMk cId="16292711" sldId="1069"/>
        </pc:sldMkLst>
        <pc:spChg chg="mod">
          <ac:chgData name="범수 김" userId="863329ffd88cf9fc" providerId="LiveId" clId="{C43385E0-53A5-41F7-A50A-35B1A53C5B06}" dt="2023-10-06T23:31:02.147" v="1317" actId="12789"/>
          <ac:spMkLst>
            <pc:docMk/>
            <pc:sldMk cId="16292711" sldId="1069"/>
            <ac:spMk id="5" creationId="{A389414F-66B7-1262-7F78-D45BD7660CF6}"/>
          </ac:spMkLst>
        </pc:spChg>
      </pc:sldChg>
      <pc:sldChg chg="addSp modSp add del mod">
        <pc:chgData name="범수 김" userId="863329ffd88cf9fc" providerId="LiveId" clId="{C43385E0-53A5-41F7-A50A-35B1A53C5B06}" dt="2023-10-06T23:29:54.539" v="1102" actId="47"/>
        <pc:sldMkLst>
          <pc:docMk/>
          <pc:sldMk cId="583399313" sldId="1070"/>
        </pc:sldMkLst>
        <pc:spChg chg="mod">
          <ac:chgData name="범수 김" userId="863329ffd88cf9fc" providerId="LiveId" clId="{C43385E0-53A5-41F7-A50A-35B1A53C5B06}" dt="2023-10-06T23:22:24.310" v="595" actId="20577"/>
          <ac:spMkLst>
            <pc:docMk/>
            <pc:sldMk cId="583399313" sldId="1070"/>
            <ac:spMk id="2" creationId="{C0AEA286-7C33-21DD-4AB7-A9B448840106}"/>
          </ac:spMkLst>
        </pc:spChg>
        <pc:picChg chg="add mod">
          <ac:chgData name="범수 김" userId="863329ffd88cf9fc" providerId="LiveId" clId="{C43385E0-53A5-41F7-A50A-35B1A53C5B06}" dt="2023-10-06T23:22:47.534" v="599" actId="1076"/>
          <ac:picMkLst>
            <pc:docMk/>
            <pc:sldMk cId="583399313" sldId="1070"/>
            <ac:picMk id="4" creationId="{3B738D39-28D3-9E0F-112D-E93B3EF61FA0}"/>
          </ac:picMkLst>
        </pc:picChg>
      </pc:sldChg>
      <pc:sldChg chg="delSp modSp add mod">
        <pc:chgData name="범수 김" userId="863329ffd88cf9fc" providerId="LiveId" clId="{C43385E0-53A5-41F7-A50A-35B1A53C5B06}" dt="2023-10-06T23:24:24.604" v="684" actId="20577"/>
        <pc:sldMkLst>
          <pc:docMk/>
          <pc:sldMk cId="3040436294" sldId="1071"/>
        </pc:sldMkLst>
        <pc:spChg chg="mod">
          <ac:chgData name="범수 김" userId="863329ffd88cf9fc" providerId="LiveId" clId="{C43385E0-53A5-41F7-A50A-35B1A53C5B06}" dt="2023-10-06T23:24:24.604" v="684" actId="20577"/>
          <ac:spMkLst>
            <pc:docMk/>
            <pc:sldMk cId="3040436294" sldId="1071"/>
            <ac:spMk id="2" creationId="{C0AEA286-7C33-21DD-4AB7-A9B448840106}"/>
          </ac:spMkLst>
        </pc:spChg>
        <pc:picChg chg="del">
          <ac:chgData name="범수 김" userId="863329ffd88cf9fc" providerId="LiveId" clId="{C43385E0-53A5-41F7-A50A-35B1A53C5B06}" dt="2023-10-06T23:24:21.632" v="679" actId="478"/>
          <ac:picMkLst>
            <pc:docMk/>
            <pc:sldMk cId="3040436294" sldId="1071"/>
            <ac:picMk id="4" creationId="{3B738D39-28D3-9E0F-112D-E93B3EF61FA0}"/>
          </ac:picMkLst>
        </pc:picChg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154299667" sldId="107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926441920" sldId="107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88941483" sldId="107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14614956" sldId="107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849592046" sldId="107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11628504" sldId="107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77447710" sldId="107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149052381" sldId="107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815687555" sldId="108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960430792" sldId="108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353428761" sldId="108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255149509" sldId="108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99494308" sldId="108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96971472" sldId="108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822429065" sldId="108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25965932" sldId="108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492873010" sldId="108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774478924" sldId="108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79762775" sldId="109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79849349" sldId="109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52799673" sldId="109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664362256" sldId="109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3402730" sldId="109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279643954" sldId="109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164695338" sldId="109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545444997" sldId="109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09678948" sldId="109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152809371" sldId="109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92497821" sldId="110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22842722" sldId="110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813253985" sldId="110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68722863" sldId="110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73096415" sldId="110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613099195" sldId="110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371687438" sldId="110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36186777" sldId="110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528643065" sldId="110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16045249" sldId="110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05219088" sldId="111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620085251" sldId="111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25132274" sldId="111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711362848" sldId="111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696242544" sldId="111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74011451" sldId="111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90189421" sldId="111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722967926" sldId="111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082354892" sldId="111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239414185" sldId="111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021851344" sldId="112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4703742" sldId="112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66468067" sldId="112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283349671" sldId="112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981126604" sldId="1124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505191451" sldId="1125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819323309" sldId="1126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44764773" sldId="1127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77286222" sldId="1128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4273192965" sldId="1129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24476290" sldId="1130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3020403457" sldId="1131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823402351" sldId="1132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234930489" sldId="1133"/>
        </pc:sldMkLst>
      </pc:sldChg>
      <pc:sldChg chg="add">
        <pc:chgData name="범수 김" userId="863329ffd88cf9fc" providerId="LiveId" clId="{C43385E0-53A5-41F7-A50A-35B1A53C5B06}" dt="2023-10-08T00:01:21.409" v="1318"/>
        <pc:sldMkLst>
          <pc:docMk/>
          <pc:sldMk cId="1689960748" sldId="1134"/>
        </pc:sldMkLst>
      </pc:sldChg>
    </pc:docChg>
  </pc:docChgLst>
  <pc:docChgLst>
    <pc:chgData name="범수 김" userId="863329ffd88cf9fc" providerId="LiveId" clId="{1D8223AE-E26F-441B-A1AE-D75775B5685A}"/>
    <pc:docChg chg="undo custSel addSld delSld modSld sldOrd">
      <pc:chgData name="범수 김" userId="863329ffd88cf9fc" providerId="LiveId" clId="{1D8223AE-E26F-441B-A1AE-D75775B5685A}" dt="2023-10-06T11:40:41.926" v="47356" actId="20577"/>
      <pc:docMkLst>
        <pc:docMk/>
      </pc:docMkLst>
      <pc:sldChg chg="modSp mod">
        <pc:chgData name="범수 김" userId="863329ffd88cf9fc" providerId="LiveId" clId="{1D8223AE-E26F-441B-A1AE-D75775B5685A}" dt="2023-10-04T06:48:43.017" v="3712" actId="20577"/>
        <pc:sldMkLst>
          <pc:docMk/>
          <pc:sldMk cId="1511696133" sldId="546"/>
        </pc:sldMkLst>
        <pc:spChg chg="mod">
          <ac:chgData name="범수 김" userId="863329ffd88cf9fc" providerId="LiveId" clId="{1D8223AE-E26F-441B-A1AE-D75775B5685A}" dt="2023-10-04T06:48:43.017" v="3712" actId="20577"/>
          <ac:spMkLst>
            <pc:docMk/>
            <pc:sldMk cId="1511696133" sldId="546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28:16.259" v="5793" actId="20577"/>
        <pc:sldMkLst>
          <pc:docMk/>
          <pc:sldMk cId="1478974528" sldId="598"/>
        </pc:sldMkLst>
        <pc:spChg chg="mod">
          <ac:chgData name="범수 김" userId="863329ffd88cf9fc" providerId="LiveId" clId="{1D8223AE-E26F-441B-A1AE-D75775B5685A}" dt="2023-10-05T00:28:16.259" v="5793" actId="20577"/>
          <ac:spMkLst>
            <pc:docMk/>
            <pc:sldMk cId="1478974528" sldId="598"/>
            <ac:spMk id="2" creationId="{508E5A33-F83C-0F1D-1584-911B5CFB46D2}"/>
          </ac:spMkLst>
        </pc:spChg>
      </pc:sldChg>
      <pc:sldChg chg="modSp mod">
        <pc:chgData name="범수 김" userId="863329ffd88cf9fc" providerId="LiveId" clId="{1D8223AE-E26F-441B-A1AE-D75775B5685A}" dt="2023-10-05T00:10:55.702" v="4773" actId="20577"/>
        <pc:sldMkLst>
          <pc:docMk/>
          <pc:sldMk cId="1688028973" sldId="602"/>
        </pc:sldMkLst>
        <pc:spChg chg="mod">
          <ac:chgData name="범수 김" userId="863329ffd88cf9fc" providerId="LiveId" clId="{1D8223AE-E26F-441B-A1AE-D75775B5685A}" dt="2023-10-05T00:10:55.702" v="4773" actId="20577"/>
          <ac:spMkLst>
            <pc:docMk/>
            <pc:sldMk cId="1688028973" sldId="60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12:32.626" v="5213" actId="20577"/>
        <pc:sldMkLst>
          <pc:docMk/>
          <pc:sldMk cId="337065869" sldId="603"/>
        </pc:sldMkLst>
        <pc:spChg chg="mod">
          <ac:chgData name="범수 김" userId="863329ffd88cf9fc" providerId="LiveId" clId="{1D8223AE-E26F-441B-A1AE-D75775B5685A}" dt="2023-10-05T00:12:32.626" v="5213" actId="20577"/>
          <ac:spMkLst>
            <pc:docMk/>
            <pc:sldMk cId="337065869" sldId="603"/>
            <ac:spMk id="2" creationId="{508E5A33-F83C-0F1D-1584-911B5CFB46D2}"/>
          </ac:spMkLst>
        </pc:spChg>
        <pc:grpChg chg="mod">
          <ac:chgData name="범수 김" userId="863329ffd88cf9fc" providerId="LiveId" clId="{1D8223AE-E26F-441B-A1AE-D75775B5685A}" dt="2023-10-05T00:12:05.624" v="5031" actId="1076"/>
          <ac:grpSpMkLst>
            <pc:docMk/>
            <pc:sldMk cId="337065869" sldId="603"/>
            <ac:grpSpMk id="5" creationId="{EC060357-3B1B-F1DF-91E0-7B6675C131EF}"/>
          </ac:grpSpMkLst>
        </pc:grpChg>
      </pc:sldChg>
      <pc:sldChg chg="addSp delSp modSp mod">
        <pc:chgData name="범수 김" userId="863329ffd88cf9fc" providerId="LiveId" clId="{1D8223AE-E26F-441B-A1AE-D75775B5685A}" dt="2023-10-05T00:23:23.466" v="5516" actId="1076"/>
        <pc:sldMkLst>
          <pc:docMk/>
          <pc:sldMk cId="4242495145" sldId="605"/>
        </pc:sldMkLst>
        <pc:spChg chg="add del mod">
          <ac:chgData name="범수 김" userId="863329ffd88cf9fc" providerId="LiveId" clId="{1D8223AE-E26F-441B-A1AE-D75775B5685A}" dt="2023-10-05T00:23:22.624" v="5515" actId="1076"/>
          <ac:spMkLst>
            <pc:docMk/>
            <pc:sldMk cId="4242495145" sldId="605"/>
            <ac:spMk id="2" creationId="{508E5A33-F83C-0F1D-1584-911B5CFB46D2}"/>
          </ac:spMkLst>
        </pc:spChg>
        <pc:spChg chg="del mod topLvl">
          <ac:chgData name="범수 김" userId="863329ffd88cf9fc" providerId="LiveId" clId="{1D8223AE-E26F-441B-A1AE-D75775B5685A}" dt="2023-10-05T00:13:45.327" v="5218" actId="478"/>
          <ac:spMkLst>
            <pc:docMk/>
            <pc:sldMk cId="4242495145" sldId="605"/>
            <ac:spMk id="4" creationId="{49EFD910-6635-67F6-E668-92E498C3AE9B}"/>
          </ac:spMkLst>
        </pc:spChg>
        <pc:spChg chg="add mod">
          <ac:chgData name="범수 김" userId="863329ffd88cf9fc" providerId="LiveId" clId="{1D8223AE-E26F-441B-A1AE-D75775B5685A}" dt="2023-10-05T00:13:54.008" v="5224" actId="164"/>
          <ac:spMkLst>
            <pc:docMk/>
            <pc:sldMk cId="4242495145" sldId="605"/>
            <ac:spMk id="8" creationId="{53245A21-DACC-5DB4-A059-F1FF8E7F68D2}"/>
          </ac:spMkLst>
        </pc:spChg>
        <pc:grpChg chg="del">
          <ac:chgData name="범수 김" userId="863329ffd88cf9fc" providerId="LiveId" clId="{1D8223AE-E26F-441B-A1AE-D75775B5685A}" dt="2023-10-05T00:13:13.830" v="5215" actId="478"/>
          <ac:grpSpMkLst>
            <pc:docMk/>
            <pc:sldMk cId="4242495145" sldId="605"/>
            <ac:grpSpMk id="6" creationId="{4A73A244-BB17-C9B8-9F4C-CA79DB1867F1}"/>
          </ac:grpSpMkLst>
        </pc:grpChg>
        <pc:grpChg chg="add mod">
          <ac:chgData name="범수 김" userId="863329ffd88cf9fc" providerId="LiveId" clId="{1D8223AE-E26F-441B-A1AE-D75775B5685A}" dt="2023-10-05T00:23:23.466" v="5516" actId="1076"/>
          <ac:grpSpMkLst>
            <pc:docMk/>
            <pc:sldMk cId="4242495145" sldId="605"/>
            <ac:grpSpMk id="9" creationId="{416D6998-CF43-4337-A47F-0284160D23BD}"/>
          </ac:grpSpMkLst>
        </pc:grpChg>
        <pc:picChg chg="del topLvl">
          <ac:chgData name="범수 김" userId="863329ffd88cf9fc" providerId="LiveId" clId="{1D8223AE-E26F-441B-A1AE-D75775B5685A}" dt="2023-10-05T00:13:13.830" v="5215" actId="478"/>
          <ac:picMkLst>
            <pc:docMk/>
            <pc:sldMk cId="4242495145" sldId="605"/>
            <ac:picMk id="5" creationId="{BAC84FC5-99C6-54C1-3106-2DEB2945B6AE}"/>
          </ac:picMkLst>
        </pc:picChg>
        <pc:picChg chg="add mod">
          <ac:chgData name="범수 김" userId="863329ffd88cf9fc" providerId="LiveId" clId="{1D8223AE-E26F-441B-A1AE-D75775B5685A}" dt="2023-10-05T00:13:54.008" v="5224" actId="164"/>
          <ac:picMkLst>
            <pc:docMk/>
            <pc:sldMk cId="4242495145" sldId="605"/>
            <ac:picMk id="7" creationId="{071617D8-48F0-2A9E-6B4C-ADC85D50CD23}"/>
          </ac:picMkLst>
        </pc:picChg>
      </pc:sldChg>
      <pc:sldChg chg="modSp mod">
        <pc:chgData name="범수 김" userId="863329ffd88cf9fc" providerId="LiveId" clId="{1D8223AE-E26F-441B-A1AE-D75775B5685A}" dt="2023-10-05T00:25:12.371" v="5705" actId="20577"/>
        <pc:sldMkLst>
          <pc:docMk/>
          <pc:sldMk cId="3395403302" sldId="607"/>
        </pc:sldMkLst>
        <pc:spChg chg="mod">
          <ac:chgData name="범수 김" userId="863329ffd88cf9fc" providerId="LiveId" clId="{1D8223AE-E26F-441B-A1AE-D75775B5685A}" dt="2023-10-05T00:25:12.371" v="5705" actId="20577"/>
          <ac:spMkLst>
            <pc:docMk/>
            <pc:sldMk cId="3395403302" sldId="607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32:32.136" v="5914" actId="20577"/>
        <pc:sldMkLst>
          <pc:docMk/>
          <pc:sldMk cId="2087485214" sldId="618"/>
        </pc:sldMkLst>
        <pc:spChg chg="mod">
          <ac:chgData name="범수 김" userId="863329ffd88cf9fc" providerId="LiveId" clId="{1D8223AE-E26F-441B-A1AE-D75775B5685A}" dt="2023-10-05T00:32:32.136" v="5914" actId="20577"/>
          <ac:spMkLst>
            <pc:docMk/>
            <pc:sldMk cId="2087485214" sldId="618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1D8223AE-E26F-441B-A1AE-D75775B5685A}" dt="2023-10-05T00:32:42.654" v="5917" actId="1076"/>
        <pc:sldMkLst>
          <pc:docMk/>
          <pc:sldMk cId="1086523075" sldId="626"/>
        </pc:sldMkLst>
        <pc:picChg chg="add del mod">
          <ac:chgData name="범수 김" userId="863329ffd88cf9fc" providerId="LiveId" clId="{1D8223AE-E26F-441B-A1AE-D75775B5685A}" dt="2023-10-05T00:32:42.654" v="5917" actId="1076"/>
          <ac:picMkLst>
            <pc:docMk/>
            <pc:sldMk cId="1086523075" sldId="626"/>
            <ac:picMk id="5" creationId="{3AB800F7-9CF0-A748-F0D6-DB75AD766150}"/>
          </ac:picMkLst>
        </pc:picChg>
      </pc:sldChg>
      <pc:sldChg chg="del">
        <pc:chgData name="범수 김" userId="863329ffd88cf9fc" providerId="LiveId" clId="{1D8223AE-E26F-441B-A1AE-D75775B5685A}" dt="2023-10-05T00:32:48.070" v="5918" actId="47"/>
        <pc:sldMkLst>
          <pc:docMk/>
          <pc:sldMk cId="1258366514" sldId="627"/>
        </pc:sldMkLst>
      </pc:sldChg>
      <pc:sldChg chg="modSp del mod">
        <pc:chgData name="범수 김" userId="863329ffd88cf9fc" providerId="LiveId" clId="{1D8223AE-E26F-441B-A1AE-D75775B5685A}" dt="2023-10-05T00:33:04.670" v="5924" actId="47"/>
        <pc:sldMkLst>
          <pc:docMk/>
          <pc:sldMk cId="2519399006" sldId="628"/>
        </pc:sldMkLst>
        <pc:spChg chg="mod">
          <ac:chgData name="범수 김" userId="863329ffd88cf9fc" providerId="LiveId" clId="{1D8223AE-E26F-441B-A1AE-D75775B5685A}" dt="2023-10-05T00:32:00.886" v="5900" actId="20577"/>
          <ac:spMkLst>
            <pc:docMk/>
            <pc:sldMk cId="2519399006" sldId="628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2:51.957" v="8872" actId="20577"/>
        <pc:sldMkLst>
          <pc:docMk/>
          <pc:sldMk cId="268270173" sldId="631"/>
        </pc:sldMkLst>
        <pc:spChg chg="mod">
          <ac:chgData name="범수 김" userId="863329ffd88cf9fc" providerId="LiveId" clId="{1D8223AE-E26F-441B-A1AE-D75775B5685A}" dt="2023-10-05T00:52:51.957" v="8872" actId="20577"/>
          <ac:spMkLst>
            <pc:docMk/>
            <pc:sldMk cId="268270173" sldId="63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0:50:00.763" v="8438" actId="20577"/>
        <pc:sldMkLst>
          <pc:docMk/>
          <pc:sldMk cId="2687378336" sldId="633"/>
        </pc:sldMkLst>
        <pc:spChg chg="mod">
          <ac:chgData name="범수 김" userId="863329ffd88cf9fc" providerId="LiveId" clId="{1D8223AE-E26F-441B-A1AE-D75775B5685A}" dt="2023-10-05T00:50:00.763" v="8438" actId="20577"/>
          <ac:spMkLst>
            <pc:docMk/>
            <pc:sldMk cId="2687378336" sldId="633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35:55.438" v="6219" actId="20577"/>
        <pc:sldMkLst>
          <pc:docMk/>
          <pc:sldMk cId="3151708742" sldId="634"/>
        </pc:sldMkLst>
        <pc:spChg chg="mod">
          <ac:chgData name="범수 김" userId="863329ffd88cf9fc" providerId="LiveId" clId="{1D8223AE-E26F-441B-A1AE-D75775B5685A}" dt="2023-10-05T00:35:55.438" v="6219" actId="20577"/>
          <ac:spMkLst>
            <pc:docMk/>
            <pc:sldMk cId="3151708742" sldId="634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8:10.277" v="9777" actId="1076"/>
        <pc:sldMkLst>
          <pc:docMk/>
          <pc:sldMk cId="1302183151" sldId="635"/>
        </pc:sldMkLst>
        <pc:spChg chg="mod">
          <ac:chgData name="범수 김" userId="863329ffd88cf9fc" providerId="LiveId" clId="{1D8223AE-E26F-441B-A1AE-D75775B5685A}" dt="2023-10-05T00:58:10.277" v="9777" actId="1076"/>
          <ac:spMkLst>
            <pc:docMk/>
            <pc:sldMk cId="1302183151" sldId="635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2:29.213" v="8859" actId="113"/>
        <pc:sldMkLst>
          <pc:docMk/>
          <pc:sldMk cId="2565893353" sldId="636"/>
        </pc:sldMkLst>
        <pc:spChg chg="mod">
          <ac:chgData name="범수 김" userId="863329ffd88cf9fc" providerId="LiveId" clId="{1D8223AE-E26F-441B-A1AE-D75775B5685A}" dt="2023-10-05T00:52:29.213" v="8859" actId="113"/>
          <ac:spMkLst>
            <pc:docMk/>
            <pc:sldMk cId="2565893353" sldId="636"/>
            <ac:spMk id="3" creationId="{50CD3121-8AD8-E121-1A18-FD4AAE1ECBD8}"/>
          </ac:spMkLst>
        </pc:spChg>
      </pc:sldChg>
      <pc:sldChg chg="del">
        <pc:chgData name="범수 김" userId="863329ffd88cf9fc" providerId="LiveId" clId="{1D8223AE-E26F-441B-A1AE-D75775B5685A}" dt="2023-10-05T00:38:44.016" v="6525" actId="47"/>
        <pc:sldMkLst>
          <pc:docMk/>
          <pc:sldMk cId="2176451985" sldId="637"/>
        </pc:sldMkLst>
      </pc:sldChg>
      <pc:sldChg chg="del">
        <pc:chgData name="범수 김" userId="863329ffd88cf9fc" providerId="LiveId" clId="{1D8223AE-E26F-441B-A1AE-D75775B5685A}" dt="2023-10-05T00:38:55.979" v="6527" actId="47"/>
        <pc:sldMkLst>
          <pc:docMk/>
          <pc:sldMk cId="2678354596" sldId="638"/>
        </pc:sldMkLst>
      </pc:sldChg>
      <pc:sldChg chg="del">
        <pc:chgData name="범수 김" userId="863329ffd88cf9fc" providerId="LiveId" clId="{1D8223AE-E26F-441B-A1AE-D75775B5685A}" dt="2023-10-05T00:37:42.074" v="6499" actId="47"/>
        <pc:sldMkLst>
          <pc:docMk/>
          <pc:sldMk cId="946975383" sldId="639"/>
        </pc:sldMkLst>
      </pc:sldChg>
      <pc:sldChg chg="delSp modSp del mod">
        <pc:chgData name="범수 김" userId="863329ffd88cf9fc" providerId="LiveId" clId="{1D8223AE-E26F-441B-A1AE-D75775B5685A}" dt="2023-10-05T00:38:48.199" v="6526" actId="47"/>
        <pc:sldMkLst>
          <pc:docMk/>
          <pc:sldMk cId="4293755452" sldId="640"/>
        </pc:sldMkLst>
        <pc:spChg chg="del mod">
          <ac:chgData name="범수 김" userId="863329ffd88cf9fc" providerId="LiveId" clId="{1D8223AE-E26F-441B-A1AE-D75775B5685A}" dt="2023-10-05T00:37:52.146" v="6502"/>
          <ac:spMkLst>
            <pc:docMk/>
            <pc:sldMk cId="4293755452" sldId="640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0:58:30.950" v="9820" actId="6549"/>
        <pc:sldMkLst>
          <pc:docMk/>
          <pc:sldMk cId="4272045072" sldId="641"/>
        </pc:sldMkLst>
        <pc:spChg chg="mod">
          <ac:chgData name="범수 김" userId="863329ffd88cf9fc" providerId="LiveId" clId="{1D8223AE-E26F-441B-A1AE-D75775B5685A}" dt="2023-10-05T00:58:30.950" v="9820" actId="6549"/>
          <ac:spMkLst>
            <pc:docMk/>
            <pc:sldMk cId="4272045072" sldId="641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1:01:43.298" v="10134" actId="20577"/>
        <pc:sldMkLst>
          <pc:docMk/>
          <pc:sldMk cId="1386729058" sldId="642"/>
        </pc:sldMkLst>
        <pc:spChg chg="mod">
          <ac:chgData name="범수 김" userId="863329ffd88cf9fc" providerId="LiveId" clId="{1D8223AE-E26F-441B-A1AE-D75775B5685A}" dt="2023-10-05T01:01:43.298" v="10134" actId="20577"/>
          <ac:spMkLst>
            <pc:docMk/>
            <pc:sldMk cId="1386729058" sldId="642"/>
            <ac:spMk id="3" creationId="{50CD3121-8AD8-E121-1A18-FD4AAE1ECBD8}"/>
          </ac:spMkLst>
        </pc:spChg>
        <pc:grpChg chg="add mod">
          <ac:chgData name="범수 김" userId="863329ffd88cf9fc" providerId="LiveId" clId="{1D8223AE-E26F-441B-A1AE-D75775B5685A}" dt="2023-10-05T01:00:55.059" v="10017" actId="1076"/>
          <ac:grpSpMkLst>
            <pc:docMk/>
            <pc:sldMk cId="1386729058" sldId="642"/>
            <ac:grpSpMk id="2" creationId="{2B39FA89-E777-06B5-DD37-4DC3E86BACF2}"/>
          </ac:grpSpMkLst>
        </pc:grpChg>
        <pc:picChg chg="mod">
          <ac:chgData name="범수 김" userId="863329ffd88cf9fc" providerId="LiveId" clId="{1D8223AE-E26F-441B-A1AE-D75775B5685A}" dt="2023-10-05T01:00:53.796" v="10016" actId="164"/>
          <ac:picMkLst>
            <pc:docMk/>
            <pc:sldMk cId="1386729058" sldId="642"/>
            <ac:picMk id="5" creationId="{1A90DE94-1E34-8DE4-E15C-F0E71EBD15FE}"/>
          </ac:picMkLst>
        </pc:picChg>
        <pc:picChg chg="mod">
          <ac:chgData name="범수 김" userId="863329ffd88cf9fc" providerId="LiveId" clId="{1D8223AE-E26F-441B-A1AE-D75775B5685A}" dt="2023-10-05T01:00:53.796" v="10016" actId="164"/>
          <ac:picMkLst>
            <pc:docMk/>
            <pc:sldMk cId="1386729058" sldId="642"/>
            <ac:picMk id="7" creationId="{5347BED6-24C1-D345-2399-2BC3B7EBA277}"/>
          </ac:picMkLst>
        </pc:picChg>
      </pc:sldChg>
      <pc:sldChg chg="modSp del mod">
        <pc:chgData name="범수 김" userId="863329ffd88cf9fc" providerId="LiveId" clId="{1D8223AE-E26F-441B-A1AE-D75775B5685A}" dt="2023-10-05T01:00:58.604" v="10018" actId="47"/>
        <pc:sldMkLst>
          <pc:docMk/>
          <pc:sldMk cId="1630544315" sldId="643"/>
        </pc:sldMkLst>
        <pc:spChg chg="mod">
          <ac:chgData name="범수 김" userId="863329ffd88cf9fc" providerId="LiveId" clId="{1D8223AE-E26F-441B-A1AE-D75775B5685A}" dt="2023-10-05T01:00:48.984" v="10012" actId="21"/>
          <ac:spMkLst>
            <pc:docMk/>
            <pc:sldMk cId="1630544315" sldId="643"/>
            <ac:spMk id="3" creationId="{50CD3121-8AD8-E121-1A18-FD4AAE1ECBD8}"/>
          </ac:spMkLst>
        </pc:spChg>
      </pc:sldChg>
      <pc:sldChg chg="modSp mod">
        <pc:chgData name="범수 김" userId="863329ffd88cf9fc" providerId="LiveId" clId="{1D8223AE-E26F-441B-A1AE-D75775B5685A}" dt="2023-10-05T01:11:05.546" v="10155" actId="20577"/>
        <pc:sldMkLst>
          <pc:docMk/>
          <pc:sldMk cId="703953785" sldId="646"/>
        </pc:sldMkLst>
        <pc:spChg chg="mod">
          <ac:chgData name="범수 김" userId="863329ffd88cf9fc" providerId="LiveId" clId="{1D8223AE-E26F-441B-A1AE-D75775B5685A}" dt="2023-10-05T01:11:05.546" v="10155" actId="20577"/>
          <ac:spMkLst>
            <pc:docMk/>
            <pc:sldMk cId="703953785" sldId="646"/>
            <ac:spMk id="6" creationId="{8052232D-6EE7-1554-575E-69155D0D4015}"/>
          </ac:spMkLst>
        </pc:spChg>
      </pc:sldChg>
      <pc:sldChg chg="modSp mod ord">
        <pc:chgData name="범수 김" userId="863329ffd88cf9fc" providerId="LiveId" clId="{1D8223AE-E26F-441B-A1AE-D75775B5685A}" dt="2023-10-05T00:48:01.865" v="8228"/>
        <pc:sldMkLst>
          <pc:docMk/>
          <pc:sldMk cId="3519131243" sldId="647"/>
        </pc:sldMkLst>
        <pc:spChg chg="mod">
          <ac:chgData name="범수 김" userId="863329ffd88cf9fc" providerId="LiveId" clId="{1D8223AE-E26F-441B-A1AE-D75775B5685A}" dt="2023-10-05T00:42:41.811" v="7511" actId="20577"/>
          <ac:spMkLst>
            <pc:docMk/>
            <pc:sldMk cId="3519131243" sldId="647"/>
            <ac:spMk id="6" creationId="{8052232D-6EE7-1554-575E-69155D0D4015}"/>
          </ac:spMkLst>
        </pc:spChg>
      </pc:sldChg>
      <pc:sldChg chg="delSp modSp mod">
        <pc:chgData name="범수 김" userId="863329ffd88cf9fc" providerId="LiveId" clId="{1D8223AE-E26F-441B-A1AE-D75775B5685A}" dt="2023-10-05T01:21:39.073" v="12147" actId="20577"/>
        <pc:sldMkLst>
          <pc:docMk/>
          <pc:sldMk cId="465174144" sldId="648"/>
        </pc:sldMkLst>
        <pc:spChg chg="mod">
          <ac:chgData name="범수 김" userId="863329ffd88cf9fc" providerId="LiveId" clId="{1D8223AE-E26F-441B-A1AE-D75775B5685A}" dt="2023-10-05T01:21:39.073" v="12147" actId="20577"/>
          <ac:spMkLst>
            <pc:docMk/>
            <pc:sldMk cId="465174144" sldId="648"/>
            <ac:spMk id="4" creationId="{655EC2F3-BF1D-D32E-2D85-38BC392958D0}"/>
          </ac:spMkLst>
        </pc:spChg>
        <pc:picChg chg="del">
          <ac:chgData name="범수 김" userId="863329ffd88cf9fc" providerId="LiveId" clId="{1D8223AE-E26F-441B-A1AE-D75775B5685A}" dt="2023-10-05T01:15:20.051" v="10747" actId="478"/>
          <ac:picMkLst>
            <pc:docMk/>
            <pc:sldMk cId="465174144" sldId="648"/>
            <ac:picMk id="3" creationId="{143D8EE4-02FF-AC72-1E0C-1ADB959EFFEF}"/>
          </ac:picMkLst>
        </pc:picChg>
      </pc:sldChg>
      <pc:sldChg chg="modSp del mod">
        <pc:chgData name="범수 김" userId="863329ffd88cf9fc" providerId="LiveId" clId="{1D8223AE-E26F-441B-A1AE-D75775B5685A}" dt="2023-10-05T01:15:21.730" v="10748" actId="47"/>
        <pc:sldMkLst>
          <pc:docMk/>
          <pc:sldMk cId="548379938" sldId="649"/>
        </pc:sldMkLst>
        <pc:picChg chg="mod">
          <ac:chgData name="범수 김" userId="863329ffd88cf9fc" providerId="LiveId" clId="{1D8223AE-E26F-441B-A1AE-D75775B5685A}" dt="2023-10-05T01:11:43.685" v="10156" actId="1076"/>
          <ac:picMkLst>
            <pc:docMk/>
            <pc:sldMk cId="548379938" sldId="649"/>
            <ac:picMk id="5" creationId="{461573CD-3CA4-1E81-FC53-A2F7340B91D4}"/>
          </ac:picMkLst>
        </pc:picChg>
      </pc:sldChg>
      <pc:sldChg chg="del">
        <pc:chgData name="범수 김" userId="863329ffd88cf9fc" providerId="LiveId" clId="{1D8223AE-E26F-441B-A1AE-D75775B5685A}" dt="2023-10-05T01:15:24.796" v="10749" actId="47"/>
        <pc:sldMkLst>
          <pc:docMk/>
          <pc:sldMk cId="2351593974" sldId="650"/>
        </pc:sldMkLst>
      </pc:sldChg>
      <pc:sldChg chg="addSp delSp modSp mod">
        <pc:chgData name="범수 김" userId="863329ffd88cf9fc" providerId="LiveId" clId="{1D8223AE-E26F-441B-A1AE-D75775B5685A}" dt="2023-10-05T01:44:31.041" v="12186" actId="478"/>
        <pc:sldMkLst>
          <pc:docMk/>
          <pc:sldMk cId="949687093" sldId="651"/>
        </pc:sldMkLst>
        <pc:spChg chg="mod">
          <ac:chgData name="범수 김" userId="863329ffd88cf9fc" providerId="LiveId" clId="{1D8223AE-E26F-441B-A1AE-D75775B5685A}" dt="2023-10-05T01:22:05.008" v="12167" actId="20577"/>
          <ac:spMkLst>
            <pc:docMk/>
            <pc:sldMk cId="949687093" sldId="651"/>
            <ac:spMk id="6" creationId="{8052232D-6EE7-1554-575E-69155D0D4015}"/>
          </ac:spMkLst>
        </pc:spChg>
        <pc:picChg chg="add del mod">
          <ac:chgData name="범수 김" userId="863329ffd88cf9fc" providerId="LiveId" clId="{1D8223AE-E26F-441B-A1AE-D75775B5685A}" dt="2023-10-05T01:44:31.041" v="12186" actId="478"/>
          <ac:picMkLst>
            <pc:docMk/>
            <pc:sldMk cId="949687093" sldId="651"/>
            <ac:picMk id="3" creationId="{B2126F90-EE4B-46E1-EE59-D095FDD8E3CD}"/>
          </ac:picMkLst>
        </pc:picChg>
      </pc:sldChg>
      <pc:sldChg chg="modSp mod">
        <pc:chgData name="범수 김" userId="863329ffd88cf9fc" providerId="LiveId" clId="{1D8223AE-E26F-441B-A1AE-D75775B5685A}" dt="2023-10-05T01:44:37.161" v="12189" actId="1076"/>
        <pc:sldMkLst>
          <pc:docMk/>
          <pc:sldMk cId="3834132475" sldId="652"/>
        </pc:sldMkLst>
        <pc:spChg chg="mod">
          <ac:chgData name="범수 김" userId="863329ffd88cf9fc" providerId="LiveId" clId="{1D8223AE-E26F-441B-A1AE-D75775B5685A}" dt="2023-10-05T01:44:35.669" v="12188" actId="1076"/>
          <ac:spMkLst>
            <pc:docMk/>
            <pc:sldMk cId="3834132475" sldId="652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44:37.161" v="12189" actId="1076"/>
          <ac:picMkLst>
            <pc:docMk/>
            <pc:sldMk cId="3834132475" sldId="652"/>
            <ac:picMk id="3" creationId="{4885CA48-D38D-F799-FC5B-71621F7A9D58}"/>
          </ac:picMkLst>
        </pc:picChg>
      </pc:sldChg>
      <pc:sldChg chg="delSp modSp del mod">
        <pc:chgData name="범수 김" userId="863329ffd88cf9fc" providerId="LiveId" clId="{1D8223AE-E26F-441B-A1AE-D75775B5685A}" dt="2023-10-05T01:44:49.601" v="12190" actId="47"/>
        <pc:sldMkLst>
          <pc:docMk/>
          <pc:sldMk cId="2768167323" sldId="653"/>
        </pc:sldMkLst>
        <pc:spChg chg="del mod">
          <ac:chgData name="범수 김" userId="863329ffd88cf9fc" providerId="LiveId" clId="{1D8223AE-E26F-441B-A1AE-D75775B5685A}" dt="2023-10-05T01:25:03.237" v="12176"/>
          <ac:spMkLst>
            <pc:docMk/>
            <pc:sldMk cId="2768167323" sldId="653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1:44:54.620" v="12192" actId="1076"/>
        <pc:sldMkLst>
          <pc:docMk/>
          <pc:sldMk cId="3447089986" sldId="654"/>
        </pc:sldMkLst>
        <pc:spChg chg="mod">
          <ac:chgData name="범수 김" userId="863329ffd88cf9fc" providerId="LiveId" clId="{1D8223AE-E26F-441B-A1AE-D75775B5685A}" dt="2023-10-05T01:44:54.620" v="12192" actId="1076"/>
          <ac:spMkLst>
            <pc:docMk/>
            <pc:sldMk cId="3447089986" sldId="654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44:52.205" v="12191" actId="1076"/>
          <ac:picMkLst>
            <pc:docMk/>
            <pc:sldMk cId="3447089986" sldId="654"/>
            <ac:picMk id="3" creationId="{4885CA48-D38D-F799-FC5B-71621F7A9D58}"/>
          </ac:picMkLst>
        </pc:picChg>
      </pc:sldChg>
      <pc:sldChg chg="modSp mod">
        <pc:chgData name="범수 김" userId="863329ffd88cf9fc" providerId="LiveId" clId="{1D8223AE-E26F-441B-A1AE-D75775B5685A}" dt="2023-10-05T01:55:27.557" v="12246" actId="20577"/>
        <pc:sldMkLst>
          <pc:docMk/>
          <pc:sldMk cId="1498013686" sldId="661"/>
        </pc:sldMkLst>
        <pc:spChg chg="mod">
          <ac:chgData name="범수 김" userId="863329ffd88cf9fc" providerId="LiveId" clId="{1D8223AE-E26F-441B-A1AE-D75775B5685A}" dt="2023-10-05T01:55:27.557" v="12246" actId="20577"/>
          <ac:spMkLst>
            <pc:docMk/>
            <pc:sldMk cId="1498013686" sldId="66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6:24.634" v="12392" actId="20577"/>
        <pc:sldMkLst>
          <pc:docMk/>
          <pc:sldMk cId="1843370109" sldId="662"/>
        </pc:sldMkLst>
        <pc:spChg chg="mod">
          <ac:chgData name="범수 김" userId="863329ffd88cf9fc" providerId="LiveId" clId="{1D8223AE-E26F-441B-A1AE-D75775B5685A}" dt="2023-10-05T01:56:24.634" v="12392" actId="20577"/>
          <ac:spMkLst>
            <pc:docMk/>
            <pc:sldMk cId="1843370109" sldId="662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1:56:47.491" v="12416" actId="20577"/>
        <pc:sldMkLst>
          <pc:docMk/>
          <pc:sldMk cId="3835109510" sldId="663"/>
        </pc:sldMkLst>
        <pc:spChg chg="mod">
          <ac:chgData name="범수 김" userId="863329ffd88cf9fc" providerId="LiveId" clId="{1D8223AE-E26F-441B-A1AE-D75775B5685A}" dt="2023-10-05T01:56:47.491" v="12416" actId="20577"/>
          <ac:spMkLst>
            <pc:docMk/>
            <pc:sldMk cId="3835109510" sldId="66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7:53.326" v="12432" actId="20577"/>
        <pc:sldMkLst>
          <pc:docMk/>
          <pc:sldMk cId="4130328980" sldId="664"/>
        </pc:sldMkLst>
        <pc:spChg chg="mod">
          <ac:chgData name="범수 김" userId="863329ffd88cf9fc" providerId="LiveId" clId="{1D8223AE-E26F-441B-A1AE-D75775B5685A}" dt="2023-10-05T01:57:53.326" v="12432" actId="20577"/>
          <ac:spMkLst>
            <pc:docMk/>
            <pc:sldMk cId="4130328980" sldId="664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7:35.899" v="12425" actId="1076"/>
          <ac:picMkLst>
            <pc:docMk/>
            <pc:sldMk cId="4130328980" sldId="664"/>
            <ac:picMk id="4" creationId="{CE526DB8-FC9B-6A60-102A-436427893290}"/>
          </ac:picMkLst>
        </pc:picChg>
      </pc:sldChg>
      <pc:sldChg chg="modSp mod">
        <pc:chgData name="범수 김" userId="863329ffd88cf9fc" providerId="LiveId" clId="{1D8223AE-E26F-441B-A1AE-D75775B5685A}" dt="2023-10-05T01:58:10.740" v="12453" actId="20577"/>
        <pc:sldMkLst>
          <pc:docMk/>
          <pc:sldMk cId="1902768486" sldId="665"/>
        </pc:sldMkLst>
        <pc:spChg chg="mod">
          <ac:chgData name="범수 김" userId="863329ffd88cf9fc" providerId="LiveId" clId="{1D8223AE-E26F-441B-A1AE-D75775B5685A}" dt="2023-10-05T01:58:10.740" v="12453" actId="20577"/>
          <ac:spMkLst>
            <pc:docMk/>
            <pc:sldMk cId="1902768486" sldId="66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1:59:56.915" v="12622" actId="6549"/>
        <pc:sldMkLst>
          <pc:docMk/>
          <pc:sldMk cId="1007985532" sldId="666"/>
        </pc:sldMkLst>
        <pc:spChg chg="mod">
          <ac:chgData name="범수 김" userId="863329ffd88cf9fc" providerId="LiveId" clId="{1D8223AE-E26F-441B-A1AE-D75775B5685A}" dt="2023-10-05T01:59:56.915" v="12622" actId="6549"/>
          <ac:spMkLst>
            <pc:docMk/>
            <pc:sldMk cId="1007985532" sldId="666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9:11.030" v="12557" actId="1076"/>
          <ac:picMkLst>
            <pc:docMk/>
            <pc:sldMk cId="1007985532" sldId="666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1:59:27.418" v="12609" actId="20577"/>
        <pc:sldMkLst>
          <pc:docMk/>
          <pc:sldMk cId="2761831466" sldId="667"/>
        </pc:sldMkLst>
        <pc:spChg chg="mod">
          <ac:chgData name="범수 김" userId="863329ffd88cf9fc" providerId="LiveId" clId="{1D8223AE-E26F-441B-A1AE-D75775B5685A}" dt="2023-10-05T01:59:27.418" v="12609" actId="20577"/>
          <ac:spMkLst>
            <pc:docMk/>
            <pc:sldMk cId="2761831466" sldId="667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1:59:21.506" v="12560" actId="1076"/>
          <ac:picMkLst>
            <pc:docMk/>
            <pc:sldMk cId="2761831466" sldId="667"/>
            <ac:picMk id="3" creationId="{5559A31F-584F-ECEC-89B7-9ED0CFF2F19C}"/>
          </ac:picMkLst>
        </pc:picChg>
      </pc:sldChg>
      <pc:sldChg chg="delSp modSp del mod">
        <pc:chgData name="범수 김" userId="863329ffd88cf9fc" providerId="LiveId" clId="{1D8223AE-E26F-441B-A1AE-D75775B5685A}" dt="2023-10-05T01:59:16.069" v="12559" actId="47"/>
        <pc:sldMkLst>
          <pc:docMk/>
          <pc:sldMk cId="1224643895" sldId="668"/>
        </pc:sldMkLst>
        <pc:spChg chg="del mod">
          <ac:chgData name="범수 김" userId="863329ffd88cf9fc" providerId="LiveId" clId="{1D8223AE-E26F-441B-A1AE-D75775B5685A}" dt="2023-10-05T01:59:07.885" v="12553"/>
          <ac:spMkLst>
            <pc:docMk/>
            <pc:sldMk cId="1224643895" sldId="668"/>
            <ac:spMk id="6" creationId="{7C6CF5E1-A3EB-CF0A-5512-1B7B0175E939}"/>
          </ac:spMkLst>
        </pc:spChg>
        <pc:picChg chg="del mod">
          <ac:chgData name="범수 김" userId="863329ffd88cf9fc" providerId="LiveId" clId="{1D8223AE-E26F-441B-A1AE-D75775B5685A}" dt="2023-10-05T01:59:13.689" v="12558" actId="478"/>
          <ac:picMkLst>
            <pc:docMk/>
            <pc:sldMk cId="1224643895" sldId="668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0:19.876" v="12744" actId="1076"/>
        <pc:sldMkLst>
          <pc:docMk/>
          <pc:sldMk cId="3310685285" sldId="669"/>
        </pc:sldMkLst>
        <pc:spChg chg="mod">
          <ac:chgData name="범수 김" userId="863329ffd88cf9fc" providerId="LiveId" clId="{1D8223AE-E26F-441B-A1AE-D75775B5685A}" dt="2023-10-05T02:00:18.650" v="12743" actId="20577"/>
          <ac:spMkLst>
            <pc:docMk/>
            <pc:sldMk cId="3310685285" sldId="669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2:00:19.876" v="12744" actId="1076"/>
          <ac:picMkLst>
            <pc:docMk/>
            <pc:sldMk cId="3310685285" sldId="669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0:58.040" v="12862" actId="20577"/>
        <pc:sldMkLst>
          <pc:docMk/>
          <pc:sldMk cId="346933704" sldId="670"/>
        </pc:sldMkLst>
        <pc:spChg chg="mod">
          <ac:chgData name="범수 김" userId="863329ffd88cf9fc" providerId="LiveId" clId="{1D8223AE-E26F-441B-A1AE-D75775B5685A}" dt="2023-10-05T02:00:58.040" v="12862" actId="20577"/>
          <ac:spMkLst>
            <pc:docMk/>
            <pc:sldMk cId="346933704" sldId="670"/>
            <ac:spMk id="6" creationId="{7C6CF5E1-A3EB-CF0A-5512-1B7B0175E939}"/>
          </ac:spMkLst>
        </pc:spChg>
        <pc:picChg chg="mod">
          <ac:chgData name="범수 김" userId="863329ffd88cf9fc" providerId="LiveId" clId="{1D8223AE-E26F-441B-A1AE-D75775B5685A}" dt="2023-10-05T02:00:24.851" v="12745" actId="1076"/>
          <ac:picMkLst>
            <pc:docMk/>
            <pc:sldMk cId="346933704" sldId="670"/>
            <ac:picMk id="7" creationId="{285B9F8C-02A2-CB93-C9DB-FF093A32552A}"/>
          </ac:picMkLst>
        </pc:picChg>
      </pc:sldChg>
      <pc:sldChg chg="modSp mod">
        <pc:chgData name="범수 김" userId="863329ffd88cf9fc" providerId="LiveId" clId="{1D8223AE-E26F-441B-A1AE-D75775B5685A}" dt="2023-10-05T02:07:05.163" v="12865" actId="1076"/>
        <pc:sldMkLst>
          <pc:docMk/>
          <pc:sldMk cId="1897058906" sldId="671"/>
        </pc:sldMkLst>
        <pc:picChg chg="mod">
          <ac:chgData name="범수 김" userId="863329ffd88cf9fc" providerId="LiveId" clId="{1D8223AE-E26F-441B-A1AE-D75775B5685A}" dt="2023-10-05T02:07:05.163" v="12865" actId="1076"/>
          <ac:picMkLst>
            <pc:docMk/>
            <pc:sldMk cId="1897058906" sldId="671"/>
            <ac:picMk id="7" creationId="{285B9F8C-02A2-CB93-C9DB-FF093A32552A}"/>
          </ac:picMkLst>
        </pc:picChg>
      </pc:sldChg>
      <pc:sldChg chg="del">
        <pc:chgData name="범수 김" userId="863329ffd88cf9fc" providerId="LiveId" clId="{1D8223AE-E26F-441B-A1AE-D75775B5685A}" dt="2023-10-05T02:01:23.958" v="12863" actId="47"/>
        <pc:sldMkLst>
          <pc:docMk/>
          <pc:sldMk cId="2584186949" sldId="672"/>
        </pc:sldMkLst>
      </pc:sldChg>
      <pc:sldChg chg="del">
        <pc:chgData name="범수 김" userId="863329ffd88cf9fc" providerId="LiveId" clId="{1D8223AE-E26F-441B-A1AE-D75775B5685A}" dt="2023-10-05T02:01:25.235" v="12864" actId="47"/>
        <pc:sldMkLst>
          <pc:docMk/>
          <pc:sldMk cId="4071201744" sldId="673"/>
        </pc:sldMkLst>
      </pc:sldChg>
      <pc:sldChg chg="modSp mod">
        <pc:chgData name="범수 김" userId="863329ffd88cf9fc" providerId="LiveId" clId="{1D8223AE-E26F-441B-A1AE-D75775B5685A}" dt="2023-10-05T02:08:38.492" v="13062" actId="20577"/>
        <pc:sldMkLst>
          <pc:docMk/>
          <pc:sldMk cId="269286794" sldId="674"/>
        </pc:sldMkLst>
        <pc:spChg chg="mod">
          <ac:chgData name="범수 김" userId="863329ffd88cf9fc" providerId="LiveId" clId="{1D8223AE-E26F-441B-A1AE-D75775B5685A}" dt="2023-10-05T02:08:38.492" v="13062" actId="20577"/>
          <ac:spMkLst>
            <pc:docMk/>
            <pc:sldMk cId="269286794" sldId="67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2:10:15.846" v="13289" actId="20577"/>
        <pc:sldMkLst>
          <pc:docMk/>
          <pc:sldMk cId="3792679255" sldId="675"/>
        </pc:sldMkLst>
        <pc:spChg chg="mod">
          <ac:chgData name="범수 김" userId="863329ffd88cf9fc" providerId="LiveId" clId="{1D8223AE-E26F-441B-A1AE-D75775B5685A}" dt="2023-10-05T02:10:15.846" v="13289" actId="20577"/>
          <ac:spMkLst>
            <pc:docMk/>
            <pc:sldMk cId="3792679255" sldId="675"/>
            <ac:spMk id="6" creationId="{7C6CF5E1-A3EB-CF0A-5512-1B7B0175E939}"/>
          </ac:spMkLst>
        </pc:spChg>
      </pc:sldChg>
      <pc:sldChg chg="modSp mod">
        <pc:chgData name="범수 김" userId="863329ffd88cf9fc" providerId="LiveId" clId="{1D8223AE-E26F-441B-A1AE-D75775B5685A}" dt="2023-10-05T02:11:24.982" v="13395" actId="1076"/>
        <pc:sldMkLst>
          <pc:docMk/>
          <pc:sldMk cId="3234653202" sldId="677"/>
        </pc:sldMkLst>
        <pc:spChg chg="mod">
          <ac:chgData name="범수 김" userId="863329ffd88cf9fc" providerId="LiveId" clId="{1D8223AE-E26F-441B-A1AE-D75775B5685A}" dt="2023-10-05T02:11:24.982" v="13395" actId="1076"/>
          <ac:spMkLst>
            <pc:docMk/>
            <pc:sldMk cId="3234653202" sldId="677"/>
            <ac:spMk id="6" creationId="{7C6CF5E1-A3EB-CF0A-5512-1B7B0175E939}"/>
          </ac:spMkLst>
        </pc:spChg>
      </pc:sldChg>
      <pc:sldChg chg="del">
        <pc:chgData name="범수 김" userId="863329ffd88cf9fc" providerId="LiveId" clId="{1D8223AE-E26F-441B-A1AE-D75775B5685A}" dt="2023-10-05T02:10:26.996" v="13292" actId="47"/>
        <pc:sldMkLst>
          <pc:docMk/>
          <pc:sldMk cId="4059454763" sldId="678"/>
        </pc:sldMkLst>
      </pc:sldChg>
      <pc:sldChg chg="delSp modSp del mod">
        <pc:chgData name="범수 김" userId="863329ffd88cf9fc" providerId="LiveId" clId="{1D8223AE-E26F-441B-A1AE-D75775B5685A}" dt="2023-10-05T02:10:08.320" v="13280" actId="47"/>
        <pc:sldMkLst>
          <pc:docMk/>
          <pc:sldMk cId="2836786172" sldId="679"/>
        </pc:sldMkLst>
        <pc:spChg chg="del mod">
          <ac:chgData name="범수 김" userId="863329ffd88cf9fc" providerId="LiveId" clId="{1D8223AE-E26F-441B-A1AE-D75775B5685A}" dt="2023-10-05T02:10:07.659" v="13279"/>
          <ac:spMkLst>
            <pc:docMk/>
            <pc:sldMk cId="2836786172" sldId="679"/>
            <ac:spMk id="6" creationId="{7C6CF5E1-A3EB-CF0A-5512-1B7B0175E939}"/>
          </ac:spMkLst>
        </pc:spChg>
      </pc:sldChg>
      <pc:sldChg chg="delSp modSp del mod">
        <pc:chgData name="범수 김" userId="863329ffd88cf9fc" providerId="LiveId" clId="{1D8223AE-E26F-441B-A1AE-D75775B5685A}" dt="2023-10-05T01:57:56.846" v="12433" actId="47"/>
        <pc:sldMkLst>
          <pc:docMk/>
          <pc:sldMk cId="660999928" sldId="680"/>
        </pc:sldMkLst>
        <pc:spChg chg="del mod">
          <ac:chgData name="범수 김" userId="863329ffd88cf9fc" providerId="LiveId" clId="{1D8223AE-E26F-441B-A1AE-D75775B5685A}" dt="2023-10-05T01:57:29.429" v="12420"/>
          <ac:spMkLst>
            <pc:docMk/>
            <pc:sldMk cId="660999928" sldId="680"/>
            <ac:spMk id="6" creationId="{7C6CF5E1-A3EB-CF0A-5512-1B7B0175E939}"/>
          </ac:spMkLst>
        </pc:spChg>
      </pc:sldChg>
      <pc:sldChg chg="modSp add del mod">
        <pc:chgData name="범수 김" userId="863329ffd88cf9fc" providerId="LiveId" clId="{1D8223AE-E26F-441B-A1AE-D75775B5685A}" dt="2023-10-05T02:12:15.789" v="13419" actId="20577"/>
        <pc:sldMkLst>
          <pc:docMk/>
          <pc:sldMk cId="4150068122" sldId="681"/>
        </pc:sldMkLst>
        <pc:spChg chg="mod">
          <ac:chgData name="범수 김" userId="863329ffd88cf9fc" providerId="LiveId" clId="{1D8223AE-E26F-441B-A1AE-D75775B5685A}" dt="2023-10-05T02:12:15.789" v="13419" actId="20577"/>
          <ac:spMkLst>
            <pc:docMk/>
            <pc:sldMk cId="4150068122" sldId="681"/>
            <ac:spMk id="6" creationId="{8052232D-6EE7-1554-575E-69155D0D4015}"/>
          </ac:spMkLst>
        </pc:spChg>
      </pc:sldChg>
      <pc:sldChg chg="addSp delSp modSp mod">
        <pc:chgData name="범수 김" userId="863329ffd88cf9fc" providerId="LiveId" clId="{1D8223AE-E26F-441B-A1AE-D75775B5685A}" dt="2023-10-05T02:14:48.964" v="13527" actId="1076"/>
        <pc:sldMkLst>
          <pc:docMk/>
          <pc:sldMk cId="3209419309" sldId="682"/>
        </pc:sldMkLst>
        <pc:spChg chg="add mod topLvl">
          <ac:chgData name="범수 김" userId="863329ffd88cf9fc" providerId="LiveId" clId="{1D8223AE-E26F-441B-A1AE-D75775B5685A}" dt="2023-10-05T02:14:14.641" v="13525" actId="1076"/>
          <ac:spMkLst>
            <pc:docMk/>
            <pc:sldMk cId="3209419309" sldId="682"/>
            <ac:spMk id="5" creationId="{2BEC53FC-E9FB-0519-B189-E0D504FC046D}"/>
          </ac:spMkLst>
        </pc:spChg>
        <pc:grpChg chg="add del mod">
          <ac:chgData name="범수 김" userId="863329ffd88cf9fc" providerId="LiveId" clId="{1D8223AE-E26F-441B-A1AE-D75775B5685A}" dt="2023-10-05T02:14:08.957" v="13521" actId="478"/>
          <ac:grpSpMkLst>
            <pc:docMk/>
            <pc:sldMk cId="3209419309" sldId="682"/>
            <ac:grpSpMk id="6" creationId="{566CCCD8-A42A-E939-568B-134460A3823A}"/>
          </ac:grpSpMkLst>
        </pc:grpChg>
        <pc:grpChg chg="add mod">
          <ac:chgData name="범수 김" userId="863329ffd88cf9fc" providerId="LiveId" clId="{1D8223AE-E26F-441B-A1AE-D75775B5685A}" dt="2023-10-05T02:14:11.460" v="13524" actId="164"/>
          <ac:grpSpMkLst>
            <pc:docMk/>
            <pc:sldMk cId="3209419309" sldId="682"/>
            <ac:grpSpMk id="8" creationId="{2E0F573F-001C-189C-AC5A-77EE9D66894E}"/>
          </ac:grpSpMkLst>
        </pc:grpChg>
        <pc:picChg chg="mod">
          <ac:chgData name="범수 김" userId="863329ffd88cf9fc" providerId="LiveId" clId="{1D8223AE-E26F-441B-A1AE-D75775B5685A}" dt="2023-10-05T02:14:48.964" v="13527" actId="1076"/>
          <ac:picMkLst>
            <pc:docMk/>
            <pc:sldMk cId="3209419309" sldId="682"/>
            <ac:picMk id="3" creationId="{EA1240E7-BE0A-050C-A3C2-D9409B906795}"/>
          </ac:picMkLst>
        </pc:picChg>
        <pc:picChg chg="add del mod topLvl">
          <ac:chgData name="범수 김" userId="863329ffd88cf9fc" providerId="LiveId" clId="{1D8223AE-E26F-441B-A1AE-D75775B5685A}" dt="2023-10-05T02:14:08.957" v="13521" actId="478"/>
          <ac:picMkLst>
            <pc:docMk/>
            <pc:sldMk cId="3209419309" sldId="682"/>
            <ac:picMk id="4" creationId="{E942602E-E534-587A-2C2D-79437F872E15}"/>
          </ac:picMkLst>
        </pc:picChg>
        <pc:picChg chg="add mod">
          <ac:chgData name="범수 김" userId="863329ffd88cf9fc" providerId="LiveId" clId="{1D8223AE-E26F-441B-A1AE-D75775B5685A}" dt="2023-10-05T02:14:11.460" v="13524" actId="164"/>
          <ac:picMkLst>
            <pc:docMk/>
            <pc:sldMk cId="3209419309" sldId="682"/>
            <ac:picMk id="7" creationId="{C1E14F55-7988-C4A5-7E80-2C6A06B1641C}"/>
          </ac:picMkLst>
        </pc:picChg>
      </pc:sldChg>
      <pc:sldChg chg="del">
        <pc:chgData name="범수 김" userId="863329ffd88cf9fc" providerId="LiveId" clId="{1D8223AE-E26F-441B-A1AE-D75775B5685A}" dt="2023-10-05T02:13:58.217" v="13517" actId="47"/>
        <pc:sldMkLst>
          <pc:docMk/>
          <pc:sldMk cId="1509085730" sldId="683"/>
        </pc:sldMkLst>
      </pc:sldChg>
      <pc:sldChg chg="delSp add del mod">
        <pc:chgData name="범수 김" userId="863329ffd88cf9fc" providerId="LiveId" clId="{1D8223AE-E26F-441B-A1AE-D75775B5685A}" dt="2023-10-05T02:14:46.641" v="13526" actId="47"/>
        <pc:sldMkLst>
          <pc:docMk/>
          <pc:sldMk cId="1972433659" sldId="684"/>
        </pc:sldMkLst>
        <pc:picChg chg="del">
          <ac:chgData name="범수 김" userId="863329ffd88cf9fc" providerId="LiveId" clId="{1D8223AE-E26F-441B-A1AE-D75775B5685A}" dt="2023-10-05T02:14:05.994" v="13520" actId="21"/>
          <ac:picMkLst>
            <pc:docMk/>
            <pc:sldMk cId="1972433659" sldId="684"/>
            <ac:picMk id="4" creationId="{9B6DF52D-3F03-F7F5-DA18-1CCFDB67F06E}"/>
          </ac:picMkLst>
        </pc:picChg>
      </pc:sldChg>
      <pc:sldChg chg="modSp mod">
        <pc:chgData name="범수 김" userId="863329ffd88cf9fc" providerId="LiveId" clId="{1D8223AE-E26F-441B-A1AE-D75775B5685A}" dt="2023-10-05T02:16:22.493" v="13568" actId="20577"/>
        <pc:sldMkLst>
          <pc:docMk/>
          <pc:sldMk cId="2687498035" sldId="685"/>
        </pc:sldMkLst>
        <pc:spChg chg="mod">
          <ac:chgData name="범수 김" userId="863329ffd88cf9fc" providerId="LiveId" clId="{1D8223AE-E26F-441B-A1AE-D75775B5685A}" dt="2023-10-05T02:16:22.493" v="13568" actId="20577"/>
          <ac:spMkLst>
            <pc:docMk/>
            <pc:sldMk cId="2687498035" sldId="685"/>
            <ac:spMk id="6" creationId="{8052232D-6EE7-1554-575E-69155D0D4015}"/>
          </ac:spMkLst>
        </pc:spChg>
      </pc:sldChg>
      <pc:sldChg chg="del">
        <pc:chgData name="범수 김" userId="863329ffd88cf9fc" providerId="LiveId" clId="{1D8223AE-E26F-441B-A1AE-D75775B5685A}" dt="2023-10-05T02:26:19.572" v="14342" actId="47"/>
        <pc:sldMkLst>
          <pc:docMk/>
          <pc:sldMk cId="1040363198" sldId="686"/>
        </pc:sldMkLst>
      </pc:sldChg>
      <pc:sldChg chg="modSp mod">
        <pc:chgData name="범수 김" userId="863329ffd88cf9fc" providerId="LiveId" clId="{1D8223AE-E26F-441B-A1AE-D75775B5685A}" dt="2023-10-05T02:28:17.105" v="14490" actId="1076"/>
        <pc:sldMkLst>
          <pc:docMk/>
          <pc:sldMk cId="3529734460" sldId="688"/>
        </pc:sldMkLst>
        <pc:spChg chg="mod">
          <ac:chgData name="범수 김" userId="863329ffd88cf9fc" providerId="LiveId" clId="{1D8223AE-E26F-441B-A1AE-D75775B5685A}" dt="2023-10-05T02:28:17.105" v="14490" actId="1076"/>
          <ac:spMkLst>
            <pc:docMk/>
            <pc:sldMk cId="3529734460" sldId="68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2:27:51.599" v="14489" actId="1076"/>
        <pc:sldMkLst>
          <pc:docMk/>
          <pc:sldMk cId="768231811" sldId="690"/>
        </pc:sldMkLst>
        <pc:spChg chg="mod">
          <ac:chgData name="범수 김" userId="863329ffd88cf9fc" providerId="LiveId" clId="{1D8223AE-E26F-441B-A1AE-D75775B5685A}" dt="2023-10-05T02:27:51.599" v="14489" actId="1076"/>
          <ac:spMkLst>
            <pc:docMk/>
            <pc:sldMk cId="768231811" sldId="69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2:30:07.919" v="14824" actId="1076"/>
        <pc:sldMkLst>
          <pc:docMk/>
          <pc:sldMk cId="3445477173" sldId="693"/>
        </pc:sldMkLst>
        <pc:spChg chg="mod">
          <ac:chgData name="범수 김" userId="863329ffd88cf9fc" providerId="LiveId" clId="{1D8223AE-E26F-441B-A1AE-D75775B5685A}" dt="2023-10-05T02:30:05.985" v="14823" actId="20577"/>
          <ac:spMkLst>
            <pc:docMk/>
            <pc:sldMk cId="3445477173" sldId="693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02:30:07.919" v="14824" actId="1076"/>
          <ac:grpSpMkLst>
            <pc:docMk/>
            <pc:sldMk cId="3445477173" sldId="693"/>
            <ac:grpSpMk id="7" creationId="{EE26BB39-36F8-D50C-F2BA-EA2D2E19F70E}"/>
          </ac:grpSpMkLst>
        </pc:grpChg>
      </pc:sldChg>
      <pc:sldChg chg="modSp mod">
        <pc:chgData name="범수 김" userId="863329ffd88cf9fc" providerId="LiveId" clId="{1D8223AE-E26F-441B-A1AE-D75775B5685A}" dt="2023-10-05T02:31:06.507" v="14886" actId="20577"/>
        <pc:sldMkLst>
          <pc:docMk/>
          <pc:sldMk cId="411581781" sldId="694"/>
        </pc:sldMkLst>
        <pc:spChg chg="mod">
          <ac:chgData name="범수 김" userId="863329ffd88cf9fc" providerId="LiveId" clId="{1D8223AE-E26F-441B-A1AE-D75775B5685A}" dt="2023-10-05T02:31:06.507" v="14886" actId="20577"/>
          <ac:spMkLst>
            <pc:docMk/>
            <pc:sldMk cId="411581781" sldId="694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2:38:17.381" v="15534" actId="20577"/>
        <pc:sldMkLst>
          <pc:docMk/>
          <pc:sldMk cId="1171907532" sldId="695"/>
        </pc:sldMkLst>
        <pc:spChg chg="mod">
          <ac:chgData name="범수 김" userId="863329ffd88cf9fc" providerId="LiveId" clId="{1D8223AE-E26F-441B-A1AE-D75775B5685A}" dt="2023-10-05T02:38:17.381" v="15534" actId="20577"/>
          <ac:spMkLst>
            <pc:docMk/>
            <pc:sldMk cId="1171907532" sldId="695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31:47.059" v="14889" actId="164"/>
          <ac:spMkLst>
            <pc:docMk/>
            <pc:sldMk cId="1171907532" sldId="695"/>
            <ac:spMk id="6" creationId="{920FFD7F-0C63-B89B-7656-0CBD68DA9102}"/>
          </ac:spMkLst>
        </pc:spChg>
        <pc:grpChg chg="add mod">
          <ac:chgData name="범수 김" userId="863329ffd88cf9fc" providerId="LiveId" clId="{1D8223AE-E26F-441B-A1AE-D75775B5685A}" dt="2023-10-05T02:31:48.179" v="14890" actId="1076"/>
          <ac:grpSpMkLst>
            <pc:docMk/>
            <pc:sldMk cId="1171907532" sldId="695"/>
            <ac:grpSpMk id="3" creationId="{7652E347-82E2-E26F-BC77-15EF4C70D799}"/>
          </ac:grpSpMkLst>
        </pc:grpChg>
        <pc:picChg chg="mod">
          <ac:chgData name="범수 김" userId="863329ffd88cf9fc" providerId="LiveId" clId="{1D8223AE-E26F-441B-A1AE-D75775B5685A}" dt="2023-10-05T02:31:47.059" v="14889" actId="164"/>
          <ac:picMkLst>
            <pc:docMk/>
            <pc:sldMk cId="1171907532" sldId="695"/>
            <ac:picMk id="5" creationId="{C58028D7-50A0-C4D8-BF54-738B79A08784}"/>
          </ac:picMkLst>
        </pc:picChg>
      </pc:sldChg>
      <pc:sldChg chg="modSp mod">
        <pc:chgData name="범수 김" userId="863329ffd88cf9fc" providerId="LiveId" clId="{1D8223AE-E26F-441B-A1AE-D75775B5685A}" dt="2023-10-05T02:48:28.860" v="16438"/>
        <pc:sldMkLst>
          <pc:docMk/>
          <pc:sldMk cId="4232780127" sldId="696"/>
        </pc:sldMkLst>
        <pc:spChg chg="mod">
          <ac:chgData name="범수 김" userId="863329ffd88cf9fc" providerId="LiveId" clId="{1D8223AE-E26F-441B-A1AE-D75775B5685A}" dt="2023-10-05T02:48:28.860" v="16438"/>
          <ac:spMkLst>
            <pc:docMk/>
            <pc:sldMk cId="4232780127" sldId="696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3:11:37.532" v="16701" actId="20577"/>
        <pc:sldMkLst>
          <pc:docMk/>
          <pc:sldMk cId="1712284645" sldId="697"/>
        </pc:sldMkLst>
        <pc:spChg chg="mod">
          <ac:chgData name="범수 김" userId="863329ffd88cf9fc" providerId="LiveId" clId="{1D8223AE-E26F-441B-A1AE-D75775B5685A}" dt="2023-10-05T03:11:37.532" v="16701" actId="20577"/>
          <ac:spMkLst>
            <pc:docMk/>
            <pc:sldMk cId="1712284645" sldId="697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42:38.960" v="15559" actId="164"/>
          <ac:spMkLst>
            <pc:docMk/>
            <pc:sldMk cId="1712284645" sldId="697"/>
            <ac:spMk id="12" creationId="{B3B0DC62-0592-2BC2-C717-25528CC3F3A5}"/>
          </ac:spMkLst>
        </pc:spChg>
        <pc:grpChg chg="add mod">
          <ac:chgData name="범수 김" userId="863329ffd88cf9fc" providerId="LiveId" clId="{1D8223AE-E26F-441B-A1AE-D75775B5685A}" dt="2023-10-05T02:42:41.237" v="15560" actId="1076"/>
          <ac:grpSpMkLst>
            <pc:docMk/>
            <pc:sldMk cId="1712284645" sldId="697"/>
            <ac:grpSpMk id="3" creationId="{3FBA6F6D-AA4C-FD79-DD39-190455D73E21}"/>
          </ac:grpSpMkLst>
        </pc:grpChg>
        <pc:grpChg chg="mod">
          <ac:chgData name="범수 김" userId="863329ffd88cf9fc" providerId="LiveId" clId="{1D8223AE-E26F-441B-A1AE-D75775B5685A}" dt="2023-10-05T02:42:38.960" v="15559" actId="164"/>
          <ac:grpSpMkLst>
            <pc:docMk/>
            <pc:sldMk cId="1712284645" sldId="697"/>
            <ac:grpSpMk id="7" creationId="{E4B388EA-6AD0-CA31-485C-009E4180D93E}"/>
          </ac:grpSpMkLst>
        </pc:grpChg>
        <pc:grpChg chg="mod">
          <ac:chgData name="범수 김" userId="863329ffd88cf9fc" providerId="LiveId" clId="{1D8223AE-E26F-441B-A1AE-D75775B5685A}" dt="2023-10-05T02:42:38.960" v="15559" actId="164"/>
          <ac:grpSpMkLst>
            <pc:docMk/>
            <pc:sldMk cId="1712284645" sldId="697"/>
            <ac:grpSpMk id="11" creationId="{35B747C7-185D-D052-3A6B-569E244E7915}"/>
          </ac:grpSpMkLst>
        </pc:grpChg>
      </pc:sldChg>
      <pc:sldChg chg="modSp mod">
        <pc:chgData name="범수 김" userId="863329ffd88cf9fc" providerId="LiveId" clId="{1D8223AE-E26F-441B-A1AE-D75775B5685A}" dt="2023-10-05T03:12:56.969" v="16725" actId="20577"/>
        <pc:sldMkLst>
          <pc:docMk/>
          <pc:sldMk cId="1261613746" sldId="702"/>
        </pc:sldMkLst>
        <pc:spChg chg="mod">
          <ac:chgData name="범수 김" userId="863329ffd88cf9fc" providerId="LiveId" clId="{1D8223AE-E26F-441B-A1AE-D75775B5685A}" dt="2023-10-05T03:12:56.969" v="16725" actId="20577"/>
          <ac:spMkLst>
            <pc:docMk/>
            <pc:sldMk cId="1261613746" sldId="70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15:17.817" v="16743" actId="20577"/>
        <pc:sldMkLst>
          <pc:docMk/>
          <pc:sldMk cId="512366319" sldId="705"/>
        </pc:sldMkLst>
        <pc:spChg chg="mod">
          <ac:chgData name="범수 김" userId="863329ffd88cf9fc" providerId="LiveId" clId="{1D8223AE-E26F-441B-A1AE-D75775B5685A}" dt="2023-10-05T03:15:17.817" v="16743" actId="20577"/>
          <ac:spMkLst>
            <pc:docMk/>
            <pc:sldMk cId="512366319" sldId="705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03:17:17.054" v="17156" actId="1076"/>
        <pc:sldMkLst>
          <pc:docMk/>
          <pc:sldMk cId="3949292211" sldId="706"/>
        </pc:sldMkLst>
        <pc:spChg chg="mod">
          <ac:chgData name="범수 김" userId="863329ffd88cf9fc" providerId="LiveId" clId="{1D8223AE-E26F-441B-A1AE-D75775B5685A}" dt="2023-10-05T03:17:17.054" v="17156" actId="1076"/>
          <ac:spMkLst>
            <pc:docMk/>
            <pc:sldMk cId="3949292211" sldId="706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3:16:24.174" v="16834" actId="14100"/>
          <ac:spMkLst>
            <pc:docMk/>
            <pc:sldMk cId="3949292211" sldId="706"/>
            <ac:spMk id="3" creationId="{9AE32717-723A-7F2E-4C35-8E3BC1A41503}"/>
          </ac:spMkLst>
        </pc:spChg>
        <pc:spChg chg="mod">
          <ac:chgData name="범수 김" userId="863329ffd88cf9fc" providerId="LiveId" clId="{1D8223AE-E26F-441B-A1AE-D75775B5685A}" dt="2023-10-05T03:16:21.732" v="16833" actId="571"/>
          <ac:spMkLst>
            <pc:docMk/>
            <pc:sldMk cId="3949292211" sldId="706"/>
            <ac:spMk id="5" creationId="{BD896D2D-2A8C-6BE9-15D6-D040C9918D59}"/>
          </ac:spMkLst>
        </pc:spChg>
        <pc:grpChg chg="mod">
          <ac:chgData name="범수 김" userId="863329ffd88cf9fc" providerId="LiveId" clId="{1D8223AE-E26F-441B-A1AE-D75775B5685A}" dt="2023-10-05T03:16:21.732" v="16833" actId="571"/>
          <ac:grpSpMkLst>
            <pc:docMk/>
            <pc:sldMk cId="3949292211" sldId="706"/>
            <ac:grpSpMk id="6" creationId="{3B59D550-6859-3F44-3013-4DA76B50E1B9}"/>
          </ac:grpSpMkLst>
        </pc:grpChg>
        <pc:picChg chg="mod">
          <ac:chgData name="범수 김" userId="863329ffd88cf9fc" providerId="LiveId" clId="{1D8223AE-E26F-441B-A1AE-D75775B5685A}" dt="2023-10-05T03:16:21.732" v="16833" actId="571"/>
          <ac:picMkLst>
            <pc:docMk/>
            <pc:sldMk cId="3949292211" sldId="706"/>
            <ac:picMk id="4" creationId="{6D87B8B6-B4B6-09A7-E95A-1AA416C86D17}"/>
          </ac:picMkLst>
        </pc:picChg>
      </pc:sldChg>
      <pc:sldChg chg="modSp del mod">
        <pc:chgData name="범수 김" userId="863329ffd88cf9fc" providerId="LiveId" clId="{1D8223AE-E26F-441B-A1AE-D75775B5685A}" dt="2023-10-05T03:18:14.106" v="17384" actId="47"/>
        <pc:sldMkLst>
          <pc:docMk/>
          <pc:sldMk cId="2256757358" sldId="707"/>
        </pc:sldMkLst>
        <pc:spChg chg="mod">
          <ac:chgData name="범수 김" userId="863329ffd88cf9fc" providerId="LiveId" clId="{1D8223AE-E26F-441B-A1AE-D75775B5685A}" dt="2023-10-05T03:16:04.143" v="16828" actId="20577"/>
          <ac:spMkLst>
            <pc:docMk/>
            <pc:sldMk cId="2256757358" sldId="707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3:16:11.387" v="16830" actId="14100"/>
          <ac:spMkLst>
            <pc:docMk/>
            <pc:sldMk cId="2256757358" sldId="707"/>
            <ac:spMk id="5" creationId="{BD896D2D-2A8C-6BE9-15D6-D040C9918D59}"/>
          </ac:spMkLst>
        </pc:spChg>
      </pc:sldChg>
      <pc:sldChg chg="modSp mod">
        <pc:chgData name="범수 김" userId="863329ffd88cf9fc" providerId="LiveId" clId="{1D8223AE-E26F-441B-A1AE-D75775B5685A}" dt="2023-10-05T03:18:27.433" v="17389" actId="20577"/>
        <pc:sldMkLst>
          <pc:docMk/>
          <pc:sldMk cId="1994775689" sldId="709"/>
        </pc:sldMkLst>
        <pc:spChg chg="mod">
          <ac:chgData name="범수 김" userId="863329ffd88cf9fc" providerId="LiveId" clId="{1D8223AE-E26F-441B-A1AE-D75775B5685A}" dt="2023-10-05T03:18:27.433" v="17389" actId="20577"/>
          <ac:spMkLst>
            <pc:docMk/>
            <pc:sldMk cId="1994775689" sldId="70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19:35.764" v="17545" actId="20577"/>
        <pc:sldMkLst>
          <pc:docMk/>
          <pc:sldMk cId="282537019" sldId="711"/>
        </pc:sldMkLst>
        <pc:spChg chg="mod">
          <ac:chgData name="범수 김" userId="863329ffd88cf9fc" providerId="LiveId" clId="{1D8223AE-E26F-441B-A1AE-D75775B5685A}" dt="2023-10-05T03:19:35.764" v="17545" actId="20577"/>
          <ac:spMkLst>
            <pc:docMk/>
            <pc:sldMk cId="282537019" sldId="71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20:16.040" v="17565" actId="20577"/>
        <pc:sldMkLst>
          <pc:docMk/>
          <pc:sldMk cId="1405181466" sldId="714"/>
        </pc:sldMkLst>
        <pc:spChg chg="mod">
          <ac:chgData name="범수 김" userId="863329ffd88cf9fc" providerId="LiveId" clId="{1D8223AE-E26F-441B-A1AE-D75775B5685A}" dt="2023-10-05T03:20:16.040" v="17565" actId="20577"/>
          <ac:spMkLst>
            <pc:docMk/>
            <pc:sldMk cId="1405181466" sldId="71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21:17.037" v="17613" actId="20577"/>
        <pc:sldMkLst>
          <pc:docMk/>
          <pc:sldMk cId="3346710963" sldId="716"/>
        </pc:sldMkLst>
        <pc:spChg chg="mod">
          <ac:chgData name="범수 김" userId="863329ffd88cf9fc" providerId="LiveId" clId="{1D8223AE-E26F-441B-A1AE-D75775B5685A}" dt="2023-10-05T03:21:17.037" v="17613" actId="20577"/>
          <ac:spMkLst>
            <pc:docMk/>
            <pc:sldMk cId="3346710963" sldId="716"/>
            <ac:spMk id="6" creationId="{8052232D-6EE7-1554-575E-69155D0D4015}"/>
          </ac:spMkLst>
        </pc:spChg>
      </pc:sldChg>
      <pc:sldChg chg="addSp delSp modSp del mod">
        <pc:chgData name="범수 김" userId="863329ffd88cf9fc" providerId="LiveId" clId="{1D8223AE-E26F-441B-A1AE-D75775B5685A}" dt="2023-10-05T03:12:01.665" v="16702" actId="47"/>
        <pc:sldMkLst>
          <pc:docMk/>
          <pc:sldMk cId="3316972845" sldId="718"/>
        </pc:sldMkLst>
        <pc:spChg chg="mod">
          <ac:chgData name="범수 김" userId="863329ffd88cf9fc" providerId="LiveId" clId="{1D8223AE-E26F-441B-A1AE-D75775B5685A}" dt="2023-10-05T02:40:54.387" v="15537" actId="164"/>
          <ac:spMkLst>
            <pc:docMk/>
            <pc:sldMk cId="3316972845" sldId="718"/>
            <ac:spMk id="12" creationId="{B3B0DC62-0592-2BC2-C717-25528CC3F3A5}"/>
          </ac:spMkLst>
        </pc:spChg>
        <pc:grpChg chg="add del mod">
          <ac:chgData name="범수 김" userId="863329ffd88cf9fc" providerId="LiveId" clId="{1D8223AE-E26F-441B-A1AE-D75775B5685A}" dt="2023-10-05T02:47:34.617" v="16388" actId="478"/>
          <ac:grpSpMkLst>
            <pc:docMk/>
            <pc:sldMk cId="3316972845" sldId="718"/>
            <ac:grpSpMk id="3" creationId="{037B6DCF-2047-D342-C427-E4F84DEB8BE4}"/>
          </ac:grpSpMkLst>
        </pc:grpChg>
        <pc:grpChg chg="mod">
          <ac:chgData name="범수 김" userId="863329ffd88cf9fc" providerId="LiveId" clId="{1D8223AE-E26F-441B-A1AE-D75775B5685A}" dt="2023-10-05T02:40:54.387" v="15537" actId="164"/>
          <ac:grpSpMkLst>
            <pc:docMk/>
            <pc:sldMk cId="3316972845" sldId="718"/>
            <ac:grpSpMk id="7" creationId="{E4B388EA-6AD0-CA31-485C-009E4180D93E}"/>
          </ac:grpSpMkLst>
        </pc:grpChg>
        <pc:grpChg chg="mod">
          <ac:chgData name="범수 김" userId="863329ffd88cf9fc" providerId="LiveId" clId="{1D8223AE-E26F-441B-A1AE-D75775B5685A}" dt="2023-10-05T02:40:54.387" v="15537" actId="164"/>
          <ac:grpSpMkLst>
            <pc:docMk/>
            <pc:sldMk cId="3316972845" sldId="718"/>
            <ac:grpSpMk id="11" creationId="{35B747C7-185D-D052-3A6B-569E244E7915}"/>
          </ac:grpSpMkLst>
        </pc:grpChg>
      </pc:sldChg>
      <pc:sldChg chg="del">
        <pc:chgData name="범수 김" userId="863329ffd88cf9fc" providerId="LiveId" clId="{1D8223AE-E26F-441B-A1AE-D75775B5685A}" dt="2023-10-05T03:12:11.920" v="16703" actId="47"/>
        <pc:sldMkLst>
          <pc:docMk/>
          <pc:sldMk cId="3535467685" sldId="719"/>
        </pc:sldMkLst>
      </pc:sldChg>
      <pc:sldChg chg="modSp mod">
        <pc:chgData name="범수 김" userId="863329ffd88cf9fc" providerId="LiveId" clId="{1D8223AE-E26F-441B-A1AE-D75775B5685A}" dt="2023-10-05T03:44:57.367" v="18254" actId="20577"/>
        <pc:sldMkLst>
          <pc:docMk/>
          <pc:sldMk cId="2530407922" sldId="720"/>
        </pc:sldMkLst>
        <pc:spChg chg="mod">
          <ac:chgData name="범수 김" userId="863329ffd88cf9fc" providerId="LiveId" clId="{1D8223AE-E26F-441B-A1AE-D75775B5685A}" dt="2023-10-05T03:44:57.367" v="18254" actId="20577"/>
          <ac:spMkLst>
            <pc:docMk/>
            <pc:sldMk cId="2530407922" sldId="72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44:43.173" v="18233" actId="21"/>
        <pc:sldMkLst>
          <pc:docMk/>
          <pc:sldMk cId="2079140913" sldId="721"/>
        </pc:sldMkLst>
        <pc:spChg chg="mod">
          <ac:chgData name="범수 김" userId="863329ffd88cf9fc" providerId="LiveId" clId="{1D8223AE-E26F-441B-A1AE-D75775B5685A}" dt="2023-10-05T03:44:43.173" v="18233" actId="21"/>
          <ac:spMkLst>
            <pc:docMk/>
            <pc:sldMk cId="2079140913" sldId="72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45:37.593" v="18338" actId="1076"/>
        <pc:sldMkLst>
          <pc:docMk/>
          <pc:sldMk cId="340094447" sldId="722"/>
        </pc:sldMkLst>
        <pc:spChg chg="mod">
          <ac:chgData name="범수 김" userId="863329ffd88cf9fc" providerId="LiveId" clId="{1D8223AE-E26F-441B-A1AE-D75775B5685A}" dt="2023-10-05T03:45:36.184" v="18336" actId="1076"/>
          <ac:spMkLst>
            <pc:docMk/>
            <pc:sldMk cId="340094447" sldId="722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03:45:37.593" v="18338" actId="1076"/>
          <ac:grpSpMkLst>
            <pc:docMk/>
            <pc:sldMk cId="340094447" sldId="722"/>
            <ac:grpSpMk id="7" creationId="{7B1E3AE7-CCD5-AFA1-5CAE-5B374FE3BBF2}"/>
          </ac:grpSpMkLst>
        </pc:grpChg>
      </pc:sldChg>
      <pc:sldChg chg="addSp modSp mod">
        <pc:chgData name="범수 김" userId="863329ffd88cf9fc" providerId="LiveId" clId="{1D8223AE-E26F-441B-A1AE-D75775B5685A}" dt="2023-10-05T03:46:10.669" v="18377" actId="164"/>
        <pc:sldMkLst>
          <pc:docMk/>
          <pc:sldMk cId="2404984642" sldId="724"/>
        </pc:sldMkLst>
        <pc:spChg chg="mod">
          <ac:chgData name="범수 김" userId="863329ffd88cf9fc" providerId="LiveId" clId="{1D8223AE-E26F-441B-A1AE-D75775B5685A}" dt="2023-10-05T03:45:52.806" v="18371"/>
          <ac:spMkLst>
            <pc:docMk/>
            <pc:sldMk cId="2404984642" sldId="72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3:46:10.669" v="18377" actId="164"/>
          <ac:spMkLst>
            <pc:docMk/>
            <pc:sldMk cId="2404984642" sldId="724"/>
            <ac:spMk id="5" creationId="{D4CCEB7E-689B-37B2-F226-D0828F99F949}"/>
          </ac:spMkLst>
        </pc:spChg>
        <pc:grpChg chg="add mod">
          <ac:chgData name="범수 김" userId="863329ffd88cf9fc" providerId="LiveId" clId="{1D8223AE-E26F-441B-A1AE-D75775B5685A}" dt="2023-10-05T03:46:10.669" v="18377" actId="164"/>
          <ac:grpSpMkLst>
            <pc:docMk/>
            <pc:sldMk cId="2404984642" sldId="724"/>
            <ac:grpSpMk id="6" creationId="{D1EB10E6-EC81-C814-1F59-AB908B5B415B}"/>
          </ac:grpSpMkLst>
        </pc:grpChg>
        <pc:picChg chg="add mod">
          <ac:chgData name="범수 김" userId="863329ffd88cf9fc" providerId="LiveId" clId="{1D8223AE-E26F-441B-A1AE-D75775B5685A}" dt="2023-10-05T03:46:10.669" v="18377" actId="164"/>
          <ac:picMkLst>
            <pc:docMk/>
            <pc:sldMk cId="2404984642" sldId="724"/>
            <ac:picMk id="4" creationId="{CBC07B63-A32F-C6C4-0C2E-92D7B6660B8D}"/>
          </ac:picMkLst>
        </pc:picChg>
        <pc:picChg chg="mod">
          <ac:chgData name="범수 김" userId="863329ffd88cf9fc" providerId="LiveId" clId="{1D8223AE-E26F-441B-A1AE-D75775B5685A}" dt="2023-10-05T03:46:10.669" v="18377" actId="164"/>
          <ac:picMkLst>
            <pc:docMk/>
            <pc:sldMk cId="2404984642" sldId="724"/>
            <ac:picMk id="9" creationId="{DD7311F0-2636-0ADF-10B6-F26A0F2F3E27}"/>
          </ac:picMkLst>
        </pc:picChg>
      </pc:sldChg>
      <pc:sldChg chg="modSp mod">
        <pc:chgData name="범수 김" userId="863329ffd88cf9fc" providerId="LiveId" clId="{1D8223AE-E26F-441B-A1AE-D75775B5685A}" dt="2023-10-05T03:46:54.610" v="18395"/>
        <pc:sldMkLst>
          <pc:docMk/>
          <pc:sldMk cId="3845975755" sldId="725"/>
        </pc:sldMkLst>
        <pc:spChg chg="mod">
          <ac:chgData name="범수 김" userId="863329ffd88cf9fc" providerId="LiveId" clId="{1D8223AE-E26F-441B-A1AE-D75775B5685A}" dt="2023-10-05T03:46:54.610" v="18395"/>
          <ac:spMkLst>
            <pc:docMk/>
            <pc:sldMk cId="3845975755" sldId="72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0:34.045" v="18435"/>
        <pc:sldMkLst>
          <pc:docMk/>
          <pc:sldMk cId="694619538" sldId="729"/>
        </pc:sldMkLst>
        <pc:spChg chg="mod">
          <ac:chgData name="범수 김" userId="863329ffd88cf9fc" providerId="LiveId" clId="{1D8223AE-E26F-441B-A1AE-D75775B5685A}" dt="2023-10-05T03:50:34.045" v="18435"/>
          <ac:spMkLst>
            <pc:docMk/>
            <pc:sldMk cId="694619538" sldId="72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1:23.319" v="18469"/>
        <pc:sldMkLst>
          <pc:docMk/>
          <pc:sldMk cId="3841486421" sldId="730"/>
        </pc:sldMkLst>
        <pc:spChg chg="mod">
          <ac:chgData name="범수 김" userId="863329ffd88cf9fc" providerId="LiveId" clId="{1D8223AE-E26F-441B-A1AE-D75775B5685A}" dt="2023-10-05T03:51:23.319" v="18469"/>
          <ac:spMkLst>
            <pc:docMk/>
            <pc:sldMk cId="3841486421" sldId="730"/>
            <ac:spMk id="2" creationId="{F3A47224-EBC0-D62B-8184-B05C9ED28EA6}"/>
          </ac:spMkLst>
        </pc:spChg>
      </pc:sldChg>
      <pc:sldChg chg="modSp del mod">
        <pc:chgData name="범수 김" userId="863329ffd88cf9fc" providerId="LiveId" clId="{1D8223AE-E26F-441B-A1AE-D75775B5685A}" dt="2023-10-05T04:01:27.724" v="19072" actId="47"/>
        <pc:sldMkLst>
          <pc:docMk/>
          <pc:sldMk cId="1782437014" sldId="736"/>
        </pc:sldMkLst>
        <pc:spChg chg="mod">
          <ac:chgData name="범수 김" userId="863329ffd88cf9fc" providerId="LiveId" clId="{1D8223AE-E26F-441B-A1AE-D75775B5685A}" dt="2023-10-05T04:00:59.310" v="18980" actId="21"/>
          <ac:spMkLst>
            <pc:docMk/>
            <pc:sldMk cId="1782437014" sldId="736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7:52.560" v="18790" actId="20577"/>
        <pc:sldMkLst>
          <pc:docMk/>
          <pc:sldMk cId="3798186009" sldId="737"/>
        </pc:sldMkLst>
        <pc:spChg chg="mod">
          <ac:chgData name="범수 김" userId="863329ffd88cf9fc" providerId="LiveId" clId="{1D8223AE-E26F-441B-A1AE-D75775B5685A}" dt="2023-10-05T03:57:52.560" v="18790" actId="20577"/>
          <ac:spMkLst>
            <pc:docMk/>
            <pc:sldMk cId="3798186009" sldId="73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58:06.305" v="18805" actId="20577"/>
        <pc:sldMkLst>
          <pc:docMk/>
          <pc:sldMk cId="1804156044" sldId="739"/>
        </pc:sldMkLst>
        <pc:spChg chg="mod">
          <ac:chgData name="범수 김" userId="863329ffd88cf9fc" providerId="LiveId" clId="{1D8223AE-E26F-441B-A1AE-D75775B5685A}" dt="2023-10-05T03:58:06.305" v="18805" actId="20577"/>
          <ac:spMkLst>
            <pc:docMk/>
            <pc:sldMk cId="1804156044" sldId="73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3:58:16.790" v="18806" actId="20577"/>
        <pc:sldMkLst>
          <pc:docMk/>
          <pc:sldMk cId="1373651017" sldId="740"/>
        </pc:sldMkLst>
        <pc:spChg chg="mod">
          <ac:chgData name="범수 김" userId="863329ffd88cf9fc" providerId="LiveId" clId="{1D8223AE-E26F-441B-A1AE-D75775B5685A}" dt="2023-10-05T03:58:16.790" v="18806" actId="20577"/>
          <ac:spMkLst>
            <pc:docMk/>
            <pc:sldMk cId="1373651017" sldId="74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3:58:32.248" v="18828" actId="20577"/>
        <pc:sldMkLst>
          <pc:docMk/>
          <pc:sldMk cId="2029542286" sldId="741"/>
        </pc:sldMkLst>
        <pc:spChg chg="mod">
          <ac:chgData name="범수 김" userId="863329ffd88cf9fc" providerId="LiveId" clId="{1D8223AE-E26F-441B-A1AE-D75775B5685A}" dt="2023-10-05T03:58:32.248" v="18828" actId="20577"/>
          <ac:spMkLst>
            <pc:docMk/>
            <pc:sldMk cId="2029542286" sldId="741"/>
            <ac:spMk id="2" creationId="{F3A47224-EBC0-D62B-8184-B05C9ED28EA6}"/>
          </ac:spMkLst>
        </pc:spChg>
      </pc:sldChg>
      <pc:sldChg chg="delSp modSp del mod">
        <pc:chgData name="범수 김" userId="863329ffd88cf9fc" providerId="LiveId" clId="{1D8223AE-E26F-441B-A1AE-D75775B5685A}" dt="2023-10-05T04:01:36.274" v="19079" actId="47"/>
        <pc:sldMkLst>
          <pc:docMk/>
          <pc:sldMk cId="3634608176" sldId="742"/>
        </pc:sldMkLst>
        <pc:spChg chg="del mod">
          <ac:chgData name="범수 김" userId="863329ffd88cf9fc" providerId="LiveId" clId="{1D8223AE-E26F-441B-A1AE-D75775B5685A}" dt="2023-10-05T04:01:32.526" v="19075"/>
          <ac:spMkLst>
            <pc:docMk/>
            <pc:sldMk cId="3634608176" sldId="742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4:02:13.930" v="19111" actId="20577"/>
        <pc:sldMkLst>
          <pc:docMk/>
          <pc:sldMk cId="1428516364" sldId="743"/>
        </pc:sldMkLst>
        <pc:spChg chg="mod">
          <ac:chgData name="범수 김" userId="863329ffd88cf9fc" providerId="LiveId" clId="{1D8223AE-E26F-441B-A1AE-D75775B5685A}" dt="2023-10-05T04:02:13.930" v="19111" actId="20577"/>
          <ac:spMkLst>
            <pc:docMk/>
            <pc:sldMk cId="1428516364" sldId="74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4:02.365" v="19457"/>
        <pc:sldMkLst>
          <pc:docMk/>
          <pc:sldMk cId="1614024155" sldId="744"/>
        </pc:sldMkLst>
        <pc:spChg chg="mod">
          <ac:chgData name="범수 김" userId="863329ffd88cf9fc" providerId="LiveId" clId="{1D8223AE-E26F-441B-A1AE-D75775B5685A}" dt="2023-10-05T07:04:02.365" v="19457"/>
          <ac:spMkLst>
            <pc:docMk/>
            <pc:sldMk cId="1614024155" sldId="744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07:03:50.127" v="19452" actId="1076"/>
          <ac:picMkLst>
            <pc:docMk/>
            <pc:sldMk cId="1614024155" sldId="744"/>
            <ac:picMk id="6" creationId="{83C56527-CFBC-52F9-DB7C-2B9B7A6F7939}"/>
          </ac:picMkLst>
        </pc:picChg>
      </pc:sldChg>
      <pc:sldChg chg="modSp mod">
        <pc:chgData name="범수 김" userId="863329ffd88cf9fc" providerId="LiveId" clId="{1D8223AE-E26F-441B-A1AE-D75775B5685A}" dt="2023-10-05T07:06:02.785" v="19477" actId="20577"/>
        <pc:sldMkLst>
          <pc:docMk/>
          <pc:sldMk cId="3021963643" sldId="746"/>
        </pc:sldMkLst>
        <pc:spChg chg="mod">
          <ac:chgData name="범수 김" userId="863329ffd88cf9fc" providerId="LiveId" clId="{1D8223AE-E26F-441B-A1AE-D75775B5685A}" dt="2023-10-05T07:06:02.785" v="19477" actId="20577"/>
          <ac:spMkLst>
            <pc:docMk/>
            <pc:sldMk cId="3021963643" sldId="74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05:47.717" v="19475" actId="20577"/>
        <pc:sldMkLst>
          <pc:docMk/>
          <pc:sldMk cId="4032156809" sldId="747"/>
        </pc:sldMkLst>
        <pc:spChg chg="mod">
          <ac:chgData name="범수 김" userId="863329ffd88cf9fc" providerId="LiveId" clId="{1D8223AE-E26F-441B-A1AE-D75775B5685A}" dt="2023-10-05T07:05:47.717" v="19475" actId="20577"/>
          <ac:spMkLst>
            <pc:docMk/>
            <pc:sldMk cId="4032156809" sldId="747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6:46.381" v="19478" actId="1076"/>
        <pc:sldMkLst>
          <pc:docMk/>
          <pc:sldMk cId="1754506151" sldId="748"/>
        </pc:sldMkLst>
        <pc:picChg chg="mod">
          <ac:chgData name="범수 김" userId="863329ffd88cf9fc" providerId="LiveId" clId="{1D8223AE-E26F-441B-A1AE-D75775B5685A}" dt="2023-10-05T07:06:46.381" v="19478" actId="1076"/>
          <ac:picMkLst>
            <pc:docMk/>
            <pc:sldMk cId="1754506151" sldId="748"/>
            <ac:picMk id="4" creationId="{A4F43535-82A8-6B60-1950-982C37EFAFD9}"/>
          </ac:picMkLst>
        </pc:picChg>
      </pc:sldChg>
      <pc:sldChg chg="modSp mod">
        <pc:chgData name="범수 김" userId="863329ffd88cf9fc" providerId="LiveId" clId="{1D8223AE-E26F-441B-A1AE-D75775B5685A}" dt="2023-10-05T07:09:14.879" v="19611"/>
        <pc:sldMkLst>
          <pc:docMk/>
          <pc:sldMk cId="1856010181" sldId="749"/>
        </pc:sldMkLst>
        <pc:spChg chg="mod">
          <ac:chgData name="범수 김" userId="863329ffd88cf9fc" providerId="LiveId" clId="{1D8223AE-E26F-441B-A1AE-D75775B5685A}" dt="2023-10-05T07:09:14.879" v="19611"/>
          <ac:spMkLst>
            <pc:docMk/>
            <pc:sldMk cId="1856010181" sldId="74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07:50.460" v="19590" actId="6549"/>
        <pc:sldMkLst>
          <pc:docMk/>
          <pc:sldMk cId="1635480223" sldId="750"/>
        </pc:sldMkLst>
        <pc:spChg chg="mod">
          <ac:chgData name="범수 김" userId="863329ffd88cf9fc" providerId="LiveId" clId="{1D8223AE-E26F-441B-A1AE-D75775B5685A}" dt="2023-10-05T07:07:50.460" v="19590" actId="6549"/>
          <ac:spMkLst>
            <pc:docMk/>
            <pc:sldMk cId="1635480223" sldId="750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12:48.530" v="19727" actId="20577"/>
        <pc:sldMkLst>
          <pc:docMk/>
          <pc:sldMk cId="1310202568" sldId="753"/>
        </pc:sldMkLst>
        <pc:spChg chg="mod">
          <ac:chgData name="범수 김" userId="863329ffd88cf9fc" providerId="LiveId" clId="{1D8223AE-E26F-441B-A1AE-D75775B5685A}" dt="2023-10-05T07:12:48.530" v="19727" actId="20577"/>
          <ac:spMkLst>
            <pc:docMk/>
            <pc:sldMk cId="1310202568" sldId="75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13:07.090" v="19735"/>
        <pc:sldMkLst>
          <pc:docMk/>
          <pc:sldMk cId="710468939" sldId="754"/>
        </pc:sldMkLst>
        <pc:spChg chg="mod">
          <ac:chgData name="범수 김" userId="863329ffd88cf9fc" providerId="LiveId" clId="{1D8223AE-E26F-441B-A1AE-D75775B5685A}" dt="2023-10-05T07:13:07.090" v="19735"/>
          <ac:spMkLst>
            <pc:docMk/>
            <pc:sldMk cId="710468939" sldId="754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14:27.930" v="19787" actId="20577"/>
        <pc:sldMkLst>
          <pc:docMk/>
          <pc:sldMk cId="1847430628" sldId="758"/>
        </pc:sldMkLst>
        <pc:spChg chg="mod">
          <ac:chgData name="범수 김" userId="863329ffd88cf9fc" providerId="LiveId" clId="{1D8223AE-E26F-441B-A1AE-D75775B5685A}" dt="2023-10-05T07:14:27.930" v="19787" actId="20577"/>
          <ac:spMkLst>
            <pc:docMk/>
            <pc:sldMk cId="1847430628" sldId="75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38:53.345" v="19788" actId="1076"/>
        <pc:sldMkLst>
          <pc:docMk/>
          <pc:sldMk cId="2374618033" sldId="763"/>
        </pc:sldMkLst>
        <pc:grpChg chg="mod">
          <ac:chgData name="범수 김" userId="863329ffd88cf9fc" providerId="LiveId" clId="{1D8223AE-E26F-441B-A1AE-D75775B5685A}" dt="2023-10-05T07:38:53.345" v="19788" actId="1076"/>
          <ac:grpSpMkLst>
            <pc:docMk/>
            <pc:sldMk cId="2374618033" sldId="763"/>
            <ac:grpSpMk id="9" creationId="{4B82E903-D2D9-EE6C-BE8A-788AEDB719F7}"/>
          </ac:grpSpMkLst>
        </pc:grpChg>
      </pc:sldChg>
      <pc:sldChg chg="modSp mod">
        <pc:chgData name="범수 김" userId="863329ffd88cf9fc" providerId="LiveId" clId="{1D8223AE-E26F-441B-A1AE-D75775B5685A}" dt="2023-10-05T07:39:32.926" v="19806" actId="20577"/>
        <pc:sldMkLst>
          <pc:docMk/>
          <pc:sldMk cId="3616958432" sldId="765"/>
        </pc:sldMkLst>
        <pc:spChg chg="mod">
          <ac:chgData name="범수 김" userId="863329ffd88cf9fc" providerId="LiveId" clId="{1D8223AE-E26F-441B-A1AE-D75775B5685A}" dt="2023-10-05T07:39:32.926" v="19806" actId="20577"/>
          <ac:spMkLst>
            <pc:docMk/>
            <pc:sldMk cId="3616958432" sldId="76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43:28.379" v="19963" actId="20577"/>
        <pc:sldMkLst>
          <pc:docMk/>
          <pc:sldMk cId="482834904" sldId="771"/>
        </pc:sldMkLst>
        <pc:spChg chg="mod">
          <ac:chgData name="범수 김" userId="863329ffd88cf9fc" providerId="LiveId" clId="{1D8223AE-E26F-441B-A1AE-D75775B5685A}" dt="2023-10-05T07:43:28.379" v="19963" actId="20577"/>
          <ac:spMkLst>
            <pc:docMk/>
            <pc:sldMk cId="482834904" sldId="77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07:51:32.815" v="20062"/>
        <pc:sldMkLst>
          <pc:docMk/>
          <pc:sldMk cId="3845579432" sldId="772"/>
        </pc:sldMkLst>
        <pc:spChg chg="mod">
          <ac:chgData name="범수 김" userId="863329ffd88cf9fc" providerId="LiveId" clId="{1D8223AE-E26F-441B-A1AE-D75775B5685A}" dt="2023-10-05T07:51:32.815" v="20062"/>
          <ac:spMkLst>
            <pc:docMk/>
            <pc:sldMk cId="3845579432" sldId="77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07:50:53.237" v="20023" actId="1076"/>
        <pc:sldMkLst>
          <pc:docMk/>
          <pc:sldMk cId="1735815589" sldId="780"/>
        </pc:sldMkLst>
        <pc:spChg chg="mod">
          <ac:chgData name="범수 김" userId="863329ffd88cf9fc" providerId="LiveId" clId="{1D8223AE-E26F-441B-A1AE-D75775B5685A}" dt="2023-10-05T07:50:49.937" v="20021" actId="208"/>
          <ac:spMkLst>
            <pc:docMk/>
            <pc:sldMk cId="1735815589" sldId="780"/>
            <ac:spMk id="6" creationId="{DC021D75-54B9-FBBC-618B-60900BA44FE6}"/>
          </ac:spMkLst>
        </pc:spChg>
        <pc:grpChg chg="mod">
          <ac:chgData name="범수 김" userId="863329ffd88cf9fc" providerId="LiveId" clId="{1D8223AE-E26F-441B-A1AE-D75775B5685A}" dt="2023-10-05T07:50:53.237" v="20023" actId="1076"/>
          <ac:grpSpMkLst>
            <pc:docMk/>
            <pc:sldMk cId="1735815589" sldId="780"/>
            <ac:grpSpMk id="8" creationId="{7969B411-A9DA-8C1F-63CA-C5E0FA87989A}"/>
          </ac:grpSpMkLst>
        </pc:grpChg>
        <pc:picChg chg="mod">
          <ac:chgData name="범수 김" userId="863329ffd88cf9fc" providerId="LiveId" clId="{1D8223AE-E26F-441B-A1AE-D75775B5685A}" dt="2023-10-05T07:50:51.970" v="20022" actId="208"/>
          <ac:picMkLst>
            <pc:docMk/>
            <pc:sldMk cId="1735815589" sldId="780"/>
            <ac:picMk id="5" creationId="{D99B9382-1D0B-2CDC-F41B-F87390CA9C71}"/>
          </ac:picMkLst>
        </pc:picChg>
      </pc:sldChg>
      <pc:sldChg chg="modSp mod">
        <pc:chgData name="범수 김" userId="863329ffd88cf9fc" providerId="LiveId" clId="{1D8223AE-E26F-441B-A1AE-D75775B5685A}" dt="2023-10-05T11:32:32.733" v="20103" actId="20577"/>
        <pc:sldMkLst>
          <pc:docMk/>
          <pc:sldMk cId="568948852" sldId="781"/>
        </pc:sldMkLst>
        <pc:spChg chg="mod">
          <ac:chgData name="범수 김" userId="863329ffd88cf9fc" providerId="LiveId" clId="{1D8223AE-E26F-441B-A1AE-D75775B5685A}" dt="2023-10-05T11:32:32.733" v="20103" actId="20577"/>
          <ac:spMkLst>
            <pc:docMk/>
            <pc:sldMk cId="568948852" sldId="781"/>
            <ac:spMk id="6" creationId="{8052232D-6EE7-1554-575E-69155D0D4015}"/>
          </ac:spMkLst>
        </pc:spChg>
      </pc:sldChg>
      <pc:sldChg chg="addSp modSp mod">
        <pc:chgData name="범수 김" userId="863329ffd88cf9fc" providerId="LiveId" clId="{1D8223AE-E26F-441B-A1AE-D75775B5685A}" dt="2023-10-05T11:36:57.047" v="20241" actId="1076"/>
        <pc:sldMkLst>
          <pc:docMk/>
          <pc:sldMk cId="3874455967" sldId="782"/>
        </pc:sldMkLst>
        <pc:spChg chg="mod">
          <ac:chgData name="범수 김" userId="863329ffd88cf9fc" providerId="LiveId" clId="{1D8223AE-E26F-441B-A1AE-D75775B5685A}" dt="2023-10-05T11:36:56.170" v="20240" actId="1076"/>
          <ac:spMkLst>
            <pc:docMk/>
            <pc:sldMk cId="3874455967" sldId="782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11:36:57.047" v="20241" actId="1076"/>
          <ac:picMkLst>
            <pc:docMk/>
            <pc:sldMk cId="3874455967" sldId="782"/>
            <ac:picMk id="4" creationId="{781A1AD9-D34A-AD4B-D61C-8253D233266D}"/>
          </ac:picMkLst>
        </pc:picChg>
      </pc:sldChg>
      <pc:sldChg chg="modSp mod">
        <pc:chgData name="범수 김" userId="863329ffd88cf9fc" providerId="LiveId" clId="{1D8223AE-E26F-441B-A1AE-D75775B5685A}" dt="2023-10-05T11:34:22.798" v="20126" actId="20577"/>
        <pc:sldMkLst>
          <pc:docMk/>
          <pc:sldMk cId="2617775765" sldId="783"/>
        </pc:sldMkLst>
        <pc:spChg chg="mod">
          <ac:chgData name="범수 김" userId="863329ffd88cf9fc" providerId="LiveId" clId="{1D8223AE-E26F-441B-A1AE-D75775B5685A}" dt="2023-10-05T11:34:22.798" v="20126" actId="20577"/>
          <ac:spMkLst>
            <pc:docMk/>
            <pc:sldMk cId="2617775765" sldId="78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36:41.649" v="20232" actId="21"/>
        <pc:sldMkLst>
          <pc:docMk/>
          <pc:sldMk cId="1282299655" sldId="787"/>
        </pc:sldMkLst>
        <pc:spChg chg="mod">
          <ac:chgData name="범수 김" userId="863329ffd88cf9fc" providerId="LiveId" clId="{1D8223AE-E26F-441B-A1AE-D75775B5685A}" dt="2023-10-05T11:36:41.649" v="20232" actId="21"/>
          <ac:spMkLst>
            <pc:docMk/>
            <pc:sldMk cId="1282299655" sldId="78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11:40:13.355" v="20447" actId="20577"/>
        <pc:sldMkLst>
          <pc:docMk/>
          <pc:sldMk cId="3958543883" sldId="790"/>
        </pc:sldMkLst>
        <pc:spChg chg="mod">
          <ac:chgData name="범수 김" userId="863329ffd88cf9fc" providerId="LiveId" clId="{1D8223AE-E26F-441B-A1AE-D75775B5685A}" dt="2023-10-05T11:40:13.355" v="20447" actId="20577"/>
          <ac:spMkLst>
            <pc:docMk/>
            <pc:sldMk cId="3958543883" sldId="79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42:24.446" v="20707" actId="1076"/>
        <pc:sldMkLst>
          <pc:docMk/>
          <pc:sldMk cId="3532686491" sldId="791"/>
        </pc:sldMkLst>
        <pc:spChg chg="mod">
          <ac:chgData name="범수 김" userId="863329ffd88cf9fc" providerId="LiveId" clId="{1D8223AE-E26F-441B-A1AE-D75775B5685A}" dt="2023-10-05T11:42:22.775" v="20706" actId="20577"/>
          <ac:spMkLst>
            <pc:docMk/>
            <pc:sldMk cId="3532686491" sldId="791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42:24.446" v="20707" actId="1076"/>
          <ac:grpSpMkLst>
            <pc:docMk/>
            <pc:sldMk cId="3532686491" sldId="791"/>
            <ac:grpSpMk id="9" creationId="{5EE07D23-A04E-BC50-644E-B14664DB9256}"/>
          </ac:grpSpMkLst>
        </pc:grpChg>
      </pc:sldChg>
      <pc:sldChg chg="modSp mod">
        <pc:chgData name="범수 김" userId="863329ffd88cf9fc" providerId="LiveId" clId="{1D8223AE-E26F-441B-A1AE-D75775B5685A}" dt="2023-10-05T11:42:08.834" v="20642" actId="1076"/>
        <pc:sldMkLst>
          <pc:docMk/>
          <pc:sldMk cId="3842305795" sldId="792"/>
        </pc:sldMkLst>
        <pc:spChg chg="mod">
          <ac:chgData name="범수 김" userId="863329ffd88cf9fc" providerId="LiveId" clId="{1D8223AE-E26F-441B-A1AE-D75775B5685A}" dt="2023-10-05T11:42:08.834" v="20642" actId="1076"/>
          <ac:spMkLst>
            <pc:docMk/>
            <pc:sldMk cId="3842305795" sldId="792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41:52.912" v="20603" actId="1076"/>
          <ac:grpSpMkLst>
            <pc:docMk/>
            <pc:sldMk cId="3842305795" sldId="792"/>
            <ac:grpSpMk id="7" creationId="{76D1B842-3270-22BC-12D5-D0BEC8B7CA27}"/>
          </ac:grpSpMkLst>
        </pc:grpChg>
      </pc:sldChg>
      <pc:sldChg chg="modSp mod">
        <pc:chgData name="범수 김" userId="863329ffd88cf9fc" providerId="LiveId" clId="{1D8223AE-E26F-441B-A1AE-D75775B5685A}" dt="2023-10-05T11:43:06.912" v="20728" actId="20577"/>
        <pc:sldMkLst>
          <pc:docMk/>
          <pc:sldMk cId="841194561" sldId="798"/>
        </pc:sldMkLst>
        <pc:spChg chg="mod">
          <ac:chgData name="범수 김" userId="863329ffd88cf9fc" providerId="LiveId" clId="{1D8223AE-E26F-441B-A1AE-D75775B5685A}" dt="2023-10-05T11:43:06.912" v="20728" actId="20577"/>
          <ac:spMkLst>
            <pc:docMk/>
            <pc:sldMk cId="841194561" sldId="79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45:41.752" v="20822"/>
        <pc:sldMkLst>
          <pc:docMk/>
          <pc:sldMk cId="2237705166" sldId="802"/>
        </pc:sldMkLst>
        <pc:spChg chg="mod">
          <ac:chgData name="범수 김" userId="863329ffd88cf9fc" providerId="LiveId" clId="{1D8223AE-E26F-441B-A1AE-D75775B5685A}" dt="2023-10-05T11:45:41.752" v="20822"/>
          <ac:spMkLst>
            <pc:docMk/>
            <pc:sldMk cId="2237705166" sldId="802"/>
            <ac:spMk id="2" creationId="{F3A47224-EBC0-D62B-8184-B05C9ED28EA6}"/>
          </ac:spMkLst>
        </pc:spChg>
      </pc:sldChg>
      <pc:sldChg chg="del">
        <pc:chgData name="범수 김" userId="863329ffd88cf9fc" providerId="LiveId" clId="{1D8223AE-E26F-441B-A1AE-D75775B5685A}" dt="2023-10-05T11:45:56.351" v="20823" actId="47"/>
        <pc:sldMkLst>
          <pc:docMk/>
          <pc:sldMk cId="1245161223" sldId="803"/>
        </pc:sldMkLst>
      </pc:sldChg>
      <pc:sldChg chg="del">
        <pc:chgData name="범수 김" userId="863329ffd88cf9fc" providerId="LiveId" clId="{1D8223AE-E26F-441B-A1AE-D75775B5685A}" dt="2023-10-05T11:45:58.846" v="20824" actId="47"/>
        <pc:sldMkLst>
          <pc:docMk/>
          <pc:sldMk cId="1885656401" sldId="804"/>
        </pc:sldMkLst>
      </pc:sldChg>
      <pc:sldChg chg="del">
        <pc:chgData name="범수 김" userId="863329ffd88cf9fc" providerId="LiveId" clId="{1D8223AE-E26F-441B-A1AE-D75775B5685A}" dt="2023-10-05T11:46:08.679" v="20825" actId="47"/>
        <pc:sldMkLst>
          <pc:docMk/>
          <pc:sldMk cId="1288153305" sldId="805"/>
        </pc:sldMkLst>
      </pc:sldChg>
      <pc:sldChg chg="del">
        <pc:chgData name="범수 김" userId="863329ffd88cf9fc" providerId="LiveId" clId="{1D8223AE-E26F-441B-A1AE-D75775B5685A}" dt="2023-10-05T11:46:19.384" v="20826" actId="47"/>
        <pc:sldMkLst>
          <pc:docMk/>
          <pc:sldMk cId="3937700702" sldId="806"/>
        </pc:sldMkLst>
      </pc:sldChg>
      <pc:sldChg chg="addSp delSp modSp mod">
        <pc:chgData name="범수 김" userId="863329ffd88cf9fc" providerId="LiveId" clId="{1D8223AE-E26F-441B-A1AE-D75775B5685A}" dt="2023-10-05T11:47:27.178" v="20832" actId="478"/>
        <pc:sldMkLst>
          <pc:docMk/>
          <pc:sldMk cId="2747990460" sldId="808"/>
        </pc:sldMkLst>
        <pc:spChg chg="mod">
          <ac:chgData name="범수 김" userId="863329ffd88cf9fc" providerId="LiveId" clId="{1D8223AE-E26F-441B-A1AE-D75775B5685A}" dt="2023-10-05T11:47:20.331" v="20830" actId="1076"/>
          <ac:spMkLst>
            <pc:docMk/>
            <pc:sldMk cId="2747990460" sldId="808"/>
            <ac:spMk id="2" creationId="{F3A47224-EBC0-D62B-8184-B05C9ED28EA6}"/>
          </ac:spMkLst>
        </pc:spChg>
        <pc:picChg chg="add del mod">
          <ac:chgData name="범수 김" userId="863329ffd88cf9fc" providerId="LiveId" clId="{1D8223AE-E26F-441B-A1AE-D75775B5685A}" dt="2023-10-05T11:47:27.178" v="20832" actId="478"/>
          <ac:picMkLst>
            <pc:docMk/>
            <pc:sldMk cId="2747990460" sldId="808"/>
            <ac:picMk id="4" creationId="{982B7A52-B08D-7FA6-48E6-CDEEDF9DAA5E}"/>
          </ac:picMkLst>
        </pc:picChg>
      </pc:sldChg>
      <pc:sldChg chg="modSp mod">
        <pc:chgData name="범수 김" userId="863329ffd88cf9fc" providerId="LiveId" clId="{1D8223AE-E26F-441B-A1AE-D75775B5685A}" dt="2023-10-05T22:56:58.321" v="21441" actId="20577"/>
        <pc:sldMkLst>
          <pc:docMk/>
          <pc:sldMk cId="4088878616" sldId="809"/>
        </pc:sldMkLst>
        <pc:spChg chg="mod">
          <ac:chgData name="범수 김" userId="863329ffd88cf9fc" providerId="LiveId" clId="{1D8223AE-E26F-441B-A1AE-D75775B5685A}" dt="2023-10-05T22:56:58.321" v="21441" actId="20577"/>
          <ac:spMkLst>
            <pc:docMk/>
            <pc:sldMk cId="4088878616" sldId="809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51:21.327" v="21332" actId="20577"/>
        <pc:sldMkLst>
          <pc:docMk/>
          <pc:sldMk cId="4029693850" sldId="810"/>
        </pc:sldMkLst>
        <pc:spChg chg="mod">
          <ac:chgData name="범수 김" userId="863329ffd88cf9fc" providerId="LiveId" clId="{1D8223AE-E26F-441B-A1AE-D75775B5685A}" dt="2023-10-05T11:51:21.327" v="21332" actId="20577"/>
          <ac:spMkLst>
            <pc:docMk/>
            <pc:sldMk cId="4029693850" sldId="810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11:51:55.052" v="21342" actId="20577"/>
        <pc:sldMkLst>
          <pc:docMk/>
          <pc:sldMk cId="1183767585" sldId="811"/>
        </pc:sldMkLst>
        <pc:spChg chg="mod">
          <ac:chgData name="범수 김" userId="863329ffd88cf9fc" providerId="LiveId" clId="{1D8223AE-E26F-441B-A1AE-D75775B5685A}" dt="2023-10-05T11:51:55.052" v="21342" actId="20577"/>
          <ac:spMkLst>
            <pc:docMk/>
            <pc:sldMk cId="1183767585" sldId="811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11:52:43.495" v="21375" actId="6549"/>
        <pc:sldMkLst>
          <pc:docMk/>
          <pc:sldMk cId="2590282760" sldId="812"/>
        </pc:sldMkLst>
        <pc:spChg chg="mod">
          <ac:chgData name="범수 김" userId="863329ffd88cf9fc" providerId="LiveId" clId="{1D8223AE-E26F-441B-A1AE-D75775B5685A}" dt="2023-10-05T11:52:43.495" v="21375" actId="6549"/>
          <ac:spMkLst>
            <pc:docMk/>
            <pc:sldMk cId="2590282760" sldId="812"/>
            <ac:spMk id="2" creationId="{F3A47224-EBC0-D62B-8184-B05C9ED28EA6}"/>
          </ac:spMkLst>
        </pc:spChg>
      </pc:sldChg>
      <pc:sldChg chg="addSp modSp mod">
        <pc:chgData name="범수 김" userId="863329ffd88cf9fc" providerId="LiveId" clId="{1D8223AE-E26F-441B-A1AE-D75775B5685A}" dt="2023-10-05T11:52:23.161" v="21374" actId="20577"/>
        <pc:sldMkLst>
          <pc:docMk/>
          <pc:sldMk cId="4116435077" sldId="813"/>
        </pc:sldMkLst>
        <pc:spChg chg="mod">
          <ac:chgData name="범수 김" userId="863329ffd88cf9fc" providerId="LiveId" clId="{1D8223AE-E26F-441B-A1AE-D75775B5685A}" dt="2023-10-05T11:52:23.161" v="21374" actId="20577"/>
          <ac:spMkLst>
            <pc:docMk/>
            <pc:sldMk cId="4116435077" sldId="813"/>
            <ac:spMk id="2" creationId="{F3A47224-EBC0-D62B-8184-B05C9ED28EA6}"/>
          </ac:spMkLst>
        </pc:spChg>
        <pc:grpChg chg="mod">
          <ac:chgData name="범수 김" userId="863329ffd88cf9fc" providerId="LiveId" clId="{1D8223AE-E26F-441B-A1AE-D75775B5685A}" dt="2023-10-05T11:52:10.173" v="21344" actId="164"/>
          <ac:grpSpMkLst>
            <pc:docMk/>
            <pc:sldMk cId="4116435077" sldId="813"/>
            <ac:grpSpMk id="3" creationId="{865B97DB-A00F-3C82-0115-E7CB077EF27C}"/>
          </ac:grpSpMkLst>
        </pc:grpChg>
        <pc:grpChg chg="add mod">
          <ac:chgData name="범수 김" userId="863329ffd88cf9fc" providerId="LiveId" clId="{1D8223AE-E26F-441B-A1AE-D75775B5685A}" dt="2023-10-05T11:52:11.401" v="21345" actId="1076"/>
          <ac:grpSpMkLst>
            <pc:docMk/>
            <pc:sldMk cId="4116435077" sldId="813"/>
            <ac:grpSpMk id="4" creationId="{0A0E0BE1-8DCB-3997-FE39-11A3AB3C3BF6}"/>
          </ac:grpSpMkLst>
        </pc:grpChg>
        <pc:picChg chg="mod">
          <ac:chgData name="범수 김" userId="863329ffd88cf9fc" providerId="LiveId" clId="{1D8223AE-E26F-441B-A1AE-D75775B5685A}" dt="2023-10-05T11:52:10.173" v="21344" actId="164"/>
          <ac:picMkLst>
            <pc:docMk/>
            <pc:sldMk cId="4116435077" sldId="813"/>
            <ac:picMk id="9" creationId="{ADA50B47-1D36-8356-65C2-D00CB3E908E9}"/>
          </ac:picMkLst>
        </pc:picChg>
      </pc:sldChg>
      <pc:sldChg chg="modSp mod">
        <pc:chgData name="범수 김" userId="863329ffd88cf9fc" providerId="LiveId" clId="{1D8223AE-E26F-441B-A1AE-D75775B5685A}" dt="2023-10-05T11:58:11.646" v="21405"/>
        <pc:sldMkLst>
          <pc:docMk/>
          <pc:sldMk cId="980611582" sldId="816"/>
        </pc:sldMkLst>
        <pc:spChg chg="mod">
          <ac:chgData name="범수 김" userId="863329ffd88cf9fc" providerId="LiveId" clId="{1D8223AE-E26F-441B-A1AE-D75775B5685A}" dt="2023-10-05T11:58:11.646" v="21405"/>
          <ac:spMkLst>
            <pc:docMk/>
            <pc:sldMk cId="980611582" sldId="81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2:57:14.008" v="21481" actId="6549"/>
        <pc:sldMkLst>
          <pc:docMk/>
          <pc:sldMk cId="3335923600" sldId="818"/>
        </pc:sldMkLst>
        <pc:spChg chg="mod">
          <ac:chgData name="범수 김" userId="863329ffd88cf9fc" providerId="LiveId" clId="{1D8223AE-E26F-441B-A1AE-D75775B5685A}" dt="2023-10-05T22:57:14.008" v="21481" actId="6549"/>
          <ac:spMkLst>
            <pc:docMk/>
            <pc:sldMk cId="3335923600" sldId="818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0:57.580" v="21524" actId="20577"/>
        <pc:sldMkLst>
          <pc:docMk/>
          <pc:sldMk cId="2518671582" sldId="821"/>
        </pc:sldMkLst>
        <pc:spChg chg="mod">
          <ac:chgData name="범수 김" userId="863329ffd88cf9fc" providerId="LiveId" clId="{1D8223AE-E26F-441B-A1AE-D75775B5685A}" dt="2023-10-05T23:00:57.580" v="21524" actId="20577"/>
          <ac:spMkLst>
            <pc:docMk/>
            <pc:sldMk cId="2518671582" sldId="821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8:10.471" v="22697" actId="12789"/>
        <pc:sldMkLst>
          <pc:docMk/>
          <pc:sldMk cId="3028169297" sldId="823"/>
        </pc:sldMkLst>
        <pc:spChg chg="mod">
          <ac:chgData name="범수 김" userId="863329ffd88cf9fc" providerId="LiveId" clId="{1D8223AE-E26F-441B-A1AE-D75775B5685A}" dt="2023-10-05T23:08:10.471" v="22697" actId="12789"/>
          <ac:spMkLst>
            <pc:docMk/>
            <pc:sldMk cId="3028169297" sldId="823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03:44.795" v="21735" actId="20577"/>
        <pc:sldMkLst>
          <pc:docMk/>
          <pc:sldMk cId="816324105" sldId="824"/>
        </pc:sldMkLst>
        <pc:spChg chg="mod">
          <ac:chgData name="범수 김" userId="863329ffd88cf9fc" providerId="LiveId" clId="{1D8223AE-E26F-441B-A1AE-D75775B5685A}" dt="2023-10-05T23:03:44.795" v="21735" actId="20577"/>
          <ac:spMkLst>
            <pc:docMk/>
            <pc:sldMk cId="816324105" sldId="824"/>
            <ac:spMk id="2" creationId="{F3A47224-EBC0-D62B-8184-B05C9ED28EA6}"/>
          </ac:spMkLst>
        </pc:spChg>
      </pc:sldChg>
      <pc:sldChg chg="modSp del mod">
        <pc:chgData name="범수 김" userId="863329ffd88cf9fc" providerId="LiveId" clId="{1D8223AE-E26F-441B-A1AE-D75775B5685A}" dt="2023-10-05T23:02:32.729" v="21692" actId="47"/>
        <pc:sldMkLst>
          <pc:docMk/>
          <pc:sldMk cId="1159874386" sldId="825"/>
        </pc:sldMkLst>
        <pc:spChg chg="mod">
          <ac:chgData name="범수 김" userId="863329ffd88cf9fc" providerId="LiveId" clId="{1D8223AE-E26F-441B-A1AE-D75775B5685A}" dt="2023-10-05T23:02:21.485" v="21688" actId="21"/>
          <ac:spMkLst>
            <pc:docMk/>
            <pc:sldMk cId="1159874386" sldId="825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3:20.842" v="21722" actId="1076"/>
        <pc:sldMkLst>
          <pc:docMk/>
          <pc:sldMk cId="267069227" sldId="826"/>
        </pc:sldMkLst>
        <pc:spChg chg="mod">
          <ac:chgData name="범수 김" userId="863329ffd88cf9fc" providerId="LiveId" clId="{1D8223AE-E26F-441B-A1AE-D75775B5685A}" dt="2023-10-05T23:03:20.842" v="21722" actId="1076"/>
          <ac:spMkLst>
            <pc:docMk/>
            <pc:sldMk cId="267069227" sldId="826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7:57.500" v="22694" actId="1076"/>
        <pc:sldMkLst>
          <pc:docMk/>
          <pc:sldMk cId="1370831310" sldId="827"/>
        </pc:sldMkLst>
        <pc:spChg chg="mod">
          <ac:chgData name="범수 김" userId="863329ffd88cf9fc" providerId="LiveId" clId="{1D8223AE-E26F-441B-A1AE-D75775B5685A}" dt="2023-10-05T23:07:56.411" v="22693" actId="1076"/>
          <ac:spMkLst>
            <pc:docMk/>
            <pc:sldMk cId="1370831310" sldId="827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23:07:57.500" v="22694" actId="1076"/>
          <ac:picMkLst>
            <pc:docMk/>
            <pc:sldMk cId="1370831310" sldId="827"/>
            <ac:picMk id="5" creationId="{FFD644AF-9D06-4F72-0CC3-40FEF0323EAE}"/>
          </ac:picMkLst>
        </pc:picChg>
      </pc:sldChg>
      <pc:sldChg chg="delSp modSp del mod">
        <pc:chgData name="범수 김" userId="863329ffd88cf9fc" providerId="LiveId" clId="{1D8223AE-E26F-441B-A1AE-D75775B5685A}" dt="2023-10-05T23:08:00.334" v="22695" actId="47"/>
        <pc:sldMkLst>
          <pc:docMk/>
          <pc:sldMk cId="2798889601" sldId="828"/>
        </pc:sldMkLst>
        <pc:spChg chg="del mod">
          <ac:chgData name="범수 김" userId="863329ffd88cf9fc" providerId="LiveId" clId="{1D8223AE-E26F-441B-A1AE-D75775B5685A}" dt="2023-10-05T23:07:48.105" v="22688"/>
          <ac:spMkLst>
            <pc:docMk/>
            <pc:sldMk cId="2798889601" sldId="82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08:22.488" v="22698" actId="1076"/>
        <pc:sldMkLst>
          <pc:docMk/>
          <pc:sldMk cId="1879880800" sldId="829"/>
        </pc:sldMkLst>
        <pc:spChg chg="mod">
          <ac:chgData name="범수 김" userId="863329ffd88cf9fc" providerId="LiveId" clId="{1D8223AE-E26F-441B-A1AE-D75775B5685A}" dt="2023-10-05T23:08:22.488" v="22698" actId="1076"/>
          <ac:spMkLst>
            <pc:docMk/>
            <pc:sldMk cId="1879880800" sldId="82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7:19.271" v="23049" actId="12789"/>
        <pc:sldMkLst>
          <pc:docMk/>
          <pc:sldMk cId="1013900337" sldId="834"/>
        </pc:sldMkLst>
        <pc:spChg chg="mod">
          <ac:chgData name="범수 김" userId="863329ffd88cf9fc" providerId="LiveId" clId="{1D8223AE-E26F-441B-A1AE-D75775B5685A}" dt="2023-10-05T23:17:19.271" v="23049" actId="12789"/>
          <ac:spMkLst>
            <pc:docMk/>
            <pc:sldMk cId="1013900337" sldId="834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17:49.397" v="23084" actId="1076"/>
        <pc:sldMkLst>
          <pc:docMk/>
          <pc:sldMk cId="1270493807" sldId="835"/>
        </pc:sldMkLst>
        <pc:spChg chg="mod">
          <ac:chgData name="범수 김" userId="863329ffd88cf9fc" providerId="LiveId" clId="{1D8223AE-E26F-441B-A1AE-D75775B5685A}" dt="2023-10-05T23:17:49.397" v="23084" actId="1076"/>
          <ac:spMkLst>
            <pc:docMk/>
            <pc:sldMk cId="1270493807" sldId="835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9:40.784" v="23557" actId="20577"/>
        <pc:sldMkLst>
          <pc:docMk/>
          <pc:sldMk cId="1843807155" sldId="837"/>
        </pc:sldMkLst>
        <pc:spChg chg="mod">
          <ac:chgData name="범수 김" userId="863329ffd88cf9fc" providerId="LiveId" clId="{1D8223AE-E26F-441B-A1AE-D75775B5685A}" dt="2023-10-05T23:19:40.784" v="23557" actId="20577"/>
          <ac:spMkLst>
            <pc:docMk/>
            <pc:sldMk cId="1843807155" sldId="837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18:49.014" v="23267" actId="20577"/>
        <pc:sldMkLst>
          <pc:docMk/>
          <pc:sldMk cId="652597951" sldId="838"/>
        </pc:sldMkLst>
        <pc:spChg chg="mod">
          <ac:chgData name="범수 김" userId="863329ffd88cf9fc" providerId="LiveId" clId="{1D8223AE-E26F-441B-A1AE-D75775B5685A}" dt="2023-10-05T23:18:49.014" v="23267" actId="20577"/>
          <ac:spMkLst>
            <pc:docMk/>
            <pc:sldMk cId="652597951" sldId="838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20:23.806" v="23742" actId="20577"/>
        <pc:sldMkLst>
          <pc:docMk/>
          <pc:sldMk cId="3687300378" sldId="839"/>
        </pc:sldMkLst>
        <pc:spChg chg="mod">
          <ac:chgData name="범수 김" userId="863329ffd88cf9fc" providerId="LiveId" clId="{1D8223AE-E26F-441B-A1AE-D75775B5685A}" dt="2023-10-05T23:20:23.806" v="23742" actId="20577"/>
          <ac:spMkLst>
            <pc:docMk/>
            <pc:sldMk cId="3687300378" sldId="839"/>
            <ac:spMk id="2" creationId="{F3A47224-EBC0-D62B-8184-B05C9ED28EA6}"/>
          </ac:spMkLst>
        </pc:spChg>
      </pc:sldChg>
      <pc:sldChg chg="modSp mod">
        <pc:chgData name="범수 김" userId="863329ffd88cf9fc" providerId="LiveId" clId="{1D8223AE-E26F-441B-A1AE-D75775B5685A}" dt="2023-10-05T23:24:21.585" v="23749" actId="20577"/>
        <pc:sldMkLst>
          <pc:docMk/>
          <pc:sldMk cId="3108294642" sldId="844"/>
        </pc:sldMkLst>
        <pc:spChg chg="mod">
          <ac:chgData name="범수 김" userId="863329ffd88cf9fc" providerId="LiveId" clId="{1D8223AE-E26F-441B-A1AE-D75775B5685A}" dt="2023-10-05T23:24:21.585" v="23749" actId="20577"/>
          <ac:spMkLst>
            <pc:docMk/>
            <pc:sldMk cId="3108294642" sldId="844"/>
            <ac:spMk id="2" creationId="{F3A47224-EBC0-D62B-8184-B05C9ED28EA6}"/>
          </ac:spMkLst>
        </pc:spChg>
      </pc:sldChg>
      <pc:sldChg chg="del">
        <pc:chgData name="범수 김" userId="863329ffd88cf9fc" providerId="LiveId" clId="{1D8223AE-E26F-441B-A1AE-D75775B5685A}" dt="2023-10-05T23:32:28.307" v="24500" actId="47"/>
        <pc:sldMkLst>
          <pc:docMk/>
          <pc:sldMk cId="9961887" sldId="850"/>
        </pc:sldMkLst>
      </pc:sldChg>
      <pc:sldChg chg="del">
        <pc:chgData name="범수 김" userId="863329ffd88cf9fc" providerId="LiveId" clId="{1D8223AE-E26F-441B-A1AE-D75775B5685A}" dt="2023-10-05T23:32:29.496" v="24501" actId="47"/>
        <pc:sldMkLst>
          <pc:docMk/>
          <pc:sldMk cId="1527233147" sldId="851"/>
        </pc:sldMkLst>
      </pc:sldChg>
      <pc:sldChg chg="modSp mod">
        <pc:chgData name="범수 김" userId="863329ffd88cf9fc" providerId="LiveId" clId="{1D8223AE-E26F-441B-A1AE-D75775B5685A}" dt="2023-10-06T00:19:04.948" v="24643" actId="20577"/>
        <pc:sldMkLst>
          <pc:docMk/>
          <pc:sldMk cId="2534255804" sldId="852"/>
        </pc:sldMkLst>
        <pc:spChg chg="mod">
          <ac:chgData name="범수 김" userId="863329ffd88cf9fc" providerId="LiveId" clId="{1D8223AE-E26F-441B-A1AE-D75775B5685A}" dt="2023-10-06T00:19:04.948" v="24643" actId="20577"/>
          <ac:spMkLst>
            <pc:docMk/>
            <pc:sldMk cId="2534255804" sldId="852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5T23:33:02.748" v="24538" actId="20577"/>
        <pc:sldMkLst>
          <pc:docMk/>
          <pc:sldMk cId="3296527724" sldId="855"/>
        </pc:sldMkLst>
        <pc:spChg chg="mod">
          <ac:chgData name="범수 김" userId="863329ffd88cf9fc" providerId="LiveId" clId="{1D8223AE-E26F-441B-A1AE-D75775B5685A}" dt="2023-10-05T23:33:02.748" v="24538" actId="20577"/>
          <ac:spMkLst>
            <pc:docMk/>
            <pc:sldMk cId="3296527724" sldId="855"/>
            <ac:spMk id="6" creationId="{8052232D-6EE7-1554-575E-69155D0D4015}"/>
          </ac:spMkLst>
        </pc:spChg>
      </pc:sldChg>
      <pc:sldChg chg="modSp mod">
        <pc:chgData name="범수 김" userId="863329ffd88cf9fc" providerId="LiveId" clId="{1D8223AE-E26F-441B-A1AE-D75775B5685A}" dt="2023-10-06T00:16:26.269" v="24584" actId="20577"/>
        <pc:sldMkLst>
          <pc:docMk/>
          <pc:sldMk cId="473023891" sldId="858"/>
        </pc:sldMkLst>
        <pc:spChg chg="mod">
          <ac:chgData name="범수 김" userId="863329ffd88cf9fc" providerId="LiveId" clId="{1D8223AE-E26F-441B-A1AE-D75775B5685A}" dt="2023-10-06T00:16:26.269" v="24584" actId="20577"/>
          <ac:spMkLst>
            <pc:docMk/>
            <pc:sldMk cId="473023891" sldId="858"/>
            <ac:spMk id="3" creationId="{1BA24606-FA1D-BBB2-2585-2D1261893185}"/>
          </ac:spMkLst>
        </pc:spChg>
      </pc:sldChg>
      <pc:sldChg chg="modSp mod">
        <pc:chgData name="범수 김" userId="863329ffd88cf9fc" providerId="LiveId" clId="{1D8223AE-E26F-441B-A1AE-D75775B5685A}" dt="2023-10-05T23:33:39.209" v="24549" actId="1076"/>
        <pc:sldMkLst>
          <pc:docMk/>
          <pc:sldMk cId="212354435" sldId="859"/>
        </pc:sldMkLst>
        <pc:grpChg chg="mod">
          <ac:chgData name="범수 김" userId="863329ffd88cf9fc" providerId="LiveId" clId="{1D8223AE-E26F-441B-A1AE-D75775B5685A}" dt="2023-10-05T23:33:39.209" v="24549" actId="1076"/>
          <ac:grpSpMkLst>
            <pc:docMk/>
            <pc:sldMk cId="212354435" sldId="859"/>
            <ac:grpSpMk id="8" creationId="{7221792D-80E1-FBDD-5715-302B758E0E69}"/>
          </ac:grpSpMkLst>
        </pc:grpChg>
      </pc:sldChg>
      <pc:sldChg chg="add del">
        <pc:chgData name="범수 김" userId="863329ffd88cf9fc" providerId="LiveId" clId="{1D8223AE-E26F-441B-A1AE-D75775B5685A}" dt="2023-10-06T01:00:28.374" v="26609" actId="47"/>
        <pc:sldMkLst>
          <pc:docMk/>
          <pc:sldMk cId="518538051" sldId="864"/>
        </pc:sldMkLst>
      </pc:sldChg>
      <pc:sldChg chg="addSp delSp modSp add mod">
        <pc:chgData name="범수 김" userId="863329ffd88cf9fc" providerId="LiveId" clId="{1D8223AE-E26F-441B-A1AE-D75775B5685A}" dt="2023-10-06T01:01:37.504" v="26897" actId="20577"/>
        <pc:sldMkLst>
          <pc:docMk/>
          <pc:sldMk cId="1290593054" sldId="865"/>
        </pc:sldMkLst>
        <pc:spChg chg="mod">
          <ac:chgData name="범수 김" userId="863329ffd88cf9fc" providerId="LiveId" clId="{1D8223AE-E26F-441B-A1AE-D75775B5685A}" dt="2023-10-06T01:01:05.849" v="26703" actId="14100"/>
          <ac:spMkLst>
            <pc:docMk/>
            <pc:sldMk cId="1290593054" sldId="865"/>
            <ac:spMk id="4" creationId="{B20C6460-B789-B7CD-6AA3-A2F98CA4DAEC}"/>
          </ac:spMkLst>
        </pc:spChg>
        <pc:spChg chg="mod">
          <ac:chgData name="범수 김" userId="863329ffd88cf9fc" providerId="LiveId" clId="{1D8223AE-E26F-441B-A1AE-D75775B5685A}" dt="2023-10-06T01:01:37.504" v="26897" actId="20577"/>
          <ac:spMkLst>
            <pc:docMk/>
            <pc:sldMk cId="1290593054" sldId="865"/>
            <ac:spMk id="6" creationId="{B5A4E2EB-375D-36B1-D181-E7536E4D51D3}"/>
          </ac:spMkLst>
        </pc:spChg>
        <pc:grpChg chg="add del">
          <ac:chgData name="범수 김" userId="863329ffd88cf9fc" providerId="LiveId" clId="{1D8223AE-E26F-441B-A1AE-D75775B5685A}" dt="2023-10-06T01:00:59.028" v="26701" actId="21"/>
          <ac:grpSpMkLst>
            <pc:docMk/>
            <pc:sldMk cId="1290593054" sldId="865"/>
            <ac:grpSpMk id="5" creationId="{2D3A0A46-15E4-85FE-709A-A7F2A51AAB73}"/>
          </ac:grpSpMkLst>
        </pc:grpChg>
        <pc:picChg chg="add del mod">
          <ac:chgData name="범수 김" userId="863329ffd88cf9fc" providerId="LiveId" clId="{1D8223AE-E26F-441B-A1AE-D75775B5685A}" dt="2023-10-06T01:00:59.862" v="26702" actId="1076"/>
          <ac:picMkLst>
            <pc:docMk/>
            <pc:sldMk cId="1290593054" sldId="865"/>
            <ac:picMk id="3" creationId="{11D22AD1-63F7-6BC0-D192-68BEDFEB2D31}"/>
          </ac:picMkLst>
        </pc:picChg>
      </pc:sldChg>
      <pc:sldChg chg="modSp add mod">
        <pc:chgData name="범수 김" userId="863329ffd88cf9fc" providerId="LiveId" clId="{1D8223AE-E26F-441B-A1AE-D75775B5685A}" dt="2023-10-06T01:01:52.643" v="26917" actId="20577"/>
        <pc:sldMkLst>
          <pc:docMk/>
          <pc:sldMk cId="2893717931" sldId="866"/>
        </pc:sldMkLst>
        <pc:spChg chg="mod">
          <ac:chgData name="범수 김" userId="863329ffd88cf9fc" providerId="LiveId" clId="{1D8223AE-E26F-441B-A1AE-D75775B5685A}" dt="2023-10-06T01:01:52.643" v="26917" actId="20577"/>
          <ac:spMkLst>
            <pc:docMk/>
            <pc:sldMk cId="2893717931" sldId="86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03:20.209" v="27352" actId="20577"/>
        <pc:sldMkLst>
          <pc:docMk/>
          <pc:sldMk cId="1223494378" sldId="867"/>
        </pc:sldMkLst>
        <pc:spChg chg="mod">
          <ac:chgData name="범수 김" userId="863329ffd88cf9fc" providerId="LiveId" clId="{1D8223AE-E26F-441B-A1AE-D75775B5685A}" dt="2023-09-19T11:57:45.903" v="240" actId="14100"/>
          <ac:spMkLst>
            <pc:docMk/>
            <pc:sldMk cId="1223494378" sldId="867"/>
            <ac:spMk id="4" creationId="{B20C6460-B789-B7CD-6AA3-A2F98CA4DAEC}"/>
          </ac:spMkLst>
        </pc:spChg>
        <pc:spChg chg="mod">
          <ac:chgData name="범수 김" userId="863329ffd88cf9fc" providerId="LiveId" clId="{1D8223AE-E26F-441B-A1AE-D75775B5685A}" dt="2023-10-06T01:03:20.209" v="27352" actId="20577"/>
          <ac:spMkLst>
            <pc:docMk/>
            <pc:sldMk cId="1223494378" sldId="867"/>
            <ac:spMk id="6" creationId="{B5A4E2EB-375D-36B1-D181-E7536E4D51D3}"/>
          </ac:spMkLst>
        </pc:spChg>
        <pc:grpChg chg="del">
          <ac:chgData name="범수 김" userId="863329ffd88cf9fc" providerId="LiveId" clId="{1D8223AE-E26F-441B-A1AE-D75775B5685A}" dt="2023-09-19T11:57:27.810" v="233" actId="478"/>
          <ac:grpSpMkLst>
            <pc:docMk/>
            <pc:sldMk cId="1223494378" sldId="867"/>
            <ac:grpSpMk id="5" creationId="{2D3A0A46-15E4-85FE-709A-A7F2A51AAB73}"/>
          </ac:grpSpMkLst>
        </pc:grpChg>
        <pc:grpChg chg="mod">
          <ac:chgData name="범수 김" userId="863329ffd88cf9fc" providerId="LiveId" clId="{1D8223AE-E26F-441B-A1AE-D75775B5685A}" dt="2023-09-19T11:57:46.199" v="241" actId="164"/>
          <ac:grpSpMkLst>
            <pc:docMk/>
            <pc:sldMk cId="1223494378" sldId="867"/>
            <ac:grpSpMk id="7" creationId="{66F18BFB-9BC5-F47B-7D2B-D4372AB937D5}"/>
          </ac:grpSpMkLst>
        </pc:grpChg>
        <pc:grpChg chg="add mod">
          <ac:chgData name="범수 김" userId="863329ffd88cf9fc" providerId="LiveId" clId="{1D8223AE-E26F-441B-A1AE-D75775B5685A}" dt="2023-09-19T11:57:46.199" v="241" actId="164"/>
          <ac:grpSpMkLst>
            <pc:docMk/>
            <pc:sldMk cId="1223494378" sldId="867"/>
            <ac:grpSpMk id="9" creationId="{D023DD7E-3EE5-32DF-4187-01516DAAED49}"/>
          </ac:grpSpMkLst>
        </pc:grpChg>
        <pc:picChg chg="del">
          <ac:chgData name="범수 김" userId="863329ffd88cf9fc" providerId="LiveId" clId="{1D8223AE-E26F-441B-A1AE-D75775B5685A}" dt="2023-09-19T11:57:27.810" v="233" actId="478"/>
          <ac:picMkLst>
            <pc:docMk/>
            <pc:sldMk cId="1223494378" sldId="867"/>
            <ac:picMk id="3" creationId="{11D22AD1-63F7-6BC0-D192-68BEDFEB2D31}"/>
          </ac:picMkLst>
        </pc:picChg>
        <pc:picChg chg="add mod ord">
          <ac:chgData name="범수 김" userId="863329ffd88cf9fc" providerId="LiveId" clId="{1D8223AE-E26F-441B-A1AE-D75775B5685A}" dt="2023-09-19T11:57:46.199" v="241" actId="164"/>
          <ac:picMkLst>
            <pc:docMk/>
            <pc:sldMk cId="1223494378" sldId="867"/>
            <ac:picMk id="8" creationId="{CDA622FE-1A1F-74D4-15C5-08B06F57C633}"/>
          </ac:picMkLst>
        </pc:picChg>
      </pc:sldChg>
      <pc:sldChg chg="modSp add mod">
        <pc:chgData name="범수 김" userId="863329ffd88cf9fc" providerId="LiveId" clId="{1D8223AE-E26F-441B-A1AE-D75775B5685A}" dt="2023-10-06T01:03:30.963" v="27369" actId="20577"/>
        <pc:sldMkLst>
          <pc:docMk/>
          <pc:sldMk cId="1582111478" sldId="868"/>
        </pc:sldMkLst>
        <pc:spChg chg="mod">
          <ac:chgData name="범수 김" userId="863329ffd88cf9fc" providerId="LiveId" clId="{1D8223AE-E26F-441B-A1AE-D75775B5685A}" dt="2023-10-06T01:03:30.963" v="27369" actId="20577"/>
          <ac:spMkLst>
            <pc:docMk/>
            <pc:sldMk cId="1582111478" sldId="86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09-19T12:02:07.800" v="323" actId="20577"/>
        <pc:sldMkLst>
          <pc:docMk/>
          <pc:sldMk cId="575742519" sldId="869"/>
        </pc:sldMkLst>
        <pc:spChg chg="add mod">
          <ac:chgData name="범수 김" userId="863329ffd88cf9fc" providerId="LiveId" clId="{1D8223AE-E26F-441B-A1AE-D75775B5685A}" dt="2023-09-19T12:02:01.408" v="296" actId="164"/>
          <ac:spMkLst>
            <pc:docMk/>
            <pc:sldMk cId="575742519" sldId="869"/>
            <ac:spMk id="4" creationId="{34D133F7-010F-99F0-275A-C15987EE0D37}"/>
          </ac:spMkLst>
        </pc:spChg>
        <pc:spChg chg="del">
          <ac:chgData name="범수 김" userId="863329ffd88cf9fc" providerId="LiveId" clId="{1D8223AE-E26F-441B-A1AE-D75775B5685A}" dt="2023-09-19T12:01:27.416" v="286" actId="478"/>
          <ac:spMkLst>
            <pc:docMk/>
            <pc:sldMk cId="575742519" sldId="869"/>
            <ac:spMk id="5" creationId="{A389414F-66B7-1262-7F78-D45BD7660CF6}"/>
          </ac:spMkLst>
        </pc:spChg>
        <pc:spChg chg="add mod">
          <ac:chgData name="범수 김" userId="863329ffd88cf9fc" providerId="LiveId" clId="{1D8223AE-E26F-441B-A1AE-D75775B5685A}" dt="2023-09-19T12:02:01.408" v="296" actId="164"/>
          <ac:spMkLst>
            <pc:docMk/>
            <pc:sldMk cId="575742519" sldId="869"/>
            <ac:spMk id="6" creationId="{F25EFA2B-FAFF-7ED2-2D35-259360C9707A}"/>
          </ac:spMkLst>
        </pc:spChg>
        <pc:spChg chg="add mod">
          <ac:chgData name="범수 김" userId="863329ffd88cf9fc" providerId="LiveId" clId="{1D8223AE-E26F-441B-A1AE-D75775B5685A}" dt="2023-09-19T12:02:07.800" v="323" actId="20577"/>
          <ac:spMkLst>
            <pc:docMk/>
            <pc:sldMk cId="575742519" sldId="869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02:02.364" v="297" actId="1076"/>
          <ac:grpSpMkLst>
            <pc:docMk/>
            <pc:sldMk cId="575742519" sldId="869"/>
            <ac:grpSpMk id="7" creationId="{A7605B81-1A61-062A-05BD-17588787EE9F}"/>
          </ac:grpSpMkLst>
        </pc:grpChg>
        <pc:picChg chg="add mod">
          <ac:chgData name="범수 김" userId="863329ffd88cf9fc" providerId="LiveId" clId="{1D8223AE-E26F-441B-A1AE-D75775B5685A}" dt="2023-09-19T12:02:01.408" v="296" actId="164"/>
          <ac:picMkLst>
            <pc:docMk/>
            <pc:sldMk cId="575742519" sldId="869"/>
            <ac:picMk id="3" creationId="{15A286C6-797E-4C38-FC6E-F543FEF07590}"/>
          </ac:picMkLst>
        </pc:picChg>
      </pc:sldChg>
      <pc:sldChg chg="modSp add mod">
        <pc:chgData name="범수 김" userId="863329ffd88cf9fc" providerId="LiveId" clId="{1D8223AE-E26F-441B-A1AE-D75775B5685A}" dt="2023-10-06T01:03:48.781" v="27380" actId="20577"/>
        <pc:sldMkLst>
          <pc:docMk/>
          <pc:sldMk cId="2545576003" sldId="870"/>
        </pc:sldMkLst>
        <pc:spChg chg="mod">
          <ac:chgData name="범수 김" userId="863329ffd88cf9fc" providerId="LiveId" clId="{1D8223AE-E26F-441B-A1AE-D75775B5685A}" dt="2023-10-06T01:03:48.781" v="27380" actId="20577"/>
          <ac:spMkLst>
            <pc:docMk/>
            <pc:sldMk cId="2545576003" sldId="87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04:19.054" v="27410" actId="1076"/>
        <pc:sldMkLst>
          <pc:docMk/>
          <pc:sldMk cId="2963170992" sldId="871"/>
        </pc:sldMkLst>
        <pc:spChg chg="add mod">
          <ac:chgData name="범수 김" userId="863329ffd88cf9fc" providerId="LiveId" clId="{1D8223AE-E26F-441B-A1AE-D75775B5685A}" dt="2023-10-06T01:04:19.054" v="27410" actId="1076"/>
          <ac:spMkLst>
            <pc:docMk/>
            <pc:sldMk cId="2963170992" sldId="871"/>
            <ac:spMk id="2" creationId="{2354FEE5-7D59-5222-C899-437D2EF472CC}"/>
          </ac:spMkLst>
        </pc:spChg>
        <pc:spChg chg="mod">
          <ac:chgData name="범수 김" userId="863329ffd88cf9fc" providerId="LiveId" clId="{1D8223AE-E26F-441B-A1AE-D75775B5685A}" dt="2023-10-06T01:04:03.608" v="27388" actId="20577"/>
          <ac:spMkLst>
            <pc:docMk/>
            <pc:sldMk cId="2963170992" sldId="871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03:09.835" v="487" actId="164"/>
          <ac:spMkLst>
            <pc:docMk/>
            <pc:sldMk cId="2963170992" sldId="871"/>
            <ac:spMk id="9" creationId="{B622986C-588C-38D1-3830-36B4F7CA9978}"/>
          </ac:spMkLst>
        </pc:spChg>
        <pc:spChg chg="add mod">
          <ac:chgData name="범수 김" userId="863329ffd88cf9fc" providerId="LiveId" clId="{1D8223AE-E26F-441B-A1AE-D75775B5685A}" dt="2023-09-19T12:04:42.012" v="503" actId="571"/>
          <ac:spMkLst>
            <pc:docMk/>
            <pc:sldMk cId="2963170992" sldId="871"/>
            <ac:spMk id="13" creationId="{92AA9090-917B-7841-ED3D-17E322C53240}"/>
          </ac:spMkLst>
        </pc:spChg>
        <pc:spChg chg="add mod">
          <ac:chgData name="범수 김" userId="863329ffd88cf9fc" providerId="LiveId" clId="{1D8223AE-E26F-441B-A1AE-D75775B5685A}" dt="2023-09-19T12:04:00.580" v="499" actId="1076"/>
          <ac:spMkLst>
            <pc:docMk/>
            <pc:sldMk cId="2963170992" sldId="871"/>
            <ac:spMk id="15" creationId="{114BB93B-AA92-A410-F044-E8900EC5A2A7}"/>
          </ac:spMkLst>
        </pc:spChg>
        <pc:spChg chg="add mod">
          <ac:chgData name="범수 김" userId="863329ffd88cf9fc" providerId="LiveId" clId="{1D8223AE-E26F-441B-A1AE-D75775B5685A}" dt="2023-09-19T12:04:59.125" v="513" actId="14100"/>
          <ac:spMkLst>
            <pc:docMk/>
            <pc:sldMk cId="2963170992" sldId="871"/>
            <ac:spMk id="18" creationId="{89D89364-DF67-FC0C-5D4F-33D025658285}"/>
          </ac:spMkLst>
        </pc:spChg>
        <pc:grpChg chg="del">
          <ac:chgData name="범수 김" userId="863329ffd88cf9fc" providerId="LiveId" clId="{1D8223AE-E26F-441B-A1AE-D75775B5685A}" dt="2023-09-19T12:02:20.242" v="349" actId="478"/>
          <ac:grpSpMkLst>
            <pc:docMk/>
            <pc:sldMk cId="2963170992" sldId="871"/>
            <ac:grpSpMk id="7" creationId="{A7605B81-1A61-062A-05BD-17588787EE9F}"/>
          </ac:grpSpMkLst>
        </pc:grpChg>
        <pc:grpChg chg="add mod">
          <ac:chgData name="범수 김" userId="863329ffd88cf9fc" providerId="LiveId" clId="{1D8223AE-E26F-441B-A1AE-D75775B5685A}" dt="2023-09-19T12:03:52.115" v="496" actId="1076"/>
          <ac:grpSpMkLst>
            <pc:docMk/>
            <pc:sldMk cId="2963170992" sldId="871"/>
            <ac:grpSpMk id="10" creationId="{B9F30CC2-036A-A7B1-B7BF-B93FE55E4515}"/>
          </ac:grpSpMkLst>
        </pc:grpChg>
        <pc:grpChg chg="add mod">
          <ac:chgData name="범수 김" userId="863329ffd88cf9fc" providerId="LiveId" clId="{1D8223AE-E26F-441B-A1AE-D75775B5685A}" dt="2023-09-19T12:05:01.724" v="514" actId="164"/>
          <ac:grpSpMkLst>
            <pc:docMk/>
            <pc:sldMk cId="2963170992" sldId="871"/>
            <ac:grpSpMk id="14" creationId="{DC252576-7AE8-2FA4-83F8-81A22B795338}"/>
          </ac:grpSpMkLst>
        </pc:grpChg>
        <pc:grpChg chg="add mod">
          <ac:chgData name="범수 김" userId="863329ffd88cf9fc" providerId="LiveId" clId="{1D8223AE-E26F-441B-A1AE-D75775B5685A}" dt="2023-09-19T12:05:01.724" v="514" actId="164"/>
          <ac:grpSpMkLst>
            <pc:docMk/>
            <pc:sldMk cId="2963170992" sldId="871"/>
            <ac:grpSpMk id="19" creationId="{8F33E003-0CD0-BBCA-0CC5-E4E6ED2082A3}"/>
          </ac:grpSpMkLst>
        </pc:grpChg>
        <pc:picChg chg="add mod">
          <ac:chgData name="범수 김" userId="863329ffd88cf9fc" providerId="LiveId" clId="{1D8223AE-E26F-441B-A1AE-D75775B5685A}" dt="2023-09-19T12:03:09.835" v="487" actId="164"/>
          <ac:picMkLst>
            <pc:docMk/>
            <pc:sldMk cId="2963170992" sldId="871"/>
            <ac:picMk id="5" creationId="{6B9A5760-B125-2BB3-B272-2875145E4761}"/>
          </ac:picMkLst>
        </pc:picChg>
        <pc:picChg chg="add mod">
          <ac:chgData name="범수 김" userId="863329ffd88cf9fc" providerId="LiveId" clId="{1D8223AE-E26F-441B-A1AE-D75775B5685A}" dt="2023-09-19T12:04:43.752" v="505" actId="1076"/>
          <ac:picMkLst>
            <pc:docMk/>
            <pc:sldMk cId="2963170992" sldId="871"/>
            <ac:picMk id="12" creationId="{D12FBB40-5992-BFFD-EB42-DBED8ACD9DD9}"/>
          </ac:picMkLst>
        </pc:picChg>
        <pc:picChg chg="add mod ord">
          <ac:chgData name="범수 김" userId="863329ffd88cf9fc" providerId="LiveId" clId="{1D8223AE-E26F-441B-A1AE-D75775B5685A}" dt="2023-09-19T12:05:01.724" v="514" actId="164"/>
          <ac:picMkLst>
            <pc:docMk/>
            <pc:sldMk cId="2963170992" sldId="871"/>
            <ac:picMk id="17" creationId="{39C36F0B-96C9-72C1-BB6E-B7B53C659FAF}"/>
          </ac:picMkLst>
        </pc:picChg>
      </pc:sldChg>
      <pc:sldChg chg="addSp delSp modSp add mod">
        <pc:chgData name="범수 김" userId="863329ffd88cf9fc" providerId="LiveId" clId="{1D8223AE-E26F-441B-A1AE-D75775B5685A}" dt="2023-09-19T12:05:45.554" v="686" actId="164"/>
        <pc:sldMkLst>
          <pc:docMk/>
          <pc:sldMk cId="3533777994" sldId="872"/>
        </pc:sldMkLst>
        <pc:spChg chg="add mod">
          <ac:chgData name="범수 김" userId="863329ffd88cf9fc" providerId="LiveId" clId="{1D8223AE-E26F-441B-A1AE-D75775B5685A}" dt="2023-09-19T12:05:45.554" v="686" actId="164"/>
          <ac:spMkLst>
            <pc:docMk/>
            <pc:sldMk cId="3533777994" sldId="872"/>
            <ac:spMk id="4" creationId="{C896C0C1-56D3-1CB4-5E06-5C16C3675EF5}"/>
          </ac:spMkLst>
        </pc:spChg>
        <pc:spChg chg="mod">
          <ac:chgData name="범수 김" userId="863329ffd88cf9fc" providerId="LiveId" clId="{1D8223AE-E26F-441B-A1AE-D75775B5685A}" dt="2023-09-19T12:05:26.189" v="679" actId="20577"/>
          <ac:spMkLst>
            <pc:docMk/>
            <pc:sldMk cId="3533777994" sldId="872"/>
            <ac:spMk id="8" creationId="{9E977B46-1D70-D9CB-D48C-A3E7B3B5428A}"/>
          </ac:spMkLst>
        </pc:spChg>
        <pc:spChg chg="del">
          <ac:chgData name="범수 김" userId="863329ffd88cf9fc" providerId="LiveId" clId="{1D8223AE-E26F-441B-A1AE-D75775B5685A}" dt="2023-09-19T12:05:09.845" v="518" actId="478"/>
          <ac:spMkLst>
            <pc:docMk/>
            <pc:sldMk cId="3533777994" sldId="872"/>
            <ac:spMk id="15" creationId="{114BB93B-AA92-A410-F044-E8900EC5A2A7}"/>
          </ac:spMkLst>
        </pc:spChg>
        <pc:grpChg chg="add mod">
          <ac:chgData name="범수 김" userId="863329ffd88cf9fc" providerId="LiveId" clId="{1D8223AE-E26F-441B-A1AE-D75775B5685A}" dt="2023-09-19T12:05:45.554" v="686" actId="164"/>
          <ac:grpSpMkLst>
            <pc:docMk/>
            <pc:sldMk cId="3533777994" sldId="872"/>
            <ac:grpSpMk id="6" creationId="{0653D14E-0373-55E7-52D5-444F35D8FD5A}"/>
          </ac:grpSpMkLst>
        </pc:grpChg>
        <pc:grpChg chg="del">
          <ac:chgData name="범수 김" userId="863329ffd88cf9fc" providerId="LiveId" clId="{1D8223AE-E26F-441B-A1AE-D75775B5685A}" dt="2023-09-19T12:05:09.220" v="517" actId="478"/>
          <ac:grpSpMkLst>
            <pc:docMk/>
            <pc:sldMk cId="3533777994" sldId="872"/>
            <ac:grpSpMk id="10" creationId="{B9F30CC2-036A-A7B1-B7BF-B93FE55E4515}"/>
          </ac:grpSpMkLst>
        </pc:grpChg>
        <pc:grpChg chg="del">
          <ac:chgData name="범수 김" userId="863329ffd88cf9fc" providerId="LiveId" clId="{1D8223AE-E26F-441B-A1AE-D75775B5685A}" dt="2023-09-19T12:05:08.565" v="516" actId="478"/>
          <ac:grpSpMkLst>
            <pc:docMk/>
            <pc:sldMk cId="3533777994" sldId="872"/>
            <ac:grpSpMk id="19" creationId="{8F33E003-0CD0-BBCA-0CC5-E4E6ED2082A3}"/>
          </ac:grpSpMkLst>
        </pc:grpChg>
        <pc:picChg chg="add mod">
          <ac:chgData name="범수 김" userId="863329ffd88cf9fc" providerId="LiveId" clId="{1D8223AE-E26F-441B-A1AE-D75775B5685A}" dt="2023-09-19T12:05:45.554" v="686" actId="164"/>
          <ac:picMkLst>
            <pc:docMk/>
            <pc:sldMk cId="3533777994" sldId="872"/>
            <ac:picMk id="3" creationId="{3B541F75-5DA8-F376-A466-208BD9AD0E8D}"/>
          </ac:picMkLst>
        </pc:picChg>
      </pc:sldChg>
      <pc:sldChg chg="modSp add mod">
        <pc:chgData name="범수 김" userId="863329ffd88cf9fc" providerId="LiveId" clId="{1D8223AE-E26F-441B-A1AE-D75775B5685A}" dt="2023-09-19T12:05:58.673" v="695" actId="20577"/>
        <pc:sldMkLst>
          <pc:docMk/>
          <pc:sldMk cId="2683293946" sldId="873"/>
        </pc:sldMkLst>
        <pc:spChg chg="mod">
          <ac:chgData name="범수 김" userId="863329ffd88cf9fc" providerId="LiveId" clId="{1D8223AE-E26F-441B-A1AE-D75775B5685A}" dt="2023-09-19T12:05:58.673" v="695" actId="20577"/>
          <ac:spMkLst>
            <pc:docMk/>
            <pc:sldMk cId="2683293946" sldId="873"/>
            <ac:spMk id="5" creationId="{A389414F-66B7-1262-7F78-D45BD7660CF6}"/>
          </ac:spMkLst>
        </pc:spChg>
      </pc:sldChg>
      <pc:sldChg chg="delSp modSp add mod">
        <pc:chgData name="범수 김" userId="863329ffd88cf9fc" providerId="LiveId" clId="{1D8223AE-E26F-441B-A1AE-D75775B5685A}" dt="2023-09-19T12:06:20.819" v="831" actId="20577"/>
        <pc:sldMkLst>
          <pc:docMk/>
          <pc:sldMk cId="1320532440" sldId="874"/>
        </pc:sldMkLst>
        <pc:spChg chg="mod">
          <ac:chgData name="범수 김" userId="863329ffd88cf9fc" providerId="LiveId" clId="{1D8223AE-E26F-441B-A1AE-D75775B5685A}" dt="2023-09-19T12:06:20.819" v="831" actId="20577"/>
          <ac:spMkLst>
            <pc:docMk/>
            <pc:sldMk cId="1320532440" sldId="874"/>
            <ac:spMk id="8" creationId="{9E977B46-1D70-D9CB-D48C-A3E7B3B5428A}"/>
          </ac:spMkLst>
        </pc:spChg>
        <pc:grpChg chg="del">
          <ac:chgData name="범수 김" userId="863329ffd88cf9fc" providerId="LiveId" clId="{1D8223AE-E26F-441B-A1AE-D75775B5685A}" dt="2023-09-19T12:06:17.637" v="827" actId="478"/>
          <ac:grpSpMkLst>
            <pc:docMk/>
            <pc:sldMk cId="1320532440" sldId="874"/>
            <ac:grpSpMk id="6" creationId="{0653D14E-0373-55E7-52D5-444F35D8FD5A}"/>
          </ac:grpSpMkLst>
        </pc:grpChg>
      </pc:sldChg>
      <pc:sldChg chg="modSp add mod ord">
        <pc:chgData name="범수 김" userId="863329ffd88cf9fc" providerId="LiveId" clId="{1D8223AE-E26F-441B-A1AE-D75775B5685A}" dt="2023-10-06T01:06:37.436" v="27438"/>
        <pc:sldMkLst>
          <pc:docMk/>
          <pc:sldMk cId="1253708625" sldId="875"/>
        </pc:sldMkLst>
        <pc:spChg chg="mod">
          <ac:chgData name="범수 김" userId="863329ffd88cf9fc" providerId="LiveId" clId="{1D8223AE-E26F-441B-A1AE-D75775B5685A}" dt="2023-09-19T12:08:43.087" v="854" actId="20577"/>
          <ac:spMkLst>
            <pc:docMk/>
            <pc:sldMk cId="1253708625" sldId="875"/>
            <ac:spMk id="5" creationId="{A389414F-66B7-1262-7F78-D45BD7660CF6}"/>
          </ac:spMkLst>
        </pc:spChg>
      </pc:sldChg>
      <pc:sldChg chg="modSp add mod">
        <pc:chgData name="범수 김" userId="863329ffd88cf9fc" providerId="LiveId" clId="{1D8223AE-E26F-441B-A1AE-D75775B5685A}" dt="2023-10-06T01:08:47.705" v="27915" actId="20577"/>
        <pc:sldMkLst>
          <pc:docMk/>
          <pc:sldMk cId="3304035392" sldId="876"/>
        </pc:sldMkLst>
        <pc:spChg chg="mod">
          <ac:chgData name="범수 김" userId="863329ffd88cf9fc" providerId="LiveId" clId="{1D8223AE-E26F-441B-A1AE-D75775B5685A}" dt="2023-10-06T01:08:47.705" v="27915" actId="20577"/>
          <ac:spMkLst>
            <pc:docMk/>
            <pc:sldMk cId="3304035392" sldId="876"/>
            <ac:spMk id="8" creationId="{9E977B46-1D70-D9CB-D48C-A3E7B3B5428A}"/>
          </ac:spMkLst>
        </pc:spChg>
      </pc:sldChg>
      <pc:sldChg chg="modSp add mod">
        <pc:chgData name="범수 김" userId="863329ffd88cf9fc" providerId="LiveId" clId="{1D8223AE-E26F-441B-A1AE-D75775B5685A}" dt="2023-10-06T01:09:48.362" v="28023" actId="20577"/>
        <pc:sldMkLst>
          <pc:docMk/>
          <pc:sldMk cId="3663809677" sldId="877"/>
        </pc:sldMkLst>
        <pc:spChg chg="mod">
          <ac:chgData name="범수 김" userId="863329ffd88cf9fc" providerId="LiveId" clId="{1D8223AE-E26F-441B-A1AE-D75775B5685A}" dt="2023-10-06T01:09:48.362" v="28023" actId="20577"/>
          <ac:spMkLst>
            <pc:docMk/>
            <pc:sldMk cId="3663809677" sldId="87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1D8223AE-E26F-441B-A1AE-D75775B5685A}" dt="2023-10-06T01:10:26.835" v="28157" actId="6549"/>
        <pc:sldMkLst>
          <pc:docMk/>
          <pc:sldMk cId="1287064103" sldId="878"/>
        </pc:sldMkLst>
        <pc:spChg chg="add mod">
          <ac:chgData name="범수 김" userId="863329ffd88cf9fc" providerId="LiveId" clId="{1D8223AE-E26F-441B-A1AE-D75775B5685A}" dt="2023-09-19T12:14:20.221" v="1363" actId="164"/>
          <ac:spMkLst>
            <pc:docMk/>
            <pc:sldMk cId="1287064103" sldId="878"/>
            <ac:spMk id="4" creationId="{F0255101-46C5-3417-F7FC-F2F34D2782BF}"/>
          </ac:spMkLst>
        </pc:spChg>
        <pc:spChg chg="add mod">
          <ac:chgData name="범수 김" userId="863329ffd88cf9fc" providerId="LiveId" clId="{1D8223AE-E26F-441B-A1AE-D75775B5685A}" dt="2023-10-06T01:10:26.835" v="28157" actId="6549"/>
          <ac:spMkLst>
            <pc:docMk/>
            <pc:sldMk cId="1287064103" sldId="878"/>
            <ac:spMk id="7" creationId="{E1D1C096-B0DF-E9D2-369C-019E74F3A2C0}"/>
          </ac:spMkLst>
        </pc:spChg>
        <pc:spChg chg="mod">
          <ac:chgData name="범수 김" userId="863329ffd88cf9fc" providerId="LiveId" clId="{1D8223AE-E26F-441B-A1AE-D75775B5685A}" dt="2023-10-06T01:10:17.520" v="28135" actId="20577"/>
          <ac:spMkLst>
            <pc:docMk/>
            <pc:sldMk cId="1287064103" sldId="878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14:20.221" v="1363" actId="164"/>
          <ac:grpSpMkLst>
            <pc:docMk/>
            <pc:sldMk cId="1287064103" sldId="878"/>
            <ac:grpSpMk id="9" creationId="{6EDF5BB4-D135-B83C-182F-A6B81C49E2F4}"/>
          </ac:grpSpMkLst>
        </pc:grpChg>
        <pc:grpChg chg="add mod">
          <ac:chgData name="범수 김" userId="863329ffd88cf9fc" providerId="LiveId" clId="{1D8223AE-E26F-441B-A1AE-D75775B5685A}" dt="2023-09-19T12:14:20.221" v="1363" actId="164"/>
          <ac:grpSpMkLst>
            <pc:docMk/>
            <pc:sldMk cId="1287064103" sldId="878"/>
            <ac:grpSpMk id="10" creationId="{7902AE1B-0753-FDCB-66EC-DCE9A09CE6CD}"/>
          </ac:grpSpMkLst>
        </pc:grpChg>
        <pc:picChg chg="add mod">
          <ac:chgData name="범수 김" userId="863329ffd88cf9fc" providerId="LiveId" clId="{1D8223AE-E26F-441B-A1AE-D75775B5685A}" dt="2023-09-19T12:14:20.221" v="1363" actId="164"/>
          <ac:picMkLst>
            <pc:docMk/>
            <pc:sldMk cId="1287064103" sldId="878"/>
            <ac:picMk id="3" creationId="{7DA29148-C51C-DC4A-F7AA-D8D7ED6680E7}"/>
          </ac:picMkLst>
        </pc:picChg>
        <pc:picChg chg="add mod">
          <ac:chgData name="범수 김" userId="863329ffd88cf9fc" providerId="LiveId" clId="{1D8223AE-E26F-441B-A1AE-D75775B5685A}" dt="2023-09-19T12:14:18.672" v="1362" actId="164"/>
          <ac:picMkLst>
            <pc:docMk/>
            <pc:sldMk cId="1287064103" sldId="878"/>
            <ac:picMk id="6" creationId="{58D1776A-10D6-7D67-B6D6-A981072A287A}"/>
          </ac:picMkLst>
        </pc:picChg>
      </pc:sldChg>
      <pc:sldChg chg="addSp delSp modSp add mod">
        <pc:chgData name="범수 김" userId="863329ffd88cf9fc" providerId="LiveId" clId="{1D8223AE-E26F-441B-A1AE-D75775B5685A}" dt="2023-10-06T01:14:03.366" v="28506" actId="20577"/>
        <pc:sldMkLst>
          <pc:docMk/>
          <pc:sldMk cId="3086310918" sldId="879"/>
        </pc:sldMkLst>
        <pc:spChg chg="mod">
          <ac:chgData name="범수 김" userId="863329ffd88cf9fc" providerId="LiveId" clId="{1D8223AE-E26F-441B-A1AE-D75775B5685A}" dt="2023-10-06T01:14:03.366" v="28506" actId="20577"/>
          <ac:spMkLst>
            <pc:docMk/>
            <pc:sldMk cId="3086310918" sldId="879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15:38.014" v="1465" actId="164"/>
          <ac:spMkLst>
            <pc:docMk/>
            <pc:sldMk cId="3086310918" sldId="879"/>
            <ac:spMk id="11" creationId="{C8C6A055-FB8E-D3FA-97E4-2BDA2D8860C8}"/>
          </ac:spMkLst>
        </pc:spChg>
        <pc:grpChg chg="del">
          <ac:chgData name="범수 김" userId="863329ffd88cf9fc" providerId="LiveId" clId="{1D8223AE-E26F-441B-A1AE-D75775B5685A}" dt="2023-09-19T12:14:25.695" v="1365" actId="478"/>
          <ac:grpSpMkLst>
            <pc:docMk/>
            <pc:sldMk cId="3086310918" sldId="879"/>
            <ac:grpSpMk id="10" creationId="{7902AE1B-0753-FDCB-66EC-DCE9A09CE6CD}"/>
          </ac:grpSpMkLst>
        </pc:grpChg>
        <pc:grpChg chg="add mod">
          <ac:chgData name="범수 김" userId="863329ffd88cf9fc" providerId="LiveId" clId="{1D8223AE-E26F-441B-A1AE-D75775B5685A}" dt="2023-09-19T12:25:12.258" v="2799" actId="1076"/>
          <ac:grpSpMkLst>
            <pc:docMk/>
            <pc:sldMk cId="3086310918" sldId="879"/>
            <ac:grpSpMk id="12" creationId="{1CC8800A-F60F-388F-E4EE-46776EAE9CE8}"/>
          </ac:grpSpMkLst>
        </pc:grpChg>
        <pc:picChg chg="add mod">
          <ac:chgData name="범수 김" userId="863329ffd88cf9fc" providerId="LiveId" clId="{1D8223AE-E26F-441B-A1AE-D75775B5685A}" dt="2023-09-19T12:15:41.272" v="1466" actId="208"/>
          <ac:picMkLst>
            <pc:docMk/>
            <pc:sldMk cId="3086310918" sldId="879"/>
            <ac:picMk id="5" creationId="{B92C7AB7-BB9F-70D0-337F-2D5007510C60}"/>
          </ac:picMkLst>
        </pc:picChg>
      </pc:sldChg>
      <pc:sldChg chg="modSp add mod">
        <pc:chgData name="범수 김" userId="863329ffd88cf9fc" providerId="LiveId" clId="{1D8223AE-E26F-441B-A1AE-D75775B5685A}" dt="2023-10-06T01:14:25.907" v="28521" actId="20577"/>
        <pc:sldMkLst>
          <pc:docMk/>
          <pc:sldMk cId="522859062" sldId="880"/>
        </pc:sldMkLst>
        <pc:spChg chg="mod">
          <ac:chgData name="범수 김" userId="863329ffd88cf9fc" providerId="LiveId" clId="{1D8223AE-E26F-441B-A1AE-D75775B5685A}" dt="2023-10-06T01:14:25.907" v="28521" actId="20577"/>
          <ac:spMkLst>
            <pc:docMk/>
            <pc:sldMk cId="522859062" sldId="88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14:30.659" v="28522" actId="208"/>
        <pc:sldMkLst>
          <pc:docMk/>
          <pc:sldMk cId="1873266673" sldId="881"/>
        </pc:sldMkLst>
        <pc:spChg chg="add mod">
          <ac:chgData name="범수 김" userId="863329ffd88cf9fc" providerId="LiveId" clId="{1D8223AE-E26F-441B-A1AE-D75775B5685A}" dt="2023-09-19T12:19:16.704" v="2011" actId="164"/>
          <ac:spMkLst>
            <pc:docMk/>
            <pc:sldMk cId="1873266673" sldId="881"/>
            <ac:spMk id="4" creationId="{25008AC2-8366-6CF3-A542-0E1F7F1DC1FA}"/>
          </ac:spMkLst>
        </pc:spChg>
        <pc:spChg chg="mod">
          <ac:chgData name="범수 김" userId="863329ffd88cf9fc" providerId="LiveId" clId="{1D8223AE-E26F-441B-A1AE-D75775B5685A}" dt="2023-09-19T12:19:35.411" v="2079"/>
          <ac:spMkLst>
            <pc:docMk/>
            <pc:sldMk cId="1873266673" sldId="881"/>
            <ac:spMk id="8" creationId="{9E977B46-1D70-D9CB-D48C-A3E7B3B5428A}"/>
          </ac:spMkLst>
        </pc:spChg>
        <pc:grpChg chg="add mod">
          <ac:chgData name="범수 김" userId="863329ffd88cf9fc" providerId="LiveId" clId="{1D8223AE-E26F-441B-A1AE-D75775B5685A}" dt="2023-09-19T12:19:16.704" v="2011" actId="164"/>
          <ac:grpSpMkLst>
            <pc:docMk/>
            <pc:sldMk cId="1873266673" sldId="881"/>
            <ac:grpSpMk id="6" creationId="{A65C964C-7C27-5E71-4E70-0420C263D5EB}"/>
          </ac:grpSpMkLst>
        </pc:grpChg>
        <pc:grpChg chg="del">
          <ac:chgData name="범수 김" userId="863329ffd88cf9fc" providerId="LiveId" clId="{1D8223AE-E26F-441B-A1AE-D75775B5685A}" dt="2023-09-19T12:18:15.822" v="1844" actId="478"/>
          <ac:grpSpMkLst>
            <pc:docMk/>
            <pc:sldMk cId="1873266673" sldId="881"/>
            <ac:grpSpMk id="12" creationId="{1CC8800A-F60F-388F-E4EE-46776EAE9CE8}"/>
          </ac:grpSpMkLst>
        </pc:grpChg>
        <pc:picChg chg="add mod">
          <ac:chgData name="범수 김" userId="863329ffd88cf9fc" providerId="LiveId" clId="{1D8223AE-E26F-441B-A1AE-D75775B5685A}" dt="2023-10-06T01:14:30.659" v="28522" actId="208"/>
          <ac:picMkLst>
            <pc:docMk/>
            <pc:sldMk cId="1873266673" sldId="881"/>
            <ac:picMk id="3" creationId="{612C7C4E-BBC2-6DB1-6940-64F98D7E3B23}"/>
          </ac:picMkLst>
        </pc:picChg>
      </pc:sldChg>
      <pc:sldChg chg="addSp delSp modSp add mod">
        <pc:chgData name="범수 김" userId="863329ffd88cf9fc" providerId="LiveId" clId="{1D8223AE-E26F-441B-A1AE-D75775B5685A}" dt="2023-09-19T12:20:26.619" v="2213" actId="20577"/>
        <pc:sldMkLst>
          <pc:docMk/>
          <pc:sldMk cId="1503298308" sldId="882"/>
        </pc:sldMkLst>
        <pc:spChg chg="add mod">
          <ac:chgData name="범수 김" userId="863329ffd88cf9fc" providerId="LiveId" clId="{1D8223AE-E26F-441B-A1AE-D75775B5685A}" dt="2023-09-19T12:20:26.619" v="2213" actId="20577"/>
          <ac:spMkLst>
            <pc:docMk/>
            <pc:sldMk cId="1503298308" sldId="882"/>
            <ac:spMk id="2" creationId="{48E915AF-C950-BDA0-E2B7-86F250F96750}"/>
          </ac:spMkLst>
        </pc:spChg>
        <pc:spChg chg="del mod">
          <ac:chgData name="범수 김" userId="863329ffd88cf9fc" providerId="LiveId" clId="{1D8223AE-E26F-441B-A1AE-D75775B5685A}" dt="2023-09-19T12:19:33.685" v="2076"/>
          <ac:spMkLst>
            <pc:docMk/>
            <pc:sldMk cId="1503298308" sldId="882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20:14.958" v="2140" actId="164"/>
          <ac:spMkLst>
            <pc:docMk/>
            <pc:sldMk cId="1503298308" sldId="882"/>
            <ac:spMk id="9" creationId="{760352BC-8A06-BDA5-42ED-1EEFAEC188BB}"/>
          </ac:spMkLst>
        </pc:spChg>
        <pc:spChg chg="add mod">
          <ac:chgData name="범수 김" userId="863329ffd88cf9fc" providerId="LiveId" clId="{1D8223AE-E26F-441B-A1AE-D75775B5685A}" dt="2023-09-19T12:20:14.958" v="2140" actId="164"/>
          <ac:spMkLst>
            <pc:docMk/>
            <pc:sldMk cId="1503298308" sldId="882"/>
            <ac:spMk id="10" creationId="{B9654F03-F730-7F13-0730-6EC913063FA8}"/>
          </ac:spMkLst>
        </pc:spChg>
        <pc:grpChg chg="del">
          <ac:chgData name="범수 김" userId="863329ffd88cf9fc" providerId="LiveId" clId="{1D8223AE-E26F-441B-A1AE-D75775B5685A}" dt="2023-09-19T12:19:38.867" v="2080" actId="478"/>
          <ac:grpSpMkLst>
            <pc:docMk/>
            <pc:sldMk cId="1503298308" sldId="882"/>
            <ac:grpSpMk id="6" creationId="{A65C964C-7C27-5E71-4E70-0420C263D5EB}"/>
          </ac:grpSpMkLst>
        </pc:grpChg>
        <pc:grpChg chg="add mod">
          <ac:chgData name="범수 김" userId="863329ffd88cf9fc" providerId="LiveId" clId="{1D8223AE-E26F-441B-A1AE-D75775B5685A}" dt="2023-09-19T12:20:14.958" v="2140" actId="164"/>
          <ac:grpSpMkLst>
            <pc:docMk/>
            <pc:sldMk cId="1503298308" sldId="882"/>
            <ac:grpSpMk id="11" creationId="{CF3F7F60-17A0-4648-D1F3-BFAE97971907}"/>
          </ac:grpSpMkLst>
        </pc:grpChg>
        <pc:picChg chg="add mod">
          <ac:chgData name="범수 김" userId="863329ffd88cf9fc" providerId="LiveId" clId="{1D8223AE-E26F-441B-A1AE-D75775B5685A}" dt="2023-09-19T12:20:14.958" v="2140" actId="164"/>
          <ac:picMkLst>
            <pc:docMk/>
            <pc:sldMk cId="1503298308" sldId="882"/>
            <ac:picMk id="7" creationId="{31056918-8C88-DE5C-E2DE-466A0BFBDE29}"/>
          </ac:picMkLst>
        </pc:picChg>
      </pc:sldChg>
      <pc:sldChg chg="modSp add mod">
        <pc:chgData name="범수 김" userId="863329ffd88cf9fc" providerId="LiveId" clId="{1D8223AE-E26F-441B-A1AE-D75775B5685A}" dt="2023-10-06T01:14:44.697" v="28524" actId="1076"/>
        <pc:sldMkLst>
          <pc:docMk/>
          <pc:sldMk cId="3928790774" sldId="883"/>
        </pc:sldMkLst>
        <pc:spChg chg="mod">
          <ac:chgData name="범수 김" userId="863329ffd88cf9fc" providerId="LiveId" clId="{1D8223AE-E26F-441B-A1AE-D75775B5685A}" dt="2023-09-19T12:20:39.826" v="2238" actId="14100"/>
          <ac:spMkLst>
            <pc:docMk/>
            <pc:sldMk cId="3928790774" sldId="883"/>
            <ac:spMk id="4" creationId="{25008AC2-8366-6CF3-A542-0E1F7F1DC1FA}"/>
          </ac:spMkLst>
        </pc:spChg>
        <pc:spChg chg="mod">
          <ac:chgData name="범수 김" userId="863329ffd88cf9fc" providerId="LiveId" clId="{1D8223AE-E26F-441B-A1AE-D75775B5685A}" dt="2023-09-19T12:22:10.697" v="2544"/>
          <ac:spMkLst>
            <pc:docMk/>
            <pc:sldMk cId="3928790774" sldId="883"/>
            <ac:spMk id="8" creationId="{9E977B46-1D70-D9CB-D48C-A3E7B3B5428A}"/>
          </ac:spMkLst>
        </pc:spChg>
        <pc:grpChg chg="mod">
          <ac:chgData name="범수 김" userId="863329ffd88cf9fc" providerId="LiveId" clId="{1D8223AE-E26F-441B-A1AE-D75775B5685A}" dt="2023-10-06T01:14:44.697" v="28524" actId="1076"/>
          <ac:grpSpMkLst>
            <pc:docMk/>
            <pc:sldMk cId="3928790774" sldId="883"/>
            <ac:grpSpMk id="6" creationId="{A65C964C-7C27-5E71-4E70-0420C263D5EB}"/>
          </ac:grpSpMkLst>
        </pc:grpChg>
        <pc:picChg chg="mod">
          <ac:chgData name="범수 김" userId="863329ffd88cf9fc" providerId="LiveId" clId="{1D8223AE-E26F-441B-A1AE-D75775B5685A}" dt="2023-10-06T01:14:42.657" v="28523" actId="208"/>
          <ac:picMkLst>
            <pc:docMk/>
            <pc:sldMk cId="3928790774" sldId="883"/>
            <ac:picMk id="3" creationId="{612C7C4E-BBC2-6DB1-6940-64F98D7E3B23}"/>
          </ac:picMkLst>
        </pc:picChg>
      </pc:sldChg>
      <pc:sldChg chg="addSp delSp modSp add mod">
        <pc:chgData name="범수 김" userId="863329ffd88cf9fc" providerId="LiveId" clId="{1D8223AE-E26F-441B-A1AE-D75775B5685A}" dt="2023-10-06T01:14:53.823" v="28525" actId="208"/>
        <pc:sldMkLst>
          <pc:docMk/>
          <pc:sldMk cId="279939311" sldId="884"/>
        </pc:sldMkLst>
        <pc:spChg chg="add mod">
          <ac:chgData name="범수 김" userId="863329ffd88cf9fc" providerId="LiveId" clId="{1D8223AE-E26F-441B-A1AE-D75775B5685A}" dt="2023-09-19T12:22:34.077" v="2625" actId="164"/>
          <ac:spMkLst>
            <pc:docMk/>
            <pc:sldMk cId="279939311" sldId="884"/>
            <ac:spMk id="7" creationId="{53F999C8-10C9-12B4-070D-F6F5EA96A37E}"/>
          </ac:spMkLst>
        </pc:spChg>
        <pc:spChg chg="mod">
          <ac:chgData name="범수 김" userId="863329ffd88cf9fc" providerId="LiveId" clId="{1D8223AE-E26F-441B-A1AE-D75775B5685A}" dt="2023-09-19T12:22:46.255" v="2702" actId="20577"/>
          <ac:spMkLst>
            <pc:docMk/>
            <pc:sldMk cId="279939311" sldId="884"/>
            <ac:spMk id="8" creationId="{9E977B46-1D70-D9CB-D48C-A3E7B3B5428A}"/>
          </ac:spMkLst>
        </pc:spChg>
        <pc:grpChg chg="del">
          <ac:chgData name="범수 김" userId="863329ffd88cf9fc" providerId="LiveId" clId="{1D8223AE-E26F-441B-A1AE-D75775B5685A}" dt="2023-09-19T12:21:30.988" v="2420" actId="478"/>
          <ac:grpSpMkLst>
            <pc:docMk/>
            <pc:sldMk cId="279939311" sldId="884"/>
            <ac:grpSpMk id="6" creationId="{A65C964C-7C27-5E71-4E70-0420C263D5EB}"/>
          </ac:grpSpMkLst>
        </pc:grpChg>
        <pc:grpChg chg="add mod">
          <ac:chgData name="범수 김" userId="863329ffd88cf9fc" providerId="LiveId" clId="{1D8223AE-E26F-441B-A1AE-D75775B5685A}" dt="2023-09-19T12:22:34.077" v="2625" actId="164"/>
          <ac:grpSpMkLst>
            <pc:docMk/>
            <pc:sldMk cId="279939311" sldId="884"/>
            <ac:grpSpMk id="9" creationId="{6A5CC77F-E467-5466-90AE-3275681DDE05}"/>
          </ac:grpSpMkLst>
        </pc:grpChg>
        <pc:picChg chg="add mod">
          <ac:chgData name="범수 김" userId="863329ffd88cf9fc" providerId="LiveId" clId="{1D8223AE-E26F-441B-A1AE-D75775B5685A}" dt="2023-10-06T01:14:53.823" v="28525" actId="208"/>
          <ac:picMkLst>
            <pc:docMk/>
            <pc:sldMk cId="279939311" sldId="884"/>
            <ac:picMk id="5" creationId="{B73BF5F7-79C5-B47F-C008-ED3E401D2771}"/>
          </ac:picMkLst>
        </pc:picChg>
      </pc:sldChg>
      <pc:sldChg chg="addSp delSp modSp add mod">
        <pc:chgData name="범수 김" userId="863329ffd88cf9fc" providerId="LiveId" clId="{1D8223AE-E26F-441B-A1AE-D75775B5685A}" dt="2023-09-19T12:24:24.528" v="2785"/>
        <pc:sldMkLst>
          <pc:docMk/>
          <pc:sldMk cId="3757366654" sldId="885"/>
        </pc:sldMkLst>
        <pc:spChg chg="add mod">
          <ac:chgData name="범수 김" userId="863329ffd88cf9fc" providerId="LiveId" clId="{1D8223AE-E26F-441B-A1AE-D75775B5685A}" dt="2023-09-19T12:23:25.588" v="2734" actId="164"/>
          <ac:spMkLst>
            <pc:docMk/>
            <pc:sldMk cId="3757366654" sldId="885"/>
            <ac:spMk id="4" creationId="{1FE60417-39FA-8A41-243D-B87B0902524E}"/>
          </ac:spMkLst>
        </pc:spChg>
        <pc:spChg chg="del mod">
          <ac:chgData name="범수 김" userId="863329ffd88cf9fc" providerId="LiveId" clId="{1D8223AE-E26F-441B-A1AE-D75775B5685A}" dt="2023-09-19T12:24:10.225" v="2745"/>
          <ac:spMkLst>
            <pc:docMk/>
            <pc:sldMk cId="3757366654" sldId="885"/>
            <ac:spMk id="8" creationId="{9E977B46-1D70-D9CB-D48C-A3E7B3B5428A}"/>
          </ac:spMkLst>
        </pc:spChg>
        <pc:spChg chg="add mod">
          <ac:chgData name="범수 김" userId="863329ffd88cf9fc" providerId="LiveId" clId="{1D8223AE-E26F-441B-A1AE-D75775B5685A}" dt="2023-09-19T12:24:17.619" v="2749" actId="164"/>
          <ac:spMkLst>
            <pc:docMk/>
            <pc:sldMk cId="3757366654" sldId="885"/>
            <ac:spMk id="12" creationId="{465264B5-BA87-AF67-ED67-0FE62B76BC96}"/>
          </ac:spMkLst>
        </pc:spChg>
        <pc:spChg chg="add mod">
          <ac:chgData name="범수 김" userId="863329ffd88cf9fc" providerId="LiveId" clId="{1D8223AE-E26F-441B-A1AE-D75775B5685A}" dt="2023-09-19T12:24:24.528" v="2785"/>
          <ac:spMkLst>
            <pc:docMk/>
            <pc:sldMk cId="3757366654" sldId="885"/>
            <ac:spMk id="14" creationId="{7B0D3982-9E09-EE94-D66E-DA76423BEFB3}"/>
          </ac:spMkLst>
        </pc:spChg>
        <pc:grpChg chg="add mod">
          <ac:chgData name="범수 김" userId="863329ffd88cf9fc" providerId="LiveId" clId="{1D8223AE-E26F-441B-A1AE-D75775B5685A}" dt="2023-09-19T12:23:29.632" v="2737" actId="1076"/>
          <ac:grpSpMkLst>
            <pc:docMk/>
            <pc:sldMk cId="3757366654" sldId="885"/>
            <ac:grpSpMk id="6" creationId="{0B63388F-9EDE-A42C-5742-6464E46B29F9}"/>
          </ac:grpSpMkLst>
        </pc:grpChg>
        <pc:grpChg chg="del">
          <ac:chgData name="범수 김" userId="863329ffd88cf9fc" providerId="LiveId" clId="{1D8223AE-E26F-441B-A1AE-D75775B5685A}" dt="2023-09-19T12:22:49.689" v="2704" actId="478"/>
          <ac:grpSpMkLst>
            <pc:docMk/>
            <pc:sldMk cId="3757366654" sldId="885"/>
            <ac:grpSpMk id="9" creationId="{6A5CC77F-E467-5466-90AE-3275681DDE05}"/>
          </ac:grpSpMkLst>
        </pc:grpChg>
        <pc:grpChg chg="add mod">
          <ac:chgData name="범수 김" userId="863329ffd88cf9fc" providerId="LiveId" clId="{1D8223AE-E26F-441B-A1AE-D75775B5685A}" dt="2023-09-19T12:24:17.619" v="2749" actId="164"/>
          <ac:grpSpMkLst>
            <pc:docMk/>
            <pc:sldMk cId="3757366654" sldId="885"/>
            <ac:grpSpMk id="13" creationId="{96BC1EEF-E625-4D7A-C3DF-AAB9B39BF6CF}"/>
          </ac:grpSpMkLst>
        </pc:grpChg>
        <pc:picChg chg="add mod">
          <ac:chgData name="범수 김" userId="863329ffd88cf9fc" providerId="LiveId" clId="{1D8223AE-E26F-441B-A1AE-D75775B5685A}" dt="2023-09-19T12:23:25.588" v="2734" actId="164"/>
          <ac:picMkLst>
            <pc:docMk/>
            <pc:sldMk cId="3757366654" sldId="885"/>
            <ac:picMk id="3" creationId="{A1F7D9A5-53B4-0174-49DA-4EA368121E53}"/>
          </ac:picMkLst>
        </pc:picChg>
        <pc:picChg chg="add mod">
          <ac:chgData name="범수 김" userId="863329ffd88cf9fc" providerId="LiveId" clId="{1D8223AE-E26F-441B-A1AE-D75775B5685A}" dt="2023-09-19T12:24:17.619" v="2749" actId="164"/>
          <ac:picMkLst>
            <pc:docMk/>
            <pc:sldMk cId="3757366654" sldId="885"/>
            <ac:picMk id="11" creationId="{4B4E8F68-C517-810E-E6AB-6D122626F9ED}"/>
          </ac:picMkLst>
        </pc:picChg>
      </pc:sldChg>
      <pc:sldChg chg="modSp add mod">
        <pc:chgData name="범수 김" userId="863329ffd88cf9fc" providerId="LiveId" clId="{1D8223AE-E26F-441B-A1AE-D75775B5685A}" dt="2023-09-19T12:29:51.094" v="2968"/>
        <pc:sldMkLst>
          <pc:docMk/>
          <pc:sldMk cId="872113028" sldId="886"/>
        </pc:sldMkLst>
        <pc:spChg chg="mod">
          <ac:chgData name="범수 김" userId="863329ffd88cf9fc" providerId="LiveId" clId="{1D8223AE-E26F-441B-A1AE-D75775B5685A}" dt="2023-09-19T12:29:51.094" v="2968"/>
          <ac:spMkLst>
            <pc:docMk/>
            <pc:sldMk cId="872113028" sldId="886"/>
            <ac:spMk id="5" creationId="{A389414F-66B7-1262-7F78-D45BD7660CF6}"/>
          </ac:spMkLst>
        </pc:spChg>
      </pc:sldChg>
      <pc:sldChg chg="add del">
        <pc:chgData name="범수 김" userId="863329ffd88cf9fc" providerId="LiveId" clId="{1D8223AE-E26F-441B-A1AE-D75775B5685A}" dt="2023-09-19T12:25:10.844" v="2798"/>
        <pc:sldMkLst>
          <pc:docMk/>
          <pc:sldMk cId="3657795551" sldId="886"/>
        </pc:sldMkLst>
      </pc:sldChg>
      <pc:sldChg chg="addSp delSp modSp add mod">
        <pc:chgData name="범수 김" userId="863329ffd88cf9fc" providerId="LiveId" clId="{1D8223AE-E26F-441B-A1AE-D75775B5685A}" dt="2023-10-06T01:23:37.489" v="29640" actId="1076"/>
        <pc:sldMkLst>
          <pc:docMk/>
          <pc:sldMk cId="2385583840" sldId="887"/>
        </pc:sldMkLst>
        <pc:spChg chg="add mod">
          <ac:chgData name="범수 김" userId="863329ffd88cf9fc" providerId="LiveId" clId="{1D8223AE-E26F-441B-A1AE-D75775B5685A}" dt="2023-09-19T12:31:26.036" v="2990" actId="571"/>
          <ac:spMkLst>
            <pc:docMk/>
            <pc:sldMk cId="2385583840" sldId="887"/>
            <ac:spMk id="7" creationId="{0D1209EF-4685-3578-7CCC-12B57A537D71}"/>
          </ac:spMkLst>
        </pc:spChg>
        <pc:spChg chg="add mod">
          <ac:chgData name="범수 김" userId="863329ffd88cf9fc" providerId="LiveId" clId="{1D8223AE-E26F-441B-A1AE-D75775B5685A}" dt="2023-09-19T12:31:26.036" v="2990" actId="571"/>
          <ac:spMkLst>
            <pc:docMk/>
            <pc:sldMk cId="2385583840" sldId="887"/>
            <ac:spMk id="8" creationId="{4264EE41-1E55-5A68-964B-DB1F00CCB6BE}"/>
          </ac:spMkLst>
        </pc:spChg>
        <pc:spChg chg="del mod">
          <ac:chgData name="범수 김" userId="863329ffd88cf9fc" providerId="LiveId" clId="{1D8223AE-E26F-441B-A1AE-D75775B5685A}" dt="2023-09-19T12:30:26.981" v="2985" actId="478"/>
          <ac:spMkLst>
            <pc:docMk/>
            <pc:sldMk cId="2385583840" sldId="887"/>
            <ac:spMk id="14" creationId="{7B0D3982-9E09-EE94-D66E-DA76423BEFB3}"/>
          </ac:spMkLst>
        </pc:spChg>
        <pc:spChg chg="add mod">
          <ac:chgData name="범수 김" userId="863329ffd88cf9fc" providerId="LiveId" clId="{1D8223AE-E26F-441B-A1AE-D75775B5685A}" dt="2023-09-19T12:31:21.663" v="2989" actId="571"/>
          <ac:spMkLst>
            <pc:docMk/>
            <pc:sldMk cId="2385583840" sldId="887"/>
            <ac:spMk id="15" creationId="{2EEEB60B-7C93-D450-96E3-D9C37DA09044}"/>
          </ac:spMkLst>
        </pc:spChg>
        <pc:spChg chg="add mod">
          <ac:chgData name="범수 김" userId="863329ffd88cf9fc" providerId="LiveId" clId="{1D8223AE-E26F-441B-A1AE-D75775B5685A}" dt="2023-09-19T12:31:27.654" v="2991" actId="14100"/>
          <ac:spMkLst>
            <pc:docMk/>
            <pc:sldMk cId="2385583840" sldId="887"/>
            <ac:spMk id="16" creationId="{52C0B59E-F35D-D0C6-C1BA-9BD06E716CAF}"/>
          </ac:spMkLst>
        </pc:spChg>
        <pc:spChg chg="add mod">
          <ac:chgData name="범수 김" userId="863329ffd88cf9fc" providerId="LiveId" clId="{1D8223AE-E26F-441B-A1AE-D75775B5685A}" dt="2023-09-19T12:31:57.905" v="3078"/>
          <ac:spMkLst>
            <pc:docMk/>
            <pc:sldMk cId="2385583840" sldId="887"/>
            <ac:spMk id="17" creationId="{CA7E3CB2-A2BA-E0CF-D2CB-3D4D1C7BD792}"/>
          </ac:spMkLst>
        </pc:spChg>
        <pc:grpChg chg="del">
          <ac:chgData name="범수 김" userId="863329ffd88cf9fc" providerId="LiveId" clId="{1D8223AE-E26F-441B-A1AE-D75775B5685A}" dt="2023-09-19T12:29:54.203" v="2971" actId="478"/>
          <ac:grpSpMkLst>
            <pc:docMk/>
            <pc:sldMk cId="2385583840" sldId="887"/>
            <ac:grpSpMk id="6" creationId="{0B63388F-9EDE-A42C-5742-6464E46B29F9}"/>
          </ac:grpSpMkLst>
        </pc:grpChg>
        <pc:grpChg chg="add mod">
          <ac:chgData name="범수 김" userId="863329ffd88cf9fc" providerId="LiveId" clId="{1D8223AE-E26F-441B-A1AE-D75775B5685A}" dt="2023-10-06T01:23:37.489" v="29640" actId="1076"/>
          <ac:grpSpMkLst>
            <pc:docMk/>
            <pc:sldMk cId="2385583840" sldId="887"/>
            <ac:grpSpMk id="9" creationId="{B507DA2C-9102-87AE-E95F-21D25F8412A3}"/>
          </ac:grpSpMkLst>
        </pc:grpChg>
        <pc:grpChg chg="del">
          <ac:chgData name="범수 김" userId="863329ffd88cf9fc" providerId="LiveId" clId="{1D8223AE-E26F-441B-A1AE-D75775B5685A}" dt="2023-09-19T12:29:53.751" v="2970" actId="478"/>
          <ac:grpSpMkLst>
            <pc:docMk/>
            <pc:sldMk cId="2385583840" sldId="887"/>
            <ac:grpSpMk id="13" creationId="{96BC1EEF-E625-4D7A-C3DF-AAB9B39BF6CF}"/>
          </ac:grpSpMkLst>
        </pc:grpChg>
        <pc:picChg chg="add mod">
          <ac:chgData name="범수 김" userId="863329ffd88cf9fc" providerId="LiveId" clId="{1D8223AE-E26F-441B-A1AE-D75775B5685A}" dt="2023-09-19T12:31:26.036" v="2990" actId="571"/>
          <ac:picMkLst>
            <pc:docMk/>
            <pc:sldMk cId="2385583840" sldId="887"/>
            <ac:picMk id="5" creationId="{3867CD7B-49FC-1B3C-6870-7C33F05DB830}"/>
          </ac:picMkLst>
        </pc:picChg>
        <pc:picChg chg="add mod">
          <ac:chgData name="범수 김" userId="863329ffd88cf9fc" providerId="LiveId" clId="{1D8223AE-E26F-441B-A1AE-D75775B5685A}" dt="2023-09-19T12:31:21.663" v="2989" actId="571"/>
          <ac:picMkLst>
            <pc:docMk/>
            <pc:sldMk cId="2385583840" sldId="887"/>
            <ac:picMk id="10" creationId="{EEBDC06F-7A4C-2928-0DB5-0117B9CD1B93}"/>
          </ac:picMkLst>
        </pc:picChg>
      </pc:sldChg>
      <pc:sldChg chg="modSp add mod">
        <pc:chgData name="범수 김" userId="863329ffd88cf9fc" providerId="LiveId" clId="{1D8223AE-E26F-441B-A1AE-D75775B5685A}" dt="2023-10-06T01:18:11.575" v="28543" actId="20577"/>
        <pc:sldMkLst>
          <pc:docMk/>
          <pc:sldMk cId="3089042552" sldId="888"/>
        </pc:sldMkLst>
        <pc:spChg chg="mod">
          <ac:chgData name="범수 김" userId="863329ffd88cf9fc" providerId="LiveId" clId="{1D8223AE-E26F-441B-A1AE-D75775B5685A}" dt="2023-10-06T01:18:11.575" v="28543" actId="20577"/>
          <ac:spMkLst>
            <pc:docMk/>
            <pc:sldMk cId="3089042552" sldId="88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20:46.661" v="29127" actId="20577"/>
        <pc:sldMkLst>
          <pc:docMk/>
          <pc:sldMk cId="370718818" sldId="889"/>
        </pc:sldMkLst>
        <pc:spChg chg="add mod">
          <ac:chgData name="범수 김" userId="863329ffd88cf9fc" providerId="LiveId" clId="{1D8223AE-E26F-441B-A1AE-D75775B5685A}" dt="2023-10-06T01:20:46.661" v="29127" actId="20577"/>
          <ac:spMkLst>
            <pc:docMk/>
            <pc:sldMk cId="370718818" sldId="889"/>
            <ac:spMk id="2" creationId="{43586F75-C64D-9133-7F83-31A34DF3B05E}"/>
          </ac:spMkLst>
        </pc:spChg>
        <pc:spChg chg="add mod">
          <ac:chgData name="범수 김" userId="863329ffd88cf9fc" providerId="LiveId" clId="{1D8223AE-E26F-441B-A1AE-D75775B5685A}" dt="2023-10-06T01:19:41.282" v="28963" actId="1076"/>
          <ac:spMkLst>
            <pc:docMk/>
            <pc:sldMk cId="370718818" sldId="889"/>
            <ac:spMk id="4" creationId="{00A6EA1A-9FEE-F300-56F5-4FD74AC3C0C3}"/>
          </ac:spMkLst>
        </pc:spChg>
        <pc:spChg chg="add del mod">
          <ac:chgData name="범수 김" userId="863329ffd88cf9fc" providerId="LiveId" clId="{1D8223AE-E26F-441B-A1AE-D75775B5685A}" dt="2023-09-19T12:47:48.991" v="3145" actId="478"/>
          <ac:spMkLst>
            <pc:docMk/>
            <pc:sldMk cId="370718818" sldId="889"/>
            <ac:spMk id="12" creationId="{634A925A-6CFA-6F80-E010-E145447C0FCF}"/>
          </ac:spMkLst>
        </pc:spChg>
        <pc:spChg chg="add mod">
          <ac:chgData name="범수 김" userId="863329ffd88cf9fc" providerId="LiveId" clId="{1D8223AE-E26F-441B-A1AE-D75775B5685A}" dt="2023-09-19T12:48:26.001" v="3162" actId="164"/>
          <ac:spMkLst>
            <pc:docMk/>
            <pc:sldMk cId="370718818" sldId="889"/>
            <ac:spMk id="15" creationId="{06B32865-3BC0-4BC7-7738-62E68C081A87}"/>
          </ac:spMkLst>
        </pc:spChg>
        <pc:spChg chg="del">
          <ac:chgData name="범수 김" userId="863329ffd88cf9fc" providerId="LiveId" clId="{1D8223AE-E26F-441B-A1AE-D75775B5685A}" dt="2023-09-19T12:47:25.429" v="3138" actId="478"/>
          <ac:spMkLst>
            <pc:docMk/>
            <pc:sldMk cId="370718818" sldId="889"/>
            <ac:spMk id="17" creationId="{CA7E3CB2-A2BA-E0CF-D2CB-3D4D1C7BD792}"/>
          </ac:spMkLst>
        </pc:spChg>
        <pc:spChg chg="add mod">
          <ac:chgData name="범수 김" userId="863329ffd88cf9fc" providerId="LiveId" clId="{1D8223AE-E26F-441B-A1AE-D75775B5685A}" dt="2023-10-06T01:19:41.282" v="28963" actId="1076"/>
          <ac:spMkLst>
            <pc:docMk/>
            <pc:sldMk cId="370718818" sldId="889"/>
            <ac:spMk id="18" creationId="{AF312880-DDFC-36FC-ACA7-02799148B6BB}"/>
          </ac:spMkLst>
        </pc:spChg>
        <pc:spChg chg="add mod">
          <ac:chgData name="범수 김" userId="863329ffd88cf9fc" providerId="LiveId" clId="{1D8223AE-E26F-441B-A1AE-D75775B5685A}" dt="2023-10-06T01:19:46.848" v="28964" actId="1076"/>
          <ac:spMkLst>
            <pc:docMk/>
            <pc:sldMk cId="370718818" sldId="889"/>
            <ac:spMk id="19" creationId="{D54D8B49-2FB3-FFDD-7DED-6E3D615CDA8F}"/>
          </ac:spMkLst>
        </pc:spChg>
        <pc:grpChg chg="add mod">
          <ac:chgData name="범수 김" userId="863329ffd88cf9fc" providerId="LiveId" clId="{1D8223AE-E26F-441B-A1AE-D75775B5685A}" dt="2023-09-19T12:48:26.001" v="3162" actId="164"/>
          <ac:grpSpMkLst>
            <pc:docMk/>
            <pc:sldMk cId="370718818" sldId="889"/>
            <ac:grpSpMk id="6" creationId="{01F7BD1A-68E6-84C7-E4B3-C1C2B069F59E}"/>
          </ac:grpSpMkLst>
        </pc:grpChg>
        <pc:grpChg chg="del">
          <ac:chgData name="범수 김" userId="863329ffd88cf9fc" providerId="LiveId" clId="{1D8223AE-E26F-441B-A1AE-D75775B5685A}" dt="2023-09-19T12:46:58.812" v="3128" actId="478"/>
          <ac:grpSpMkLst>
            <pc:docMk/>
            <pc:sldMk cId="370718818" sldId="889"/>
            <ac:grpSpMk id="9" creationId="{B507DA2C-9102-87AE-E95F-21D25F8412A3}"/>
          </ac:grpSpMkLst>
        </pc:grpChg>
        <pc:grpChg chg="add mod">
          <ac:chgData name="범수 김" userId="863329ffd88cf9fc" providerId="LiveId" clId="{1D8223AE-E26F-441B-A1AE-D75775B5685A}" dt="2023-10-06T01:19:34.486" v="28962" actId="1076"/>
          <ac:grpSpMkLst>
            <pc:docMk/>
            <pc:sldMk cId="370718818" sldId="889"/>
            <ac:grpSpMk id="20" creationId="{83A5CFA5-1386-89A1-78ED-D542A4E11AF7}"/>
          </ac:grpSpMkLst>
        </pc:grpChg>
        <pc:picChg chg="add mod">
          <ac:chgData name="범수 김" userId="863329ffd88cf9fc" providerId="LiveId" clId="{1D8223AE-E26F-441B-A1AE-D75775B5685A}" dt="2023-10-06T01:19:41.282" v="28963" actId="1076"/>
          <ac:picMkLst>
            <pc:docMk/>
            <pc:sldMk cId="370718818" sldId="889"/>
            <ac:picMk id="3" creationId="{1657488C-C3A6-0C47-A1D5-EDBDAC3A1F11}"/>
          </ac:picMkLst>
        </pc:picChg>
        <pc:picChg chg="add del mod">
          <ac:chgData name="범수 김" userId="863329ffd88cf9fc" providerId="LiveId" clId="{1D8223AE-E26F-441B-A1AE-D75775B5685A}" dt="2023-09-19T12:47:49.346" v="3146" actId="478"/>
          <ac:picMkLst>
            <pc:docMk/>
            <pc:sldMk cId="370718818" sldId="889"/>
            <ac:picMk id="11" creationId="{B9488724-2339-06A2-1F51-A3CC5AE98185}"/>
          </ac:picMkLst>
        </pc:picChg>
        <pc:picChg chg="add mod">
          <ac:chgData name="범수 김" userId="863329ffd88cf9fc" providerId="LiveId" clId="{1D8223AE-E26F-441B-A1AE-D75775B5685A}" dt="2023-09-19T12:48:26.001" v="3162" actId="164"/>
          <ac:picMkLst>
            <pc:docMk/>
            <pc:sldMk cId="370718818" sldId="889"/>
            <ac:picMk id="14" creationId="{41282E9B-5C64-2B62-7584-1F83D6E36766}"/>
          </ac:picMkLst>
        </pc:picChg>
      </pc:sldChg>
      <pc:sldChg chg="addSp delSp modSp add del mod">
        <pc:chgData name="범수 김" userId="863329ffd88cf9fc" providerId="LiveId" clId="{1D8223AE-E26F-441B-A1AE-D75775B5685A}" dt="2023-10-06T01:27:25.918" v="29811" actId="47"/>
        <pc:sldMkLst>
          <pc:docMk/>
          <pc:sldMk cId="4261630791" sldId="890"/>
        </pc:sldMkLst>
        <pc:spChg chg="mod">
          <ac:chgData name="범수 김" userId="863329ffd88cf9fc" providerId="LiveId" clId="{1D8223AE-E26F-441B-A1AE-D75775B5685A}" dt="2023-10-06T01:27:24.267" v="29810" actId="21"/>
          <ac:spMkLst>
            <pc:docMk/>
            <pc:sldMk cId="4261630791" sldId="890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09-19T13:04:13.317" v="3260" actId="478"/>
          <ac:picMkLst>
            <pc:docMk/>
            <pc:sldMk cId="4261630791" sldId="890"/>
            <ac:picMk id="3" creationId="{E453D80D-B0E8-4DAA-F568-D75321586749}"/>
          </ac:picMkLst>
        </pc:picChg>
      </pc:sldChg>
      <pc:sldChg chg="addSp delSp modSp add mod">
        <pc:chgData name="범수 김" userId="863329ffd88cf9fc" providerId="LiveId" clId="{1D8223AE-E26F-441B-A1AE-D75775B5685A}" dt="2023-10-06T01:30:28.999" v="30228" actId="20577"/>
        <pc:sldMkLst>
          <pc:docMk/>
          <pc:sldMk cId="1134697736" sldId="891"/>
        </pc:sldMkLst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2" creationId="{6E4A3AC8-C8E6-B720-D5F1-358BD51B6022}"/>
          </ac:spMkLst>
        </pc:spChg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4" creationId="{8D031575-EC60-BEBB-A96B-A72C35D4DA43}"/>
          </ac:spMkLst>
        </pc:spChg>
        <pc:spChg chg="del">
          <ac:chgData name="범수 김" userId="863329ffd88cf9fc" providerId="LiveId" clId="{1D8223AE-E26F-441B-A1AE-D75775B5685A}" dt="2023-09-19T13:04:11.970" v="3259" actId="478"/>
          <ac:spMkLst>
            <pc:docMk/>
            <pc:sldMk cId="1134697736" sldId="891"/>
            <ac:spMk id="5" creationId="{A389414F-66B7-1262-7F78-D45BD7660CF6}"/>
          </ac:spMkLst>
        </pc:spChg>
        <pc:spChg chg="add mod">
          <ac:chgData name="범수 김" userId="863329ffd88cf9fc" providerId="LiveId" clId="{1D8223AE-E26F-441B-A1AE-D75775B5685A}" dt="2023-09-19T13:05:34.523" v="3277" actId="164"/>
          <ac:spMkLst>
            <pc:docMk/>
            <pc:sldMk cId="1134697736" sldId="891"/>
            <ac:spMk id="6" creationId="{D4BBBFB1-5879-C41C-89E9-DF519482D2F7}"/>
          </ac:spMkLst>
        </pc:spChg>
        <pc:spChg chg="add mod">
          <ac:chgData name="범수 김" userId="863329ffd88cf9fc" providerId="LiveId" clId="{1D8223AE-E26F-441B-A1AE-D75775B5685A}" dt="2023-10-06T01:30:28.999" v="30228" actId="20577"/>
          <ac:spMkLst>
            <pc:docMk/>
            <pc:sldMk cId="1134697736" sldId="891"/>
            <ac:spMk id="8" creationId="{ECDFFF3E-2572-E71D-AA5B-58B6D4C603C5}"/>
          </ac:spMkLst>
        </pc:spChg>
        <pc:grpChg chg="add mod">
          <ac:chgData name="범수 김" userId="863329ffd88cf9fc" providerId="LiveId" clId="{1D8223AE-E26F-441B-A1AE-D75775B5685A}" dt="2023-09-19T13:05:35.402" v="3278" actId="1076"/>
          <ac:grpSpMkLst>
            <pc:docMk/>
            <pc:sldMk cId="1134697736" sldId="891"/>
            <ac:grpSpMk id="7" creationId="{C74F7C24-BFC0-EFFB-3321-28A6235F75A9}"/>
          </ac:grpSpMkLst>
        </pc:grpChg>
        <pc:picChg chg="mod">
          <ac:chgData name="범수 김" userId="863329ffd88cf9fc" providerId="LiveId" clId="{1D8223AE-E26F-441B-A1AE-D75775B5685A}" dt="2023-09-19T13:05:34.523" v="3277" actId="164"/>
          <ac:picMkLst>
            <pc:docMk/>
            <pc:sldMk cId="1134697736" sldId="891"/>
            <ac:picMk id="3" creationId="{E453D80D-B0E8-4DAA-F568-D75321586749}"/>
          </ac:picMkLst>
        </pc:picChg>
      </pc:sldChg>
      <pc:sldChg chg="addSp delSp modSp add mod">
        <pc:chgData name="범수 김" userId="863329ffd88cf9fc" providerId="LiveId" clId="{1D8223AE-E26F-441B-A1AE-D75775B5685A}" dt="2023-10-06T01:30:48.691" v="30253" actId="20577"/>
        <pc:sldMkLst>
          <pc:docMk/>
          <pc:sldMk cId="3177204866" sldId="892"/>
        </pc:sldMkLst>
        <pc:spChg chg="mod">
          <ac:chgData name="범수 김" userId="863329ffd88cf9fc" providerId="LiveId" clId="{1D8223AE-E26F-441B-A1AE-D75775B5685A}" dt="2023-10-06T01:30:48.691" v="30253" actId="20577"/>
          <ac:spMkLst>
            <pc:docMk/>
            <pc:sldMk cId="3177204866" sldId="892"/>
            <ac:spMk id="8" creationId="{ECDFFF3E-2572-E71D-AA5B-58B6D4C603C5}"/>
          </ac:spMkLst>
        </pc:spChg>
        <pc:spChg chg="add mod">
          <ac:chgData name="범수 김" userId="863329ffd88cf9fc" providerId="LiveId" clId="{1D8223AE-E26F-441B-A1AE-D75775B5685A}" dt="2023-09-19T13:07:14.464" v="3585" actId="1076"/>
          <ac:spMkLst>
            <pc:docMk/>
            <pc:sldMk cId="3177204866" sldId="892"/>
            <ac:spMk id="10" creationId="{41E632DF-F028-58C5-68D2-A38750BA7CF0}"/>
          </ac:spMkLst>
        </pc:spChg>
        <pc:spChg chg="add mod">
          <ac:chgData name="범수 김" userId="863329ffd88cf9fc" providerId="LiveId" clId="{1D8223AE-E26F-441B-A1AE-D75775B5685A}" dt="2023-09-19T13:07:42.230" v="3595" actId="164"/>
          <ac:spMkLst>
            <pc:docMk/>
            <pc:sldMk cId="3177204866" sldId="892"/>
            <ac:spMk id="13" creationId="{0D7C83D0-968F-9B5A-9402-8DD28CAAE6A9}"/>
          </ac:spMkLst>
        </pc:spChg>
        <pc:grpChg chg="del">
          <ac:chgData name="범수 김" userId="863329ffd88cf9fc" providerId="LiveId" clId="{1D8223AE-E26F-441B-A1AE-D75775B5685A}" dt="2023-09-19T13:06:01.430" v="3422" actId="478"/>
          <ac:grpSpMkLst>
            <pc:docMk/>
            <pc:sldMk cId="3177204866" sldId="892"/>
            <ac:grpSpMk id="7" creationId="{C74F7C24-BFC0-EFFB-3321-28A6235F75A9}"/>
          </ac:grpSpMkLst>
        </pc:grpChg>
        <pc:grpChg chg="add mod">
          <ac:chgData name="범수 김" userId="863329ffd88cf9fc" providerId="LiveId" clId="{1D8223AE-E26F-441B-A1AE-D75775B5685A}" dt="2023-09-19T13:07:42.230" v="3595" actId="164"/>
          <ac:grpSpMkLst>
            <pc:docMk/>
            <pc:sldMk cId="3177204866" sldId="892"/>
            <ac:grpSpMk id="14" creationId="{CCD7CD7D-F38B-2767-AF79-66821085B4BB}"/>
          </ac:grpSpMkLst>
        </pc:grpChg>
        <pc:picChg chg="add mod">
          <ac:chgData name="범수 김" userId="863329ffd88cf9fc" providerId="LiveId" clId="{1D8223AE-E26F-441B-A1AE-D75775B5685A}" dt="2023-09-19T13:07:11.493" v="3583" actId="1076"/>
          <ac:picMkLst>
            <pc:docMk/>
            <pc:sldMk cId="3177204866" sldId="892"/>
            <ac:picMk id="9" creationId="{92F1F53D-4AC9-3E51-AA4A-B30AB83F6CEA}"/>
          </ac:picMkLst>
        </pc:picChg>
        <pc:picChg chg="add mod">
          <ac:chgData name="범수 김" userId="863329ffd88cf9fc" providerId="LiveId" clId="{1D8223AE-E26F-441B-A1AE-D75775B5685A}" dt="2023-09-19T13:07:42.230" v="3595" actId="164"/>
          <ac:picMkLst>
            <pc:docMk/>
            <pc:sldMk cId="3177204866" sldId="892"/>
            <ac:picMk id="12" creationId="{E33D85F5-4E9F-475B-5235-D55E55563845}"/>
          </ac:picMkLst>
        </pc:picChg>
      </pc:sldChg>
      <pc:sldChg chg="addSp delSp modSp add mod">
        <pc:chgData name="범수 김" userId="863329ffd88cf9fc" providerId="LiveId" clId="{1D8223AE-E26F-441B-A1AE-D75775B5685A}" dt="2023-10-06T01:30:53.878" v="30254" actId="1076"/>
        <pc:sldMkLst>
          <pc:docMk/>
          <pc:sldMk cId="4279027620" sldId="893"/>
        </pc:sldMkLst>
        <pc:spChg chg="mod">
          <ac:chgData name="범수 김" userId="863329ffd88cf9fc" providerId="LiveId" clId="{1D8223AE-E26F-441B-A1AE-D75775B5685A}" dt="2023-09-19T13:08:21.178" v="3691"/>
          <ac:spMkLst>
            <pc:docMk/>
            <pc:sldMk cId="4279027620" sldId="893"/>
            <ac:spMk id="8" creationId="{ECDFFF3E-2572-E71D-AA5B-58B6D4C603C5}"/>
          </ac:spMkLst>
        </pc:spChg>
        <pc:spChg chg="del">
          <ac:chgData name="범수 김" userId="863329ffd88cf9fc" providerId="LiveId" clId="{1D8223AE-E26F-441B-A1AE-D75775B5685A}" dt="2023-09-19T13:08:22.864" v="3693" actId="478"/>
          <ac:spMkLst>
            <pc:docMk/>
            <pc:sldMk cId="4279027620" sldId="893"/>
            <ac:spMk id="10" creationId="{41E632DF-F028-58C5-68D2-A38750BA7CF0}"/>
          </ac:spMkLst>
        </pc:spChg>
        <pc:grpChg chg="del">
          <ac:chgData name="범수 김" userId="863329ffd88cf9fc" providerId="LiveId" clId="{1D8223AE-E26F-441B-A1AE-D75775B5685A}" dt="2023-09-19T13:08:22.278" v="3692" actId="478"/>
          <ac:grpSpMkLst>
            <pc:docMk/>
            <pc:sldMk cId="4279027620" sldId="893"/>
            <ac:grpSpMk id="14" creationId="{CCD7CD7D-F38B-2767-AF79-66821085B4BB}"/>
          </ac:grpSpMkLst>
        </pc:grpChg>
        <pc:picChg chg="add mod">
          <ac:chgData name="범수 김" userId="863329ffd88cf9fc" providerId="LiveId" clId="{1D8223AE-E26F-441B-A1AE-D75775B5685A}" dt="2023-10-06T01:30:53.878" v="30254" actId="1076"/>
          <ac:picMkLst>
            <pc:docMk/>
            <pc:sldMk cId="4279027620" sldId="893"/>
            <ac:picMk id="3" creationId="{EA1B9F5C-CC9F-99EB-0A2B-6B279ED6CC46}"/>
          </ac:picMkLst>
        </pc:picChg>
        <pc:picChg chg="del">
          <ac:chgData name="범수 김" userId="863329ffd88cf9fc" providerId="LiveId" clId="{1D8223AE-E26F-441B-A1AE-D75775B5685A}" dt="2023-09-19T13:08:23.111" v="3694" actId="478"/>
          <ac:picMkLst>
            <pc:docMk/>
            <pc:sldMk cId="4279027620" sldId="893"/>
            <ac:picMk id="9" creationId="{92F1F53D-4AC9-3E51-AA4A-B30AB83F6CEA}"/>
          </ac:picMkLst>
        </pc:picChg>
      </pc:sldChg>
      <pc:sldChg chg="add del">
        <pc:chgData name="범수 김" userId="863329ffd88cf9fc" providerId="LiveId" clId="{1D8223AE-E26F-441B-A1AE-D75775B5685A}" dt="2023-10-06T01:27:08.530" v="29809" actId="47"/>
        <pc:sldMkLst>
          <pc:docMk/>
          <pc:sldMk cId="3463258789" sldId="894"/>
        </pc:sldMkLst>
      </pc:sldChg>
      <pc:sldChg chg="del">
        <pc:chgData name="범수 김" userId="863329ffd88cf9fc" providerId="LiveId" clId="{1D8223AE-E26F-441B-A1AE-D75775B5685A}" dt="2023-10-06T01:27:02.573" v="29807" actId="47"/>
        <pc:sldMkLst>
          <pc:docMk/>
          <pc:sldMk cId="1512361884" sldId="895"/>
        </pc:sldMkLst>
      </pc:sldChg>
      <pc:sldChg chg="modSp mod">
        <pc:chgData name="범수 김" userId="863329ffd88cf9fc" providerId="LiveId" clId="{1D8223AE-E26F-441B-A1AE-D75775B5685A}" dt="2023-10-06T02:19:58.743" v="30911" actId="20577"/>
        <pc:sldMkLst>
          <pc:docMk/>
          <pc:sldMk cId="305071459" sldId="897"/>
        </pc:sldMkLst>
        <pc:spChg chg="mod">
          <ac:chgData name="범수 김" userId="863329ffd88cf9fc" providerId="LiveId" clId="{1D8223AE-E26F-441B-A1AE-D75775B5685A}" dt="2023-10-06T02:19:58.743" v="30911" actId="20577"/>
          <ac:spMkLst>
            <pc:docMk/>
            <pc:sldMk cId="305071459" sldId="897"/>
            <ac:spMk id="5" creationId="{A389414F-66B7-1262-7F78-D45BD7660CF6}"/>
          </ac:spMkLst>
        </pc:spChg>
      </pc:sldChg>
      <pc:sldChg chg="del">
        <pc:chgData name="범수 김" userId="863329ffd88cf9fc" providerId="LiveId" clId="{1D8223AE-E26F-441B-A1AE-D75775B5685A}" dt="2023-10-06T01:27:03.694" v="29808" actId="47"/>
        <pc:sldMkLst>
          <pc:docMk/>
          <pc:sldMk cId="696768963" sldId="898"/>
        </pc:sldMkLst>
      </pc:sldChg>
      <pc:sldChg chg="addSp delSp modSp mod">
        <pc:chgData name="범수 김" userId="863329ffd88cf9fc" providerId="LiveId" clId="{1D8223AE-E26F-441B-A1AE-D75775B5685A}" dt="2023-10-06T02:20:27.624" v="31000" actId="20577"/>
        <pc:sldMkLst>
          <pc:docMk/>
          <pc:sldMk cId="2290977063" sldId="899"/>
        </pc:sldMkLst>
        <pc:spChg chg="del">
          <ac:chgData name="범수 김" userId="863329ffd88cf9fc" providerId="LiveId" clId="{1D8223AE-E26F-441B-A1AE-D75775B5685A}" dt="2023-10-06T02:20:06.499" v="30912" actId="478"/>
          <ac:spMkLst>
            <pc:docMk/>
            <pc:sldMk cId="2290977063" sldId="899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20:27.624" v="31000" actId="20577"/>
          <ac:spMkLst>
            <pc:docMk/>
            <pc:sldMk cId="2290977063" sldId="899"/>
            <ac:spMk id="3" creationId="{A258CFE1-999E-2CC0-79B0-0E886B0D5187}"/>
          </ac:spMkLst>
        </pc:spChg>
      </pc:sldChg>
      <pc:sldChg chg="modSp mod">
        <pc:chgData name="범수 김" userId="863329ffd88cf9fc" providerId="LiveId" clId="{1D8223AE-E26F-441B-A1AE-D75775B5685A}" dt="2023-10-06T02:21:00.251" v="31012" actId="6549"/>
        <pc:sldMkLst>
          <pc:docMk/>
          <pc:sldMk cId="964962625" sldId="900"/>
        </pc:sldMkLst>
        <pc:spChg chg="mod">
          <ac:chgData name="범수 김" userId="863329ffd88cf9fc" providerId="LiveId" clId="{1D8223AE-E26F-441B-A1AE-D75775B5685A}" dt="2023-10-06T02:21:00.251" v="31012" actId="6549"/>
          <ac:spMkLst>
            <pc:docMk/>
            <pc:sldMk cId="964962625" sldId="900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2:22:22.862" v="31287" actId="20577"/>
        <pc:sldMkLst>
          <pc:docMk/>
          <pc:sldMk cId="696164798" sldId="901"/>
        </pc:sldMkLst>
        <pc:spChg chg="mod">
          <ac:chgData name="범수 김" userId="863329ffd88cf9fc" providerId="LiveId" clId="{1D8223AE-E26F-441B-A1AE-D75775B5685A}" dt="2023-10-06T02:22:22.862" v="31287" actId="20577"/>
          <ac:spMkLst>
            <pc:docMk/>
            <pc:sldMk cId="696164798" sldId="901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22:31.593" v="31306" actId="20577"/>
        <pc:sldMkLst>
          <pc:docMk/>
          <pc:sldMk cId="2782873181" sldId="902"/>
        </pc:sldMkLst>
        <pc:spChg chg="mod">
          <ac:chgData name="범수 김" userId="863329ffd88cf9fc" providerId="LiveId" clId="{1D8223AE-E26F-441B-A1AE-D75775B5685A}" dt="2023-10-06T02:22:31.593" v="31306" actId="20577"/>
          <ac:spMkLst>
            <pc:docMk/>
            <pc:sldMk cId="2782873181" sldId="902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23:28.408" v="31337" actId="20577"/>
        <pc:sldMkLst>
          <pc:docMk/>
          <pc:sldMk cId="305360924" sldId="904"/>
        </pc:sldMkLst>
        <pc:spChg chg="mod">
          <ac:chgData name="범수 김" userId="863329ffd88cf9fc" providerId="LiveId" clId="{1D8223AE-E26F-441B-A1AE-D75775B5685A}" dt="2023-10-06T02:23:28.408" v="31337" actId="20577"/>
          <ac:spMkLst>
            <pc:docMk/>
            <pc:sldMk cId="305360924" sldId="904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2:28:46.227" v="31723" actId="164"/>
        <pc:sldMkLst>
          <pc:docMk/>
          <pc:sldMk cId="3312361749" sldId="905"/>
        </pc:sldMkLst>
        <pc:spChg chg="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7" creationId="{4AB7D084-41B2-39E0-39AD-364ED4D5B505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8" creationId="{2D5AB401-3E9E-C79C-4F91-345FD20E9472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14" creationId="{3BC26815-C5B4-9E4C-BC3E-3C39A8716D4D}"/>
          </ac:spMkLst>
        </pc:spChg>
        <pc:spChg chg="add mod">
          <ac:chgData name="범수 김" userId="863329ffd88cf9fc" providerId="LiveId" clId="{1D8223AE-E26F-441B-A1AE-D75775B5685A}" dt="2023-10-06T02:28:44.881" v="31722" actId="164"/>
          <ac:spMkLst>
            <pc:docMk/>
            <pc:sldMk cId="3312361749" sldId="905"/>
            <ac:spMk id="15" creationId="{8753F553-7926-5BA9-9296-9F3CF7CB64C9}"/>
          </ac:spMkLst>
        </pc:spChg>
        <pc:grpChg chg="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3" creationId="{E00349CF-A884-9A7F-CBC5-0DBB533EF809}"/>
          </ac:grpSpMkLst>
        </pc:grpChg>
        <pc:grpChg chg="add 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6" creationId="{1DCFB91E-9DDC-12A8-8E62-909148BA5018}"/>
          </ac:grpSpMkLst>
        </pc:grpChg>
        <pc:grpChg chg="add mod">
          <ac:chgData name="범수 김" userId="863329ffd88cf9fc" providerId="LiveId" clId="{1D8223AE-E26F-441B-A1AE-D75775B5685A}" dt="2023-10-06T02:28:46.227" v="31723" actId="164"/>
          <ac:grpSpMkLst>
            <pc:docMk/>
            <pc:sldMk cId="3312361749" sldId="905"/>
            <ac:grpSpMk id="17" creationId="{C8898DFE-64DD-E9AD-05BA-2C59A03E1B55}"/>
          </ac:grpSpMkLst>
        </pc:grpChg>
        <pc:picChg chg="add mod">
          <ac:chgData name="범수 김" userId="863329ffd88cf9fc" providerId="LiveId" clId="{1D8223AE-E26F-441B-A1AE-D75775B5685A}" dt="2023-10-06T02:28:44.881" v="31722" actId="164"/>
          <ac:picMkLst>
            <pc:docMk/>
            <pc:sldMk cId="3312361749" sldId="905"/>
            <ac:picMk id="4" creationId="{37CE04F9-2E01-471D-B50C-EC5C0D00F464}"/>
          </ac:picMkLst>
        </pc:picChg>
        <pc:picChg chg="add mod">
          <ac:chgData name="범수 김" userId="863329ffd88cf9fc" providerId="LiveId" clId="{1D8223AE-E26F-441B-A1AE-D75775B5685A}" dt="2023-10-06T02:28:44.881" v="31722" actId="164"/>
          <ac:picMkLst>
            <pc:docMk/>
            <pc:sldMk cId="3312361749" sldId="905"/>
            <ac:picMk id="6" creationId="{F7CB5B37-E86F-88F3-C85A-6D9CB4596B9C}"/>
          </ac:picMkLst>
        </pc:picChg>
      </pc:sldChg>
      <pc:sldChg chg="modSp del mod">
        <pc:chgData name="범수 김" userId="863329ffd88cf9fc" providerId="LiveId" clId="{1D8223AE-E26F-441B-A1AE-D75775B5685A}" dt="2023-10-06T02:30:57.856" v="32026" actId="47"/>
        <pc:sldMkLst>
          <pc:docMk/>
          <pc:sldMk cId="3886169255" sldId="906"/>
        </pc:sldMkLst>
        <pc:spChg chg="mod">
          <ac:chgData name="범수 김" userId="863329ffd88cf9fc" providerId="LiveId" clId="{1D8223AE-E26F-441B-A1AE-D75775B5685A}" dt="2023-10-06T02:25:49.659" v="31562" actId="20577"/>
          <ac:spMkLst>
            <pc:docMk/>
            <pc:sldMk cId="3886169255" sldId="906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2:32:51.532" v="32068" actId="21"/>
        <pc:sldMkLst>
          <pc:docMk/>
          <pc:sldMk cId="1005612520" sldId="907"/>
        </pc:sldMkLst>
        <pc:spChg chg="mod">
          <ac:chgData name="범수 김" userId="863329ffd88cf9fc" providerId="LiveId" clId="{1D8223AE-E26F-441B-A1AE-D75775B5685A}" dt="2023-10-06T02:31:48.062" v="32042" actId="20577"/>
          <ac:spMkLst>
            <pc:docMk/>
            <pc:sldMk cId="1005612520" sldId="907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2:31:50.006" v="32043" actId="1076"/>
          <ac:picMkLst>
            <pc:docMk/>
            <pc:sldMk cId="1005612520" sldId="907"/>
            <ac:picMk id="4" creationId="{463EC888-1F5B-589C-344E-DE62B4DD334B}"/>
          </ac:picMkLst>
        </pc:picChg>
        <pc:picChg chg="add del mod">
          <ac:chgData name="범수 김" userId="863329ffd88cf9fc" providerId="LiveId" clId="{1D8223AE-E26F-441B-A1AE-D75775B5685A}" dt="2023-10-06T02:32:51.532" v="32068" actId="21"/>
          <ac:picMkLst>
            <pc:docMk/>
            <pc:sldMk cId="1005612520" sldId="907"/>
            <ac:picMk id="5" creationId="{A2D14CA4-2790-AD88-7B05-A46840461021}"/>
          </ac:picMkLst>
        </pc:picChg>
      </pc:sldChg>
      <pc:sldChg chg="delSp modSp del mod">
        <pc:chgData name="범수 김" userId="863329ffd88cf9fc" providerId="LiveId" clId="{1D8223AE-E26F-441B-A1AE-D75775B5685A}" dt="2023-10-06T02:31:51.927" v="32044" actId="47"/>
        <pc:sldMkLst>
          <pc:docMk/>
          <pc:sldMk cId="1444438669" sldId="908"/>
        </pc:sldMkLst>
        <pc:spChg chg="del mod">
          <ac:chgData name="범수 김" userId="863329ffd88cf9fc" providerId="LiveId" clId="{1D8223AE-E26F-441B-A1AE-D75775B5685A}" dt="2023-10-06T02:31:39.241" v="32036"/>
          <ac:spMkLst>
            <pc:docMk/>
            <pc:sldMk cId="1444438669" sldId="908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2:47:19.238" v="33358" actId="20577"/>
        <pc:sldMkLst>
          <pc:docMk/>
          <pc:sldMk cId="1019895762" sldId="909"/>
        </pc:sldMkLst>
        <pc:spChg chg="mod">
          <ac:chgData name="범수 김" userId="863329ffd88cf9fc" providerId="LiveId" clId="{1D8223AE-E26F-441B-A1AE-D75775B5685A}" dt="2023-10-06T02:47:19.238" v="33358" actId="20577"/>
          <ac:spMkLst>
            <pc:docMk/>
            <pc:sldMk cId="1019895762" sldId="90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2:45:49.060" v="33326" actId="1076"/>
        <pc:sldMkLst>
          <pc:docMk/>
          <pc:sldMk cId="3626181937" sldId="910"/>
        </pc:sldMkLst>
        <pc:picChg chg="mod">
          <ac:chgData name="범수 김" userId="863329ffd88cf9fc" providerId="LiveId" clId="{1D8223AE-E26F-441B-A1AE-D75775B5685A}" dt="2023-10-06T02:45:49.060" v="33326" actId="1076"/>
          <ac:picMkLst>
            <pc:docMk/>
            <pc:sldMk cId="3626181937" sldId="910"/>
            <ac:picMk id="5" creationId="{AC35E8FD-7829-30CF-0F93-FFFB68B85ED7}"/>
          </ac:picMkLst>
        </pc:picChg>
      </pc:sldChg>
      <pc:sldChg chg="modSp mod">
        <pc:chgData name="범수 김" userId="863329ffd88cf9fc" providerId="LiveId" clId="{1D8223AE-E26F-441B-A1AE-D75775B5685A}" dt="2023-10-06T02:48:43.989" v="33930" actId="20577"/>
        <pc:sldMkLst>
          <pc:docMk/>
          <pc:sldMk cId="3681892822" sldId="911"/>
        </pc:sldMkLst>
        <pc:spChg chg="mod">
          <ac:chgData name="범수 김" userId="863329ffd88cf9fc" providerId="LiveId" clId="{1D8223AE-E26F-441B-A1AE-D75775B5685A}" dt="2023-10-06T02:48:43.989" v="33930" actId="20577"/>
          <ac:spMkLst>
            <pc:docMk/>
            <pc:sldMk cId="3681892822" sldId="911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2:48:20.187" v="33785" actId="1076"/>
          <ac:picMkLst>
            <pc:docMk/>
            <pc:sldMk cId="3681892822" sldId="911"/>
            <ac:picMk id="5" creationId="{AC35E8FD-7829-30CF-0F93-FFFB68B85ED7}"/>
          </ac:picMkLst>
        </pc:picChg>
      </pc:sldChg>
      <pc:sldChg chg="del">
        <pc:chgData name="범수 김" userId="863329ffd88cf9fc" providerId="LiveId" clId="{1D8223AE-E26F-441B-A1AE-D75775B5685A}" dt="2023-10-06T01:12:50.189" v="28292" actId="47"/>
        <pc:sldMkLst>
          <pc:docMk/>
          <pc:sldMk cId="1345032204" sldId="912"/>
        </pc:sldMkLst>
      </pc:sldChg>
      <pc:sldChg chg="modSp mod">
        <pc:chgData name="범수 김" userId="863329ffd88cf9fc" providerId="LiveId" clId="{1D8223AE-E26F-441B-A1AE-D75775B5685A}" dt="2023-10-06T03:06:06.402" v="35271" actId="20577"/>
        <pc:sldMkLst>
          <pc:docMk/>
          <pc:sldMk cId="621218704" sldId="913"/>
        </pc:sldMkLst>
        <pc:spChg chg="mod">
          <ac:chgData name="범수 김" userId="863329ffd88cf9fc" providerId="LiveId" clId="{1D8223AE-E26F-441B-A1AE-D75775B5685A}" dt="2023-10-06T03:06:06.402" v="35271" actId="20577"/>
          <ac:spMkLst>
            <pc:docMk/>
            <pc:sldMk cId="621218704" sldId="913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3:08:27.311" v="35275" actId="1076"/>
        <pc:sldMkLst>
          <pc:docMk/>
          <pc:sldMk cId="880534300" sldId="914"/>
        </pc:sldMkLst>
        <pc:picChg chg="add mod">
          <ac:chgData name="범수 김" userId="863329ffd88cf9fc" providerId="LiveId" clId="{1D8223AE-E26F-441B-A1AE-D75775B5685A}" dt="2023-10-06T03:08:27.311" v="35275" actId="1076"/>
          <ac:picMkLst>
            <pc:docMk/>
            <pc:sldMk cId="880534300" sldId="914"/>
            <ac:picMk id="4" creationId="{DA62D282-FDFF-20EB-D9A2-0C37AD3C989D}"/>
          </ac:picMkLst>
        </pc:picChg>
      </pc:sldChg>
      <pc:sldChg chg="modSp mod">
        <pc:chgData name="범수 김" userId="863329ffd88cf9fc" providerId="LiveId" clId="{1D8223AE-E26F-441B-A1AE-D75775B5685A}" dt="2023-10-06T03:23:34.832" v="35943" actId="20577"/>
        <pc:sldMkLst>
          <pc:docMk/>
          <pc:sldMk cId="310372114" sldId="915"/>
        </pc:sldMkLst>
        <pc:spChg chg="mod">
          <ac:chgData name="범수 김" userId="863329ffd88cf9fc" providerId="LiveId" clId="{1D8223AE-E26F-441B-A1AE-D75775B5685A}" dt="2023-10-06T03:23:34.832" v="35943" actId="20577"/>
          <ac:spMkLst>
            <pc:docMk/>
            <pc:sldMk cId="310372114" sldId="915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3:34:01.186" v="36729" actId="20577"/>
        <pc:sldMkLst>
          <pc:docMk/>
          <pc:sldMk cId="547529790" sldId="916"/>
        </pc:sldMkLst>
        <pc:spChg chg="mod">
          <ac:chgData name="범수 김" userId="863329ffd88cf9fc" providerId="LiveId" clId="{1D8223AE-E26F-441B-A1AE-D75775B5685A}" dt="2023-10-06T03:34:01.186" v="36729" actId="20577"/>
          <ac:spMkLst>
            <pc:docMk/>
            <pc:sldMk cId="547529790" sldId="916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3:33:53.263" v="36674" actId="1076"/>
          <ac:picMkLst>
            <pc:docMk/>
            <pc:sldMk cId="547529790" sldId="916"/>
            <ac:picMk id="4" creationId="{CD7E97F3-F325-2625-1D33-2E2381676F06}"/>
          </ac:picMkLst>
        </pc:picChg>
      </pc:sldChg>
      <pc:sldChg chg="modSp mod">
        <pc:chgData name="범수 김" userId="863329ffd88cf9fc" providerId="LiveId" clId="{1D8223AE-E26F-441B-A1AE-D75775B5685A}" dt="2023-10-06T03:34:39.171" v="36731" actId="208"/>
        <pc:sldMkLst>
          <pc:docMk/>
          <pc:sldMk cId="4124484749" sldId="917"/>
        </pc:sldMkLst>
        <pc:picChg chg="mod">
          <ac:chgData name="범수 김" userId="863329ffd88cf9fc" providerId="LiveId" clId="{1D8223AE-E26F-441B-A1AE-D75775B5685A}" dt="2023-10-06T03:34:39.171" v="36731" actId="208"/>
          <ac:picMkLst>
            <pc:docMk/>
            <pc:sldMk cId="4124484749" sldId="917"/>
            <ac:picMk id="4" creationId="{CD7E97F3-F325-2625-1D33-2E2381676F06}"/>
          </ac:picMkLst>
        </pc:picChg>
      </pc:sldChg>
      <pc:sldChg chg="modSp mod">
        <pc:chgData name="범수 김" userId="863329ffd88cf9fc" providerId="LiveId" clId="{1D8223AE-E26F-441B-A1AE-D75775B5685A}" dt="2023-10-06T03:34:25.497" v="36730" actId="208"/>
        <pc:sldMkLst>
          <pc:docMk/>
          <pc:sldMk cId="2827830793" sldId="918"/>
        </pc:sldMkLst>
        <pc:picChg chg="mod">
          <ac:chgData name="범수 김" userId="863329ffd88cf9fc" providerId="LiveId" clId="{1D8223AE-E26F-441B-A1AE-D75775B5685A}" dt="2023-10-06T03:34:25.497" v="36730" actId="208"/>
          <ac:picMkLst>
            <pc:docMk/>
            <pc:sldMk cId="2827830793" sldId="918"/>
            <ac:picMk id="5" creationId="{299002F4-6C6F-D1FA-8458-B2205920F59B}"/>
          </ac:picMkLst>
        </pc:picChg>
      </pc:sldChg>
      <pc:sldChg chg="modSp mod">
        <pc:chgData name="범수 김" userId="863329ffd88cf9fc" providerId="LiveId" clId="{1D8223AE-E26F-441B-A1AE-D75775B5685A}" dt="2023-10-06T03:42:58.945" v="37819" actId="20577"/>
        <pc:sldMkLst>
          <pc:docMk/>
          <pc:sldMk cId="272302256" sldId="919"/>
        </pc:sldMkLst>
        <pc:spChg chg="mod">
          <ac:chgData name="범수 김" userId="863329ffd88cf9fc" providerId="LiveId" clId="{1D8223AE-E26F-441B-A1AE-D75775B5685A}" dt="2023-10-06T03:42:58.945" v="37819" actId="20577"/>
          <ac:spMkLst>
            <pc:docMk/>
            <pc:sldMk cId="272302256" sldId="919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3:46:40.362" v="38231" actId="1076"/>
        <pc:sldMkLst>
          <pc:docMk/>
          <pc:sldMk cId="1698287799" sldId="920"/>
        </pc:sldMkLst>
        <pc:spChg chg="mod">
          <ac:chgData name="범수 김" userId="863329ffd88cf9fc" providerId="LiveId" clId="{1D8223AE-E26F-441B-A1AE-D75775B5685A}" dt="2023-10-06T03:46:39.183" v="38230" actId="20577"/>
          <ac:spMkLst>
            <pc:docMk/>
            <pc:sldMk cId="1698287799" sldId="920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3:35:07.107" v="36741" actId="164"/>
          <ac:spMkLst>
            <pc:docMk/>
            <pc:sldMk cId="1698287799" sldId="920"/>
            <ac:spMk id="6" creationId="{EE4A9B1C-4B31-E725-E76E-DFB85706A70C}"/>
          </ac:spMkLst>
        </pc:spChg>
        <pc:spChg chg="mod">
          <ac:chgData name="범수 김" userId="863329ffd88cf9fc" providerId="LiveId" clId="{1D8223AE-E26F-441B-A1AE-D75775B5685A}" dt="2023-10-06T03:35:07.107" v="36741" actId="164"/>
          <ac:spMkLst>
            <pc:docMk/>
            <pc:sldMk cId="1698287799" sldId="920"/>
            <ac:spMk id="7" creationId="{74DEB833-2DB6-CACD-B274-D25516CBF979}"/>
          </ac:spMkLst>
        </pc:spChg>
        <pc:grpChg chg="add mod">
          <ac:chgData name="범수 김" userId="863329ffd88cf9fc" providerId="LiveId" clId="{1D8223AE-E26F-441B-A1AE-D75775B5685A}" dt="2023-10-06T03:46:40.362" v="38231" actId="1076"/>
          <ac:grpSpMkLst>
            <pc:docMk/>
            <pc:sldMk cId="1698287799" sldId="920"/>
            <ac:grpSpMk id="3" creationId="{BD3AC550-DCB6-DB5B-CC60-126BF7758F61}"/>
          </ac:grpSpMkLst>
        </pc:grpChg>
        <pc:picChg chg="mod">
          <ac:chgData name="범수 김" userId="863329ffd88cf9fc" providerId="LiveId" clId="{1D8223AE-E26F-441B-A1AE-D75775B5685A}" dt="2023-10-06T03:35:07.107" v="36741" actId="164"/>
          <ac:picMkLst>
            <pc:docMk/>
            <pc:sldMk cId="1698287799" sldId="920"/>
            <ac:picMk id="4" creationId="{82DC27E6-C66E-D079-5B42-2E856F00D73D}"/>
          </ac:picMkLst>
        </pc:picChg>
      </pc:sldChg>
      <pc:sldChg chg="modSp mod">
        <pc:chgData name="범수 김" userId="863329ffd88cf9fc" providerId="LiveId" clId="{1D8223AE-E26F-441B-A1AE-D75775B5685A}" dt="2023-10-06T03:47:09.236" v="38293" actId="208"/>
        <pc:sldMkLst>
          <pc:docMk/>
          <pc:sldMk cId="913954051" sldId="921"/>
        </pc:sldMkLst>
        <pc:spChg chg="mod">
          <ac:chgData name="범수 김" userId="863329ffd88cf9fc" providerId="LiveId" clId="{1D8223AE-E26F-441B-A1AE-D75775B5685A}" dt="2023-10-06T03:46:49.737" v="38292" actId="20577"/>
          <ac:spMkLst>
            <pc:docMk/>
            <pc:sldMk cId="913954051" sldId="921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3:47:09.236" v="38293" actId="208"/>
          <ac:spMkLst>
            <pc:docMk/>
            <pc:sldMk cId="913954051" sldId="921"/>
            <ac:spMk id="8" creationId="{F91C621F-1A5C-14E7-9E8E-98EE22BE357A}"/>
          </ac:spMkLst>
        </pc:spChg>
        <pc:picChg chg="mod">
          <ac:chgData name="범수 김" userId="863329ffd88cf9fc" providerId="LiveId" clId="{1D8223AE-E26F-441B-A1AE-D75775B5685A}" dt="2023-10-06T03:44:29.930" v="37888" actId="208"/>
          <ac:picMkLst>
            <pc:docMk/>
            <pc:sldMk cId="913954051" sldId="921"/>
            <ac:picMk id="5" creationId="{0C373BDD-782F-CD9D-ED21-EB5D9BD80AC7}"/>
          </ac:picMkLst>
        </pc:picChg>
      </pc:sldChg>
      <pc:sldChg chg="modSp mod">
        <pc:chgData name="범수 김" userId="863329ffd88cf9fc" providerId="LiveId" clId="{1D8223AE-E26F-441B-A1AE-D75775B5685A}" dt="2023-10-06T03:50:50.439" v="38308" actId="20577"/>
        <pc:sldMkLst>
          <pc:docMk/>
          <pc:sldMk cId="3468722299" sldId="922"/>
        </pc:sldMkLst>
        <pc:spChg chg="mod">
          <ac:chgData name="범수 김" userId="863329ffd88cf9fc" providerId="LiveId" clId="{1D8223AE-E26F-441B-A1AE-D75775B5685A}" dt="2023-10-06T03:50:50.439" v="38308" actId="20577"/>
          <ac:spMkLst>
            <pc:docMk/>
            <pc:sldMk cId="3468722299" sldId="922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3:51:46.345" v="38604" actId="20577"/>
        <pc:sldMkLst>
          <pc:docMk/>
          <pc:sldMk cId="496544710" sldId="923"/>
        </pc:sldMkLst>
        <pc:spChg chg="mod">
          <ac:chgData name="범수 김" userId="863329ffd88cf9fc" providerId="LiveId" clId="{1D8223AE-E26F-441B-A1AE-D75775B5685A}" dt="2023-10-06T03:51:46.345" v="38604" actId="20577"/>
          <ac:spMkLst>
            <pc:docMk/>
            <pc:sldMk cId="496544710" sldId="923"/>
            <ac:spMk id="2" creationId="{2DE18FC4-4A2D-2D2D-F419-B9CA66E1C1E4}"/>
          </ac:spMkLst>
        </pc:spChg>
        <pc:grpChg chg="mod">
          <ac:chgData name="범수 김" userId="863329ffd88cf9fc" providerId="LiveId" clId="{1D8223AE-E26F-441B-A1AE-D75775B5685A}" dt="2023-10-06T03:50:57.637" v="38311" actId="1076"/>
          <ac:grpSpMkLst>
            <pc:docMk/>
            <pc:sldMk cId="496544710" sldId="923"/>
            <ac:grpSpMk id="7" creationId="{A58C69C2-BEB6-BEA9-DE11-0BB8C97A9AAB}"/>
          </ac:grpSpMkLst>
        </pc:grpChg>
        <pc:picChg chg="mod">
          <ac:chgData name="범수 김" userId="863329ffd88cf9fc" providerId="LiveId" clId="{1D8223AE-E26F-441B-A1AE-D75775B5685A}" dt="2023-10-06T03:50:54.799" v="38309" actId="208"/>
          <ac:picMkLst>
            <pc:docMk/>
            <pc:sldMk cId="496544710" sldId="923"/>
            <ac:picMk id="4" creationId="{F2AA176C-5E6F-6246-A984-8FFCB7CBF6AE}"/>
          </ac:picMkLst>
        </pc:picChg>
      </pc:sldChg>
      <pc:sldChg chg="modSp mod">
        <pc:chgData name="범수 김" userId="863329ffd88cf9fc" providerId="LiveId" clId="{1D8223AE-E26F-441B-A1AE-D75775B5685A}" dt="2023-10-06T06:59:41.648" v="38612" actId="20577"/>
        <pc:sldMkLst>
          <pc:docMk/>
          <pc:sldMk cId="2777479976" sldId="924"/>
        </pc:sldMkLst>
        <pc:spChg chg="mod">
          <ac:chgData name="범수 김" userId="863329ffd88cf9fc" providerId="LiveId" clId="{1D8223AE-E26F-441B-A1AE-D75775B5685A}" dt="2023-10-06T06:59:41.648" v="38612" actId="20577"/>
          <ac:spMkLst>
            <pc:docMk/>
            <pc:sldMk cId="2777479976" sldId="924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01:15.357" v="38937" actId="20577"/>
        <pc:sldMkLst>
          <pc:docMk/>
          <pc:sldMk cId="4223080389" sldId="925"/>
        </pc:sldMkLst>
        <pc:spChg chg="mod">
          <ac:chgData name="범수 김" userId="863329ffd88cf9fc" providerId="LiveId" clId="{1D8223AE-E26F-441B-A1AE-D75775B5685A}" dt="2023-10-06T07:01:15.357" v="38937" actId="20577"/>
          <ac:spMkLst>
            <pc:docMk/>
            <pc:sldMk cId="4223080389" sldId="925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6:59:14.270" v="38605" actId="208"/>
          <ac:picMkLst>
            <pc:docMk/>
            <pc:sldMk cId="4223080389" sldId="925"/>
            <ac:picMk id="5" creationId="{B65064CD-FDB6-0CE0-BB98-4952D2181D80}"/>
          </ac:picMkLst>
        </pc:picChg>
      </pc:sldChg>
      <pc:sldChg chg="modSp mod">
        <pc:chgData name="범수 김" userId="863329ffd88cf9fc" providerId="LiveId" clId="{1D8223AE-E26F-441B-A1AE-D75775B5685A}" dt="2023-10-06T07:01:55.156" v="38944" actId="20577"/>
        <pc:sldMkLst>
          <pc:docMk/>
          <pc:sldMk cId="1572250116" sldId="926"/>
        </pc:sldMkLst>
        <pc:spChg chg="mod">
          <ac:chgData name="범수 김" userId="863329ffd88cf9fc" providerId="LiveId" clId="{1D8223AE-E26F-441B-A1AE-D75775B5685A}" dt="2023-10-06T07:01:55.156" v="38944" actId="20577"/>
          <ac:spMkLst>
            <pc:docMk/>
            <pc:sldMk cId="1572250116" sldId="926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03:16.107" v="39354" actId="20577"/>
        <pc:sldMkLst>
          <pc:docMk/>
          <pc:sldMk cId="1307088775" sldId="927"/>
        </pc:sldMkLst>
        <pc:spChg chg="mod">
          <ac:chgData name="범수 김" userId="863329ffd88cf9fc" providerId="LiveId" clId="{1D8223AE-E26F-441B-A1AE-D75775B5685A}" dt="2023-10-06T07:03:16.107" v="39354" actId="20577"/>
          <ac:spMkLst>
            <pc:docMk/>
            <pc:sldMk cId="1307088775" sldId="927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02:31.885" v="38954" actId="1076"/>
          <ac:picMkLst>
            <pc:docMk/>
            <pc:sldMk cId="1307088775" sldId="927"/>
            <ac:picMk id="4" creationId="{1FCAA337-A043-81CA-D8C9-FFFC0A9E8DB7}"/>
          </ac:picMkLst>
        </pc:picChg>
      </pc:sldChg>
      <pc:sldChg chg="modSp mod">
        <pc:chgData name="범수 김" userId="863329ffd88cf9fc" providerId="LiveId" clId="{1D8223AE-E26F-441B-A1AE-D75775B5685A}" dt="2023-10-06T07:04:41.511" v="39546" actId="20577"/>
        <pc:sldMkLst>
          <pc:docMk/>
          <pc:sldMk cId="2673899470" sldId="928"/>
        </pc:sldMkLst>
        <pc:spChg chg="mod">
          <ac:chgData name="범수 김" userId="863329ffd88cf9fc" providerId="LiveId" clId="{1D8223AE-E26F-441B-A1AE-D75775B5685A}" dt="2023-10-06T07:04:41.511" v="39546" actId="20577"/>
          <ac:spMkLst>
            <pc:docMk/>
            <pc:sldMk cId="2673899470" sldId="928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7:04:21.100" v="39540" actId="208"/>
          <ac:spMkLst>
            <pc:docMk/>
            <pc:sldMk cId="2673899470" sldId="928"/>
            <ac:spMk id="3" creationId="{505FEEC3-6CFE-6A90-C3CA-ED202A68F9BE}"/>
          </ac:spMkLst>
        </pc:spChg>
        <pc:grpChg chg="mod">
          <ac:chgData name="범수 김" userId="863329ffd88cf9fc" providerId="LiveId" clId="{1D8223AE-E26F-441B-A1AE-D75775B5685A}" dt="2023-10-06T07:02:12.484" v="38947" actId="1076"/>
          <ac:grpSpMkLst>
            <pc:docMk/>
            <pc:sldMk cId="2673899470" sldId="928"/>
            <ac:grpSpMk id="5" creationId="{F94CEE0C-1EF0-A846-4E08-CCC37CE5B0B8}"/>
          </ac:grpSpMkLst>
        </pc:grpChg>
        <pc:picChg chg="mod">
          <ac:chgData name="범수 김" userId="863329ffd88cf9fc" providerId="LiveId" clId="{1D8223AE-E26F-441B-A1AE-D75775B5685A}" dt="2023-10-06T07:02:14.695" v="38948" actId="208"/>
          <ac:picMkLst>
            <pc:docMk/>
            <pc:sldMk cId="2673899470" sldId="928"/>
            <ac:picMk id="4" creationId="{1FCAA337-A043-81CA-D8C9-FFFC0A9E8DB7}"/>
          </ac:picMkLst>
        </pc:picChg>
      </pc:sldChg>
      <pc:sldChg chg="modSp mod">
        <pc:chgData name="범수 김" userId="863329ffd88cf9fc" providerId="LiveId" clId="{1D8223AE-E26F-441B-A1AE-D75775B5685A}" dt="2023-10-06T07:06:35.573" v="39626" actId="20577"/>
        <pc:sldMkLst>
          <pc:docMk/>
          <pc:sldMk cId="928482951" sldId="929"/>
        </pc:sldMkLst>
        <pc:spChg chg="mod">
          <ac:chgData name="범수 김" userId="863329ffd88cf9fc" providerId="LiveId" clId="{1D8223AE-E26F-441B-A1AE-D75775B5685A}" dt="2023-10-06T07:06:35.573" v="39626" actId="20577"/>
          <ac:spMkLst>
            <pc:docMk/>
            <pc:sldMk cId="928482951" sldId="92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10:05.722" v="39860" actId="20577"/>
        <pc:sldMkLst>
          <pc:docMk/>
          <pc:sldMk cId="1758934685" sldId="932"/>
        </pc:sldMkLst>
        <pc:spChg chg="mod">
          <ac:chgData name="범수 김" userId="863329ffd88cf9fc" providerId="LiveId" clId="{1D8223AE-E26F-441B-A1AE-D75775B5685A}" dt="2023-10-06T07:10:05.722" v="39860" actId="20577"/>
          <ac:spMkLst>
            <pc:docMk/>
            <pc:sldMk cId="1758934685" sldId="932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12:26.230" v="40233" actId="20577"/>
        <pc:sldMkLst>
          <pc:docMk/>
          <pc:sldMk cId="4231974838" sldId="933"/>
        </pc:sldMkLst>
        <pc:spChg chg="mod">
          <ac:chgData name="범수 김" userId="863329ffd88cf9fc" providerId="LiveId" clId="{1D8223AE-E26F-441B-A1AE-D75775B5685A}" dt="2023-10-06T07:12:26.230" v="40233" actId="20577"/>
          <ac:spMkLst>
            <pc:docMk/>
            <pc:sldMk cId="4231974838" sldId="933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7:12:46.230" v="40282" actId="20577"/>
        <pc:sldMkLst>
          <pc:docMk/>
          <pc:sldMk cId="1481970393" sldId="934"/>
        </pc:sldMkLst>
        <pc:spChg chg="mod">
          <ac:chgData name="범수 김" userId="863329ffd88cf9fc" providerId="LiveId" clId="{1D8223AE-E26F-441B-A1AE-D75775B5685A}" dt="2023-10-06T07:12:46.230" v="40282" actId="20577"/>
          <ac:spMkLst>
            <pc:docMk/>
            <pc:sldMk cId="1481970393" sldId="934"/>
            <ac:spMk id="2" creationId="{2DE18FC4-4A2D-2D2D-F419-B9CA66E1C1E4}"/>
          </ac:spMkLst>
        </pc:spChg>
      </pc:sldChg>
      <pc:sldChg chg="del">
        <pc:chgData name="범수 김" userId="863329ffd88cf9fc" providerId="LiveId" clId="{1D8223AE-E26F-441B-A1AE-D75775B5685A}" dt="2023-10-06T07:13:05.978" v="40284" actId="47"/>
        <pc:sldMkLst>
          <pc:docMk/>
          <pc:sldMk cId="903023467" sldId="935"/>
        </pc:sldMkLst>
      </pc:sldChg>
      <pc:sldChg chg="del">
        <pc:chgData name="범수 김" userId="863329ffd88cf9fc" providerId="LiveId" clId="{1D8223AE-E26F-441B-A1AE-D75775B5685A}" dt="2023-10-06T07:13:03.821" v="40283" actId="47"/>
        <pc:sldMkLst>
          <pc:docMk/>
          <pc:sldMk cId="1554696129" sldId="936"/>
        </pc:sldMkLst>
      </pc:sldChg>
      <pc:sldChg chg="modSp mod">
        <pc:chgData name="범수 김" userId="863329ffd88cf9fc" providerId="LiveId" clId="{1D8223AE-E26F-441B-A1AE-D75775B5685A}" dt="2023-10-06T07:13:58.399" v="40601" actId="1076"/>
        <pc:sldMkLst>
          <pc:docMk/>
          <pc:sldMk cId="288510728" sldId="938"/>
        </pc:sldMkLst>
        <pc:spChg chg="mod">
          <ac:chgData name="범수 김" userId="863329ffd88cf9fc" providerId="LiveId" clId="{1D8223AE-E26F-441B-A1AE-D75775B5685A}" dt="2023-10-06T07:13:57.129" v="40600" actId="20577"/>
          <ac:spMkLst>
            <pc:docMk/>
            <pc:sldMk cId="288510728" sldId="938"/>
            <ac:spMk id="2" creationId="{2DE18FC4-4A2D-2D2D-F419-B9CA66E1C1E4}"/>
          </ac:spMkLst>
        </pc:spChg>
        <pc:spChg chg="mod">
          <ac:chgData name="범수 김" userId="863329ffd88cf9fc" providerId="LiveId" clId="{1D8223AE-E26F-441B-A1AE-D75775B5685A}" dt="2023-10-06T07:13:15.542" v="40287" actId="208"/>
          <ac:spMkLst>
            <pc:docMk/>
            <pc:sldMk cId="288510728" sldId="938"/>
            <ac:spMk id="3" creationId="{B857CC69-B30B-B913-70F2-F3033830B8D0}"/>
          </ac:spMkLst>
        </pc:spChg>
        <pc:spChg chg="mod">
          <ac:chgData name="범수 김" userId="863329ffd88cf9fc" providerId="LiveId" clId="{1D8223AE-E26F-441B-A1AE-D75775B5685A}" dt="2023-10-06T07:13:15.542" v="40287" actId="208"/>
          <ac:spMkLst>
            <pc:docMk/>
            <pc:sldMk cId="288510728" sldId="938"/>
            <ac:spMk id="5" creationId="{48961992-A987-DFDD-83E3-B5CAF0FD7B5F}"/>
          </ac:spMkLst>
        </pc:spChg>
        <pc:grpChg chg="mod">
          <ac:chgData name="범수 김" userId="863329ffd88cf9fc" providerId="LiveId" clId="{1D8223AE-E26F-441B-A1AE-D75775B5685A}" dt="2023-10-06T07:13:58.399" v="40601" actId="1076"/>
          <ac:grpSpMkLst>
            <pc:docMk/>
            <pc:sldMk cId="288510728" sldId="938"/>
            <ac:grpSpMk id="6" creationId="{CEB4A0AB-BA8A-05B3-1DB9-FAEFD521ECDF}"/>
          </ac:grpSpMkLst>
        </pc:grpChg>
        <pc:picChg chg="mod">
          <ac:chgData name="범수 김" userId="863329ffd88cf9fc" providerId="LiveId" clId="{1D8223AE-E26F-441B-A1AE-D75775B5685A}" dt="2023-10-06T07:13:17.437" v="40288" actId="208"/>
          <ac:picMkLst>
            <pc:docMk/>
            <pc:sldMk cId="288510728" sldId="938"/>
            <ac:picMk id="4" creationId="{DCE0EE57-D84D-2AE8-C381-4866C7401CF6}"/>
          </ac:picMkLst>
        </pc:picChg>
      </pc:sldChg>
      <pc:sldChg chg="modSp mod">
        <pc:chgData name="범수 김" userId="863329ffd88cf9fc" providerId="LiveId" clId="{1D8223AE-E26F-441B-A1AE-D75775B5685A}" dt="2023-10-06T07:18:23.100" v="41147" actId="1076"/>
        <pc:sldMkLst>
          <pc:docMk/>
          <pc:sldMk cId="1055084553" sldId="940"/>
        </pc:sldMkLst>
        <pc:spChg chg="mod">
          <ac:chgData name="범수 김" userId="863329ffd88cf9fc" providerId="LiveId" clId="{1D8223AE-E26F-441B-A1AE-D75775B5685A}" dt="2023-10-06T07:17:57.366" v="41144" actId="20577"/>
          <ac:spMkLst>
            <pc:docMk/>
            <pc:sldMk cId="1055084553" sldId="940"/>
            <ac:spMk id="2" creationId="{2DE18FC4-4A2D-2D2D-F419-B9CA66E1C1E4}"/>
          </ac:spMkLst>
        </pc:spChg>
        <pc:grpChg chg="mod">
          <ac:chgData name="범수 김" userId="863329ffd88cf9fc" providerId="LiveId" clId="{1D8223AE-E26F-441B-A1AE-D75775B5685A}" dt="2023-10-06T07:18:23.100" v="41147" actId="1076"/>
          <ac:grpSpMkLst>
            <pc:docMk/>
            <pc:sldMk cId="1055084553" sldId="940"/>
            <ac:grpSpMk id="10" creationId="{796993AD-175A-B753-BE1B-7637C2908D41}"/>
          </ac:grpSpMkLst>
        </pc:grpChg>
      </pc:sldChg>
      <pc:sldChg chg="modSp mod">
        <pc:chgData name="범수 김" userId="863329ffd88cf9fc" providerId="LiveId" clId="{1D8223AE-E26F-441B-A1AE-D75775B5685A}" dt="2023-10-06T07:18:41.688" v="41162" actId="20577"/>
        <pc:sldMkLst>
          <pc:docMk/>
          <pc:sldMk cId="693303831" sldId="941"/>
        </pc:sldMkLst>
        <pc:spChg chg="mod">
          <ac:chgData name="범수 김" userId="863329ffd88cf9fc" providerId="LiveId" clId="{1D8223AE-E26F-441B-A1AE-D75775B5685A}" dt="2023-10-06T07:18:41.688" v="41162" actId="20577"/>
          <ac:spMkLst>
            <pc:docMk/>
            <pc:sldMk cId="693303831" sldId="941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23:18.723" v="41520" actId="20577"/>
        <pc:sldMkLst>
          <pc:docMk/>
          <pc:sldMk cId="580929898" sldId="942"/>
        </pc:sldMkLst>
        <pc:spChg chg="mod">
          <ac:chgData name="범수 김" userId="863329ffd88cf9fc" providerId="LiveId" clId="{1D8223AE-E26F-441B-A1AE-D75775B5685A}" dt="2023-10-06T07:23:18.723" v="41520" actId="20577"/>
          <ac:spMkLst>
            <pc:docMk/>
            <pc:sldMk cId="580929898" sldId="942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18:18.181" v="41145" actId="208"/>
          <ac:picMkLst>
            <pc:docMk/>
            <pc:sldMk cId="580929898" sldId="942"/>
            <ac:picMk id="6" creationId="{1C8B54AA-4B33-B7F8-466A-0DCFE053B585}"/>
          </ac:picMkLst>
        </pc:picChg>
      </pc:sldChg>
      <pc:sldChg chg="modSp mod">
        <pc:chgData name="범수 김" userId="863329ffd88cf9fc" providerId="LiveId" clId="{1D8223AE-E26F-441B-A1AE-D75775B5685A}" dt="2023-10-06T07:29:56.402" v="42250" actId="20577"/>
        <pc:sldMkLst>
          <pc:docMk/>
          <pc:sldMk cId="3538699909" sldId="943"/>
        </pc:sldMkLst>
        <pc:spChg chg="mod">
          <ac:chgData name="범수 김" userId="863329ffd88cf9fc" providerId="LiveId" clId="{1D8223AE-E26F-441B-A1AE-D75775B5685A}" dt="2023-10-06T07:29:56.402" v="42250" actId="20577"/>
          <ac:spMkLst>
            <pc:docMk/>
            <pc:sldMk cId="3538699909" sldId="943"/>
            <ac:spMk id="2" creationId="{2DE18FC4-4A2D-2D2D-F419-B9CA66E1C1E4}"/>
          </ac:spMkLst>
        </pc:spChg>
      </pc:sldChg>
      <pc:sldChg chg="modSp mod">
        <pc:chgData name="범수 김" userId="863329ffd88cf9fc" providerId="LiveId" clId="{1D8223AE-E26F-441B-A1AE-D75775B5685A}" dt="2023-10-06T07:28:10.961" v="41932" actId="20577"/>
        <pc:sldMkLst>
          <pc:docMk/>
          <pc:sldMk cId="1941214650" sldId="944"/>
        </pc:sldMkLst>
        <pc:spChg chg="mod">
          <ac:chgData name="범수 김" userId="863329ffd88cf9fc" providerId="LiveId" clId="{1D8223AE-E26F-441B-A1AE-D75775B5685A}" dt="2023-10-06T07:28:10.961" v="41932" actId="20577"/>
          <ac:spMkLst>
            <pc:docMk/>
            <pc:sldMk cId="1941214650" sldId="944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7:33:25.625" v="43115" actId="1076"/>
        <pc:sldMkLst>
          <pc:docMk/>
          <pc:sldMk cId="1088889359" sldId="945"/>
        </pc:sldMkLst>
        <pc:spChg chg="mod">
          <ac:chgData name="범수 김" userId="863329ffd88cf9fc" providerId="LiveId" clId="{1D8223AE-E26F-441B-A1AE-D75775B5685A}" dt="2023-10-06T07:33:25.625" v="43115" actId="1076"/>
          <ac:spMkLst>
            <pc:docMk/>
            <pc:sldMk cId="1088889359" sldId="945"/>
            <ac:spMk id="2" creationId="{2DE18FC4-4A2D-2D2D-F419-B9CA66E1C1E4}"/>
          </ac:spMkLst>
        </pc:spChg>
        <pc:picChg chg="add mod">
          <ac:chgData name="범수 김" userId="863329ffd88cf9fc" providerId="LiveId" clId="{1D8223AE-E26F-441B-A1AE-D75775B5685A}" dt="2023-10-06T07:33:16.295" v="43114" actId="1076"/>
          <ac:picMkLst>
            <pc:docMk/>
            <pc:sldMk cId="1088889359" sldId="945"/>
            <ac:picMk id="4" creationId="{FCCD0466-BB8F-0B55-5FE5-4E029753B13D}"/>
          </ac:picMkLst>
        </pc:picChg>
        <pc:picChg chg="add mod">
          <ac:chgData name="범수 김" userId="863329ffd88cf9fc" providerId="LiveId" clId="{1D8223AE-E26F-441B-A1AE-D75775B5685A}" dt="2023-10-06T07:30:48.905" v="42255" actId="571"/>
          <ac:picMkLst>
            <pc:docMk/>
            <pc:sldMk cId="1088889359" sldId="945"/>
            <ac:picMk id="5" creationId="{7E90EB73-2EF4-5E52-88C5-D194EDF95629}"/>
          </ac:picMkLst>
        </pc:picChg>
        <pc:picChg chg="del">
          <ac:chgData name="범수 김" userId="863329ffd88cf9fc" providerId="LiveId" clId="{1D8223AE-E26F-441B-A1AE-D75775B5685A}" dt="2023-10-06T07:30:41.888" v="42251" actId="478"/>
          <ac:picMkLst>
            <pc:docMk/>
            <pc:sldMk cId="1088889359" sldId="945"/>
            <ac:picMk id="6" creationId="{CA1BA2DC-5D07-4AD2-3755-C1B70F77D2AC}"/>
          </ac:picMkLst>
        </pc:picChg>
      </pc:sldChg>
      <pc:sldChg chg="modSp mod">
        <pc:chgData name="범수 김" userId="863329ffd88cf9fc" providerId="LiveId" clId="{1D8223AE-E26F-441B-A1AE-D75775B5685A}" dt="2023-10-06T07:35:01.453" v="43781" actId="20577"/>
        <pc:sldMkLst>
          <pc:docMk/>
          <pc:sldMk cId="32936233" sldId="946"/>
        </pc:sldMkLst>
        <pc:spChg chg="mod">
          <ac:chgData name="범수 김" userId="863329ffd88cf9fc" providerId="LiveId" clId="{1D8223AE-E26F-441B-A1AE-D75775B5685A}" dt="2023-10-06T07:35:01.453" v="43781" actId="20577"/>
          <ac:spMkLst>
            <pc:docMk/>
            <pc:sldMk cId="32936233" sldId="946"/>
            <ac:spMk id="2" creationId="{2DE18FC4-4A2D-2D2D-F419-B9CA66E1C1E4}"/>
          </ac:spMkLst>
        </pc:spChg>
      </pc:sldChg>
      <pc:sldChg chg="addSp delSp modSp mod">
        <pc:chgData name="범수 김" userId="863329ffd88cf9fc" providerId="LiveId" clId="{1D8223AE-E26F-441B-A1AE-D75775B5685A}" dt="2023-10-06T07:36:10.075" v="43870" actId="6549"/>
        <pc:sldMkLst>
          <pc:docMk/>
          <pc:sldMk cId="73446362" sldId="947"/>
        </pc:sldMkLst>
        <pc:spChg chg="mod">
          <ac:chgData name="범수 김" userId="863329ffd88cf9fc" providerId="LiveId" clId="{1D8223AE-E26F-441B-A1AE-D75775B5685A}" dt="2023-10-06T07:36:10.075" v="43870" actId="6549"/>
          <ac:spMkLst>
            <pc:docMk/>
            <pc:sldMk cId="73446362" sldId="947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10-06T07:35:53.717" v="43862" actId="478"/>
          <ac:picMkLst>
            <pc:docMk/>
            <pc:sldMk cId="73446362" sldId="947"/>
            <ac:picMk id="3" creationId="{E40E2047-EC76-5FD2-76C2-AFD0F0BFC74D}"/>
          </ac:picMkLst>
        </pc:picChg>
      </pc:sldChg>
      <pc:sldChg chg="modSp mod">
        <pc:chgData name="범수 김" userId="863329ffd88cf9fc" providerId="LiveId" clId="{1D8223AE-E26F-441B-A1AE-D75775B5685A}" dt="2023-10-06T07:39:09.711" v="44406" actId="20577"/>
        <pc:sldMkLst>
          <pc:docMk/>
          <pc:sldMk cId="2035537723" sldId="948"/>
        </pc:sldMkLst>
        <pc:spChg chg="mod">
          <ac:chgData name="범수 김" userId="863329ffd88cf9fc" providerId="LiveId" clId="{1D8223AE-E26F-441B-A1AE-D75775B5685A}" dt="2023-10-06T07:39:09.711" v="44406" actId="20577"/>
          <ac:spMkLst>
            <pc:docMk/>
            <pc:sldMk cId="2035537723" sldId="948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7:38:14.106" v="44242" actId="1076"/>
          <ac:picMkLst>
            <pc:docMk/>
            <pc:sldMk cId="2035537723" sldId="948"/>
            <ac:picMk id="4" creationId="{2FD550D9-14DA-EE9D-5469-C92553E353BF}"/>
          </ac:picMkLst>
        </pc:picChg>
      </pc:sldChg>
      <pc:sldChg chg="modSp mod">
        <pc:chgData name="범수 김" userId="863329ffd88cf9fc" providerId="LiveId" clId="{1D8223AE-E26F-441B-A1AE-D75775B5685A}" dt="2023-10-06T07:40:30.186" v="44453" actId="20577"/>
        <pc:sldMkLst>
          <pc:docMk/>
          <pc:sldMk cId="890949074" sldId="949"/>
        </pc:sldMkLst>
        <pc:spChg chg="mod">
          <ac:chgData name="범수 김" userId="863329ffd88cf9fc" providerId="LiveId" clId="{1D8223AE-E26F-441B-A1AE-D75775B5685A}" dt="2023-10-06T07:40:30.186" v="44453" actId="20577"/>
          <ac:spMkLst>
            <pc:docMk/>
            <pc:sldMk cId="890949074" sldId="949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39:51.174" v="44429" actId="208"/>
        <pc:sldMkLst>
          <pc:docMk/>
          <pc:sldMk cId="1582164176" sldId="950"/>
        </pc:sldMkLst>
        <pc:picChg chg="mod">
          <ac:chgData name="범수 김" userId="863329ffd88cf9fc" providerId="LiveId" clId="{1D8223AE-E26F-441B-A1AE-D75775B5685A}" dt="2023-10-06T07:39:51.174" v="44429" actId="208"/>
          <ac:picMkLst>
            <pc:docMk/>
            <pc:sldMk cId="1582164176" sldId="950"/>
            <ac:picMk id="5" creationId="{4FF0DDDD-13B7-DF01-6777-2A9CDE9065B8}"/>
          </ac:picMkLst>
        </pc:picChg>
      </pc:sldChg>
      <pc:sldChg chg="modSp mod">
        <pc:chgData name="범수 김" userId="863329ffd88cf9fc" providerId="LiveId" clId="{1D8223AE-E26F-441B-A1AE-D75775B5685A}" dt="2023-10-06T07:40:48.615" v="44458" actId="20577"/>
        <pc:sldMkLst>
          <pc:docMk/>
          <pc:sldMk cId="2045366462" sldId="951"/>
        </pc:sldMkLst>
        <pc:spChg chg="mod">
          <ac:chgData name="범수 김" userId="863329ffd88cf9fc" providerId="LiveId" clId="{1D8223AE-E26F-441B-A1AE-D75775B5685A}" dt="2023-10-06T07:40:48.615" v="44458" actId="20577"/>
          <ac:spMkLst>
            <pc:docMk/>
            <pc:sldMk cId="2045366462" sldId="951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42:28.875" v="44684" actId="20577"/>
        <pc:sldMkLst>
          <pc:docMk/>
          <pc:sldMk cId="2022688802" sldId="952"/>
        </pc:sldMkLst>
        <pc:spChg chg="mod">
          <ac:chgData name="범수 김" userId="863329ffd88cf9fc" providerId="LiveId" clId="{1D8223AE-E26F-441B-A1AE-D75775B5685A}" dt="2023-10-06T07:42:28.875" v="44684" actId="20577"/>
          <ac:spMkLst>
            <pc:docMk/>
            <pc:sldMk cId="2022688802" sldId="952"/>
            <ac:spMk id="4" creationId="{D522150E-FB90-9B7D-9F33-F5AE9786C4AB}"/>
          </ac:spMkLst>
        </pc:spChg>
        <pc:picChg chg="mod">
          <ac:chgData name="범수 김" userId="863329ffd88cf9fc" providerId="LiveId" clId="{1D8223AE-E26F-441B-A1AE-D75775B5685A}" dt="2023-10-06T07:41:17.983" v="44463" actId="14100"/>
          <ac:picMkLst>
            <pc:docMk/>
            <pc:sldMk cId="2022688802" sldId="952"/>
            <ac:picMk id="3" creationId="{442A409F-35A8-CBA9-F2E6-862CAA65EB88}"/>
          </ac:picMkLst>
        </pc:picChg>
      </pc:sldChg>
      <pc:sldChg chg="modSp mod">
        <pc:chgData name="범수 김" userId="863329ffd88cf9fc" providerId="LiveId" clId="{1D8223AE-E26F-441B-A1AE-D75775B5685A}" dt="2023-10-06T07:47:55.379" v="44911" actId="20577"/>
        <pc:sldMkLst>
          <pc:docMk/>
          <pc:sldMk cId="1524208355" sldId="953"/>
        </pc:sldMkLst>
        <pc:spChg chg="mod">
          <ac:chgData name="범수 김" userId="863329ffd88cf9fc" providerId="LiveId" clId="{1D8223AE-E26F-441B-A1AE-D75775B5685A}" dt="2023-10-06T07:47:55.379" v="44911" actId="20577"/>
          <ac:spMkLst>
            <pc:docMk/>
            <pc:sldMk cId="1524208355" sldId="953"/>
            <ac:spMk id="6" creationId="{18798FA1-EF8F-72C1-D709-CC0DE7A00D35}"/>
          </ac:spMkLst>
        </pc:spChg>
        <pc:picChg chg="mod">
          <ac:chgData name="범수 김" userId="863329ffd88cf9fc" providerId="LiveId" clId="{1D8223AE-E26F-441B-A1AE-D75775B5685A}" dt="2023-10-06T07:46:16.534" v="44707" actId="208"/>
          <ac:picMkLst>
            <pc:docMk/>
            <pc:sldMk cId="1524208355" sldId="953"/>
            <ac:picMk id="5" creationId="{FCEB64F5-4B1A-51E6-4C65-CCF569BD3993}"/>
          </ac:picMkLst>
        </pc:picChg>
      </pc:sldChg>
      <pc:sldChg chg="modSp mod">
        <pc:chgData name="범수 김" userId="863329ffd88cf9fc" providerId="LiveId" clId="{1D8223AE-E26F-441B-A1AE-D75775B5685A}" dt="2023-10-06T07:46:13.557" v="44706" actId="20577"/>
        <pc:sldMkLst>
          <pc:docMk/>
          <pc:sldMk cId="600247300" sldId="954"/>
        </pc:sldMkLst>
        <pc:spChg chg="mod">
          <ac:chgData name="범수 김" userId="863329ffd88cf9fc" providerId="LiveId" clId="{1D8223AE-E26F-441B-A1AE-D75775B5685A}" dt="2023-10-06T07:46:13.557" v="44706" actId="20577"/>
          <ac:spMkLst>
            <pc:docMk/>
            <pc:sldMk cId="600247300" sldId="954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53:47.013" v="45129" actId="20577"/>
        <pc:sldMkLst>
          <pc:docMk/>
          <pc:sldMk cId="547091864" sldId="955"/>
        </pc:sldMkLst>
        <pc:spChg chg="mod">
          <ac:chgData name="범수 김" userId="863329ffd88cf9fc" providerId="LiveId" clId="{1D8223AE-E26F-441B-A1AE-D75775B5685A}" dt="2023-10-06T07:53:47.013" v="45129" actId="20577"/>
          <ac:spMkLst>
            <pc:docMk/>
            <pc:sldMk cId="547091864" sldId="955"/>
            <ac:spMk id="5" creationId="{A389414F-66B7-1262-7F78-D45BD7660CF6}"/>
          </ac:spMkLst>
        </pc:spChg>
      </pc:sldChg>
      <pc:sldChg chg="modSp mod">
        <pc:chgData name="범수 김" userId="863329ffd88cf9fc" providerId="LiveId" clId="{1D8223AE-E26F-441B-A1AE-D75775B5685A}" dt="2023-10-06T07:54:59.550" v="45152" actId="20577"/>
        <pc:sldMkLst>
          <pc:docMk/>
          <pc:sldMk cId="461394599" sldId="957"/>
        </pc:sldMkLst>
        <pc:spChg chg="mod">
          <ac:chgData name="범수 김" userId="863329ffd88cf9fc" providerId="LiveId" clId="{1D8223AE-E26F-441B-A1AE-D75775B5685A}" dt="2023-10-06T07:54:59.550" v="45152" actId="20577"/>
          <ac:spMkLst>
            <pc:docMk/>
            <pc:sldMk cId="461394599" sldId="957"/>
            <ac:spMk id="5" creationId="{A389414F-66B7-1262-7F78-D45BD7660CF6}"/>
          </ac:spMkLst>
        </pc:spChg>
      </pc:sldChg>
      <pc:sldChg chg="addSp modSp mod">
        <pc:chgData name="범수 김" userId="863329ffd88cf9fc" providerId="LiveId" clId="{1D8223AE-E26F-441B-A1AE-D75775B5685A}" dt="2023-10-06T07:59:12.108" v="45443" actId="1076"/>
        <pc:sldMkLst>
          <pc:docMk/>
          <pc:sldMk cId="1326625565" sldId="958"/>
        </pc:sldMkLst>
        <pc:spChg chg="mod">
          <ac:chgData name="범수 김" userId="863329ffd88cf9fc" providerId="LiveId" clId="{1D8223AE-E26F-441B-A1AE-D75775B5685A}" dt="2023-10-06T07:57:13.667" v="45442" actId="20577"/>
          <ac:spMkLst>
            <pc:docMk/>
            <pc:sldMk cId="1326625565" sldId="958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7:57:09.484" v="45424" actId="164"/>
          <ac:spMkLst>
            <pc:docMk/>
            <pc:sldMk cId="1326625565" sldId="958"/>
            <ac:spMk id="3" creationId="{80ACF82B-6B91-83C6-7DE7-F652A19646D4}"/>
          </ac:spMkLst>
        </pc:spChg>
        <pc:grpChg chg="add mod">
          <ac:chgData name="범수 김" userId="863329ffd88cf9fc" providerId="LiveId" clId="{1D8223AE-E26F-441B-A1AE-D75775B5685A}" dt="2023-10-06T07:59:12.108" v="45443" actId="1076"/>
          <ac:grpSpMkLst>
            <pc:docMk/>
            <pc:sldMk cId="1326625565" sldId="958"/>
            <ac:grpSpMk id="7" creationId="{9ED86BCC-4C3F-C948-68DB-7F073F9A532C}"/>
          </ac:grpSpMkLst>
        </pc:grpChg>
        <pc:grpChg chg="mod">
          <ac:chgData name="범수 김" userId="863329ffd88cf9fc" providerId="LiveId" clId="{1D8223AE-E26F-441B-A1AE-D75775B5685A}" dt="2023-10-06T07:57:09.484" v="45424" actId="164"/>
          <ac:grpSpMkLst>
            <pc:docMk/>
            <pc:sldMk cId="1326625565" sldId="958"/>
            <ac:grpSpMk id="10" creationId="{B0581C2E-EF21-C48F-E7EC-DD56877E5227}"/>
          </ac:grpSpMkLst>
        </pc:grpChg>
        <pc:picChg chg="add mod">
          <ac:chgData name="범수 김" userId="863329ffd88cf9fc" providerId="LiveId" clId="{1D8223AE-E26F-441B-A1AE-D75775B5685A}" dt="2023-10-06T07:57:09.484" v="45424" actId="164"/>
          <ac:picMkLst>
            <pc:docMk/>
            <pc:sldMk cId="1326625565" sldId="958"/>
            <ac:picMk id="5" creationId="{5C21F961-C1CB-C501-3A4C-6DA1CEBAF824}"/>
          </ac:picMkLst>
        </pc:picChg>
      </pc:sldChg>
      <pc:sldChg chg="modSp mod">
        <pc:chgData name="범수 김" userId="863329ffd88cf9fc" providerId="LiveId" clId="{1D8223AE-E26F-441B-A1AE-D75775B5685A}" dt="2023-10-06T08:46:39.217" v="45503" actId="20577"/>
        <pc:sldMkLst>
          <pc:docMk/>
          <pc:sldMk cId="2115826518" sldId="959"/>
        </pc:sldMkLst>
        <pc:spChg chg="mod">
          <ac:chgData name="범수 김" userId="863329ffd88cf9fc" providerId="LiveId" clId="{1D8223AE-E26F-441B-A1AE-D75775B5685A}" dt="2023-10-06T08:46:39.217" v="45503" actId="20577"/>
          <ac:spMkLst>
            <pc:docMk/>
            <pc:sldMk cId="2115826518" sldId="959"/>
            <ac:spMk id="5" creationId="{A389414F-66B7-1262-7F78-D45BD7660CF6}"/>
          </ac:spMkLst>
        </pc:spChg>
      </pc:sldChg>
      <pc:sldChg chg="addSp delSp modSp mod">
        <pc:chgData name="범수 김" userId="863329ffd88cf9fc" providerId="LiveId" clId="{1D8223AE-E26F-441B-A1AE-D75775B5685A}" dt="2023-10-06T08:55:31.318" v="46527" actId="20577"/>
        <pc:sldMkLst>
          <pc:docMk/>
          <pc:sldMk cId="2798614463" sldId="960"/>
        </pc:sldMkLst>
        <pc:spChg chg="mod">
          <ac:chgData name="범수 김" userId="863329ffd88cf9fc" providerId="LiveId" clId="{1D8223AE-E26F-441B-A1AE-D75775B5685A}" dt="2023-10-06T08:55:31.318" v="46527" actId="20577"/>
          <ac:spMkLst>
            <pc:docMk/>
            <pc:sldMk cId="2798614463" sldId="960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8:54:57.099" v="46381" actId="14100"/>
          <ac:spMkLst>
            <pc:docMk/>
            <pc:sldMk cId="2798614463" sldId="960"/>
            <ac:spMk id="6" creationId="{36194AF8-1935-D63A-99DD-B92634B22F3B}"/>
          </ac:spMkLst>
        </pc:spChg>
        <pc:spChg chg="del">
          <ac:chgData name="범수 김" userId="863329ffd88cf9fc" providerId="LiveId" clId="{1D8223AE-E26F-441B-A1AE-D75775B5685A}" dt="2023-10-06T08:55:27.715" v="46518" actId="478"/>
          <ac:spMkLst>
            <pc:docMk/>
            <pc:sldMk cId="2798614463" sldId="960"/>
            <ac:spMk id="7" creationId="{5BD86AAE-52DF-F527-AF40-FAC6728ACE36}"/>
          </ac:spMkLst>
        </pc:spChg>
        <pc:spChg chg="del">
          <ac:chgData name="범수 김" userId="863329ffd88cf9fc" providerId="LiveId" clId="{1D8223AE-E26F-441B-A1AE-D75775B5685A}" dt="2023-10-06T08:54:47.400" v="46375" actId="21"/>
          <ac:spMkLst>
            <pc:docMk/>
            <pc:sldMk cId="2798614463" sldId="960"/>
            <ac:spMk id="9" creationId="{43D49A14-F491-77C0-105E-E20E248CFF62}"/>
          </ac:spMkLst>
        </pc:spChg>
        <pc:picChg chg="add mod">
          <ac:chgData name="범수 김" userId="863329ffd88cf9fc" providerId="LiveId" clId="{1D8223AE-E26F-441B-A1AE-D75775B5685A}" dt="2023-10-06T08:54:50.523" v="46379" actId="1076"/>
          <ac:picMkLst>
            <pc:docMk/>
            <pc:sldMk cId="2798614463" sldId="960"/>
            <ac:picMk id="4" creationId="{8EAC3A91-B247-99F5-1B80-1CCA8711297B}"/>
          </ac:picMkLst>
        </pc:picChg>
        <pc:picChg chg="del mod">
          <ac:chgData name="범수 김" userId="863329ffd88cf9fc" providerId="LiveId" clId="{1D8223AE-E26F-441B-A1AE-D75775B5685A}" dt="2023-10-06T08:54:43.505" v="46372" actId="478"/>
          <ac:picMkLst>
            <pc:docMk/>
            <pc:sldMk cId="2798614463" sldId="960"/>
            <ac:picMk id="5" creationId="{BD1A8AD7-1B2D-FAA4-DB33-35E396B14714}"/>
          </ac:picMkLst>
        </pc:picChg>
      </pc:sldChg>
      <pc:sldChg chg="addSp delSp modSp mod ord">
        <pc:chgData name="범수 김" userId="863329ffd88cf9fc" providerId="LiveId" clId="{1D8223AE-E26F-441B-A1AE-D75775B5685A}" dt="2023-10-06T08:53:43.884" v="46370" actId="20577"/>
        <pc:sldMkLst>
          <pc:docMk/>
          <pc:sldMk cId="3457845809" sldId="961"/>
        </pc:sldMkLst>
        <pc:spChg chg="mod">
          <ac:chgData name="범수 김" userId="863329ffd88cf9fc" providerId="LiveId" clId="{1D8223AE-E26F-441B-A1AE-D75775B5685A}" dt="2023-10-06T08:53:43.884" v="46370" actId="20577"/>
          <ac:spMkLst>
            <pc:docMk/>
            <pc:sldMk cId="3457845809" sldId="961"/>
            <ac:spMk id="2" creationId="{C0AEA286-7C33-21DD-4AB7-A9B448840106}"/>
          </ac:spMkLst>
        </pc:spChg>
        <pc:spChg chg="add mod">
          <ac:chgData name="범수 김" userId="863329ffd88cf9fc" providerId="LiveId" clId="{1D8223AE-E26F-441B-A1AE-D75775B5685A}" dt="2023-10-06T08:50:10.776" v="45908" actId="14100"/>
          <ac:spMkLst>
            <pc:docMk/>
            <pc:sldMk cId="3457845809" sldId="961"/>
            <ac:spMk id="5" creationId="{529F877A-0F2E-09AE-DCD7-EBBB6D2251FE}"/>
          </ac:spMkLst>
        </pc:spChg>
        <pc:spChg chg="del">
          <ac:chgData name="범수 김" userId="863329ffd88cf9fc" providerId="LiveId" clId="{1D8223AE-E26F-441B-A1AE-D75775B5685A}" dt="2023-10-06T08:47:00.166" v="45511" actId="21"/>
          <ac:spMkLst>
            <pc:docMk/>
            <pc:sldMk cId="3457845809" sldId="961"/>
            <ac:spMk id="12" creationId="{AC1EBB93-752B-A821-CE13-3356336C7E98}"/>
          </ac:spMkLst>
        </pc:spChg>
        <pc:spChg chg="del">
          <ac:chgData name="범수 김" userId="863329ffd88cf9fc" providerId="LiveId" clId="{1D8223AE-E26F-441B-A1AE-D75775B5685A}" dt="2023-10-06T08:46:51.498" v="45506" actId="478"/>
          <ac:spMkLst>
            <pc:docMk/>
            <pc:sldMk cId="3457845809" sldId="961"/>
            <ac:spMk id="17" creationId="{81FDA761-CF10-02A7-D12C-71B12104E1D7}"/>
          </ac:spMkLst>
        </pc:spChg>
        <pc:grpChg chg="add mod">
          <ac:chgData name="범수 김" userId="863329ffd88cf9fc" providerId="LiveId" clId="{1D8223AE-E26F-441B-A1AE-D75775B5685A}" dt="2023-10-06T08:52:55.637" v="46242" actId="1076"/>
          <ac:grpSpMkLst>
            <pc:docMk/>
            <pc:sldMk cId="3457845809" sldId="961"/>
            <ac:grpSpMk id="6" creationId="{E4EF7764-07D5-77C6-B01D-55597DE5B54C}"/>
          </ac:grpSpMkLst>
        </pc:grpChg>
        <pc:picChg chg="add mod">
          <ac:chgData name="범수 김" userId="863329ffd88cf9fc" providerId="LiveId" clId="{1D8223AE-E26F-441B-A1AE-D75775B5685A}" dt="2023-10-06T08:47:11.100" v="45516" actId="164"/>
          <ac:picMkLst>
            <pc:docMk/>
            <pc:sldMk cId="3457845809" sldId="961"/>
            <ac:picMk id="4" creationId="{6C1611AB-FF0B-EE29-4C80-A279DE387FF1}"/>
          </ac:picMkLst>
        </pc:picChg>
        <pc:picChg chg="del">
          <ac:chgData name="범수 김" userId="863329ffd88cf9fc" providerId="LiveId" clId="{1D8223AE-E26F-441B-A1AE-D75775B5685A}" dt="2023-10-06T08:46:51.813" v="45507" actId="478"/>
          <ac:picMkLst>
            <pc:docMk/>
            <pc:sldMk cId="3457845809" sldId="961"/>
            <ac:picMk id="8" creationId="{F1DAC45E-D7AF-A398-FDCC-4BD11D310DAD}"/>
          </ac:picMkLst>
        </pc:picChg>
      </pc:sldChg>
      <pc:sldChg chg="modSp mod">
        <pc:chgData name="범수 김" userId="863329ffd88cf9fc" providerId="LiveId" clId="{1D8223AE-E26F-441B-A1AE-D75775B5685A}" dt="2023-10-06T11:38:28.529" v="46856" actId="6549"/>
        <pc:sldMkLst>
          <pc:docMk/>
          <pc:sldMk cId="3258090079" sldId="962"/>
        </pc:sldMkLst>
        <pc:spChg chg="mod">
          <ac:chgData name="범수 김" userId="863329ffd88cf9fc" providerId="LiveId" clId="{1D8223AE-E26F-441B-A1AE-D75775B5685A}" dt="2023-10-06T11:38:28.529" v="46856" actId="6549"/>
          <ac:spMkLst>
            <pc:docMk/>
            <pc:sldMk cId="3258090079" sldId="962"/>
            <ac:spMk id="5" creationId="{A389414F-66B7-1262-7F78-D45BD7660CF6}"/>
          </ac:spMkLst>
        </pc:spChg>
      </pc:sldChg>
      <pc:sldChg chg="add">
        <pc:chgData name="범수 김" userId="863329ffd88cf9fc" providerId="LiveId" clId="{1D8223AE-E26F-441B-A1AE-D75775B5685A}" dt="2023-10-04T06:48:36.095" v="3701"/>
        <pc:sldMkLst>
          <pc:docMk/>
          <pc:sldMk cId="220817584" sldId="966"/>
        </pc:sldMkLst>
      </pc:sldChg>
      <pc:sldChg chg="modSp add mod">
        <pc:chgData name="범수 김" userId="863329ffd88cf9fc" providerId="LiveId" clId="{1D8223AE-E26F-441B-A1AE-D75775B5685A}" dt="2023-10-04T23:59:32.917" v="3849" actId="20577"/>
        <pc:sldMkLst>
          <pc:docMk/>
          <pc:sldMk cId="3550390782" sldId="967"/>
        </pc:sldMkLst>
        <pc:spChg chg="mod">
          <ac:chgData name="범수 김" userId="863329ffd88cf9fc" providerId="LiveId" clId="{1D8223AE-E26F-441B-A1AE-D75775B5685A}" dt="2023-10-04T23:59:32.917" v="3849" actId="20577"/>
          <ac:spMkLst>
            <pc:docMk/>
            <pc:sldMk cId="3550390782" sldId="967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0:05:10.481" v="3927" actId="20577"/>
        <pc:sldMkLst>
          <pc:docMk/>
          <pc:sldMk cId="2153026091" sldId="968"/>
        </pc:sldMkLst>
        <pc:spChg chg="mod">
          <ac:chgData name="범수 김" userId="863329ffd88cf9fc" providerId="LiveId" clId="{1D8223AE-E26F-441B-A1AE-D75775B5685A}" dt="2023-10-05T00:05:10.481" v="3927" actId="20577"/>
          <ac:spMkLst>
            <pc:docMk/>
            <pc:sldMk cId="2153026091" sldId="968"/>
            <ac:spMk id="6" creationId="{8052232D-6EE7-1554-575E-69155D0D4015}"/>
          </ac:spMkLst>
        </pc:spChg>
      </pc:sldChg>
      <pc:sldChg chg="addSp modSp add mod ord">
        <pc:chgData name="범수 김" userId="863329ffd88cf9fc" providerId="LiveId" clId="{1D8223AE-E26F-441B-A1AE-D75775B5685A}" dt="2023-10-05T00:08:40.130" v="4355" actId="20577"/>
        <pc:sldMkLst>
          <pc:docMk/>
          <pc:sldMk cId="904852318" sldId="969"/>
        </pc:sldMkLst>
        <pc:spChg chg="mod">
          <ac:chgData name="범수 김" userId="863329ffd88cf9fc" providerId="LiveId" clId="{1D8223AE-E26F-441B-A1AE-D75775B5685A}" dt="2023-10-05T00:08:40.130" v="4355" actId="20577"/>
          <ac:spMkLst>
            <pc:docMk/>
            <pc:sldMk cId="904852318" sldId="969"/>
            <ac:spMk id="2" creationId="{508E5A33-F83C-0F1D-1584-911B5CFB46D2}"/>
          </ac:spMkLst>
        </pc:spChg>
        <pc:spChg chg="add mod">
          <ac:chgData name="범수 김" userId="863329ffd88cf9fc" providerId="LiveId" clId="{1D8223AE-E26F-441B-A1AE-D75775B5685A}" dt="2023-10-05T00:06:20.586" v="3949" actId="164"/>
          <ac:spMkLst>
            <pc:docMk/>
            <pc:sldMk cId="904852318" sldId="969"/>
            <ac:spMk id="7" creationId="{95BE2BDC-67D4-B27D-3273-28FD8A8C98E5}"/>
          </ac:spMkLst>
        </pc:spChg>
        <pc:spChg chg="add mod">
          <ac:chgData name="범수 김" userId="863329ffd88cf9fc" providerId="LiveId" clId="{1D8223AE-E26F-441B-A1AE-D75775B5685A}" dt="2023-10-05T00:06:13.366" v="3945" actId="571"/>
          <ac:spMkLst>
            <pc:docMk/>
            <pc:sldMk cId="904852318" sldId="969"/>
            <ac:spMk id="9" creationId="{BD1982D9-8B9F-4C1E-D98C-30D303D05503}"/>
          </ac:spMkLst>
        </pc:spChg>
        <pc:spChg chg="add mod">
          <ac:chgData name="범수 김" userId="863329ffd88cf9fc" providerId="LiveId" clId="{1D8223AE-E26F-441B-A1AE-D75775B5685A}" dt="2023-10-05T00:06:20.586" v="3949" actId="164"/>
          <ac:spMkLst>
            <pc:docMk/>
            <pc:sldMk cId="904852318" sldId="969"/>
            <ac:spMk id="10" creationId="{FE0F89B7-BCA8-6C79-1CF7-A4C4F6663997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2" creationId="{0D2E39DD-FE45-6831-8DD6-361B50B86AA6}"/>
          </ac:spMkLst>
        </pc:spChg>
        <pc:spChg chg="add mod">
          <ac:chgData name="범수 김" userId="863329ffd88cf9fc" providerId="LiveId" clId="{1D8223AE-E26F-441B-A1AE-D75775B5685A}" dt="2023-10-05T00:06:32.736" v="3955" actId="571"/>
          <ac:spMkLst>
            <pc:docMk/>
            <pc:sldMk cId="904852318" sldId="969"/>
            <ac:spMk id="14" creationId="{C0406B75-60DB-0CAC-1C81-2CB29DDF7787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5" creationId="{BE834B84-E397-E60C-E063-4923971E6770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6" creationId="{6E597E88-E1C7-4CE3-A088-AC6F6386152E}"/>
          </ac:spMkLst>
        </pc:spChg>
        <pc:spChg chg="add mod">
          <ac:chgData name="범수 김" userId="863329ffd88cf9fc" providerId="LiveId" clId="{1D8223AE-E26F-441B-A1AE-D75775B5685A}" dt="2023-10-05T00:07:02.931" v="3969" actId="164"/>
          <ac:spMkLst>
            <pc:docMk/>
            <pc:sldMk cId="904852318" sldId="969"/>
            <ac:spMk id="17" creationId="{1EA5D528-016D-4B8C-0D84-D15B4F9E773F}"/>
          </ac:spMkLst>
        </pc:spChg>
        <pc:spChg chg="add mod">
          <ac:chgData name="범수 김" userId="863329ffd88cf9fc" providerId="LiveId" clId="{1D8223AE-E26F-441B-A1AE-D75775B5685A}" dt="2023-10-05T00:07:13.331" v="3975" actId="164"/>
          <ac:spMkLst>
            <pc:docMk/>
            <pc:sldMk cId="904852318" sldId="969"/>
            <ac:spMk id="19" creationId="{6C44ACA4-398A-B082-7D09-7CC9513952F3}"/>
          </ac:spMkLst>
        </pc:s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11" creationId="{F62C956B-B69C-548F-9120-A6D179C646F7}"/>
          </ac:grpSpMkLst>
        </pc:gr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18" creationId="{6D398A25-89A5-E501-074A-A5C43B5E0488}"/>
          </ac:grpSpMkLst>
        </pc:grpChg>
        <pc:grpChg chg="add mod">
          <ac:chgData name="범수 김" userId="863329ffd88cf9fc" providerId="LiveId" clId="{1D8223AE-E26F-441B-A1AE-D75775B5685A}" dt="2023-10-05T00:07:13.331" v="3975" actId="164"/>
          <ac:grpSpMkLst>
            <pc:docMk/>
            <pc:sldMk cId="904852318" sldId="969"/>
            <ac:grpSpMk id="20" creationId="{D07E3B2D-CC34-5B1C-8BBA-855830849C70}"/>
          </ac:grpSpMkLst>
        </pc:grpChg>
        <pc:picChg chg="add mod">
          <ac:chgData name="범수 김" userId="863329ffd88cf9fc" providerId="LiveId" clId="{1D8223AE-E26F-441B-A1AE-D75775B5685A}" dt="2023-10-05T00:06:20.586" v="3949" actId="164"/>
          <ac:picMkLst>
            <pc:docMk/>
            <pc:sldMk cId="904852318" sldId="969"/>
            <ac:picMk id="4" creationId="{D32B6772-710D-8DB0-0D58-89D483EB4696}"/>
          </ac:picMkLst>
        </pc:picChg>
        <pc:picChg chg="add mod">
          <ac:chgData name="범수 김" userId="863329ffd88cf9fc" providerId="LiveId" clId="{1D8223AE-E26F-441B-A1AE-D75775B5685A}" dt="2023-10-05T00:07:02.931" v="3969" actId="164"/>
          <ac:picMkLst>
            <pc:docMk/>
            <pc:sldMk cId="904852318" sldId="969"/>
            <ac:picMk id="6" creationId="{9D491F21-6C13-EF78-20F1-992FF25BDC17}"/>
          </ac:picMkLst>
        </pc:picChg>
        <pc:picChg chg="add mod">
          <ac:chgData name="범수 김" userId="863329ffd88cf9fc" providerId="LiveId" clId="{1D8223AE-E26F-441B-A1AE-D75775B5685A}" dt="2023-10-05T00:06:13.366" v="3945" actId="571"/>
          <ac:picMkLst>
            <pc:docMk/>
            <pc:sldMk cId="904852318" sldId="969"/>
            <ac:picMk id="8" creationId="{86DE4D59-A99F-2F0C-D698-F0F49066CFB5}"/>
          </ac:picMkLst>
        </pc:picChg>
        <pc:picChg chg="add mod">
          <ac:chgData name="범수 김" userId="863329ffd88cf9fc" providerId="LiveId" clId="{1D8223AE-E26F-441B-A1AE-D75775B5685A}" dt="2023-10-05T00:06:32.736" v="3955" actId="571"/>
          <ac:picMkLst>
            <pc:docMk/>
            <pc:sldMk cId="904852318" sldId="969"/>
            <ac:picMk id="13" creationId="{98B0AF62-B005-2F5F-5FD3-49E55C86F92B}"/>
          </ac:picMkLst>
        </pc:picChg>
      </pc:sldChg>
      <pc:sldChg chg="addSp delSp modSp add mod">
        <pc:chgData name="범수 김" userId="863329ffd88cf9fc" providerId="LiveId" clId="{1D8223AE-E26F-441B-A1AE-D75775B5685A}" dt="2023-10-05T00:10:45.539" v="4769" actId="20577"/>
        <pc:sldMkLst>
          <pc:docMk/>
          <pc:sldMk cId="3751556478" sldId="970"/>
        </pc:sldMkLst>
        <pc:spChg chg="mod">
          <ac:chgData name="범수 김" userId="863329ffd88cf9fc" providerId="LiveId" clId="{1D8223AE-E26F-441B-A1AE-D75775B5685A}" dt="2023-10-05T00:10:45.539" v="4769" actId="20577"/>
          <ac:spMkLst>
            <pc:docMk/>
            <pc:sldMk cId="3751556478" sldId="970"/>
            <ac:spMk id="2" creationId="{508E5A33-F83C-0F1D-1584-911B5CFB46D2}"/>
          </ac:spMkLst>
        </pc:spChg>
        <pc:spChg chg="add mod">
          <ac:chgData name="범수 김" userId="863329ffd88cf9fc" providerId="LiveId" clId="{1D8223AE-E26F-441B-A1AE-D75775B5685A}" dt="2023-10-05T00:09:57.341" v="4562" actId="164"/>
          <ac:spMkLst>
            <pc:docMk/>
            <pc:sldMk cId="3751556478" sldId="970"/>
            <ac:spMk id="8" creationId="{6722A2E5-D7FE-DE5B-C587-128F5C966347}"/>
          </ac:spMkLst>
        </pc:spChg>
        <pc:grpChg chg="add mod">
          <ac:chgData name="범수 김" userId="863329ffd88cf9fc" providerId="LiveId" clId="{1D8223AE-E26F-441B-A1AE-D75775B5685A}" dt="2023-10-05T00:09:58.098" v="4563" actId="1076"/>
          <ac:grpSpMkLst>
            <pc:docMk/>
            <pc:sldMk cId="3751556478" sldId="970"/>
            <ac:grpSpMk id="9" creationId="{7C1EC8D1-1314-C25F-C6E1-73727EE2AAEB}"/>
          </ac:grpSpMkLst>
        </pc:grpChg>
        <pc:grpChg chg="del">
          <ac:chgData name="범수 김" userId="863329ffd88cf9fc" providerId="LiveId" clId="{1D8223AE-E26F-441B-A1AE-D75775B5685A}" dt="2023-10-05T00:08:52.093" v="4357" actId="478"/>
          <ac:grpSpMkLst>
            <pc:docMk/>
            <pc:sldMk cId="3751556478" sldId="970"/>
            <ac:grpSpMk id="20" creationId="{D07E3B2D-CC34-5B1C-8BBA-855830849C70}"/>
          </ac:grpSpMkLst>
        </pc:grpChg>
        <pc:picChg chg="add mod">
          <ac:chgData name="범수 김" userId="863329ffd88cf9fc" providerId="LiveId" clId="{1D8223AE-E26F-441B-A1AE-D75775B5685A}" dt="2023-10-05T00:09:57.341" v="4562" actId="164"/>
          <ac:picMkLst>
            <pc:docMk/>
            <pc:sldMk cId="3751556478" sldId="970"/>
            <ac:picMk id="5" creationId="{05AD3DE1-5160-724B-086D-1EAA8936CBEA}"/>
          </ac:picMkLst>
        </pc:picChg>
      </pc:sldChg>
      <pc:sldChg chg="delSp modSp add del mod">
        <pc:chgData name="범수 김" userId="863329ffd88cf9fc" providerId="LiveId" clId="{1D8223AE-E26F-441B-A1AE-D75775B5685A}" dt="2023-10-05T00:23:24.912" v="5517" actId="47"/>
        <pc:sldMkLst>
          <pc:docMk/>
          <pc:sldMk cId="965713323" sldId="971"/>
        </pc:sldMkLst>
        <pc:spChg chg="del mod">
          <ac:chgData name="범수 김" userId="863329ffd88cf9fc" providerId="LiveId" clId="{1D8223AE-E26F-441B-A1AE-D75775B5685A}" dt="2023-10-05T00:23:16.891" v="5510"/>
          <ac:spMkLst>
            <pc:docMk/>
            <pc:sldMk cId="965713323" sldId="971"/>
            <ac:spMk id="2" creationId="{508E5A33-F83C-0F1D-1584-911B5CFB46D2}"/>
          </ac:spMkLst>
        </pc:spChg>
        <pc:grpChg chg="del">
          <ac:chgData name="범수 김" userId="863329ffd88cf9fc" providerId="LiveId" clId="{1D8223AE-E26F-441B-A1AE-D75775B5685A}" dt="2023-10-05T00:23:03.406" v="5502" actId="478"/>
          <ac:grpSpMkLst>
            <pc:docMk/>
            <pc:sldMk cId="965713323" sldId="971"/>
            <ac:grpSpMk id="9" creationId="{416D6998-CF43-4337-A47F-0284160D23BD}"/>
          </ac:grpSpMkLst>
        </pc:grpChg>
      </pc:sldChg>
      <pc:sldChg chg="addSp delSp modSp add mod">
        <pc:chgData name="범수 김" userId="863329ffd88cf9fc" providerId="LiveId" clId="{1D8223AE-E26F-441B-A1AE-D75775B5685A}" dt="2023-10-05T00:24:50.073" v="5689" actId="478"/>
        <pc:sldMkLst>
          <pc:docMk/>
          <pc:sldMk cId="1681509087" sldId="971"/>
        </pc:sldMkLst>
        <pc:spChg chg="mod">
          <ac:chgData name="범수 김" userId="863329ffd88cf9fc" providerId="LiveId" clId="{1D8223AE-E26F-441B-A1AE-D75775B5685A}" dt="2023-10-05T00:24:48.454" v="5688" actId="6549"/>
          <ac:spMkLst>
            <pc:docMk/>
            <pc:sldMk cId="1681509087" sldId="971"/>
            <ac:spMk id="2" creationId="{508E5A33-F83C-0F1D-1584-911B5CFB46D2}"/>
          </ac:spMkLst>
        </pc:spChg>
        <pc:spChg chg="add del mod">
          <ac:chgData name="범수 김" userId="863329ffd88cf9fc" providerId="LiveId" clId="{1D8223AE-E26F-441B-A1AE-D75775B5685A}" dt="2023-10-05T00:24:50.073" v="5689" actId="478"/>
          <ac:spMkLst>
            <pc:docMk/>
            <pc:sldMk cId="1681509087" sldId="971"/>
            <ac:spMk id="3" creationId="{082AE62B-139F-AF3A-60F4-D2260CF48D8B}"/>
          </ac:spMkLst>
        </pc:spChg>
        <pc:spChg chg="add mod">
          <ac:chgData name="범수 김" userId="863329ffd88cf9fc" providerId="LiveId" clId="{1D8223AE-E26F-441B-A1AE-D75775B5685A}" dt="2023-10-05T00:24:34.889" v="5655" actId="164"/>
          <ac:spMkLst>
            <pc:docMk/>
            <pc:sldMk cId="1681509087" sldId="971"/>
            <ac:spMk id="6" creationId="{ED9A7256-DA11-B424-4930-13AB00098DD0}"/>
          </ac:spMkLst>
        </pc:spChg>
        <pc:spChg chg="del topLvl">
          <ac:chgData name="범수 김" userId="863329ffd88cf9fc" providerId="LiveId" clId="{1D8223AE-E26F-441B-A1AE-D75775B5685A}" dt="2023-10-05T00:24:19.412" v="5647" actId="21"/>
          <ac:spMkLst>
            <pc:docMk/>
            <pc:sldMk cId="1681509087" sldId="971"/>
            <ac:spMk id="8" creationId="{53245A21-DACC-5DB4-A059-F1FF8E7F68D2}"/>
          </ac:spMkLst>
        </pc:spChg>
        <pc:grpChg chg="del">
          <ac:chgData name="범수 김" userId="863329ffd88cf9fc" providerId="LiveId" clId="{1D8223AE-E26F-441B-A1AE-D75775B5685A}" dt="2023-10-05T00:24:19.412" v="5647" actId="21"/>
          <ac:grpSpMkLst>
            <pc:docMk/>
            <pc:sldMk cId="1681509087" sldId="971"/>
            <ac:grpSpMk id="9" creationId="{416D6998-CF43-4337-A47F-0284160D23BD}"/>
          </ac:grpSpMkLst>
        </pc:grpChg>
        <pc:grpChg chg="add mod">
          <ac:chgData name="범수 김" userId="863329ffd88cf9fc" providerId="LiveId" clId="{1D8223AE-E26F-441B-A1AE-D75775B5685A}" dt="2023-10-05T00:24:34.889" v="5655" actId="164"/>
          <ac:grpSpMkLst>
            <pc:docMk/>
            <pc:sldMk cId="1681509087" sldId="971"/>
            <ac:grpSpMk id="10" creationId="{92C367A3-0BE4-ACCC-43F9-9DF65DB15BAA}"/>
          </ac:grpSpMkLst>
        </pc:grpChg>
        <pc:picChg chg="add mod">
          <ac:chgData name="범수 김" userId="863329ffd88cf9fc" providerId="LiveId" clId="{1D8223AE-E26F-441B-A1AE-D75775B5685A}" dt="2023-10-05T00:24:38.828" v="5656" actId="208"/>
          <ac:picMkLst>
            <pc:docMk/>
            <pc:sldMk cId="1681509087" sldId="971"/>
            <ac:picMk id="5" creationId="{857283E8-8F96-734D-2523-402D9EC987DA}"/>
          </ac:picMkLst>
        </pc:picChg>
        <pc:picChg chg="del topLvl">
          <ac:chgData name="범수 김" userId="863329ffd88cf9fc" providerId="LiveId" clId="{1D8223AE-E26F-441B-A1AE-D75775B5685A}" dt="2023-10-05T00:24:21.051" v="5649" actId="478"/>
          <ac:picMkLst>
            <pc:docMk/>
            <pc:sldMk cId="1681509087" sldId="971"/>
            <ac:picMk id="7" creationId="{071617D8-48F0-2A9E-6B4C-ADC85D50CD23}"/>
          </ac:picMkLst>
        </pc:picChg>
      </pc:sldChg>
      <pc:sldChg chg="modSp add mod">
        <pc:chgData name="범수 김" userId="863329ffd88cf9fc" providerId="LiveId" clId="{1D8223AE-E26F-441B-A1AE-D75775B5685A}" dt="2023-10-05T00:29:52.821" v="5873" actId="6549"/>
        <pc:sldMkLst>
          <pc:docMk/>
          <pc:sldMk cId="483885703" sldId="972"/>
        </pc:sldMkLst>
        <pc:spChg chg="mod">
          <ac:chgData name="범수 김" userId="863329ffd88cf9fc" providerId="LiveId" clId="{1D8223AE-E26F-441B-A1AE-D75775B5685A}" dt="2023-10-05T00:29:52.821" v="5873" actId="6549"/>
          <ac:spMkLst>
            <pc:docMk/>
            <pc:sldMk cId="483885703" sldId="972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0:31:15.550" v="5896" actId="20577"/>
        <pc:sldMkLst>
          <pc:docMk/>
          <pc:sldMk cId="750860657" sldId="973"/>
        </pc:sldMkLst>
        <pc:spChg chg="mod">
          <ac:chgData name="범수 김" userId="863329ffd88cf9fc" providerId="LiveId" clId="{1D8223AE-E26F-441B-A1AE-D75775B5685A}" dt="2023-10-05T00:31:15.550" v="5896" actId="20577"/>
          <ac:spMkLst>
            <pc:docMk/>
            <pc:sldMk cId="750860657" sldId="97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0:32:54.868" v="5923"/>
        <pc:sldMkLst>
          <pc:docMk/>
          <pc:sldMk cId="3431640353" sldId="974"/>
        </pc:sldMkLst>
        <pc:spChg chg="del mod">
          <ac:chgData name="범수 김" userId="863329ffd88cf9fc" providerId="LiveId" clId="{1D8223AE-E26F-441B-A1AE-D75775B5685A}" dt="2023-10-05T00:32:53.329" v="5922" actId="478"/>
          <ac:spMkLst>
            <pc:docMk/>
            <pc:sldMk cId="3431640353" sldId="974"/>
            <ac:spMk id="2" creationId="{508E5A33-F83C-0F1D-1584-911B5CFB46D2}"/>
          </ac:spMkLst>
        </pc:spChg>
        <pc:spChg chg="mod">
          <ac:chgData name="범수 김" userId="863329ffd88cf9fc" providerId="LiveId" clId="{1D8223AE-E26F-441B-A1AE-D75775B5685A}" dt="2023-10-05T00:32:54.868" v="5923"/>
          <ac:spMkLst>
            <pc:docMk/>
            <pc:sldMk cId="3431640353" sldId="974"/>
            <ac:spMk id="6" creationId="{C1A78D64-90E2-7BF5-351D-6DAB75F37E3F}"/>
          </ac:spMkLst>
        </pc:spChg>
        <pc:spChg chg="mod">
          <ac:chgData name="범수 김" userId="863329ffd88cf9fc" providerId="LiveId" clId="{1D8223AE-E26F-441B-A1AE-D75775B5685A}" dt="2023-10-05T00:32:54.868" v="5923"/>
          <ac:spMkLst>
            <pc:docMk/>
            <pc:sldMk cId="3431640353" sldId="974"/>
            <ac:spMk id="8" creationId="{3090A143-A5F9-3C09-C1B1-90E62FD0D72A}"/>
          </ac:spMkLst>
        </pc:spChg>
        <pc:grpChg chg="add mod">
          <ac:chgData name="범수 김" userId="863329ffd88cf9fc" providerId="LiveId" clId="{1D8223AE-E26F-441B-A1AE-D75775B5685A}" dt="2023-10-05T00:32:54.868" v="5923"/>
          <ac:grpSpMkLst>
            <pc:docMk/>
            <pc:sldMk cId="3431640353" sldId="974"/>
            <ac:grpSpMk id="3" creationId="{B2AB58AB-FD13-BA1D-4366-1CC0A1110962}"/>
          </ac:grpSpMkLst>
        </pc:grpChg>
        <pc:grpChg chg="mod">
          <ac:chgData name="범수 김" userId="863329ffd88cf9fc" providerId="LiveId" clId="{1D8223AE-E26F-441B-A1AE-D75775B5685A}" dt="2023-10-05T00:32:54.868" v="5923"/>
          <ac:grpSpMkLst>
            <pc:docMk/>
            <pc:sldMk cId="3431640353" sldId="974"/>
            <ac:grpSpMk id="4" creationId="{7CF014F6-443B-636A-670C-7547E4D835A6}"/>
          </ac:grpSpMkLst>
        </pc:grpChg>
        <pc:picChg chg="del">
          <ac:chgData name="범수 김" userId="863329ffd88cf9fc" providerId="LiveId" clId="{1D8223AE-E26F-441B-A1AE-D75775B5685A}" dt="2023-10-05T00:32:50.608" v="5920" actId="478"/>
          <ac:picMkLst>
            <pc:docMk/>
            <pc:sldMk cId="3431640353" sldId="974"/>
            <ac:picMk id="5" creationId="{3AB800F7-9CF0-A748-F0D6-DB75AD766150}"/>
          </ac:picMkLst>
        </pc:picChg>
        <pc:picChg chg="mod">
          <ac:chgData name="범수 김" userId="863329ffd88cf9fc" providerId="LiveId" clId="{1D8223AE-E26F-441B-A1AE-D75775B5685A}" dt="2023-10-05T00:32:54.868" v="5923"/>
          <ac:picMkLst>
            <pc:docMk/>
            <pc:sldMk cId="3431640353" sldId="974"/>
            <ac:picMk id="7" creationId="{25BBFB0B-5A73-447C-3B65-21F0DFEC5CB3}"/>
          </ac:picMkLst>
        </pc:picChg>
      </pc:sldChg>
      <pc:sldChg chg="modSp add mod">
        <pc:chgData name="범수 김" userId="863329ffd88cf9fc" providerId="LiveId" clId="{1D8223AE-E26F-441B-A1AE-D75775B5685A}" dt="2023-10-05T00:33:21.567" v="5931" actId="20577"/>
        <pc:sldMkLst>
          <pc:docMk/>
          <pc:sldMk cId="1879393462" sldId="975"/>
        </pc:sldMkLst>
        <pc:spChg chg="mod">
          <ac:chgData name="범수 김" userId="863329ffd88cf9fc" providerId="LiveId" clId="{1D8223AE-E26F-441B-A1AE-D75775B5685A}" dt="2023-10-05T00:33:21.567" v="5931" actId="20577"/>
          <ac:spMkLst>
            <pc:docMk/>
            <pc:sldMk cId="1879393462" sldId="975"/>
            <ac:spMk id="6" creationId="{CECB6F25-E376-9764-96FB-20CA94A28AAF}"/>
          </ac:spMkLst>
        </pc:spChg>
      </pc:sldChg>
      <pc:sldChg chg="add">
        <pc:chgData name="범수 김" userId="863329ffd88cf9fc" providerId="LiveId" clId="{1D8223AE-E26F-441B-A1AE-D75775B5685A}" dt="2023-10-05T00:33:15.038" v="5925"/>
        <pc:sldMkLst>
          <pc:docMk/>
          <pc:sldMk cId="2728713425" sldId="976"/>
        </pc:sldMkLst>
      </pc:sldChg>
      <pc:sldChg chg="modSp add mod">
        <pc:chgData name="범수 김" userId="863329ffd88cf9fc" providerId="LiveId" clId="{1D8223AE-E26F-441B-A1AE-D75775B5685A}" dt="2023-10-05T00:33:30.051" v="5933" actId="20577"/>
        <pc:sldMkLst>
          <pc:docMk/>
          <pc:sldMk cId="618014604" sldId="977"/>
        </pc:sldMkLst>
        <pc:spChg chg="mod">
          <ac:chgData name="범수 김" userId="863329ffd88cf9fc" providerId="LiveId" clId="{1D8223AE-E26F-441B-A1AE-D75775B5685A}" dt="2023-10-05T00:33:30.051" v="5933" actId="20577"/>
          <ac:spMkLst>
            <pc:docMk/>
            <pc:sldMk cId="618014604" sldId="977"/>
            <ac:spMk id="6" creationId="{62EA4019-862F-7640-7C09-1D9DA49959BD}"/>
          </ac:spMkLst>
        </pc:spChg>
      </pc:sldChg>
      <pc:sldChg chg="add ord">
        <pc:chgData name="범수 김" userId="863329ffd88cf9fc" providerId="LiveId" clId="{1D8223AE-E26F-441B-A1AE-D75775B5685A}" dt="2023-10-05T00:33:45.076" v="5936"/>
        <pc:sldMkLst>
          <pc:docMk/>
          <pc:sldMk cId="4094489618" sldId="978"/>
        </pc:sldMkLst>
      </pc:sldChg>
      <pc:sldChg chg="add ord">
        <pc:chgData name="범수 김" userId="863329ffd88cf9fc" providerId="LiveId" clId="{1D8223AE-E26F-441B-A1AE-D75775B5685A}" dt="2023-10-05T00:33:52.845" v="5939"/>
        <pc:sldMkLst>
          <pc:docMk/>
          <pc:sldMk cId="474422148" sldId="979"/>
        </pc:sldMkLst>
      </pc:sldChg>
      <pc:sldChg chg="modSp add mod">
        <pc:chgData name="범수 김" userId="863329ffd88cf9fc" providerId="LiveId" clId="{1D8223AE-E26F-441B-A1AE-D75775B5685A}" dt="2023-10-05T00:52:32.609" v="8860" actId="113"/>
        <pc:sldMkLst>
          <pc:docMk/>
          <pc:sldMk cId="2729185848" sldId="980"/>
        </pc:sldMkLst>
        <pc:spChg chg="mod">
          <ac:chgData name="범수 김" userId="863329ffd88cf9fc" providerId="LiveId" clId="{1D8223AE-E26F-441B-A1AE-D75775B5685A}" dt="2023-10-05T00:52:32.609" v="8860" actId="113"/>
          <ac:spMkLst>
            <pc:docMk/>
            <pc:sldMk cId="2729185848" sldId="980"/>
            <ac:spMk id="3" creationId="{50CD3121-8AD8-E121-1A18-FD4AAE1ECBD8}"/>
          </ac:spMkLst>
        </pc:spChg>
      </pc:sldChg>
      <pc:sldChg chg="modSp add mod">
        <pc:chgData name="범수 김" userId="863329ffd88cf9fc" providerId="LiveId" clId="{1D8223AE-E26F-441B-A1AE-D75775B5685A}" dt="2023-10-05T01:12:15.109" v="10201" actId="20577"/>
        <pc:sldMkLst>
          <pc:docMk/>
          <pc:sldMk cId="454055867" sldId="981"/>
        </pc:sldMkLst>
        <pc:spChg chg="mod">
          <ac:chgData name="범수 김" userId="863329ffd88cf9fc" providerId="LiveId" clId="{1D8223AE-E26F-441B-A1AE-D75775B5685A}" dt="2023-10-05T01:12:15.109" v="10201" actId="20577"/>
          <ac:spMkLst>
            <pc:docMk/>
            <pc:sldMk cId="454055867" sldId="981"/>
            <ac:spMk id="6" creationId="{8052232D-6EE7-1554-575E-69155D0D4015}"/>
          </ac:spMkLst>
        </pc:spChg>
      </pc:sldChg>
      <pc:sldChg chg="delSp modSp add mod ord">
        <pc:chgData name="범수 김" userId="863329ffd88cf9fc" providerId="LiveId" clId="{1D8223AE-E26F-441B-A1AE-D75775B5685A}" dt="2023-10-05T00:48:15.538" v="8230" actId="113"/>
        <pc:sldMkLst>
          <pc:docMk/>
          <pc:sldMk cId="2123874552" sldId="982"/>
        </pc:sldMkLst>
        <pc:spChg chg="mod">
          <ac:chgData name="범수 김" userId="863329ffd88cf9fc" providerId="LiveId" clId="{1D8223AE-E26F-441B-A1AE-D75775B5685A}" dt="2023-10-05T00:48:15.538" v="8230" actId="113"/>
          <ac:spMkLst>
            <pc:docMk/>
            <pc:sldMk cId="2123874552" sldId="982"/>
            <ac:spMk id="3" creationId="{50CD3121-8AD8-E121-1A18-FD4AAE1ECBD8}"/>
          </ac:spMkLst>
        </pc:spChg>
        <pc:picChg chg="del">
          <ac:chgData name="범수 김" userId="863329ffd88cf9fc" providerId="LiveId" clId="{1D8223AE-E26F-441B-A1AE-D75775B5685A}" dt="2023-10-05T00:42:47.616" v="7513" actId="478"/>
          <ac:picMkLst>
            <pc:docMk/>
            <pc:sldMk cId="2123874552" sldId="982"/>
            <ac:picMk id="5" creationId="{3493D1CB-E297-F4CA-D5CD-E03E4B10771F}"/>
          </ac:picMkLst>
        </pc:picChg>
      </pc:sldChg>
      <pc:sldChg chg="modSp add mod ord">
        <pc:chgData name="범수 김" userId="863329ffd88cf9fc" providerId="LiveId" clId="{1D8223AE-E26F-441B-A1AE-D75775B5685A}" dt="2023-10-05T00:48:01.865" v="8228"/>
        <pc:sldMkLst>
          <pc:docMk/>
          <pc:sldMk cId="3965903700" sldId="983"/>
        </pc:sldMkLst>
        <pc:spChg chg="mod">
          <ac:chgData name="범수 김" userId="863329ffd88cf9fc" providerId="LiveId" clId="{1D8223AE-E26F-441B-A1AE-D75775B5685A}" dt="2023-10-05T00:45:30.913" v="7971" actId="20577"/>
          <ac:spMkLst>
            <pc:docMk/>
            <pc:sldMk cId="3965903700" sldId="983"/>
            <ac:spMk id="6" creationId="{8052232D-6EE7-1554-575E-69155D0D4015}"/>
          </ac:spMkLst>
        </pc:spChg>
      </pc:sldChg>
      <pc:sldChg chg="addSp modSp add mod ord">
        <pc:chgData name="범수 김" userId="863329ffd88cf9fc" providerId="LiveId" clId="{1D8223AE-E26F-441B-A1AE-D75775B5685A}" dt="2023-10-05T00:49:50.448" v="8423" actId="1076"/>
        <pc:sldMkLst>
          <pc:docMk/>
          <pc:sldMk cId="3403169186" sldId="984"/>
        </pc:sldMkLst>
        <pc:spChg chg="mod">
          <ac:chgData name="범수 김" userId="863329ffd88cf9fc" providerId="LiveId" clId="{1D8223AE-E26F-441B-A1AE-D75775B5685A}" dt="2023-10-05T00:49:49.195" v="8422" actId="1076"/>
          <ac:spMkLst>
            <pc:docMk/>
            <pc:sldMk cId="3403169186" sldId="984"/>
            <ac:spMk id="3" creationId="{50CD3121-8AD8-E121-1A18-FD4AAE1ECBD8}"/>
          </ac:spMkLst>
        </pc:spChg>
        <pc:picChg chg="add mod">
          <ac:chgData name="범수 김" userId="863329ffd88cf9fc" providerId="LiveId" clId="{1D8223AE-E26F-441B-A1AE-D75775B5685A}" dt="2023-10-05T00:49:50.448" v="8423" actId="1076"/>
          <ac:picMkLst>
            <pc:docMk/>
            <pc:sldMk cId="3403169186" sldId="984"/>
            <ac:picMk id="4" creationId="{29D60F7E-0BD1-0D2F-3803-0E92BC16A07A}"/>
          </ac:picMkLst>
        </pc:picChg>
      </pc:sldChg>
      <pc:sldChg chg="modSp add mod">
        <pc:chgData name="범수 김" userId="863329ffd88cf9fc" providerId="LiveId" clId="{1D8223AE-E26F-441B-A1AE-D75775B5685A}" dt="2023-10-05T01:00:40.094" v="10011" actId="20577"/>
        <pc:sldMkLst>
          <pc:docMk/>
          <pc:sldMk cId="1448154166" sldId="985"/>
        </pc:sldMkLst>
        <pc:spChg chg="mod">
          <ac:chgData name="범수 김" userId="863329ffd88cf9fc" providerId="LiveId" clId="{1D8223AE-E26F-441B-A1AE-D75775B5685A}" dt="2023-10-05T01:00:40.094" v="10011" actId="20577"/>
          <ac:spMkLst>
            <pc:docMk/>
            <pc:sldMk cId="1448154166" sldId="985"/>
            <ac:spMk id="3" creationId="{50CD3121-8AD8-E121-1A18-FD4AAE1ECBD8}"/>
          </ac:spMkLst>
        </pc:spChg>
      </pc:sldChg>
      <pc:sldChg chg="add del">
        <pc:chgData name="범수 김" userId="863329ffd88cf9fc" providerId="LiveId" clId="{1D8223AE-E26F-441B-A1AE-D75775B5685A}" dt="2023-10-05T02:26:17.814" v="14341" actId="47"/>
        <pc:sldMkLst>
          <pc:docMk/>
          <pc:sldMk cId="3701167178" sldId="986"/>
        </pc:sldMkLst>
      </pc:sldChg>
      <pc:sldChg chg="addSp delSp modSp add mod">
        <pc:chgData name="범수 김" userId="863329ffd88cf9fc" providerId="LiveId" clId="{1D8223AE-E26F-441B-A1AE-D75775B5685A}" dt="2023-10-05T02:21:10.725" v="14340" actId="20577"/>
        <pc:sldMkLst>
          <pc:docMk/>
          <pc:sldMk cId="388842746" sldId="987"/>
        </pc:sldMkLst>
        <pc:spChg chg="add mod">
          <ac:chgData name="범수 김" userId="863329ffd88cf9fc" providerId="LiveId" clId="{1D8223AE-E26F-441B-A1AE-D75775B5685A}" dt="2023-10-05T02:18:53.780" v="13580" actId="164"/>
          <ac:spMkLst>
            <pc:docMk/>
            <pc:sldMk cId="388842746" sldId="987"/>
            <ac:spMk id="10" creationId="{92851F81-E767-F734-E563-3934ECFF72DE}"/>
          </ac:spMkLst>
        </pc:spChg>
        <pc:spChg chg="add mod">
          <ac:chgData name="범수 김" userId="863329ffd88cf9fc" providerId="LiveId" clId="{1D8223AE-E26F-441B-A1AE-D75775B5685A}" dt="2023-10-05T02:21:10.725" v="14340" actId="20577"/>
          <ac:spMkLst>
            <pc:docMk/>
            <pc:sldMk cId="388842746" sldId="987"/>
            <ac:spMk id="12" creationId="{E9DBABD7-5738-DAED-2533-BC5BB54F03F7}"/>
          </ac:spMkLst>
        </pc:spChg>
        <pc:grpChg chg="del">
          <ac:chgData name="범수 김" userId="863329ffd88cf9fc" providerId="LiveId" clId="{1D8223AE-E26F-441B-A1AE-D75775B5685A}" dt="2023-10-05T02:15:34.227" v="13563" actId="478"/>
          <ac:grpSpMkLst>
            <pc:docMk/>
            <pc:sldMk cId="388842746" sldId="987"/>
            <ac:grpSpMk id="8" creationId="{2E0F573F-001C-189C-AC5A-77EE9D66894E}"/>
          </ac:grpSpMkLst>
        </pc:grpChg>
        <pc:grpChg chg="add mod">
          <ac:chgData name="범수 김" userId="863329ffd88cf9fc" providerId="LiveId" clId="{1D8223AE-E26F-441B-A1AE-D75775B5685A}" dt="2023-10-05T02:18:53.780" v="13580" actId="164"/>
          <ac:grpSpMkLst>
            <pc:docMk/>
            <pc:sldMk cId="388842746" sldId="987"/>
            <ac:grpSpMk id="11" creationId="{430A4F49-A56D-0C99-D6E6-659AF6C7E22D}"/>
          </ac:grpSpMkLst>
        </pc:grpChg>
        <pc:picChg chg="del">
          <ac:chgData name="범수 김" userId="863329ffd88cf9fc" providerId="LiveId" clId="{1D8223AE-E26F-441B-A1AE-D75775B5685A}" dt="2023-10-05T02:15:33.557" v="13562" actId="478"/>
          <ac:picMkLst>
            <pc:docMk/>
            <pc:sldMk cId="388842746" sldId="987"/>
            <ac:picMk id="3" creationId="{EA1240E7-BE0A-050C-A3C2-D9409B906795}"/>
          </ac:picMkLst>
        </pc:picChg>
        <pc:picChg chg="add del mod">
          <ac:chgData name="범수 김" userId="863329ffd88cf9fc" providerId="LiveId" clId="{1D8223AE-E26F-441B-A1AE-D75775B5685A}" dt="2023-10-05T02:18:29.771" v="13573" actId="478"/>
          <ac:picMkLst>
            <pc:docMk/>
            <pc:sldMk cId="388842746" sldId="987"/>
            <ac:picMk id="4" creationId="{3FFAF5F8-DB63-BB7B-9FF1-0FC0EFB46852}"/>
          </ac:picMkLst>
        </pc:picChg>
        <pc:picChg chg="add mod">
          <ac:chgData name="범수 김" userId="863329ffd88cf9fc" providerId="LiveId" clId="{1D8223AE-E26F-441B-A1AE-D75775B5685A}" dt="2023-10-05T02:18:53.780" v="13580" actId="164"/>
          <ac:picMkLst>
            <pc:docMk/>
            <pc:sldMk cId="388842746" sldId="987"/>
            <ac:picMk id="9" creationId="{D6CF5D40-53D2-35BC-D722-12DDE289DCE7}"/>
          </ac:picMkLst>
        </pc:picChg>
      </pc:sldChg>
      <pc:sldChg chg="add">
        <pc:chgData name="범수 김" userId="863329ffd88cf9fc" providerId="LiveId" clId="{1D8223AE-E26F-441B-A1AE-D75775B5685A}" dt="2023-10-05T02:18:26.568" v="13572"/>
        <pc:sldMkLst>
          <pc:docMk/>
          <pc:sldMk cId="4249545473" sldId="988"/>
        </pc:sldMkLst>
      </pc:sldChg>
      <pc:sldChg chg="modSp add mod">
        <pc:chgData name="범수 김" userId="863329ffd88cf9fc" providerId="LiveId" clId="{1D8223AE-E26F-441B-A1AE-D75775B5685A}" dt="2023-10-05T02:38:23.957" v="15536" actId="12789"/>
        <pc:sldMkLst>
          <pc:docMk/>
          <pc:sldMk cId="285508497" sldId="989"/>
        </pc:sldMkLst>
        <pc:spChg chg="mod">
          <ac:chgData name="범수 김" userId="863329ffd88cf9fc" providerId="LiveId" clId="{1D8223AE-E26F-441B-A1AE-D75775B5685A}" dt="2023-10-05T02:38:23.957" v="15536" actId="12789"/>
          <ac:spMkLst>
            <pc:docMk/>
            <pc:sldMk cId="285508497" sldId="989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02:37:05.116" v="15199"/>
        <pc:sldMkLst>
          <pc:docMk/>
          <pc:sldMk cId="1837362509" sldId="990"/>
        </pc:sldMkLst>
        <pc:spChg chg="mod">
          <ac:chgData name="범수 김" userId="863329ffd88cf9fc" providerId="LiveId" clId="{1D8223AE-E26F-441B-A1AE-D75775B5685A}" dt="2023-10-05T02:37:05.116" v="15199"/>
          <ac:spMkLst>
            <pc:docMk/>
            <pc:sldMk cId="1837362509" sldId="990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2:36:47.580" v="15194" actId="1076"/>
        <pc:sldMkLst>
          <pc:docMk/>
          <pc:sldMk cId="947281084" sldId="991"/>
        </pc:sldMkLst>
        <pc:spChg chg="mod">
          <ac:chgData name="범수 김" userId="863329ffd88cf9fc" providerId="LiveId" clId="{1D8223AE-E26F-441B-A1AE-D75775B5685A}" dt="2023-10-05T02:36:24.729" v="15188"/>
          <ac:spMkLst>
            <pc:docMk/>
            <pc:sldMk cId="947281084" sldId="991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2:34:35.541" v="14991" actId="164"/>
          <ac:spMkLst>
            <pc:docMk/>
            <pc:sldMk cId="947281084" sldId="991"/>
            <ac:spMk id="6" creationId="{4AC1FD20-5638-FA5A-0FCE-289DCC837914}"/>
          </ac:spMkLst>
        </pc:spChg>
        <pc:spChg chg="add mod">
          <ac:chgData name="범수 김" userId="863329ffd88cf9fc" providerId="LiveId" clId="{1D8223AE-E26F-441B-A1AE-D75775B5685A}" dt="2023-10-05T02:34:35.541" v="14991" actId="164"/>
          <ac:spMkLst>
            <pc:docMk/>
            <pc:sldMk cId="947281084" sldId="991"/>
            <ac:spMk id="9" creationId="{06D98AFE-A6AD-C793-2185-25B646DCD7DF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3" creationId="{4686972E-7E22-FA86-DC49-0182C9795564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6" creationId="{A1CB2F0E-8DB8-C779-FFAE-A967FC14E8C7}"/>
          </ac:spMkLst>
        </pc:spChg>
        <pc:spChg chg="add mod">
          <ac:chgData name="범수 김" userId="863329ffd88cf9fc" providerId="LiveId" clId="{1D8223AE-E26F-441B-A1AE-D75775B5685A}" dt="2023-10-05T02:35:30.778" v="15011" actId="164"/>
          <ac:spMkLst>
            <pc:docMk/>
            <pc:sldMk cId="947281084" sldId="991"/>
            <ac:spMk id="17" creationId="{EAC9E936-E803-5F7E-2345-F83FF17FA0B6}"/>
          </ac:spMkLst>
        </pc:spChg>
        <pc:grpChg chg="del">
          <ac:chgData name="범수 김" userId="863329ffd88cf9fc" providerId="LiveId" clId="{1D8223AE-E26F-441B-A1AE-D75775B5685A}" dt="2023-10-05T02:33:45.166" v="14977" actId="478"/>
          <ac:grpSpMkLst>
            <pc:docMk/>
            <pc:sldMk cId="947281084" sldId="991"/>
            <ac:grpSpMk id="7" creationId="{EE26BB39-36F8-D50C-F2BA-EA2D2E19F70E}"/>
          </ac:grpSpMkLst>
        </pc:grpChg>
        <pc:grpChg chg="add mod">
          <ac:chgData name="범수 김" userId="863329ffd88cf9fc" providerId="LiveId" clId="{1D8223AE-E26F-441B-A1AE-D75775B5685A}" dt="2023-10-05T02:35:30.778" v="15011" actId="164"/>
          <ac:grpSpMkLst>
            <pc:docMk/>
            <pc:sldMk cId="947281084" sldId="991"/>
            <ac:grpSpMk id="11" creationId="{5C631F11-7C52-301B-1D2B-71C2553186F1}"/>
          </ac:grpSpMkLst>
        </pc:grpChg>
        <pc:grpChg chg="add mod">
          <ac:chgData name="범수 김" userId="863329ffd88cf9fc" providerId="LiveId" clId="{1D8223AE-E26F-441B-A1AE-D75775B5685A}" dt="2023-10-05T02:35:29.657" v="15010" actId="164"/>
          <ac:grpSpMkLst>
            <pc:docMk/>
            <pc:sldMk cId="947281084" sldId="991"/>
            <ac:grpSpMk id="18" creationId="{BD4DBCE7-1C26-EA16-BE9C-EA510A71FD6E}"/>
          </ac:grpSpMkLst>
        </pc:grpChg>
        <pc:grpChg chg="add mod">
          <ac:chgData name="범수 김" userId="863329ffd88cf9fc" providerId="LiveId" clId="{1D8223AE-E26F-441B-A1AE-D75775B5685A}" dt="2023-10-05T02:35:42.570" v="15045" actId="164"/>
          <ac:grpSpMkLst>
            <pc:docMk/>
            <pc:sldMk cId="947281084" sldId="991"/>
            <ac:grpSpMk id="19" creationId="{24A8CC86-4B93-DB92-93E5-3B7555FC4B3F}"/>
          </ac:grpSpMkLst>
        </pc:grpChg>
        <pc:grpChg chg="add mod">
          <ac:chgData name="범수 김" userId="863329ffd88cf9fc" providerId="LiveId" clId="{1D8223AE-E26F-441B-A1AE-D75775B5685A}" dt="2023-10-05T02:35:42.570" v="15045" actId="164"/>
          <ac:grpSpMkLst>
            <pc:docMk/>
            <pc:sldMk cId="947281084" sldId="991"/>
            <ac:grpSpMk id="20" creationId="{9714C4F7-BCA3-14F1-1BC4-B6D679AD8E54}"/>
          </ac:grpSpMkLst>
        </pc:grpChg>
        <pc:picChg chg="add mod">
          <ac:chgData name="범수 김" userId="863329ffd88cf9fc" providerId="LiveId" clId="{1D8223AE-E26F-441B-A1AE-D75775B5685A}" dt="2023-10-05T02:34:39.772" v="14992" actId="208"/>
          <ac:picMkLst>
            <pc:docMk/>
            <pc:sldMk cId="947281084" sldId="991"/>
            <ac:picMk id="5" creationId="{38B113EE-041A-39CD-C126-DB73FE8D7290}"/>
          </ac:picMkLst>
        </pc:picChg>
        <pc:picChg chg="add mod">
          <ac:chgData name="범수 김" userId="863329ffd88cf9fc" providerId="LiveId" clId="{1D8223AE-E26F-441B-A1AE-D75775B5685A}" dt="2023-10-05T02:35:30.778" v="15011" actId="164"/>
          <ac:picMkLst>
            <pc:docMk/>
            <pc:sldMk cId="947281084" sldId="991"/>
            <ac:picMk id="15" creationId="{5AAEC428-8758-B4AD-AF0B-54AAB2B81B50}"/>
          </ac:picMkLst>
        </pc:picChg>
        <pc:picChg chg="add mod">
          <ac:chgData name="범수 김" userId="863329ffd88cf9fc" providerId="LiveId" clId="{1D8223AE-E26F-441B-A1AE-D75775B5685A}" dt="2023-10-05T02:36:47.580" v="15194" actId="1076"/>
          <ac:picMkLst>
            <pc:docMk/>
            <pc:sldMk cId="947281084" sldId="991"/>
            <ac:picMk id="22" creationId="{0CC5D7AF-082D-ABDF-95B9-358224ED0DA3}"/>
          </ac:picMkLst>
        </pc:picChg>
      </pc:sldChg>
      <pc:sldChg chg="addSp delSp modSp add mod">
        <pc:chgData name="범수 김" userId="863329ffd88cf9fc" providerId="LiveId" clId="{1D8223AE-E26F-441B-A1AE-D75775B5685A}" dt="2023-10-05T02:49:25.671" v="16577" actId="20577"/>
        <pc:sldMkLst>
          <pc:docMk/>
          <pc:sldMk cId="2086956260" sldId="992"/>
        </pc:sldMkLst>
        <pc:spChg chg="mod">
          <ac:chgData name="범수 김" userId="863329ffd88cf9fc" providerId="LiveId" clId="{1D8223AE-E26F-441B-A1AE-D75775B5685A}" dt="2023-10-05T02:49:25.671" v="16577" actId="20577"/>
          <ac:spMkLst>
            <pc:docMk/>
            <pc:sldMk cId="2086956260" sldId="992"/>
            <ac:spMk id="2" creationId="{F3A47224-EBC0-D62B-8184-B05C9ED28EA6}"/>
          </ac:spMkLst>
        </pc:spChg>
        <pc:spChg chg="mod">
          <ac:chgData name="범수 김" userId="863329ffd88cf9fc" providerId="LiveId" clId="{1D8223AE-E26F-441B-A1AE-D75775B5685A}" dt="2023-10-05T02:46:46.362" v="16252" actId="14100"/>
          <ac:spMkLst>
            <pc:docMk/>
            <pc:sldMk cId="2086956260" sldId="992"/>
            <ac:spMk id="6" creationId="{920FFD7F-0C63-B89B-7656-0CBD68DA9102}"/>
          </ac:spMkLst>
        </pc:spChg>
        <pc:spChg chg="del topLvl">
          <ac:chgData name="범수 김" userId="863329ffd88cf9fc" providerId="LiveId" clId="{1D8223AE-E26F-441B-A1AE-D75775B5685A}" dt="2023-10-05T02:46:12.451" v="16126" actId="478"/>
          <ac:spMkLst>
            <pc:docMk/>
            <pc:sldMk cId="2086956260" sldId="992"/>
            <ac:spMk id="10" creationId="{4BB73E4E-A68D-7BA9-51C6-60F9D70D4BE5}"/>
          </ac:spMkLst>
        </pc:spChg>
        <pc:spChg chg="del">
          <ac:chgData name="범수 김" userId="863329ffd88cf9fc" providerId="LiveId" clId="{1D8223AE-E26F-441B-A1AE-D75775B5685A}" dt="2023-10-05T02:46:11.392" v="16125" actId="478"/>
          <ac:spMkLst>
            <pc:docMk/>
            <pc:sldMk cId="2086956260" sldId="992"/>
            <ac:spMk id="12" creationId="{B3B0DC62-0592-2BC2-C717-25528CC3F3A5}"/>
          </ac:spMkLst>
        </pc:spChg>
        <pc:grpChg chg="add del">
          <ac:chgData name="범수 김" userId="863329ffd88cf9fc" providerId="LiveId" clId="{1D8223AE-E26F-441B-A1AE-D75775B5685A}" dt="2023-10-05T02:46:12.451" v="16126" actId="478"/>
          <ac:grpSpMkLst>
            <pc:docMk/>
            <pc:sldMk cId="2086956260" sldId="992"/>
            <ac:grpSpMk id="3" creationId="{3FBA6F6D-AA4C-FD79-DD39-190455D73E21}"/>
          </ac:grpSpMkLst>
        </pc:grpChg>
        <pc:grpChg chg="mod topLvl">
          <ac:chgData name="범수 김" userId="863329ffd88cf9fc" providerId="LiveId" clId="{1D8223AE-E26F-441B-A1AE-D75775B5685A}" dt="2023-10-05T02:47:18.638" v="16387" actId="1076"/>
          <ac:grpSpMkLst>
            <pc:docMk/>
            <pc:sldMk cId="2086956260" sldId="992"/>
            <ac:grpSpMk id="7" creationId="{E4B388EA-6AD0-CA31-485C-009E4180D93E}"/>
          </ac:grpSpMkLst>
        </pc:grpChg>
        <pc:grpChg chg="del">
          <ac:chgData name="범수 김" userId="863329ffd88cf9fc" providerId="LiveId" clId="{1D8223AE-E26F-441B-A1AE-D75775B5685A}" dt="2023-10-05T02:46:08.729" v="16122" actId="478"/>
          <ac:grpSpMkLst>
            <pc:docMk/>
            <pc:sldMk cId="2086956260" sldId="992"/>
            <ac:grpSpMk id="11" creationId="{35B747C7-185D-D052-3A6B-569E244E7915}"/>
          </ac:grpSpMkLst>
        </pc:grpChg>
        <pc:picChg chg="del">
          <ac:chgData name="범수 김" userId="863329ffd88cf9fc" providerId="LiveId" clId="{1D8223AE-E26F-441B-A1AE-D75775B5685A}" dt="2023-10-05T02:46:08.729" v="16122" actId="478"/>
          <ac:picMkLst>
            <pc:docMk/>
            <pc:sldMk cId="2086956260" sldId="992"/>
            <ac:picMk id="9" creationId="{D41F0510-F8AE-CB22-ADB1-56AA10F12664}"/>
          </ac:picMkLst>
        </pc:picChg>
      </pc:sldChg>
      <pc:sldChg chg="delSp modSp add mod">
        <pc:chgData name="범수 김" userId="863329ffd88cf9fc" providerId="LiveId" clId="{1D8223AE-E26F-441B-A1AE-D75775B5685A}" dt="2023-10-05T03:18:08.198" v="17383" actId="20577"/>
        <pc:sldMkLst>
          <pc:docMk/>
          <pc:sldMk cId="1905427638" sldId="993"/>
        </pc:sldMkLst>
        <pc:spChg chg="mod">
          <ac:chgData name="범수 김" userId="863329ffd88cf9fc" providerId="LiveId" clId="{1D8223AE-E26F-441B-A1AE-D75775B5685A}" dt="2023-10-05T03:18:08.198" v="17383" actId="20577"/>
          <ac:spMkLst>
            <pc:docMk/>
            <pc:sldMk cId="1905427638" sldId="993"/>
            <ac:spMk id="2" creationId="{F3A47224-EBC0-D62B-8184-B05C9ED28EA6}"/>
          </ac:spMkLst>
        </pc:spChg>
        <pc:spChg chg="del">
          <ac:chgData name="범수 김" userId="863329ffd88cf9fc" providerId="LiveId" clId="{1D8223AE-E26F-441B-A1AE-D75775B5685A}" dt="2023-10-05T03:17:24.415" v="17158" actId="478"/>
          <ac:spMkLst>
            <pc:docMk/>
            <pc:sldMk cId="1905427638" sldId="993"/>
            <ac:spMk id="3" creationId="{9AE32717-723A-7F2E-4C35-8E3BC1A41503}"/>
          </ac:spMkLst>
        </pc:spChg>
        <pc:spChg chg="mod">
          <ac:chgData name="범수 김" userId="863329ffd88cf9fc" providerId="LiveId" clId="{1D8223AE-E26F-441B-A1AE-D75775B5685A}" dt="2023-10-05T03:17:28.118" v="17160" actId="14100"/>
          <ac:spMkLst>
            <pc:docMk/>
            <pc:sldMk cId="1905427638" sldId="993"/>
            <ac:spMk id="5" creationId="{BD896D2D-2A8C-6BE9-15D6-D040C9918D59}"/>
          </ac:spMkLst>
        </pc:spChg>
      </pc:sldChg>
      <pc:sldChg chg="modSp add mod">
        <pc:chgData name="범수 김" userId="863329ffd88cf9fc" providerId="LiveId" clId="{1D8223AE-E26F-441B-A1AE-D75775B5685A}" dt="2023-10-05T03:26:15.257" v="18140" actId="20577"/>
        <pc:sldMkLst>
          <pc:docMk/>
          <pc:sldMk cId="2165836127" sldId="994"/>
        </pc:sldMkLst>
        <pc:spChg chg="mod">
          <ac:chgData name="범수 김" userId="863329ffd88cf9fc" providerId="LiveId" clId="{1D8223AE-E26F-441B-A1AE-D75775B5685A}" dt="2023-10-05T03:26:15.257" v="18140" actId="20577"/>
          <ac:spMkLst>
            <pc:docMk/>
            <pc:sldMk cId="2165836127" sldId="994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3:22:53.752" v="17902" actId="478"/>
        <pc:sldMkLst>
          <pc:docMk/>
          <pc:sldMk cId="1611141728" sldId="995"/>
        </pc:sldMkLst>
        <pc:spChg chg="mod">
          <ac:chgData name="범수 김" userId="863329ffd88cf9fc" providerId="LiveId" clId="{1D8223AE-E26F-441B-A1AE-D75775B5685A}" dt="2023-10-05T03:22:27.478" v="17896" actId="1076"/>
          <ac:spMkLst>
            <pc:docMk/>
            <pc:sldMk cId="1611141728" sldId="995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03:22:32.143" v="17899" actId="1076"/>
          <ac:picMkLst>
            <pc:docMk/>
            <pc:sldMk cId="1611141728" sldId="995"/>
            <ac:picMk id="4" creationId="{174469DB-5516-31EE-F970-54C54564E674}"/>
          </ac:picMkLst>
        </pc:picChg>
        <pc:picChg chg="add del">
          <ac:chgData name="범수 김" userId="863329ffd88cf9fc" providerId="LiveId" clId="{1D8223AE-E26F-441B-A1AE-D75775B5685A}" dt="2023-10-05T03:22:53.752" v="17902" actId="478"/>
          <ac:picMkLst>
            <pc:docMk/>
            <pc:sldMk cId="1611141728" sldId="995"/>
            <ac:picMk id="6" creationId="{F5DF3E59-F79A-29DE-593C-45B4312FAE2C}"/>
          </ac:picMkLst>
        </pc:picChg>
      </pc:sldChg>
      <pc:sldChg chg="delSp modSp add mod">
        <pc:chgData name="범수 김" userId="863329ffd88cf9fc" providerId="LiveId" clId="{1D8223AE-E26F-441B-A1AE-D75775B5685A}" dt="2023-10-05T03:24:17.723" v="18139" actId="1076"/>
        <pc:sldMkLst>
          <pc:docMk/>
          <pc:sldMk cId="528129017" sldId="996"/>
        </pc:sldMkLst>
        <pc:spChg chg="mod">
          <ac:chgData name="범수 김" userId="863329ffd88cf9fc" providerId="LiveId" clId="{1D8223AE-E26F-441B-A1AE-D75775B5685A}" dt="2023-10-05T03:24:16.304" v="18138" actId="20577"/>
          <ac:spMkLst>
            <pc:docMk/>
            <pc:sldMk cId="528129017" sldId="996"/>
            <ac:spMk id="2" creationId="{F3A47224-EBC0-D62B-8184-B05C9ED28EA6}"/>
          </ac:spMkLst>
        </pc:spChg>
        <pc:picChg chg="del">
          <ac:chgData name="범수 김" userId="863329ffd88cf9fc" providerId="LiveId" clId="{1D8223AE-E26F-441B-A1AE-D75775B5685A}" dt="2023-10-05T03:22:55.079" v="17903" actId="478"/>
          <ac:picMkLst>
            <pc:docMk/>
            <pc:sldMk cId="528129017" sldId="996"/>
            <ac:picMk id="4" creationId="{174469DB-5516-31EE-F970-54C54564E674}"/>
          </ac:picMkLst>
        </pc:picChg>
        <pc:picChg chg="mod">
          <ac:chgData name="범수 김" userId="863329ffd88cf9fc" providerId="LiveId" clId="{1D8223AE-E26F-441B-A1AE-D75775B5685A}" dt="2023-10-05T03:24:17.723" v="18139" actId="1076"/>
          <ac:picMkLst>
            <pc:docMk/>
            <pc:sldMk cId="528129017" sldId="996"/>
            <ac:picMk id="6" creationId="{F5DF3E59-F79A-29DE-593C-45B4312FAE2C}"/>
          </ac:picMkLst>
        </pc:picChg>
      </pc:sldChg>
      <pc:sldChg chg="modSp add mod">
        <pc:chgData name="범수 김" userId="863329ffd88cf9fc" providerId="LiveId" clId="{1D8223AE-E26F-441B-A1AE-D75775B5685A}" dt="2023-10-05T03:52:57.545" v="18518" actId="20577"/>
        <pc:sldMkLst>
          <pc:docMk/>
          <pc:sldMk cId="1049952546" sldId="997"/>
        </pc:sldMkLst>
        <pc:spChg chg="mod">
          <ac:chgData name="범수 김" userId="863329ffd88cf9fc" providerId="LiveId" clId="{1D8223AE-E26F-441B-A1AE-D75775B5685A}" dt="2023-10-05T03:52:57.545" v="18518" actId="20577"/>
          <ac:spMkLst>
            <pc:docMk/>
            <pc:sldMk cId="1049952546" sldId="997"/>
            <ac:spMk id="6" creationId="{8052232D-6EE7-1554-575E-69155D0D4015}"/>
          </ac:spMkLst>
        </pc:spChg>
      </pc:sldChg>
      <pc:sldChg chg="add del ord">
        <pc:chgData name="범수 김" userId="863329ffd88cf9fc" providerId="LiveId" clId="{1D8223AE-E26F-441B-A1AE-D75775B5685A}" dt="2023-10-05T03:53:50.460" v="18529" actId="47"/>
        <pc:sldMkLst>
          <pc:docMk/>
          <pc:sldMk cId="2935505597" sldId="998"/>
        </pc:sldMkLst>
      </pc:sldChg>
      <pc:sldChg chg="addSp modSp add mod">
        <pc:chgData name="범수 김" userId="863329ffd88cf9fc" providerId="LiveId" clId="{1D8223AE-E26F-441B-A1AE-D75775B5685A}" dt="2023-10-05T03:56:45.666" v="18709" actId="20577"/>
        <pc:sldMkLst>
          <pc:docMk/>
          <pc:sldMk cId="4130421286" sldId="999"/>
        </pc:sldMkLst>
        <pc:spChg chg="mod">
          <ac:chgData name="범수 김" userId="863329ffd88cf9fc" providerId="LiveId" clId="{1D8223AE-E26F-441B-A1AE-D75775B5685A}" dt="2023-10-05T03:56:45.666" v="18709" actId="20577"/>
          <ac:spMkLst>
            <pc:docMk/>
            <pc:sldMk cId="4130421286" sldId="999"/>
            <ac:spMk id="2" creationId="{F3A47224-EBC0-D62B-8184-B05C9ED28EA6}"/>
          </ac:spMkLst>
        </pc:spChg>
        <pc:picChg chg="add mod">
          <ac:chgData name="범수 김" userId="863329ffd88cf9fc" providerId="LiveId" clId="{1D8223AE-E26F-441B-A1AE-D75775B5685A}" dt="2023-10-05T03:56:26.270" v="18632" actId="1076"/>
          <ac:picMkLst>
            <pc:docMk/>
            <pc:sldMk cId="4130421286" sldId="999"/>
            <ac:picMk id="4" creationId="{A7CA6519-C712-0566-46D3-E40AB67BAFEC}"/>
          </ac:picMkLst>
        </pc:picChg>
      </pc:sldChg>
      <pc:sldChg chg="modSp add mod">
        <pc:chgData name="범수 김" userId="863329ffd88cf9fc" providerId="LiveId" clId="{1D8223AE-E26F-441B-A1AE-D75775B5685A}" dt="2023-10-05T03:59:48.153" v="18914"/>
        <pc:sldMkLst>
          <pc:docMk/>
          <pc:sldMk cId="34059670" sldId="1000"/>
        </pc:sldMkLst>
        <pc:spChg chg="mod">
          <ac:chgData name="범수 김" userId="863329ffd88cf9fc" providerId="LiveId" clId="{1D8223AE-E26F-441B-A1AE-D75775B5685A}" dt="2023-10-05T03:59:48.153" v="18914"/>
          <ac:spMkLst>
            <pc:docMk/>
            <pc:sldMk cId="34059670" sldId="1000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4:01:56.444" v="19093" actId="20577"/>
        <pc:sldMkLst>
          <pc:docMk/>
          <pc:sldMk cId="4271932433" sldId="1001"/>
        </pc:sldMkLst>
        <pc:spChg chg="mod">
          <ac:chgData name="범수 김" userId="863329ffd88cf9fc" providerId="LiveId" clId="{1D8223AE-E26F-441B-A1AE-D75775B5685A}" dt="2023-10-05T04:01:56.444" v="19093" actId="20577"/>
          <ac:spMkLst>
            <pc:docMk/>
            <pc:sldMk cId="4271932433" sldId="1001"/>
            <ac:spMk id="2" creationId="{F3A47224-EBC0-D62B-8184-B05C9ED28EA6}"/>
          </ac:spMkLst>
        </pc:spChg>
        <pc:picChg chg="add del mod">
          <ac:chgData name="범수 김" userId="863329ffd88cf9fc" providerId="LiveId" clId="{1D8223AE-E26F-441B-A1AE-D75775B5685A}" dt="2023-10-05T04:01:11.693" v="18981" actId="478"/>
          <ac:picMkLst>
            <pc:docMk/>
            <pc:sldMk cId="4271932433" sldId="1001"/>
            <ac:picMk id="4" creationId="{2349F851-4B1D-3E87-4FD5-76BE1929E1AC}"/>
          </ac:picMkLst>
        </pc:picChg>
      </pc:sldChg>
      <pc:sldChg chg="modSp add mod ord">
        <pc:chgData name="범수 김" userId="863329ffd88cf9fc" providerId="LiveId" clId="{1D8223AE-E26F-441B-A1AE-D75775B5685A}" dt="2023-10-05T07:03:42.798" v="19451"/>
        <pc:sldMkLst>
          <pc:docMk/>
          <pc:sldMk cId="586409580" sldId="1002"/>
        </pc:sldMkLst>
        <pc:spChg chg="mod">
          <ac:chgData name="범수 김" userId="863329ffd88cf9fc" providerId="LiveId" clId="{1D8223AE-E26F-441B-A1AE-D75775B5685A}" dt="2023-10-05T07:03:37.459" v="19449"/>
          <ac:spMkLst>
            <pc:docMk/>
            <pc:sldMk cId="586409580" sldId="1002"/>
            <ac:spMk id="2" creationId="{F3A47224-EBC0-D62B-8184-B05C9ED28EA6}"/>
          </ac:spMkLst>
        </pc:spChg>
      </pc:sldChg>
      <pc:sldChg chg="modSp add mod">
        <pc:chgData name="범수 김" userId="863329ffd88cf9fc" providerId="LiveId" clId="{1D8223AE-E26F-441B-A1AE-D75775B5685A}" dt="2023-10-05T07:10:21.655" v="19673" actId="20577"/>
        <pc:sldMkLst>
          <pc:docMk/>
          <pc:sldMk cId="276213939" sldId="1003"/>
        </pc:sldMkLst>
        <pc:spChg chg="mod">
          <ac:chgData name="범수 김" userId="863329ffd88cf9fc" providerId="LiveId" clId="{1D8223AE-E26F-441B-A1AE-D75775B5685A}" dt="2023-10-05T07:10:21.655" v="19673" actId="20577"/>
          <ac:spMkLst>
            <pc:docMk/>
            <pc:sldMk cId="276213939" sldId="100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07:10:51.175" v="19710" actId="164"/>
        <pc:sldMkLst>
          <pc:docMk/>
          <pc:sldMk cId="2673168724" sldId="1004"/>
        </pc:sldMkLst>
        <pc:spChg chg="mod">
          <ac:chgData name="범수 김" userId="863329ffd88cf9fc" providerId="LiveId" clId="{1D8223AE-E26F-441B-A1AE-D75775B5685A}" dt="2023-10-05T07:10:38.536" v="19705" actId="20577"/>
          <ac:spMkLst>
            <pc:docMk/>
            <pc:sldMk cId="2673168724" sldId="100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07:10:51.175" v="19710" actId="164"/>
          <ac:spMkLst>
            <pc:docMk/>
            <pc:sldMk cId="2673168724" sldId="1004"/>
            <ac:spMk id="6" creationId="{35ADC6CD-EDB7-F1BC-6F3A-1BAF70036AF9}"/>
          </ac:spMkLst>
        </pc:spChg>
        <pc:grpChg chg="add mod">
          <ac:chgData name="범수 김" userId="863329ffd88cf9fc" providerId="LiveId" clId="{1D8223AE-E26F-441B-A1AE-D75775B5685A}" dt="2023-10-05T07:10:51.175" v="19710" actId="164"/>
          <ac:grpSpMkLst>
            <pc:docMk/>
            <pc:sldMk cId="2673168724" sldId="1004"/>
            <ac:grpSpMk id="7" creationId="{3F828FA4-186F-0336-4D67-7F4737997471}"/>
          </ac:grpSpMkLst>
        </pc:grpChg>
        <pc:picChg chg="del">
          <ac:chgData name="범수 김" userId="863329ffd88cf9fc" providerId="LiveId" clId="{1D8223AE-E26F-441B-A1AE-D75775B5685A}" dt="2023-10-05T07:10:25.982" v="19675" actId="478"/>
          <ac:picMkLst>
            <pc:docMk/>
            <pc:sldMk cId="2673168724" sldId="1004"/>
            <ac:picMk id="4" creationId="{37579676-E011-B197-AFC7-146F73814A9D}"/>
          </ac:picMkLst>
        </pc:picChg>
        <pc:picChg chg="add mod">
          <ac:chgData name="범수 김" userId="863329ffd88cf9fc" providerId="LiveId" clId="{1D8223AE-E26F-441B-A1AE-D75775B5685A}" dt="2023-10-05T07:10:51.175" v="19710" actId="164"/>
          <ac:picMkLst>
            <pc:docMk/>
            <pc:sldMk cId="2673168724" sldId="1004"/>
            <ac:picMk id="5" creationId="{F55AB57D-30A3-9C4E-0C11-106E98E311A3}"/>
          </ac:picMkLst>
        </pc:picChg>
      </pc:sldChg>
      <pc:sldChg chg="modSp add mod">
        <pc:chgData name="범수 김" userId="863329ffd88cf9fc" providerId="LiveId" clId="{1D8223AE-E26F-441B-A1AE-D75775B5685A}" dt="2023-10-05T07:42:58.188" v="19888" actId="20577"/>
        <pc:sldMkLst>
          <pc:docMk/>
          <pc:sldMk cId="1345532590" sldId="1005"/>
        </pc:sldMkLst>
        <pc:spChg chg="mod">
          <ac:chgData name="범수 김" userId="863329ffd88cf9fc" providerId="LiveId" clId="{1D8223AE-E26F-441B-A1AE-D75775B5685A}" dt="2023-10-05T07:42:58.188" v="19888" actId="20577"/>
          <ac:spMkLst>
            <pc:docMk/>
            <pc:sldMk cId="1345532590" sldId="1005"/>
            <ac:spMk id="6" creationId="{8052232D-6EE7-1554-575E-69155D0D4015}"/>
          </ac:spMkLst>
        </pc:spChg>
      </pc:sldChg>
      <pc:sldChg chg="modSp add del mod">
        <pc:chgData name="범수 김" userId="863329ffd88cf9fc" providerId="LiveId" clId="{1D8223AE-E26F-441B-A1AE-D75775B5685A}" dt="2023-10-05T11:37:01.520" v="20242" actId="47"/>
        <pc:sldMkLst>
          <pc:docMk/>
          <pc:sldMk cId="1174807639" sldId="1006"/>
        </pc:sldMkLst>
        <pc:spChg chg="mod">
          <ac:chgData name="범수 김" userId="863329ffd88cf9fc" providerId="LiveId" clId="{1D8223AE-E26F-441B-A1AE-D75775B5685A}" dt="2023-10-05T11:36:27.111" v="20227" actId="21"/>
          <ac:spMkLst>
            <pc:docMk/>
            <pc:sldMk cId="1174807639" sldId="1006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11:41:11.875" v="20469" actId="6549"/>
        <pc:sldMkLst>
          <pc:docMk/>
          <pc:sldMk cId="3146598663" sldId="1006"/>
        </pc:sldMkLst>
        <pc:spChg chg="mod">
          <ac:chgData name="범수 김" userId="863329ffd88cf9fc" providerId="LiveId" clId="{1D8223AE-E26F-441B-A1AE-D75775B5685A}" dt="2023-10-05T11:41:11.875" v="20469" actId="6549"/>
          <ac:spMkLst>
            <pc:docMk/>
            <pc:sldMk cId="3146598663" sldId="1006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11:40:02.420" v="20442" actId="164"/>
        <pc:sldMkLst>
          <pc:docMk/>
          <pc:sldMk cId="1364979207" sldId="1007"/>
        </pc:sldMkLst>
        <pc:spChg chg="del">
          <ac:chgData name="범수 김" userId="863329ffd88cf9fc" providerId="LiveId" clId="{1D8223AE-E26F-441B-A1AE-D75775B5685A}" dt="2023-10-05T11:39:22.847" v="20306" actId="478"/>
          <ac:spMkLst>
            <pc:docMk/>
            <pc:sldMk cId="1364979207" sldId="1007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11:39:36.951" v="20315" actId="164"/>
          <ac:spMkLst>
            <pc:docMk/>
            <pc:sldMk cId="1364979207" sldId="1007"/>
            <ac:spMk id="7" creationId="{478B0AE3-9683-841E-67C2-97FA8A8282F4}"/>
          </ac:spMkLst>
        </pc:spChg>
        <pc:spChg chg="add mod">
          <ac:chgData name="범수 김" userId="863329ffd88cf9fc" providerId="LiveId" clId="{1D8223AE-E26F-441B-A1AE-D75775B5685A}" dt="2023-10-05T11:40:02.420" v="20442" actId="164"/>
          <ac:spMkLst>
            <pc:docMk/>
            <pc:sldMk cId="1364979207" sldId="1007"/>
            <ac:spMk id="10" creationId="{9140AD14-292C-D425-8BCD-F5F1427E16F2}"/>
          </ac:spMkLst>
        </pc:spChg>
        <pc:grpChg chg="add mod">
          <ac:chgData name="범수 김" userId="863329ffd88cf9fc" providerId="LiveId" clId="{1D8223AE-E26F-441B-A1AE-D75775B5685A}" dt="2023-10-05T11:40:02.420" v="20442" actId="164"/>
          <ac:grpSpMkLst>
            <pc:docMk/>
            <pc:sldMk cId="1364979207" sldId="1007"/>
            <ac:grpSpMk id="8" creationId="{A0CA5435-BB34-5568-B59C-E77580A93A10}"/>
          </ac:grpSpMkLst>
        </pc:grpChg>
        <pc:grpChg chg="del">
          <ac:chgData name="범수 김" userId="863329ffd88cf9fc" providerId="LiveId" clId="{1D8223AE-E26F-441B-A1AE-D75775B5685A}" dt="2023-10-05T11:39:21.471" v="20305" actId="478"/>
          <ac:grpSpMkLst>
            <pc:docMk/>
            <pc:sldMk cId="1364979207" sldId="1007"/>
            <ac:grpSpMk id="9" creationId="{5EE07D23-A04E-BC50-644E-B14664DB9256}"/>
          </ac:grpSpMkLst>
        </pc:grpChg>
        <pc:grpChg chg="add mod">
          <ac:chgData name="범수 김" userId="863329ffd88cf9fc" providerId="LiveId" clId="{1D8223AE-E26F-441B-A1AE-D75775B5685A}" dt="2023-10-05T11:40:02.420" v="20442" actId="164"/>
          <ac:grpSpMkLst>
            <pc:docMk/>
            <pc:sldMk cId="1364979207" sldId="1007"/>
            <ac:grpSpMk id="11" creationId="{B57DA891-99ED-E118-8032-E6211019A47F}"/>
          </ac:grpSpMkLst>
        </pc:grpChg>
        <pc:picChg chg="add mod">
          <ac:chgData name="범수 김" userId="863329ffd88cf9fc" providerId="LiveId" clId="{1D8223AE-E26F-441B-A1AE-D75775B5685A}" dt="2023-10-05T11:39:36.951" v="20315" actId="164"/>
          <ac:picMkLst>
            <pc:docMk/>
            <pc:sldMk cId="1364979207" sldId="1007"/>
            <ac:picMk id="5" creationId="{74F8315D-9682-0C00-C390-4E85B244CFBF}"/>
          </ac:picMkLst>
        </pc:picChg>
      </pc:sldChg>
      <pc:sldChg chg="add del">
        <pc:chgData name="범수 김" userId="863329ffd88cf9fc" providerId="LiveId" clId="{1D8223AE-E26F-441B-A1AE-D75775B5685A}" dt="2023-10-05T11:36:21.756" v="20225"/>
        <pc:sldMkLst>
          <pc:docMk/>
          <pc:sldMk cId="2212186470" sldId="1007"/>
        </pc:sldMkLst>
      </pc:sldChg>
      <pc:sldChg chg="modSp add mod">
        <pc:chgData name="범수 김" userId="863329ffd88cf9fc" providerId="LiveId" clId="{1D8223AE-E26F-441B-A1AE-D75775B5685A}" dt="2023-10-05T11:48:33.091" v="21179" actId="208"/>
        <pc:sldMkLst>
          <pc:docMk/>
          <pc:sldMk cId="2649391885" sldId="1008"/>
        </pc:sldMkLst>
        <pc:spChg chg="mod">
          <ac:chgData name="범수 김" userId="863329ffd88cf9fc" providerId="LiveId" clId="{1D8223AE-E26F-441B-A1AE-D75775B5685A}" dt="2023-10-05T11:48:25.969" v="21177"/>
          <ac:spMkLst>
            <pc:docMk/>
            <pc:sldMk cId="2649391885" sldId="1008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11:48:33.091" v="21179" actId="208"/>
          <ac:picMkLst>
            <pc:docMk/>
            <pc:sldMk cId="2649391885" sldId="1008"/>
            <ac:picMk id="4" creationId="{982B7A52-B08D-7FA6-48E6-CDEEDF9DAA5E}"/>
          </ac:picMkLst>
        </pc:picChg>
      </pc:sldChg>
      <pc:sldChg chg="modSp add mod">
        <pc:chgData name="범수 김" userId="863329ffd88cf9fc" providerId="LiveId" clId="{1D8223AE-E26F-441B-A1AE-D75775B5685A}" dt="2023-10-05T11:49:59.863" v="21312" actId="1076"/>
        <pc:sldMkLst>
          <pc:docMk/>
          <pc:sldMk cId="3833695034" sldId="1009"/>
        </pc:sldMkLst>
        <pc:spChg chg="mod">
          <ac:chgData name="범수 김" userId="863329ffd88cf9fc" providerId="LiveId" clId="{1D8223AE-E26F-441B-A1AE-D75775B5685A}" dt="2023-10-05T11:49:59.863" v="21312" actId="1076"/>
          <ac:spMkLst>
            <pc:docMk/>
            <pc:sldMk cId="3833695034" sldId="1009"/>
            <ac:spMk id="6" creationId="{8052232D-6EE7-1554-575E-69155D0D4015}"/>
          </ac:spMkLst>
        </pc:spChg>
      </pc:sldChg>
      <pc:sldChg chg="modSp add mod">
        <pc:chgData name="범수 김" userId="863329ffd88cf9fc" providerId="LiveId" clId="{1D8223AE-E26F-441B-A1AE-D75775B5685A}" dt="2023-10-05T23:07:05.978" v="22681" actId="20577"/>
        <pc:sldMkLst>
          <pc:docMk/>
          <pc:sldMk cId="1235870871" sldId="1010"/>
        </pc:sldMkLst>
        <pc:spChg chg="mod">
          <ac:chgData name="범수 김" userId="863329ffd88cf9fc" providerId="LiveId" clId="{1D8223AE-E26F-441B-A1AE-D75775B5685A}" dt="2023-10-05T23:07:05.978" v="22681" actId="20577"/>
          <ac:spMkLst>
            <pc:docMk/>
            <pc:sldMk cId="1235870871" sldId="1010"/>
            <ac:spMk id="2" creationId="{F3A47224-EBC0-D62B-8184-B05C9ED28EA6}"/>
          </ac:spMkLst>
        </pc:spChg>
        <pc:picChg chg="mod">
          <ac:chgData name="범수 김" userId="863329ffd88cf9fc" providerId="LiveId" clId="{1D8223AE-E26F-441B-A1AE-D75775B5685A}" dt="2023-10-05T23:06:55.155" v="22607" actId="1076"/>
          <ac:picMkLst>
            <pc:docMk/>
            <pc:sldMk cId="1235870871" sldId="1010"/>
            <ac:picMk id="5" creationId="{FFD644AF-9D06-4F72-0CC3-40FEF0323EAE}"/>
          </ac:picMkLst>
        </pc:picChg>
      </pc:sldChg>
      <pc:sldChg chg="modSp add mod">
        <pc:chgData name="범수 김" userId="863329ffd88cf9fc" providerId="LiveId" clId="{1D8223AE-E26F-441B-A1AE-D75775B5685A}" dt="2023-10-05T23:10:08.523" v="22904" actId="20577"/>
        <pc:sldMkLst>
          <pc:docMk/>
          <pc:sldMk cId="2896238674" sldId="1011"/>
        </pc:sldMkLst>
        <pc:spChg chg="mod">
          <ac:chgData name="범수 김" userId="863329ffd88cf9fc" providerId="LiveId" clId="{1D8223AE-E26F-441B-A1AE-D75775B5685A}" dt="2023-10-05T23:10:08.523" v="22904" actId="20577"/>
          <ac:spMkLst>
            <pc:docMk/>
            <pc:sldMk cId="2896238674" sldId="1011"/>
            <ac:spMk id="6" creationId="{8052232D-6EE7-1554-575E-69155D0D4015}"/>
          </ac:spMkLst>
        </pc:spChg>
      </pc:sldChg>
      <pc:sldChg chg="add del">
        <pc:chgData name="범수 김" userId="863329ffd88cf9fc" providerId="LiveId" clId="{1D8223AE-E26F-441B-A1AE-D75775B5685A}" dt="2023-10-05T23:10:13.824" v="22905" actId="47"/>
        <pc:sldMkLst>
          <pc:docMk/>
          <pc:sldMk cId="695680060" sldId="1012"/>
        </pc:sldMkLst>
      </pc:sldChg>
      <pc:sldChg chg="modSp add mod">
        <pc:chgData name="범수 김" userId="863329ffd88cf9fc" providerId="LiveId" clId="{1D8223AE-E26F-441B-A1AE-D75775B5685A}" dt="2023-10-05T23:14:59.793" v="23027" actId="20577"/>
        <pc:sldMkLst>
          <pc:docMk/>
          <pc:sldMk cId="2526749490" sldId="1012"/>
        </pc:sldMkLst>
        <pc:spChg chg="mod">
          <ac:chgData name="범수 김" userId="863329ffd88cf9fc" providerId="LiveId" clId="{1D8223AE-E26F-441B-A1AE-D75775B5685A}" dt="2023-10-05T23:14:59.793" v="23027" actId="20577"/>
          <ac:spMkLst>
            <pc:docMk/>
            <pc:sldMk cId="2526749490" sldId="1012"/>
            <ac:spMk id="6" creationId="{8052232D-6EE7-1554-575E-69155D0D4015}"/>
          </ac:spMkLst>
        </pc:spChg>
      </pc:sldChg>
      <pc:sldChg chg="modSp add mod ord">
        <pc:chgData name="범수 김" userId="863329ffd88cf9fc" providerId="LiveId" clId="{1D8223AE-E26F-441B-A1AE-D75775B5685A}" dt="2023-10-05T23:27:00.856" v="23833" actId="20577"/>
        <pc:sldMkLst>
          <pc:docMk/>
          <pc:sldMk cId="2988461994" sldId="1013"/>
        </pc:sldMkLst>
        <pc:spChg chg="mod">
          <ac:chgData name="범수 김" userId="863329ffd88cf9fc" providerId="LiveId" clId="{1D8223AE-E26F-441B-A1AE-D75775B5685A}" dt="2023-10-05T23:27:00.856" v="23833" actId="20577"/>
          <ac:spMkLst>
            <pc:docMk/>
            <pc:sldMk cId="2988461994" sldId="101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5T23:30:15.099" v="24426" actId="208"/>
        <pc:sldMkLst>
          <pc:docMk/>
          <pc:sldMk cId="3429332542" sldId="1014"/>
        </pc:sldMkLst>
        <pc:spChg chg="mod">
          <ac:chgData name="범수 김" userId="863329ffd88cf9fc" providerId="LiveId" clId="{1D8223AE-E26F-441B-A1AE-D75775B5685A}" dt="2023-10-05T23:29:23.339" v="24417" actId="20577"/>
          <ac:spMkLst>
            <pc:docMk/>
            <pc:sldMk cId="3429332542" sldId="1014"/>
            <ac:spMk id="2" creationId="{F3A47224-EBC0-D62B-8184-B05C9ED28EA6}"/>
          </ac:spMkLst>
        </pc:spChg>
        <pc:spChg chg="add mod">
          <ac:chgData name="범수 김" userId="863329ffd88cf9fc" providerId="LiveId" clId="{1D8223AE-E26F-441B-A1AE-D75775B5685A}" dt="2023-10-05T23:30:09.745" v="24425" actId="164"/>
          <ac:spMkLst>
            <pc:docMk/>
            <pc:sldMk cId="3429332542" sldId="1014"/>
            <ac:spMk id="10" creationId="{006794E3-AB31-A40C-0BAB-94A97E119D1D}"/>
          </ac:spMkLst>
        </pc:spChg>
        <pc:grpChg chg="del">
          <ac:chgData name="범수 김" userId="863329ffd88cf9fc" providerId="LiveId" clId="{1D8223AE-E26F-441B-A1AE-D75775B5685A}" dt="2023-10-05T23:27:07.066" v="23835" actId="478"/>
          <ac:grpSpMkLst>
            <pc:docMk/>
            <pc:sldMk cId="3429332542" sldId="1014"/>
            <ac:grpSpMk id="7" creationId="{8C49C577-11C8-E931-E7B8-9445DE2B0378}"/>
          </ac:grpSpMkLst>
        </pc:grpChg>
        <pc:grpChg chg="add mod">
          <ac:chgData name="범수 김" userId="863329ffd88cf9fc" providerId="LiveId" clId="{1D8223AE-E26F-441B-A1AE-D75775B5685A}" dt="2023-10-05T23:30:09.745" v="24425" actId="164"/>
          <ac:grpSpMkLst>
            <pc:docMk/>
            <pc:sldMk cId="3429332542" sldId="1014"/>
            <ac:grpSpMk id="11" creationId="{32ABDD68-71C8-E713-0757-54E487EFC49E}"/>
          </ac:grpSpMkLst>
        </pc:grpChg>
        <pc:picChg chg="add mod">
          <ac:chgData name="범수 김" userId="863329ffd88cf9fc" providerId="LiveId" clId="{1D8223AE-E26F-441B-A1AE-D75775B5685A}" dt="2023-10-05T23:30:09.745" v="24425" actId="164"/>
          <ac:picMkLst>
            <pc:docMk/>
            <pc:sldMk cId="3429332542" sldId="1014"/>
            <ac:picMk id="4" creationId="{7C444FE9-A9BE-761E-3047-3F269039A116}"/>
          </ac:picMkLst>
        </pc:picChg>
        <pc:picChg chg="add mod">
          <ac:chgData name="범수 김" userId="863329ffd88cf9fc" providerId="LiveId" clId="{1D8223AE-E26F-441B-A1AE-D75775B5685A}" dt="2023-10-05T23:30:15.099" v="24426" actId="208"/>
          <ac:picMkLst>
            <pc:docMk/>
            <pc:sldMk cId="3429332542" sldId="1014"/>
            <ac:picMk id="9" creationId="{08BDB36B-9A0D-FF75-8503-AD2FD19460D3}"/>
          </ac:picMkLst>
        </pc:picChg>
      </pc:sldChg>
      <pc:sldChg chg="modSp add mod">
        <pc:chgData name="범수 김" userId="863329ffd88cf9fc" providerId="LiveId" clId="{1D8223AE-E26F-441B-A1AE-D75775B5685A}" dt="2023-10-06T00:20:56.593" v="24864" actId="20577"/>
        <pc:sldMkLst>
          <pc:docMk/>
          <pc:sldMk cId="1310343404" sldId="1015"/>
        </pc:sldMkLst>
        <pc:spChg chg="mod">
          <ac:chgData name="범수 김" userId="863329ffd88cf9fc" providerId="LiveId" clId="{1D8223AE-E26F-441B-A1AE-D75775B5685A}" dt="2023-10-06T00:20:56.593" v="24864" actId="20577"/>
          <ac:spMkLst>
            <pc:docMk/>
            <pc:sldMk cId="1310343404" sldId="1015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0:16.504" v="24810" actId="20577"/>
        <pc:sldMkLst>
          <pc:docMk/>
          <pc:sldMk cId="1022229571" sldId="1016"/>
        </pc:sldMkLst>
        <pc:spChg chg="mod">
          <ac:chgData name="범수 김" userId="863329ffd88cf9fc" providerId="LiveId" clId="{1D8223AE-E26F-441B-A1AE-D75775B5685A}" dt="2023-10-06T00:20:16.504" v="24810" actId="20577"/>
          <ac:spMkLst>
            <pc:docMk/>
            <pc:sldMk cId="1022229571" sldId="1016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19:39.935" v="24655" actId="164"/>
          <ac:spMkLst>
            <pc:docMk/>
            <pc:sldMk cId="1022229571" sldId="1016"/>
            <ac:spMk id="5" creationId="{3C549F17-5ED3-BDB9-8E6A-D239890C4A9C}"/>
          </ac:spMkLst>
        </pc:spChg>
        <pc:spChg chg="del topLvl">
          <ac:chgData name="범수 김" userId="863329ffd88cf9fc" providerId="LiveId" clId="{1D8223AE-E26F-441B-A1AE-D75775B5685A}" dt="2023-10-06T00:19:33.980" v="24651" actId="21"/>
          <ac:spMkLst>
            <pc:docMk/>
            <pc:sldMk cId="1022229571" sldId="1016"/>
            <ac:spMk id="7" creationId="{4FD310B2-F4BB-A738-1DE6-66A5C9A11689}"/>
          </ac:spMkLst>
        </pc:spChg>
        <pc:spChg chg="add">
          <ac:chgData name="범수 김" userId="863329ffd88cf9fc" providerId="LiveId" clId="{1D8223AE-E26F-441B-A1AE-D75775B5685A}" dt="2023-10-06T00:19:50.208" v="24657" actId="11529"/>
          <ac:spMkLst>
            <pc:docMk/>
            <pc:sldMk cId="1022229571" sldId="1016"/>
            <ac:spMk id="10" creationId="{8D00027B-1BD4-37DA-2D13-A2FCF8FD93A3}"/>
          </ac:spMkLst>
        </pc:spChg>
        <pc:grpChg chg="del">
          <ac:chgData name="범수 김" userId="863329ffd88cf9fc" providerId="LiveId" clId="{1D8223AE-E26F-441B-A1AE-D75775B5685A}" dt="2023-10-06T00:19:26.144" v="24647" actId="478"/>
          <ac:grpSpMkLst>
            <pc:docMk/>
            <pc:sldMk cId="1022229571" sldId="1016"/>
            <ac:grpSpMk id="8" creationId="{7221792D-80E1-FBDD-5715-302B758E0E69}"/>
          </ac:grpSpMkLst>
        </pc:grpChg>
        <pc:grpChg chg="add mod">
          <ac:chgData name="범수 김" userId="863329ffd88cf9fc" providerId="LiveId" clId="{1D8223AE-E26F-441B-A1AE-D75775B5685A}" dt="2023-10-06T00:19:42.128" v="24656" actId="1076"/>
          <ac:grpSpMkLst>
            <pc:docMk/>
            <pc:sldMk cId="1022229571" sldId="1016"/>
            <ac:grpSpMk id="9" creationId="{2AC95DC6-0EB2-4FC5-7BD7-32638C9F57EA}"/>
          </ac:grpSpMkLst>
        </pc:grpChg>
        <pc:picChg chg="add mod">
          <ac:chgData name="범수 김" userId="863329ffd88cf9fc" providerId="LiveId" clId="{1D8223AE-E26F-441B-A1AE-D75775B5685A}" dt="2023-10-06T00:19:39.935" v="24655" actId="164"/>
          <ac:picMkLst>
            <pc:docMk/>
            <pc:sldMk cId="1022229571" sldId="1016"/>
            <ac:picMk id="4" creationId="{CB8D7792-FFB9-E7A2-5E80-19EDA7C0C557}"/>
          </ac:picMkLst>
        </pc:picChg>
        <pc:picChg chg="del topLvl">
          <ac:chgData name="범수 김" userId="863329ffd88cf9fc" providerId="LiveId" clId="{1D8223AE-E26F-441B-A1AE-D75775B5685A}" dt="2023-10-06T00:19:26.144" v="24647" actId="478"/>
          <ac:picMkLst>
            <pc:docMk/>
            <pc:sldMk cId="1022229571" sldId="1016"/>
            <ac:picMk id="6" creationId="{73AB15D6-56CE-FA35-4990-2BB4054A9566}"/>
          </ac:picMkLst>
        </pc:picChg>
        <pc:picChg chg="add mod">
          <ac:chgData name="범수 김" userId="863329ffd88cf9fc" providerId="LiveId" clId="{1D8223AE-E26F-441B-A1AE-D75775B5685A}" dt="2023-10-06T00:19:58.598" v="24660" actId="208"/>
          <ac:picMkLst>
            <pc:docMk/>
            <pc:sldMk cId="1022229571" sldId="1016"/>
            <ac:picMk id="12" creationId="{7FA1CB91-681D-7C74-8211-03C9C0348E16}"/>
          </ac:picMkLst>
        </pc:picChg>
      </pc:sldChg>
      <pc:sldChg chg="modSp add mod">
        <pc:chgData name="범수 김" userId="863329ffd88cf9fc" providerId="LiveId" clId="{1D8223AE-E26F-441B-A1AE-D75775B5685A}" dt="2023-10-06T00:30:07.140" v="26077" actId="20577"/>
        <pc:sldMkLst>
          <pc:docMk/>
          <pc:sldMk cId="3213621778" sldId="1017"/>
        </pc:sldMkLst>
        <pc:spChg chg="mod">
          <ac:chgData name="범수 김" userId="863329ffd88cf9fc" providerId="LiveId" clId="{1D8223AE-E26F-441B-A1AE-D75775B5685A}" dt="2023-10-06T00:30:07.140" v="26077" actId="20577"/>
          <ac:spMkLst>
            <pc:docMk/>
            <pc:sldMk cId="3213621778" sldId="1017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2:12.165" v="25017" actId="1076"/>
        <pc:sldMkLst>
          <pc:docMk/>
          <pc:sldMk cId="1148762291" sldId="1018"/>
        </pc:sldMkLst>
        <pc:spChg chg="mod">
          <ac:chgData name="범수 김" userId="863329ffd88cf9fc" providerId="LiveId" clId="{1D8223AE-E26F-441B-A1AE-D75775B5685A}" dt="2023-10-06T00:21:33.382" v="25006" actId="20577"/>
          <ac:spMkLst>
            <pc:docMk/>
            <pc:sldMk cId="1148762291" sldId="1018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21:45.661" v="25010" actId="14100"/>
          <ac:spMkLst>
            <pc:docMk/>
            <pc:sldMk cId="1148762291" sldId="1018"/>
            <ac:spMk id="7" creationId="{5711A78F-CC51-2E72-FB55-E5624288CD72}"/>
          </ac:spMkLst>
        </pc:spChg>
        <pc:spChg chg="add mod">
          <ac:chgData name="범수 김" userId="863329ffd88cf9fc" providerId="LiveId" clId="{1D8223AE-E26F-441B-A1AE-D75775B5685A}" dt="2023-10-06T00:21:52.750" v="25012" actId="1076"/>
          <ac:spMkLst>
            <pc:docMk/>
            <pc:sldMk cId="1148762291" sldId="1018"/>
            <ac:spMk id="8" creationId="{F7204CB9-42C8-20AF-56F9-3136AE6CCFAA}"/>
          </ac:spMkLst>
        </pc:spChg>
        <pc:spChg chg="del">
          <ac:chgData name="범수 김" userId="863329ffd88cf9fc" providerId="LiveId" clId="{1D8223AE-E26F-441B-A1AE-D75775B5685A}" dt="2023-10-06T00:21:04.688" v="24868" actId="478"/>
          <ac:spMkLst>
            <pc:docMk/>
            <pc:sldMk cId="1148762291" sldId="1018"/>
            <ac:spMk id="10" creationId="{8D00027B-1BD4-37DA-2D13-A2FCF8FD93A3}"/>
          </ac:spMkLst>
        </pc:spChg>
        <pc:grpChg chg="del">
          <ac:chgData name="범수 김" userId="863329ffd88cf9fc" providerId="LiveId" clId="{1D8223AE-E26F-441B-A1AE-D75775B5685A}" dt="2023-10-06T00:21:01.474" v="24866" actId="478"/>
          <ac:grpSpMkLst>
            <pc:docMk/>
            <pc:sldMk cId="1148762291" sldId="1018"/>
            <ac:grpSpMk id="9" creationId="{2AC95DC6-0EB2-4FC5-7BD7-32638C9F57EA}"/>
          </ac:grpSpMkLst>
        </pc:grpChg>
        <pc:picChg chg="add mod">
          <ac:chgData name="범수 김" userId="863329ffd88cf9fc" providerId="LiveId" clId="{1D8223AE-E26F-441B-A1AE-D75775B5685A}" dt="2023-10-06T00:21:34.973" v="25007" actId="1076"/>
          <ac:picMkLst>
            <pc:docMk/>
            <pc:sldMk cId="1148762291" sldId="1018"/>
            <ac:picMk id="6" creationId="{A2A53AFB-C68C-52D7-23F7-B844AF8E9B6F}"/>
          </ac:picMkLst>
        </pc:picChg>
        <pc:picChg chg="del">
          <ac:chgData name="범수 김" userId="863329ffd88cf9fc" providerId="LiveId" clId="{1D8223AE-E26F-441B-A1AE-D75775B5685A}" dt="2023-10-06T00:21:02.142" v="24867" actId="478"/>
          <ac:picMkLst>
            <pc:docMk/>
            <pc:sldMk cId="1148762291" sldId="1018"/>
            <ac:picMk id="12" creationId="{7FA1CB91-681D-7C74-8211-03C9C0348E16}"/>
          </ac:picMkLst>
        </pc:picChg>
        <pc:picChg chg="add mod">
          <ac:chgData name="범수 김" userId="863329ffd88cf9fc" providerId="LiveId" clId="{1D8223AE-E26F-441B-A1AE-D75775B5685A}" dt="2023-10-06T00:22:12.165" v="25017" actId="1076"/>
          <ac:picMkLst>
            <pc:docMk/>
            <pc:sldMk cId="1148762291" sldId="1018"/>
            <ac:picMk id="13" creationId="{F03A1F88-4E16-9C77-13CA-119D9D50DDC3}"/>
          </ac:picMkLst>
        </pc:picChg>
      </pc:sldChg>
      <pc:sldChg chg="modSp add mod">
        <pc:chgData name="범수 김" userId="863329ffd88cf9fc" providerId="LiveId" clId="{1D8223AE-E26F-441B-A1AE-D75775B5685A}" dt="2023-10-06T00:24:03.989" v="25162" actId="20577"/>
        <pc:sldMkLst>
          <pc:docMk/>
          <pc:sldMk cId="3910182624" sldId="1019"/>
        </pc:sldMkLst>
        <pc:spChg chg="mod">
          <ac:chgData name="범수 김" userId="863329ffd88cf9fc" providerId="LiveId" clId="{1D8223AE-E26F-441B-A1AE-D75775B5685A}" dt="2023-10-06T00:24:03.989" v="25162" actId="20577"/>
          <ac:spMkLst>
            <pc:docMk/>
            <pc:sldMk cId="3910182624" sldId="1019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5:04.373" v="25246" actId="208"/>
        <pc:sldMkLst>
          <pc:docMk/>
          <pc:sldMk cId="3537185094" sldId="1020"/>
        </pc:sldMkLst>
        <pc:spChg chg="mod">
          <ac:chgData name="범수 김" userId="863329ffd88cf9fc" providerId="LiveId" clId="{1D8223AE-E26F-441B-A1AE-D75775B5685A}" dt="2023-10-06T00:24:58.137" v="25244" actId="20577"/>
          <ac:spMkLst>
            <pc:docMk/>
            <pc:sldMk cId="3537185094" sldId="1020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5" creationId="{BE810600-6DE3-9D60-CABE-4D2ED3F91184}"/>
          </ac:spMkLst>
        </pc:spChg>
        <pc:spChg chg="del">
          <ac:chgData name="범수 김" userId="863329ffd88cf9fc" providerId="LiveId" clId="{1D8223AE-E26F-441B-A1AE-D75775B5685A}" dt="2023-10-06T00:24:25.503" v="25170" actId="21"/>
          <ac:spMkLst>
            <pc:docMk/>
            <pc:sldMk cId="3537185094" sldId="1020"/>
            <ac:spMk id="7" creationId="{5711A78F-CC51-2E72-FB55-E5624288CD72}"/>
          </ac:spMkLst>
        </pc:spChg>
        <pc:spChg chg="del">
          <ac:chgData name="범수 김" userId="863329ffd88cf9fc" providerId="LiveId" clId="{1D8223AE-E26F-441B-A1AE-D75775B5685A}" dt="2023-10-06T00:24:22.091" v="25167" actId="478"/>
          <ac:spMkLst>
            <pc:docMk/>
            <pc:sldMk cId="3537185094" sldId="1020"/>
            <ac:spMk id="8" creationId="{F7204CB9-42C8-20AF-56F9-3136AE6CCFAA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9" creationId="{91A61559-8BFD-0C82-F4B7-9556F0E36282}"/>
          </ac:spMkLst>
        </pc:spChg>
        <pc:spChg chg="add mod">
          <ac:chgData name="범수 김" userId="863329ffd88cf9fc" providerId="LiveId" clId="{1D8223AE-E26F-441B-A1AE-D75775B5685A}" dt="2023-10-06T00:24:48.157" v="25181" actId="164"/>
          <ac:spMkLst>
            <pc:docMk/>
            <pc:sldMk cId="3537185094" sldId="1020"/>
            <ac:spMk id="10" creationId="{E7C8B7A9-75B0-857F-F11C-C2C6A2FE003A}"/>
          </ac:spMkLst>
        </pc:spChg>
        <pc:grpChg chg="add mod">
          <ac:chgData name="범수 김" userId="863329ffd88cf9fc" providerId="LiveId" clId="{1D8223AE-E26F-441B-A1AE-D75775B5685A}" dt="2023-10-06T00:24:49.037" v="25182" actId="164"/>
          <ac:grpSpMkLst>
            <pc:docMk/>
            <pc:sldMk cId="3537185094" sldId="1020"/>
            <ac:grpSpMk id="11" creationId="{09C861D1-FC6F-8914-105D-53749D263DCC}"/>
          </ac:grpSpMkLst>
        </pc:grpChg>
        <pc:grpChg chg="add mod">
          <ac:chgData name="범수 김" userId="863329ffd88cf9fc" providerId="LiveId" clId="{1D8223AE-E26F-441B-A1AE-D75775B5685A}" dt="2023-10-06T00:24:59.176" v="25245" actId="1076"/>
          <ac:grpSpMkLst>
            <pc:docMk/>
            <pc:sldMk cId="3537185094" sldId="1020"/>
            <ac:grpSpMk id="12" creationId="{845CCEE9-691F-5603-D710-954A567CF633}"/>
          </ac:grpSpMkLst>
        </pc:grpChg>
        <pc:picChg chg="add mod">
          <ac:chgData name="범수 김" userId="863329ffd88cf9fc" providerId="LiveId" clId="{1D8223AE-E26F-441B-A1AE-D75775B5685A}" dt="2023-10-06T00:25:04.373" v="25246" actId="208"/>
          <ac:picMkLst>
            <pc:docMk/>
            <pc:sldMk cId="3537185094" sldId="1020"/>
            <ac:picMk id="4" creationId="{2D43F0B3-AEAD-03E4-7102-D3A7A6483CB8}"/>
          </ac:picMkLst>
        </pc:picChg>
        <pc:picChg chg="del">
          <ac:chgData name="범수 김" userId="863329ffd88cf9fc" providerId="LiveId" clId="{1D8223AE-E26F-441B-A1AE-D75775B5685A}" dt="2023-10-06T00:24:23.622" v="25168" actId="478"/>
          <ac:picMkLst>
            <pc:docMk/>
            <pc:sldMk cId="3537185094" sldId="1020"/>
            <ac:picMk id="6" creationId="{A2A53AFB-C68C-52D7-23F7-B844AF8E9B6F}"/>
          </ac:picMkLst>
        </pc:picChg>
        <pc:picChg chg="del">
          <ac:chgData name="범수 김" userId="863329ffd88cf9fc" providerId="LiveId" clId="{1D8223AE-E26F-441B-A1AE-D75775B5685A}" dt="2023-10-06T00:24:21.057" v="25166" actId="478"/>
          <ac:picMkLst>
            <pc:docMk/>
            <pc:sldMk cId="3537185094" sldId="1020"/>
            <ac:picMk id="13" creationId="{F03A1F88-4E16-9C77-13CA-119D9D50DDC3}"/>
          </ac:picMkLst>
        </pc:picChg>
      </pc:sldChg>
      <pc:sldChg chg="modSp add mod">
        <pc:chgData name="범수 김" userId="863329ffd88cf9fc" providerId="LiveId" clId="{1D8223AE-E26F-441B-A1AE-D75775B5685A}" dt="2023-10-06T00:26:35.056" v="25302" actId="20577"/>
        <pc:sldMkLst>
          <pc:docMk/>
          <pc:sldMk cId="2061831608" sldId="1021"/>
        </pc:sldMkLst>
        <pc:spChg chg="mod">
          <ac:chgData name="범수 김" userId="863329ffd88cf9fc" providerId="LiveId" clId="{1D8223AE-E26F-441B-A1AE-D75775B5685A}" dt="2023-10-06T00:26:35.056" v="25302" actId="20577"/>
          <ac:spMkLst>
            <pc:docMk/>
            <pc:sldMk cId="2061831608" sldId="1021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29:24.458" v="25921" actId="20577"/>
        <pc:sldMkLst>
          <pc:docMk/>
          <pc:sldMk cId="3222873185" sldId="1022"/>
        </pc:sldMkLst>
        <pc:spChg chg="mod">
          <ac:chgData name="범수 김" userId="863329ffd88cf9fc" providerId="LiveId" clId="{1D8223AE-E26F-441B-A1AE-D75775B5685A}" dt="2023-10-06T00:29:24.458" v="25921" actId="20577"/>
          <ac:spMkLst>
            <pc:docMk/>
            <pc:sldMk cId="3222873185" sldId="1022"/>
            <ac:spMk id="3" creationId="{1BA24606-FA1D-BBB2-2585-2D1261893185}"/>
          </ac:spMkLst>
        </pc:spChg>
        <pc:spChg chg="del mod topLvl">
          <ac:chgData name="범수 김" userId="863329ffd88cf9fc" providerId="LiveId" clId="{1D8223AE-E26F-441B-A1AE-D75775B5685A}" dt="2023-10-06T00:26:43.838" v="25306" actId="478"/>
          <ac:spMkLst>
            <pc:docMk/>
            <pc:sldMk cId="3222873185" sldId="1022"/>
            <ac:spMk id="5" creationId="{BE810600-6DE3-9D60-CABE-4D2ED3F91184}"/>
          </ac:spMkLst>
        </pc:spChg>
        <pc:spChg chg="add mod">
          <ac:chgData name="범수 김" userId="863329ffd88cf9fc" providerId="LiveId" clId="{1D8223AE-E26F-441B-A1AE-D75775B5685A}" dt="2023-10-06T00:27:14.356" v="25320" actId="164"/>
          <ac:spMkLst>
            <pc:docMk/>
            <pc:sldMk cId="3222873185" sldId="1022"/>
            <ac:spMk id="7" creationId="{83320734-541D-DD48-4868-29F68509445D}"/>
          </ac:spMkLst>
        </pc:spChg>
        <pc:spChg chg="add del mod topLvl">
          <ac:chgData name="범수 김" userId="863329ffd88cf9fc" providerId="LiveId" clId="{1D8223AE-E26F-441B-A1AE-D75775B5685A}" dt="2023-10-06T00:26:54.448" v="25312" actId="21"/>
          <ac:spMkLst>
            <pc:docMk/>
            <pc:sldMk cId="3222873185" sldId="1022"/>
            <ac:spMk id="9" creationId="{91A61559-8BFD-0C82-F4B7-9556F0E36282}"/>
          </ac:spMkLst>
        </pc:spChg>
        <pc:spChg chg="del mod topLvl">
          <ac:chgData name="범수 김" userId="863329ffd88cf9fc" providerId="LiveId" clId="{1D8223AE-E26F-441B-A1AE-D75775B5685A}" dt="2023-10-06T00:26:46.701" v="25309" actId="478"/>
          <ac:spMkLst>
            <pc:docMk/>
            <pc:sldMk cId="3222873185" sldId="1022"/>
            <ac:spMk id="10" creationId="{E7C8B7A9-75B0-857F-F11C-C2C6A2FE003A}"/>
          </ac:spMkLst>
        </pc:spChg>
        <pc:spChg chg="add mod">
          <ac:chgData name="범수 김" userId="863329ffd88cf9fc" providerId="LiveId" clId="{1D8223AE-E26F-441B-A1AE-D75775B5685A}" dt="2023-10-06T00:28:01.374" v="25495" actId="164"/>
          <ac:spMkLst>
            <pc:docMk/>
            <pc:sldMk cId="3222873185" sldId="1022"/>
            <ac:spMk id="13" creationId="{DD923710-E5B5-D283-AE9A-86F541BD9D67}"/>
          </ac:spMkLst>
        </pc:spChg>
        <pc:grpChg chg="add mod">
          <ac:chgData name="범수 김" userId="863329ffd88cf9fc" providerId="LiveId" clId="{1D8223AE-E26F-441B-A1AE-D75775B5685A}" dt="2023-10-06T00:28:01.374" v="25495" actId="164"/>
          <ac:grpSpMkLst>
            <pc:docMk/>
            <pc:sldMk cId="3222873185" sldId="1022"/>
            <ac:grpSpMk id="8" creationId="{B528D7B3-C8DD-7B0D-EE48-66394D278E46}"/>
          </ac:grpSpMkLst>
        </pc:grpChg>
        <pc:grpChg chg="del topLvl">
          <ac:chgData name="범수 김" userId="863329ffd88cf9fc" providerId="LiveId" clId="{1D8223AE-E26F-441B-A1AE-D75775B5685A}" dt="2023-10-06T00:26:42.538" v="25305" actId="165"/>
          <ac:grpSpMkLst>
            <pc:docMk/>
            <pc:sldMk cId="3222873185" sldId="1022"/>
            <ac:grpSpMk id="11" creationId="{09C861D1-FC6F-8914-105D-53749D263DCC}"/>
          </ac:grpSpMkLst>
        </pc:grpChg>
        <pc:grpChg chg="del">
          <ac:chgData name="범수 김" userId="863329ffd88cf9fc" providerId="LiveId" clId="{1D8223AE-E26F-441B-A1AE-D75775B5685A}" dt="2023-10-06T00:26:40.557" v="25304" actId="478"/>
          <ac:grpSpMkLst>
            <pc:docMk/>
            <pc:sldMk cId="3222873185" sldId="1022"/>
            <ac:grpSpMk id="12" creationId="{845CCEE9-691F-5603-D710-954A567CF633}"/>
          </ac:grpSpMkLst>
        </pc:grpChg>
        <pc:grpChg chg="add mod">
          <ac:chgData name="범수 김" userId="863329ffd88cf9fc" providerId="LiveId" clId="{1D8223AE-E26F-441B-A1AE-D75775B5685A}" dt="2023-10-06T00:28:54.973" v="25862" actId="1076"/>
          <ac:grpSpMkLst>
            <pc:docMk/>
            <pc:sldMk cId="3222873185" sldId="1022"/>
            <ac:grpSpMk id="14" creationId="{B03637AF-130E-2AA3-C86A-CE25AC8A2141}"/>
          </ac:grpSpMkLst>
        </pc:grpChg>
        <pc:picChg chg="del topLvl">
          <ac:chgData name="범수 김" userId="863329ffd88cf9fc" providerId="LiveId" clId="{1D8223AE-E26F-441B-A1AE-D75775B5685A}" dt="2023-10-06T00:26:40.557" v="25304" actId="478"/>
          <ac:picMkLst>
            <pc:docMk/>
            <pc:sldMk cId="3222873185" sldId="1022"/>
            <ac:picMk id="4" creationId="{2D43F0B3-AEAD-03E4-7102-D3A7A6483CB8}"/>
          </ac:picMkLst>
        </pc:picChg>
        <pc:picChg chg="add mod">
          <ac:chgData name="범수 김" userId="863329ffd88cf9fc" providerId="LiveId" clId="{1D8223AE-E26F-441B-A1AE-D75775B5685A}" dt="2023-10-06T00:27:14.356" v="25320" actId="164"/>
          <ac:picMkLst>
            <pc:docMk/>
            <pc:sldMk cId="3222873185" sldId="1022"/>
            <ac:picMk id="6" creationId="{48D26314-C4F9-7F56-C022-66660725A6FE}"/>
          </ac:picMkLst>
        </pc:picChg>
        <pc:picChg chg="add mod">
          <ac:chgData name="범수 김" userId="863329ffd88cf9fc" providerId="LiveId" clId="{1D8223AE-E26F-441B-A1AE-D75775B5685A}" dt="2023-10-06T00:29:09.523" v="25865" actId="208"/>
          <ac:picMkLst>
            <pc:docMk/>
            <pc:sldMk cId="3222873185" sldId="1022"/>
            <ac:picMk id="16" creationId="{D678A3EC-79F1-5A9D-B7A1-3D84D8F7F236}"/>
          </ac:picMkLst>
        </pc:picChg>
      </pc:sldChg>
      <pc:sldChg chg="modSp add mod ord">
        <pc:chgData name="범수 김" userId="863329ffd88cf9fc" providerId="LiveId" clId="{1D8223AE-E26F-441B-A1AE-D75775B5685A}" dt="2023-10-06T01:00:45.237" v="26683" actId="12789"/>
        <pc:sldMkLst>
          <pc:docMk/>
          <pc:sldMk cId="2350161889" sldId="1023"/>
        </pc:sldMkLst>
        <pc:spChg chg="mod">
          <ac:chgData name="범수 김" userId="863329ffd88cf9fc" providerId="LiveId" clId="{1D8223AE-E26F-441B-A1AE-D75775B5685A}" dt="2023-10-06T01:00:45.237" v="26683" actId="12789"/>
          <ac:spMkLst>
            <pc:docMk/>
            <pc:sldMk cId="2350161889" sldId="1023"/>
            <ac:spMk id="6" creationId="{8052232D-6EE7-1554-575E-69155D0D4015}"/>
          </ac:spMkLst>
        </pc:spChg>
      </pc:sldChg>
      <pc:sldChg chg="addSp delSp modSp add mod">
        <pc:chgData name="범수 김" userId="863329ffd88cf9fc" providerId="LiveId" clId="{1D8223AE-E26F-441B-A1AE-D75775B5685A}" dt="2023-10-06T00:32:39.580" v="26521" actId="14100"/>
        <pc:sldMkLst>
          <pc:docMk/>
          <pc:sldMk cId="3661417003" sldId="1024"/>
        </pc:sldMkLst>
        <pc:spChg chg="del mod">
          <ac:chgData name="범수 김" userId="863329ffd88cf9fc" providerId="LiveId" clId="{1D8223AE-E26F-441B-A1AE-D75775B5685A}" dt="2023-10-06T00:30:16.101" v="26087"/>
          <ac:spMkLst>
            <pc:docMk/>
            <pc:sldMk cId="3661417003" sldId="1024"/>
            <ac:spMk id="3" creationId="{1BA24606-FA1D-BBB2-2585-2D1261893185}"/>
          </ac:spMkLst>
        </pc:spChg>
        <pc:spChg chg="add mod">
          <ac:chgData name="범수 김" userId="863329ffd88cf9fc" providerId="LiveId" clId="{1D8223AE-E26F-441B-A1AE-D75775B5685A}" dt="2023-10-06T00:30:49.261" v="26144" actId="164"/>
          <ac:spMkLst>
            <pc:docMk/>
            <pc:sldMk cId="3661417003" sldId="1024"/>
            <ac:spMk id="5" creationId="{F8061267-2918-9C56-B432-579C8E718F63}"/>
          </ac:spMkLst>
        </pc:spChg>
        <pc:spChg chg="add mod">
          <ac:chgData name="범수 김" userId="863329ffd88cf9fc" providerId="LiveId" clId="{1D8223AE-E26F-441B-A1AE-D75775B5685A}" dt="2023-10-06T00:30:57.438" v="26148" actId="164"/>
          <ac:spMkLst>
            <pc:docMk/>
            <pc:sldMk cId="3661417003" sldId="1024"/>
            <ac:spMk id="10" creationId="{459D7A01-B4A6-02F3-286A-15237FBE00D5}"/>
          </ac:spMkLst>
        </pc:spChg>
        <pc:spChg chg="add mod">
          <ac:chgData name="범수 김" userId="863329ffd88cf9fc" providerId="LiveId" clId="{1D8223AE-E26F-441B-A1AE-D75775B5685A}" dt="2023-10-06T00:32:27.355" v="26518" actId="20577"/>
          <ac:spMkLst>
            <pc:docMk/>
            <pc:sldMk cId="3661417003" sldId="1024"/>
            <ac:spMk id="17" creationId="{078A38FF-0FE5-D6BD-D6EB-65AC858A4643}"/>
          </ac:spMkLst>
        </pc:spChg>
        <pc:spChg chg="add mod">
          <ac:chgData name="범수 김" userId="863329ffd88cf9fc" providerId="LiveId" clId="{1D8223AE-E26F-441B-A1AE-D75775B5685A}" dt="2023-10-06T00:32:39.580" v="26521" actId="14100"/>
          <ac:spMkLst>
            <pc:docMk/>
            <pc:sldMk cId="3661417003" sldId="1024"/>
            <ac:spMk id="18" creationId="{4661780D-B927-C55F-639C-4B66186D5D1F}"/>
          </ac:spMkLst>
        </pc:spChg>
        <pc:grpChg chg="add mod">
          <ac:chgData name="범수 김" userId="863329ffd88cf9fc" providerId="LiveId" clId="{1D8223AE-E26F-441B-A1AE-D75775B5685A}" dt="2023-10-06T00:30:57.438" v="26148" actId="164"/>
          <ac:grpSpMkLst>
            <pc:docMk/>
            <pc:sldMk cId="3661417003" sldId="1024"/>
            <ac:grpSpMk id="9" creationId="{1F24B255-7C0E-4DB6-A5A0-565783E6E3AC}"/>
          </ac:grpSpMkLst>
        </pc:grpChg>
        <pc:grpChg chg="add mod">
          <ac:chgData name="범수 김" userId="863329ffd88cf9fc" providerId="LiveId" clId="{1D8223AE-E26F-441B-A1AE-D75775B5685A}" dt="2023-10-06T00:30:57.438" v="26148" actId="164"/>
          <ac:grpSpMkLst>
            <pc:docMk/>
            <pc:sldMk cId="3661417003" sldId="1024"/>
            <ac:grpSpMk id="11" creationId="{367BC9A2-AF3B-B773-4DC0-BA9B5BA961CC}"/>
          </ac:grpSpMkLst>
        </pc:grpChg>
        <pc:grpChg chg="del">
          <ac:chgData name="범수 김" userId="863329ffd88cf9fc" providerId="LiveId" clId="{1D8223AE-E26F-441B-A1AE-D75775B5685A}" dt="2023-10-06T00:30:11.122" v="26079" actId="478"/>
          <ac:grpSpMkLst>
            <pc:docMk/>
            <pc:sldMk cId="3661417003" sldId="1024"/>
            <ac:grpSpMk id="14" creationId="{B03637AF-130E-2AA3-C86A-CE25AC8A2141}"/>
          </ac:grpSpMkLst>
        </pc:grpChg>
        <pc:picChg chg="add mod">
          <ac:chgData name="범수 김" userId="863329ffd88cf9fc" providerId="LiveId" clId="{1D8223AE-E26F-441B-A1AE-D75775B5685A}" dt="2023-10-06T00:30:49.261" v="26144" actId="164"/>
          <ac:picMkLst>
            <pc:docMk/>
            <pc:sldMk cId="3661417003" sldId="1024"/>
            <ac:picMk id="4" creationId="{B5CBCB4D-41C5-63E0-E2AB-D9ABEDDEE870}"/>
          </ac:picMkLst>
        </pc:picChg>
        <pc:picChg chg="add mod">
          <ac:chgData name="범수 김" userId="863329ffd88cf9fc" providerId="LiveId" clId="{1D8223AE-E26F-441B-A1AE-D75775B5685A}" dt="2023-10-06T00:31:14.805" v="26153" actId="208"/>
          <ac:picMkLst>
            <pc:docMk/>
            <pc:sldMk cId="3661417003" sldId="1024"/>
            <ac:picMk id="15" creationId="{FA9B0B18-F56C-AF7D-654F-6D839942C1EA}"/>
          </ac:picMkLst>
        </pc:picChg>
        <pc:picChg chg="del">
          <ac:chgData name="범수 김" userId="863329ffd88cf9fc" providerId="LiveId" clId="{1D8223AE-E26F-441B-A1AE-D75775B5685A}" dt="2023-10-06T00:30:11.302" v="26080" actId="478"/>
          <ac:picMkLst>
            <pc:docMk/>
            <pc:sldMk cId="3661417003" sldId="1024"/>
            <ac:picMk id="16" creationId="{D678A3EC-79F1-5A9D-B7A1-3D84D8F7F236}"/>
          </ac:picMkLst>
        </pc:picChg>
      </pc:sldChg>
      <pc:sldChg chg="add">
        <pc:chgData name="범수 김" userId="863329ffd88cf9fc" providerId="LiveId" clId="{1D8223AE-E26F-441B-A1AE-D75775B5685A}" dt="2023-10-06T00:59:26.072" v="26522"/>
        <pc:sldMkLst>
          <pc:docMk/>
          <pc:sldMk cId="1700517185" sldId="1025"/>
        </pc:sldMkLst>
      </pc:sldChg>
      <pc:sldChg chg="add">
        <pc:chgData name="범수 김" userId="863329ffd88cf9fc" providerId="LiveId" clId="{1D8223AE-E26F-441B-A1AE-D75775B5685A}" dt="2023-10-06T00:59:54.872" v="26606"/>
        <pc:sldMkLst>
          <pc:docMk/>
          <pc:sldMk cId="374887636" sldId="1026"/>
        </pc:sldMkLst>
      </pc:sldChg>
      <pc:sldChg chg="modSp add mod">
        <pc:chgData name="범수 김" userId="863329ffd88cf9fc" providerId="LiveId" clId="{1D8223AE-E26F-441B-A1AE-D75775B5685A}" dt="2023-10-06T01:07:07.922" v="27555" actId="20577"/>
        <pc:sldMkLst>
          <pc:docMk/>
          <pc:sldMk cId="382044472" sldId="1027"/>
        </pc:sldMkLst>
        <pc:spChg chg="mod">
          <ac:chgData name="범수 김" userId="863329ffd88cf9fc" providerId="LiveId" clId="{1D8223AE-E26F-441B-A1AE-D75775B5685A}" dt="2023-10-06T01:07:07.922" v="27555" actId="20577"/>
          <ac:spMkLst>
            <pc:docMk/>
            <pc:sldMk cId="382044472" sldId="102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1D8223AE-E26F-441B-A1AE-D75775B5685A}" dt="2023-10-06T01:07:57.419" v="27686" actId="20577"/>
        <pc:sldMkLst>
          <pc:docMk/>
          <pc:sldMk cId="126715084" sldId="1028"/>
        </pc:sldMkLst>
        <pc:spChg chg="add mod">
          <ac:chgData name="범수 김" userId="863329ffd88cf9fc" providerId="LiveId" clId="{1D8223AE-E26F-441B-A1AE-D75775B5685A}" dt="2023-10-06T01:07:46.357" v="27667" actId="164"/>
          <ac:spMkLst>
            <pc:docMk/>
            <pc:sldMk cId="126715084" sldId="1028"/>
            <ac:spMk id="2" creationId="{95E343E8-DAD0-31F7-5045-0DC3BFEE0487}"/>
          </ac:spMkLst>
        </pc:spChg>
        <pc:spChg chg="mod">
          <ac:chgData name="범수 김" userId="863329ffd88cf9fc" providerId="LiveId" clId="{1D8223AE-E26F-441B-A1AE-D75775B5685A}" dt="2023-10-06T01:07:23.925" v="27634" actId="20577"/>
          <ac:spMkLst>
            <pc:docMk/>
            <pc:sldMk cId="126715084" sldId="1028"/>
            <ac:spMk id="6" creationId="{B5A4E2EB-375D-36B1-D181-E7536E4D51D3}"/>
          </ac:spMkLst>
        </pc:spChg>
        <pc:spChg chg="add mod">
          <ac:chgData name="범수 김" userId="863329ffd88cf9fc" providerId="LiveId" clId="{1D8223AE-E26F-441B-A1AE-D75775B5685A}" dt="2023-10-06T01:07:57.419" v="27686" actId="20577"/>
          <ac:spMkLst>
            <pc:docMk/>
            <pc:sldMk cId="126715084" sldId="1028"/>
            <ac:spMk id="10" creationId="{8AB13248-E831-0EA2-BF6E-D9AF3B2FBB41}"/>
          </ac:spMkLst>
        </pc:spChg>
        <pc:grpChg chg="mod">
          <ac:chgData name="범수 김" userId="863329ffd88cf9fc" providerId="LiveId" clId="{1D8223AE-E26F-441B-A1AE-D75775B5685A}" dt="2023-10-06T01:07:46.357" v="27667" actId="164"/>
          <ac:grpSpMkLst>
            <pc:docMk/>
            <pc:sldMk cId="126715084" sldId="1028"/>
            <ac:grpSpMk id="7" creationId="{66F18BFB-9BC5-F47B-7D2B-D4372AB937D5}"/>
          </ac:grpSpMkLst>
        </pc:grpChg>
        <pc:grpChg chg="add mod">
          <ac:chgData name="범수 김" userId="863329ffd88cf9fc" providerId="LiveId" clId="{1D8223AE-E26F-441B-A1AE-D75775B5685A}" dt="2023-10-06T01:07:46.357" v="27667" actId="164"/>
          <ac:grpSpMkLst>
            <pc:docMk/>
            <pc:sldMk cId="126715084" sldId="1028"/>
            <ac:grpSpMk id="11" creationId="{9F5D9D02-47FA-3D7A-98B2-38B00ECE9FE1}"/>
          </ac:grpSpMkLst>
        </pc:grpChg>
        <pc:picChg chg="add mod">
          <ac:chgData name="범수 김" userId="863329ffd88cf9fc" providerId="LiveId" clId="{1D8223AE-E26F-441B-A1AE-D75775B5685A}" dt="2023-10-06T01:07:46.357" v="27667" actId="164"/>
          <ac:picMkLst>
            <pc:docMk/>
            <pc:sldMk cId="126715084" sldId="1028"/>
            <ac:picMk id="9" creationId="{64ABC2FC-1B05-399E-85F7-247C4E40A66D}"/>
          </ac:picMkLst>
        </pc:picChg>
      </pc:sldChg>
      <pc:sldChg chg="addSp delSp modSp add mod">
        <pc:chgData name="범수 김" userId="863329ffd88cf9fc" providerId="LiveId" clId="{1D8223AE-E26F-441B-A1AE-D75775B5685A}" dt="2023-10-06T01:19:11.471" v="28957" actId="20577"/>
        <pc:sldMkLst>
          <pc:docMk/>
          <pc:sldMk cId="1243271577" sldId="1029"/>
        </pc:sldMkLst>
        <pc:spChg chg="add mod">
          <ac:chgData name="범수 김" userId="863329ffd88cf9fc" providerId="LiveId" clId="{1D8223AE-E26F-441B-A1AE-D75775B5685A}" dt="2023-10-06T01:19:11.471" v="28957" actId="20577"/>
          <ac:spMkLst>
            <pc:docMk/>
            <pc:sldMk cId="1243271577" sldId="1029"/>
            <ac:spMk id="2" creationId="{9B5461FE-CB20-CD72-F372-1099431E0BC1}"/>
          </ac:spMkLst>
        </pc:spChg>
        <pc:grpChg chg="del">
          <ac:chgData name="범수 김" userId="863329ffd88cf9fc" providerId="LiveId" clId="{1D8223AE-E26F-441B-A1AE-D75775B5685A}" dt="2023-10-06T01:18:20.507" v="28545" actId="478"/>
          <ac:grpSpMkLst>
            <pc:docMk/>
            <pc:sldMk cId="1243271577" sldId="1029"/>
            <ac:grpSpMk id="20" creationId="{83A5CFA5-1386-89A1-78ED-D542A4E11AF7}"/>
          </ac:grpSpMkLst>
        </pc:grpChg>
      </pc:sldChg>
      <pc:sldChg chg="modSp add mod">
        <pc:chgData name="범수 김" userId="863329ffd88cf9fc" providerId="LiveId" clId="{1D8223AE-E26F-441B-A1AE-D75775B5685A}" dt="2023-10-06T01:27:35.491" v="29815" actId="1076"/>
        <pc:sldMkLst>
          <pc:docMk/>
          <pc:sldMk cId="2208544887" sldId="1030"/>
        </pc:sldMkLst>
        <pc:spChg chg="mod">
          <ac:chgData name="범수 김" userId="863329ffd88cf9fc" providerId="LiveId" clId="{1D8223AE-E26F-441B-A1AE-D75775B5685A}" dt="2023-10-06T01:27:35.491" v="29815" actId="1076"/>
          <ac:spMkLst>
            <pc:docMk/>
            <pc:sldMk cId="2208544887" sldId="103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1:30:10.618" v="30200" actId="20577"/>
        <pc:sldMkLst>
          <pc:docMk/>
          <pc:sldMk cId="4035899578" sldId="1031"/>
        </pc:sldMkLst>
        <pc:spChg chg="mod">
          <ac:chgData name="범수 김" userId="863329ffd88cf9fc" providerId="LiveId" clId="{1D8223AE-E26F-441B-A1AE-D75775B5685A}" dt="2023-10-06T01:30:10.618" v="30200" actId="20577"/>
          <ac:spMkLst>
            <pc:docMk/>
            <pc:sldMk cId="4035899578" sldId="1031"/>
            <ac:spMk id="2" creationId="{9B5461FE-CB20-CD72-F372-1099431E0BC1}"/>
          </ac:spMkLst>
        </pc:spChg>
        <pc:spChg chg="add del mod topLvl">
          <ac:chgData name="범수 김" userId="863329ffd88cf9fc" providerId="LiveId" clId="{1D8223AE-E26F-441B-A1AE-D75775B5685A}" dt="2023-10-06T01:24:18.174" v="29650" actId="21"/>
          <ac:spMkLst>
            <pc:docMk/>
            <pc:sldMk cId="4035899578" sldId="1031"/>
            <ac:spMk id="5" creationId="{F7F7B3E4-C899-FBA4-C570-D02F6191FDC5}"/>
          </ac:spMkLst>
        </pc:spChg>
        <pc:spChg chg="add mod">
          <ac:chgData name="범수 김" userId="863329ffd88cf9fc" providerId="LiveId" clId="{1D8223AE-E26F-441B-A1AE-D75775B5685A}" dt="2023-10-06T01:24:26.608" v="29655" actId="164"/>
          <ac:spMkLst>
            <pc:docMk/>
            <pc:sldMk cId="4035899578" sldId="1031"/>
            <ac:spMk id="9" creationId="{563608D1-2F42-202D-4718-A7F433A5398B}"/>
          </ac:spMkLst>
        </pc:spChg>
        <pc:spChg chg="add mod">
          <ac:chgData name="범수 김" userId="863329ffd88cf9fc" providerId="LiveId" clId="{1D8223AE-E26F-441B-A1AE-D75775B5685A}" dt="2023-10-06T01:25:07.649" v="29794" actId="113"/>
          <ac:spMkLst>
            <pc:docMk/>
            <pc:sldMk cId="4035899578" sldId="1031"/>
            <ac:spMk id="11" creationId="{B6F67AF7-DD13-6A9C-C259-87753FAA554C}"/>
          </ac:spMkLst>
        </pc:spChg>
        <pc:spChg chg="add mod">
          <ac:chgData name="범수 김" userId="863329ffd88cf9fc" providerId="LiveId" clId="{1D8223AE-E26F-441B-A1AE-D75775B5685A}" dt="2023-10-06T01:25:36.391" v="29802" actId="1076"/>
          <ac:spMkLst>
            <pc:docMk/>
            <pc:sldMk cId="4035899578" sldId="1031"/>
            <ac:spMk id="14" creationId="{ABCEBA41-F13E-6171-905A-677E46D8822A}"/>
          </ac:spMkLst>
        </pc:spChg>
        <pc:grpChg chg="add del mod">
          <ac:chgData name="범수 김" userId="863329ffd88cf9fc" providerId="LiveId" clId="{1D8223AE-E26F-441B-A1AE-D75775B5685A}" dt="2023-10-06T01:23:55.379" v="29645" actId="478"/>
          <ac:grpSpMkLst>
            <pc:docMk/>
            <pc:sldMk cId="4035899578" sldId="1031"/>
            <ac:grpSpMk id="6" creationId="{FA9616AE-1AE2-449B-C9B5-F1C94678DFD6}"/>
          </ac:grpSpMkLst>
        </pc:grpChg>
        <pc:grpChg chg="add mod">
          <ac:chgData name="범수 김" userId="863329ffd88cf9fc" providerId="LiveId" clId="{1D8223AE-E26F-441B-A1AE-D75775B5685A}" dt="2023-10-06T01:24:26.608" v="29655" actId="164"/>
          <ac:grpSpMkLst>
            <pc:docMk/>
            <pc:sldMk cId="4035899578" sldId="1031"/>
            <ac:grpSpMk id="10" creationId="{A91985CA-AE2A-359D-40CA-62D56E59C353}"/>
          </ac:grpSpMkLst>
        </pc:grpChg>
        <pc:picChg chg="add del mod topLvl">
          <ac:chgData name="범수 김" userId="863329ffd88cf9fc" providerId="LiveId" clId="{1D8223AE-E26F-441B-A1AE-D75775B5685A}" dt="2023-10-06T01:23:55.379" v="29645" actId="478"/>
          <ac:picMkLst>
            <pc:docMk/>
            <pc:sldMk cId="4035899578" sldId="1031"/>
            <ac:picMk id="4" creationId="{47C2A8F1-5349-056C-697E-66536BE6EBF8}"/>
          </ac:picMkLst>
        </pc:picChg>
        <pc:picChg chg="add mod">
          <ac:chgData name="범수 김" userId="863329ffd88cf9fc" providerId="LiveId" clId="{1D8223AE-E26F-441B-A1AE-D75775B5685A}" dt="2023-10-06T01:24:26.608" v="29655" actId="164"/>
          <ac:picMkLst>
            <pc:docMk/>
            <pc:sldMk cId="4035899578" sldId="1031"/>
            <ac:picMk id="8" creationId="{7EE28C8F-540F-B4FC-8617-660494AE66DE}"/>
          </ac:picMkLst>
        </pc:picChg>
        <pc:picChg chg="add mod">
          <ac:chgData name="범수 김" userId="863329ffd88cf9fc" providerId="LiveId" clId="{1D8223AE-E26F-441B-A1AE-D75775B5685A}" dt="2023-10-06T01:25:30.846" v="29800" actId="1076"/>
          <ac:picMkLst>
            <pc:docMk/>
            <pc:sldMk cId="4035899578" sldId="1031"/>
            <ac:picMk id="13" creationId="{F71524C7-A054-F6B2-FAC0-880B991555B4}"/>
          </ac:picMkLst>
        </pc:picChg>
      </pc:sldChg>
      <pc:sldChg chg="new del">
        <pc:chgData name="범수 김" userId="863329ffd88cf9fc" providerId="LiveId" clId="{1D8223AE-E26F-441B-A1AE-D75775B5685A}" dt="2023-10-06T01:22:37.840" v="29405" actId="47"/>
        <pc:sldMkLst>
          <pc:docMk/>
          <pc:sldMk cId="1354087518" sldId="1032"/>
        </pc:sldMkLst>
      </pc:sldChg>
      <pc:sldChg chg="modSp add mod">
        <pc:chgData name="범수 김" userId="863329ffd88cf9fc" providerId="LiveId" clId="{1D8223AE-E26F-441B-A1AE-D75775B5685A}" dt="2023-10-06T01:33:53.476" v="30324" actId="20577"/>
        <pc:sldMkLst>
          <pc:docMk/>
          <pc:sldMk cId="1470620576" sldId="1032"/>
        </pc:sldMkLst>
        <pc:spChg chg="mod">
          <ac:chgData name="범수 김" userId="863329ffd88cf9fc" providerId="LiveId" clId="{1D8223AE-E26F-441B-A1AE-D75775B5685A}" dt="2023-10-06T01:33:53.476" v="30324" actId="20577"/>
          <ac:spMkLst>
            <pc:docMk/>
            <pc:sldMk cId="1470620576" sldId="103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18:45.502" v="30886" actId="20577"/>
        <pc:sldMkLst>
          <pc:docMk/>
          <pc:sldMk cId="1663252978" sldId="1033"/>
        </pc:sldMkLst>
        <pc:spChg chg="mod">
          <ac:chgData name="범수 김" userId="863329ffd88cf9fc" providerId="LiveId" clId="{1D8223AE-E26F-441B-A1AE-D75775B5685A}" dt="2023-10-06T02:18:45.502" v="30886" actId="20577"/>
          <ac:spMkLst>
            <pc:docMk/>
            <pc:sldMk cId="1663252978" sldId="1033"/>
            <ac:spMk id="8" creationId="{ECDFFF3E-2572-E71D-AA5B-58B6D4C603C5}"/>
          </ac:spMkLst>
        </pc:spChg>
        <pc:picChg chg="del">
          <ac:chgData name="범수 김" userId="863329ffd88cf9fc" providerId="LiveId" clId="{1D8223AE-E26F-441B-A1AE-D75775B5685A}" dt="2023-10-06T01:33:57.504" v="30326" actId="478"/>
          <ac:picMkLst>
            <pc:docMk/>
            <pc:sldMk cId="1663252978" sldId="1033"/>
            <ac:picMk id="3" creationId="{EA1B9F5C-CC9F-99EB-0A2B-6B279ED6CC46}"/>
          </ac:picMkLst>
        </pc:picChg>
        <pc:picChg chg="add mod">
          <ac:chgData name="범수 김" userId="863329ffd88cf9fc" providerId="LiveId" clId="{1D8223AE-E26F-441B-A1AE-D75775B5685A}" dt="2023-10-06T01:34:15.970" v="30380" actId="208"/>
          <ac:picMkLst>
            <pc:docMk/>
            <pc:sldMk cId="1663252978" sldId="1033"/>
            <ac:picMk id="4" creationId="{D3D83FB8-117E-D4C2-AA78-AECADD1761D0}"/>
          </ac:picMkLst>
        </pc:picChg>
      </pc:sldChg>
      <pc:sldChg chg="addSp delSp modSp add mod ord">
        <pc:chgData name="범수 김" userId="863329ffd88cf9fc" providerId="LiveId" clId="{1D8223AE-E26F-441B-A1AE-D75775B5685A}" dt="2023-10-06T02:24:50.138" v="31533" actId="208"/>
        <pc:sldMkLst>
          <pc:docMk/>
          <pc:sldMk cId="1208184500" sldId="1034"/>
        </pc:sldMkLst>
        <pc:spChg chg="mod">
          <ac:chgData name="범수 김" userId="863329ffd88cf9fc" providerId="LiveId" clId="{1D8223AE-E26F-441B-A1AE-D75775B5685A}" dt="2023-10-06T02:24:38.217" v="31530" actId="20577"/>
          <ac:spMkLst>
            <pc:docMk/>
            <pc:sldMk cId="1208184500" sldId="1034"/>
            <ac:spMk id="2" creationId="{2DE18FC4-4A2D-2D2D-F419-B9CA66E1C1E4}"/>
          </ac:spMkLst>
        </pc:spChg>
        <pc:grpChg chg="del">
          <ac:chgData name="범수 김" userId="863329ffd88cf9fc" providerId="LiveId" clId="{1D8223AE-E26F-441B-A1AE-D75775B5685A}" dt="2023-10-06T02:23:35.184" v="31339" actId="478"/>
          <ac:grpSpMkLst>
            <pc:docMk/>
            <pc:sldMk cId="1208184500" sldId="1034"/>
            <ac:grpSpMk id="13" creationId="{E00349CF-A884-9A7F-CBC5-0DBB533EF809}"/>
          </ac:grpSpMkLst>
        </pc:grpChg>
        <pc:picChg chg="add mod">
          <ac:chgData name="범수 김" userId="863329ffd88cf9fc" providerId="LiveId" clId="{1D8223AE-E26F-441B-A1AE-D75775B5685A}" dt="2023-10-06T02:23:41.965" v="31342" actId="208"/>
          <ac:picMkLst>
            <pc:docMk/>
            <pc:sldMk cId="1208184500" sldId="1034"/>
            <ac:picMk id="4" creationId="{65CA92BC-EEF4-52E8-9166-419552A393B9}"/>
          </ac:picMkLst>
        </pc:picChg>
        <pc:picChg chg="add mod">
          <ac:chgData name="범수 김" userId="863329ffd88cf9fc" providerId="LiveId" clId="{1D8223AE-E26F-441B-A1AE-D75775B5685A}" dt="2023-10-06T02:24:50.138" v="31533" actId="208"/>
          <ac:picMkLst>
            <pc:docMk/>
            <pc:sldMk cId="1208184500" sldId="1034"/>
            <ac:picMk id="6" creationId="{2CCF1CE2-6434-98CA-12A5-39B075C4D577}"/>
          </ac:picMkLst>
        </pc:picChg>
      </pc:sldChg>
      <pc:sldChg chg="modSp add mod">
        <pc:chgData name="범수 김" userId="863329ffd88cf9fc" providerId="LiveId" clId="{1D8223AE-E26F-441B-A1AE-D75775B5685A}" dt="2023-10-06T02:33:17.922" v="32152" actId="20577"/>
        <pc:sldMkLst>
          <pc:docMk/>
          <pc:sldMk cId="4100714459" sldId="1035"/>
        </pc:sldMkLst>
        <pc:spChg chg="mod">
          <ac:chgData name="범수 김" userId="863329ffd88cf9fc" providerId="LiveId" clId="{1D8223AE-E26F-441B-A1AE-D75775B5685A}" dt="2023-10-06T02:33:17.922" v="32152" actId="20577"/>
          <ac:spMkLst>
            <pc:docMk/>
            <pc:sldMk cId="4100714459" sldId="1035"/>
            <ac:spMk id="5" creationId="{A389414F-66B7-1262-7F78-D45BD7660CF6}"/>
          </ac:spMkLst>
        </pc:spChg>
      </pc:sldChg>
      <pc:sldChg chg="delSp modSp add mod">
        <pc:chgData name="범수 김" userId="863329ffd88cf9fc" providerId="LiveId" clId="{1D8223AE-E26F-441B-A1AE-D75775B5685A}" dt="2023-10-06T02:30:48.899" v="32025" actId="20577"/>
        <pc:sldMkLst>
          <pc:docMk/>
          <pc:sldMk cId="8638520" sldId="1036"/>
        </pc:sldMkLst>
        <pc:spChg chg="mod">
          <ac:chgData name="범수 김" userId="863329ffd88cf9fc" providerId="LiveId" clId="{1D8223AE-E26F-441B-A1AE-D75775B5685A}" dt="2023-10-06T02:30:48.899" v="32025" actId="20577"/>
          <ac:spMkLst>
            <pc:docMk/>
            <pc:sldMk cId="8638520" sldId="1036"/>
            <ac:spMk id="2" creationId="{2DE18FC4-4A2D-2D2D-F419-B9CA66E1C1E4}"/>
          </ac:spMkLst>
        </pc:spChg>
        <pc:spChg chg="del">
          <ac:chgData name="범수 김" userId="863329ffd88cf9fc" providerId="LiveId" clId="{1D8223AE-E26F-441B-A1AE-D75775B5685A}" dt="2023-10-06T02:29:19.602" v="31731" actId="478"/>
          <ac:spMkLst>
            <pc:docMk/>
            <pc:sldMk cId="8638520" sldId="1036"/>
            <ac:spMk id="7" creationId="{4AB7D084-41B2-39E0-39AD-364ED4D5B505}"/>
          </ac:spMkLst>
        </pc:spChg>
        <pc:spChg chg="del">
          <ac:chgData name="범수 김" userId="863329ffd88cf9fc" providerId="LiveId" clId="{1D8223AE-E26F-441B-A1AE-D75775B5685A}" dt="2023-10-06T02:29:15.413" v="31727" actId="478"/>
          <ac:spMkLst>
            <pc:docMk/>
            <pc:sldMk cId="8638520" sldId="1036"/>
            <ac:spMk id="8" creationId="{2D5AB401-3E9E-C79C-4F91-345FD20E9472}"/>
          </ac:spMkLst>
        </pc:spChg>
        <pc:spChg chg="del mod">
          <ac:chgData name="범수 김" userId="863329ffd88cf9fc" providerId="LiveId" clId="{1D8223AE-E26F-441B-A1AE-D75775B5685A}" dt="2023-10-06T02:29:18.716" v="31730" actId="478"/>
          <ac:spMkLst>
            <pc:docMk/>
            <pc:sldMk cId="8638520" sldId="1036"/>
            <ac:spMk id="14" creationId="{3BC26815-C5B4-9E4C-BC3E-3C39A8716D4D}"/>
          </ac:spMkLst>
        </pc:spChg>
        <pc:spChg chg="del">
          <ac:chgData name="범수 김" userId="863329ffd88cf9fc" providerId="LiveId" clId="{1D8223AE-E26F-441B-A1AE-D75775B5685A}" dt="2023-10-06T02:29:14.518" v="31726" actId="478"/>
          <ac:spMkLst>
            <pc:docMk/>
            <pc:sldMk cId="8638520" sldId="1036"/>
            <ac:spMk id="15" creationId="{8753F553-7926-5BA9-9296-9F3CF7CB64C9}"/>
          </ac:spMkLst>
        </pc:spChg>
        <pc:grpChg chg="del">
          <ac:chgData name="범수 김" userId="863329ffd88cf9fc" providerId="LiveId" clId="{1D8223AE-E26F-441B-A1AE-D75775B5685A}" dt="2023-10-06T02:29:19.602" v="31731" actId="478"/>
          <ac:grpSpMkLst>
            <pc:docMk/>
            <pc:sldMk cId="8638520" sldId="1036"/>
            <ac:grpSpMk id="16" creationId="{1DCFB91E-9DDC-12A8-8E62-909148BA5018}"/>
          </ac:grpSpMkLst>
        </pc:grpChg>
        <pc:picChg chg="del">
          <ac:chgData name="범수 김" userId="863329ffd88cf9fc" providerId="LiveId" clId="{1D8223AE-E26F-441B-A1AE-D75775B5685A}" dt="2023-10-06T02:29:13.208" v="31725" actId="478"/>
          <ac:picMkLst>
            <pc:docMk/>
            <pc:sldMk cId="8638520" sldId="1036"/>
            <ac:picMk id="4" creationId="{37CE04F9-2E01-471D-B50C-EC5C0D00F464}"/>
          </ac:picMkLst>
        </pc:picChg>
        <pc:picChg chg="del">
          <ac:chgData name="범수 김" userId="863329ffd88cf9fc" providerId="LiveId" clId="{1D8223AE-E26F-441B-A1AE-D75775B5685A}" dt="2023-10-06T02:29:16.715" v="31729" actId="478"/>
          <ac:picMkLst>
            <pc:docMk/>
            <pc:sldMk cId="8638520" sldId="1036"/>
            <ac:picMk id="6" creationId="{F7CB5B37-E86F-88F3-C85A-6D9CB4596B9C}"/>
          </ac:picMkLst>
        </pc:picChg>
      </pc:sldChg>
      <pc:sldChg chg="addSp delSp modSp add mod">
        <pc:chgData name="범수 김" userId="863329ffd88cf9fc" providerId="LiveId" clId="{1D8223AE-E26F-441B-A1AE-D75775B5685A}" dt="2023-10-06T02:33:13.028" v="32147" actId="1076"/>
        <pc:sldMkLst>
          <pc:docMk/>
          <pc:sldMk cId="3485283248" sldId="1037"/>
        </pc:sldMkLst>
        <pc:spChg chg="del">
          <ac:chgData name="범수 김" userId="863329ffd88cf9fc" providerId="LiveId" clId="{1D8223AE-E26F-441B-A1AE-D75775B5685A}" dt="2023-10-06T02:32:54.299" v="32070" actId="478"/>
          <ac:spMkLst>
            <pc:docMk/>
            <pc:sldMk cId="3485283248" sldId="1037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33:13.028" v="32147" actId="1076"/>
          <ac:spMkLst>
            <pc:docMk/>
            <pc:sldMk cId="3485283248" sldId="1037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32:58.927" v="32074" actId="208"/>
          <ac:picMkLst>
            <pc:docMk/>
            <pc:sldMk cId="3485283248" sldId="1037"/>
            <ac:picMk id="3" creationId="{6218C0B0-D472-09D8-059A-9EAEB07D3B57}"/>
          </ac:picMkLst>
        </pc:picChg>
        <pc:picChg chg="del">
          <ac:chgData name="범수 김" userId="863329ffd88cf9fc" providerId="LiveId" clId="{1D8223AE-E26F-441B-A1AE-D75775B5685A}" dt="2023-10-06T02:32:53.149" v="32069" actId="478"/>
          <ac:picMkLst>
            <pc:docMk/>
            <pc:sldMk cId="3485283248" sldId="1037"/>
            <ac:picMk id="4" creationId="{463EC888-1F5B-589C-344E-DE62B4DD334B}"/>
          </ac:picMkLst>
        </pc:picChg>
      </pc:sldChg>
      <pc:sldChg chg="modSp add mod">
        <pc:chgData name="범수 김" userId="863329ffd88cf9fc" providerId="LiveId" clId="{1D8223AE-E26F-441B-A1AE-D75775B5685A}" dt="2023-10-06T02:35:35.076" v="32243" actId="20577"/>
        <pc:sldMkLst>
          <pc:docMk/>
          <pc:sldMk cId="410923252" sldId="1038"/>
        </pc:sldMkLst>
        <pc:spChg chg="mod">
          <ac:chgData name="범수 김" userId="863329ffd88cf9fc" providerId="LiveId" clId="{1D8223AE-E26F-441B-A1AE-D75775B5685A}" dt="2023-10-06T02:35:35.076" v="32243" actId="20577"/>
          <ac:spMkLst>
            <pc:docMk/>
            <pc:sldMk cId="410923252" sldId="1038"/>
            <ac:spMk id="5" creationId="{A389414F-66B7-1262-7F78-D45BD7660CF6}"/>
          </ac:spMkLst>
        </pc:spChg>
      </pc:sldChg>
      <pc:sldChg chg="modSp add mod">
        <pc:chgData name="범수 김" userId="863329ffd88cf9fc" providerId="LiveId" clId="{1D8223AE-E26F-441B-A1AE-D75775B5685A}" dt="2023-10-06T02:36:31.600" v="32330" actId="20577"/>
        <pc:sldMkLst>
          <pc:docMk/>
          <pc:sldMk cId="2951520853" sldId="1039"/>
        </pc:sldMkLst>
        <pc:spChg chg="mod">
          <ac:chgData name="범수 김" userId="863329ffd88cf9fc" providerId="LiveId" clId="{1D8223AE-E26F-441B-A1AE-D75775B5685A}" dt="2023-10-06T02:36:31.600" v="32330" actId="20577"/>
          <ac:spMkLst>
            <pc:docMk/>
            <pc:sldMk cId="2951520853" sldId="103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37:09.683" v="32453" actId="208"/>
        <pc:sldMkLst>
          <pc:docMk/>
          <pc:sldMk cId="2649523858" sldId="1040"/>
        </pc:sldMkLst>
        <pc:spChg chg="mod">
          <ac:chgData name="범수 김" userId="863329ffd88cf9fc" providerId="LiveId" clId="{1D8223AE-E26F-441B-A1AE-D75775B5685A}" dt="2023-10-06T02:37:07.244" v="32451" actId="1076"/>
          <ac:spMkLst>
            <pc:docMk/>
            <pc:sldMk cId="2649523858" sldId="1040"/>
            <ac:spMk id="5" creationId="{64238388-722C-F34D-F022-5DA43F994D72}"/>
          </ac:spMkLst>
        </pc:spChg>
        <pc:picChg chg="del">
          <ac:chgData name="범수 김" userId="863329ffd88cf9fc" providerId="LiveId" clId="{1D8223AE-E26F-441B-A1AE-D75775B5685A}" dt="2023-10-06T02:36:36.548" v="32332" actId="478"/>
          <ac:picMkLst>
            <pc:docMk/>
            <pc:sldMk cId="2649523858" sldId="1040"/>
            <ac:picMk id="3" creationId="{6218C0B0-D472-09D8-059A-9EAEB07D3B57}"/>
          </ac:picMkLst>
        </pc:picChg>
        <pc:picChg chg="add mod">
          <ac:chgData name="범수 김" userId="863329ffd88cf9fc" providerId="LiveId" clId="{1D8223AE-E26F-441B-A1AE-D75775B5685A}" dt="2023-10-06T02:37:09.683" v="32453" actId="208"/>
          <ac:picMkLst>
            <pc:docMk/>
            <pc:sldMk cId="2649523858" sldId="1040"/>
            <ac:picMk id="4" creationId="{ACF2346D-0DFD-D706-7B0E-1CB4035C1B7E}"/>
          </ac:picMkLst>
        </pc:picChg>
      </pc:sldChg>
      <pc:sldChg chg="modSp add mod">
        <pc:chgData name="범수 김" userId="863329ffd88cf9fc" providerId="LiveId" clId="{1D8223AE-E26F-441B-A1AE-D75775B5685A}" dt="2023-10-06T02:38:41.236" v="32508" actId="20577"/>
        <pc:sldMkLst>
          <pc:docMk/>
          <pc:sldMk cId="3740765247" sldId="1041"/>
        </pc:sldMkLst>
        <pc:spChg chg="mod">
          <ac:chgData name="범수 김" userId="863329ffd88cf9fc" providerId="LiveId" clId="{1D8223AE-E26F-441B-A1AE-D75775B5685A}" dt="2023-10-06T02:38:41.236" v="32508" actId="20577"/>
          <ac:spMkLst>
            <pc:docMk/>
            <pc:sldMk cId="3740765247" sldId="1041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39:19.660" v="32598" actId="208"/>
        <pc:sldMkLst>
          <pc:docMk/>
          <pc:sldMk cId="62620027" sldId="1042"/>
        </pc:sldMkLst>
        <pc:spChg chg="mod">
          <ac:chgData name="범수 김" userId="863329ffd88cf9fc" providerId="LiveId" clId="{1D8223AE-E26F-441B-A1AE-D75775B5685A}" dt="2023-10-06T02:39:16.647" v="32596" actId="113"/>
          <ac:spMkLst>
            <pc:docMk/>
            <pc:sldMk cId="62620027" sldId="1042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39:19.660" v="32598" actId="208"/>
          <ac:picMkLst>
            <pc:docMk/>
            <pc:sldMk cId="62620027" sldId="1042"/>
            <ac:picMk id="3" creationId="{5E67ADE3-159C-E0B3-0EC8-3A4AB14E0F56}"/>
          </ac:picMkLst>
        </pc:picChg>
        <pc:picChg chg="del">
          <ac:chgData name="범수 김" userId="863329ffd88cf9fc" providerId="LiveId" clId="{1D8223AE-E26F-441B-A1AE-D75775B5685A}" dt="2023-10-06T02:39:05.178" v="32511" actId="478"/>
          <ac:picMkLst>
            <pc:docMk/>
            <pc:sldMk cId="62620027" sldId="1042"/>
            <ac:picMk id="4" creationId="{ACF2346D-0DFD-D706-7B0E-1CB4035C1B7E}"/>
          </ac:picMkLst>
        </pc:picChg>
      </pc:sldChg>
      <pc:sldChg chg="addSp delSp modSp add mod">
        <pc:chgData name="범수 김" userId="863329ffd88cf9fc" providerId="LiveId" clId="{1D8223AE-E26F-441B-A1AE-D75775B5685A}" dt="2023-10-06T02:41:15.923" v="32663" actId="21"/>
        <pc:sldMkLst>
          <pc:docMk/>
          <pc:sldMk cId="129119308" sldId="1043"/>
        </pc:sldMkLst>
        <pc:spChg chg="mod">
          <ac:chgData name="범수 김" userId="863329ffd88cf9fc" providerId="LiveId" clId="{1D8223AE-E26F-441B-A1AE-D75775B5685A}" dt="2023-10-06T02:41:05.569" v="32659" actId="20577"/>
          <ac:spMkLst>
            <pc:docMk/>
            <pc:sldMk cId="129119308" sldId="1043"/>
            <ac:spMk id="5" creationId="{A389414F-66B7-1262-7F78-D45BD7660CF6}"/>
          </ac:spMkLst>
        </pc:spChg>
        <pc:picChg chg="add del">
          <ac:chgData name="범수 김" userId="863329ffd88cf9fc" providerId="LiveId" clId="{1D8223AE-E26F-441B-A1AE-D75775B5685A}" dt="2023-10-06T02:41:15.923" v="32663" actId="21"/>
          <ac:picMkLst>
            <pc:docMk/>
            <pc:sldMk cId="129119308" sldId="1043"/>
            <ac:picMk id="3" creationId="{DDE963AE-74E7-9D69-5854-3969EBA52BE2}"/>
          </ac:picMkLst>
        </pc:picChg>
      </pc:sldChg>
      <pc:sldChg chg="addSp delSp modSp add mod">
        <pc:chgData name="범수 김" userId="863329ffd88cf9fc" providerId="LiveId" clId="{1D8223AE-E26F-441B-A1AE-D75775B5685A}" dt="2023-10-06T02:42:30.002" v="33084" actId="1076"/>
        <pc:sldMkLst>
          <pc:docMk/>
          <pc:sldMk cId="1141534265" sldId="1044"/>
        </pc:sldMkLst>
        <pc:spChg chg="mod">
          <ac:chgData name="범수 김" userId="863329ffd88cf9fc" providerId="LiveId" clId="{1D8223AE-E26F-441B-A1AE-D75775B5685A}" dt="2023-10-06T02:42:28.838" v="33083" actId="20577"/>
          <ac:spMkLst>
            <pc:docMk/>
            <pc:sldMk cId="1141534265" sldId="1044"/>
            <ac:spMk id="5" creationId="{64238388-722C-F34D-F022-5DA43F994D72}"/>
          </ac:spMkLst>
        </pc:spChg>
        <pc:picChg chg="add mod">
          <ac:chgData name="범수 김" userId="863329ffd88cf9fc" providerId="LiveId" clId="{1D8223AE-E26F-441B-A1AE-D75775B5685A}" dt="2023-10-06T02:42:30.002" v="33084" actId="1076"/>
          <ac:picMkLst>
            <pc:docMk/>
            <pc:sldMk cId="1141534265" sldId="1044"/>
            <ac:picMk id="2" creationId="{0D22D93F-053C-54A8-4CA1-B3C876EFEE58}"/>
          </ac:picMkLst>
        </pc:picChg>
        <pc:picChg chg="del">
          <ac:chgData name="범수 김" userId="863329ffd88cf9fc" providerId="LiveId" clId="{1D8223AE-E26F-441B-A1AE-D75775B5685A}" dt="2023-10-06T02:41:15.017" v="32662" actId="478"/>
          <ac:picMkLst>
            <pc:docMk/>
            <pc:sldMk cId="1141534265" sldId="1044"/>
            <ac:picMk id="3" creationId="{5E67ADE3-159C-E0B3-0EC8-3A4AB14E0F56}"/>
          </ac:picMkLst>
        </pc:picChg>
      </pc:sldChg>
      <pc:sldChg chg="addSp delSp modSp add mod">
        <pc:chgData name="범수 김" userId="863329ffd88cf9fc" providerId="LiveId" clId="{1D8223AE-E26F-441B-A1AE-D75775B5685A}" dt="2023-10-06T02:43:52.601" v="33317" actId="20577"/>
        <pc:sldMkLst>
          <pc:docMk/>
          <pc:sldMk cId="1546033485" sldId="1045"/>
        </pc:sldMkLst>
        <pc:spChg chg="mod">
          <ac:chgData name="범수 김" userId="863329ffd88cf9fc" providerId="LiveId" clId="{1D8223AE-E26F-441B-A1AE-D75775B5685A}" dt="2023-10-06T02:43:52.601" v="33317" actId="20577"/>
          <ac:spMkLst>
            <pc:docMk/>
            <pc:sldMk cId="1546033485" sldId="1045"/>
            <ac:spMk id="5" creationId="{64238388-722C-F34D-F022-5DA43F994D72}"/>
          </ac:spMkLst>
        </pc:spChg>
        <pc:picChg chg="del">
          <ac:chgData name="범수 김" userId="863329ffd88cf9fc" providerId="LiveId" clId="{1D8223AE-E26F-441B-A1AE-D75775B5685A}" dt="2023-10-06T02:43:11.876" v="33088" actId="478"/>
          <ac:picMkLst>
            <pc:docMk/>
            <pc:sldMk cId="1546033485" sldId="1045"/>
            <ac:picMk id="2" creationId="{0D22D93F-053C-54A8-4CA1-B3C876EFEE58}"/>
          </ac:picMkLst>
        </pc:picChg>
        <pc:picChg chg="add mod">
          <ac:chgData name="범수 김" userId="863329ffd88cf9fc" providerId="LiveId" clId="{1D8223AE-E26F-441B-A1AE-D75775B5685A}" dt="2023-10-06T02:43:15.405" v="33092" actId="208"/>
          <ac:picMkLst>
            <pc:docMk/>
            <pc:sldMk cId="1546033485" sldId="1045"/>
            <ac:picMk id="4" creationId="{96BE5AF9-1DC2-4CE4-09C7-E8A8DD398A30}"/>
          </ac:picMkLst>
        </pc:picChg>
      </pc:sldChg>
      <pc:sldChg chg="modSp add mod">
        <pc:chgData name="범수 김" userId="863329ffd88cf9fc" providerId="LiveId" clId="{1D8223AE-E26F-441B-A1AE-D75775B5685A}" dt="2023-10-06T02:51:55.904" v="34316" actId="20577"/>
        <pc:sldMkLst>
          <pc:docMk/>
          <pc:sldMk cId="374016175" sldId="1046"/>
        </pc:sldMkLst>
        <pc:spChg chg="mod">
          <ac:chgData name="범수 김" userId="863329ffd88cf9fc" providerId="LiveId" clId="{1D8223AE-E26F-441B-A1AE-D75775B5685A}" dt="2023-10-06T02:51:55.904" v="34316" actId="20577"/>
          <ac:spMkLst>
            <pc:docMk/>
            <pc:sldMk cId="374016175" sldId="104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1:53.500" v="34314" actId="20577"/>
        <pc:sldMkLst>
          <pc:docMk/>
          <pc:sldMk cId="3890667192" sldId="1047"/>
        </pc:sldMkLst>
        <pc:spChg chg="mod">
          <ac:chgData name="범수 김" userId="863329ffd88cf9fc" providerId="LiveId" clId="{1D8223AE-E26F-441B-A1AE-D75775B5685A}" dt="2023-10-06T02:51:53.500" v="34314" actId="20577"/>
          <ac:spMkLst>
            <pc:docMk/>
            <pc:sldMk cId="3890667192" sldId="1047"/>
            <ac:spMk id="2" creationId="{2DE18FC4-4A2D-2D2D-F419-B9CA66E1C1E4}"/>
          </ac:spMkLst>
        </pc:spChg>
        <pc:picChg chg="add mod">
          <ac:chgData name="범수 김" userId="863329ffd88cf9fc" providerId="LiveId" clId="{1D8223AE-E26F-441B-A1AE-D75775B5685A}" dt="2023-10-06T02:50:04.110" v="34164" actId="1076"/>
          <ac:picMkLst>
            <pc:docMk/>
            <pc:sldMk cId="3890667192" sldId="1047"/>
            <ac:picMk id="4" creationId="{B5687131-D3AD-C565-1A97-903D6E4FFC62}"/>
          </ac:picMkLst>
        </pc:picChg>
        <pc:picChg chg="del">
          <ac:chgData name="범수 김" userId="863329ffd88cf9fc" providerId="LiveId" clId="{1D8223AE-E26F-441B-A1AE-D75775B5685A}" dt="2023-10-06T02:49:18.927" v="33959" actId="478"/>
          <ac:picMkLst>
            <pc:docMk/>
            <pc:sldMk cId="3890667192" sldId="1047"/>
            <ac:picMk id="5" creationId="{AC35E8FD-7829-30CF-0F93-FFFB68B85ED7}"/>
          </ac:picMkLst>
        </pc:picChg>
      </pc:sldChg>
      <pc:sldChg chg="modSp add mod">
        <pc:chgData name="범수 김" userId="863329ffd88cf9fc" providerId="LiveId" clId="{1D8223AE-E26F-441B-A1AE-D75775B5685A}" dt="2023-10-06T02:51:48.662" v="34308" actId="20577"/>
        <pc:sldMkLst>
          <pc:docMk/>
          <pc:sldMk cId="2042976608" sldId="1048"/>
        </pc:sldMkLst>
        <pc:spChg chg="mod">
          <ac:chgData name="범수 김" userId="863329ffd88cf9fc" providerId="LiveId" clId="{1D8223AE-E26F-441B-A1AE-D75775B5685A}" dt="2023-10-06T02:51:48.662" v="34308" actId="20577"/>
          <ac:spMkLst>
            <pc:docMk/>
            <pc:sldMk cId="2042976608" sldId="104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5:23.126" v="34429" actId="20577"/>
        <pc:sldMkLst>
          <pc:docMk/>
          <pc:sldMk cId="2159629073" sldId="1049"/>
        </pc:sldMkLst>
        <pc:spChg chg="del">
          <ac:chgData name="범수 김" userId="863329ffd88cf9fc" providerId="LiveId" clId="{1D8223AE-E26F-441B-A1AE-D75775B5685A}" dt="2023-10-06T02:52:15.522" v="34321" actId="478"/>
          <ac:spMkLst>
            <pc:docMk/>
            <pc:sldMk cId="2159629073" sldId="1049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2:55:23.126" v="34429" actId="20577"/>
          <ac:spMkLst>
            <pc:docMk/>
            <pc:sldMk cId="2159629073" sldId="1049"/>
            <ac:spMk id="6" creationId="{CC564F2F-FEB6-FDF2-FB9A-837A5A1B8B35}"/>
          </ac:spMkLst>
        </pc:spChg>
        <pc:picChg chg="del">
          <ac:chgData name="범수 김" userId="863329ffd88cf9fc" providerId="LiveId" clId="{1D8223AE-E26F-441B-A1AE-D75775B5685A}" dt="2023-10-06T02:52:07.831" v="34318" actId="478"/>
          <ac:picMkLst>
            <pc:docMk/>
            <pc:sldMk cId="2159629073" sldId="1049"/>
            <ac:picMk id="4" creationId="{B5687131-D3AD-C565-1A97-903D6E4FFC62}"/>
          </ac:picMkLst>
        </pc:picChg>
        <pc:picChg chg="add mod">
          <ac:chgData name="범수 김" userId="863329ffd88cf9fc" providerId="LiveId" clId="{1D8223AE-E26F-441B-A1AE-D75775B5685A}" dt="2023-10-06T02:52:19.330" v="34324" actId="1076"/>
          <ac:picMkLst>
            <pc:docMk/>
            <pc:sldMk cId="2159629073" sldId="1049"/>
            <ac:picMk id="5" creationId="{120C7373-C9CA-2434-742C-F48511E731BF}"/>
          </ac:picMkLst>
        </pc:picChg>
      </pc:sldChg>
      <pc:sldChg chg="modSp add mod">
        <pc:chgData name="범수 김" userId="863329ffd88cf9fc" providerId="LiveId" clId="{1D8223AE-E26F-441B-A1AE-D75775B5685A}" dt="2023-10-06T02:57:00.234" v="34482" actId="20577"/>
        <pc:sldMkLst>
          <pc:docMk/>
          <pc:sldMk cId="1634163038" sldId="1050"/>
        </pc:sldMkLst>
        <pc:spChg chg="mod">
          <ac:chgData name="범수 김" userId="863329ffd88cf9fc" providerId="LiveId" clId="{1D8223AE-E26F-441B-A1AE-D75775B5685A}" dt="2023-10-06T02:57:00.234" v="34482" actId="20577"/>
          <ac:spMkLst>
            <pc:docMk/>
            <pc:sldMk cId="1634163038" sldId="1050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2:59:55.658" v="35004" actId="20577"/>
        <pc:sldMkLst>
          <pc:docMk/>
          <pc:sldMk cId="2471160053" sldId="1051"/>
        </pc:sldMkLst>
        <pc:spChg chg="mod">
          <ac:chgData name="범수 김" userId="863329ffd88cf9fc" providerId="LiveId" clId="{1D8223AE-E26F-441B-A1AE-D75775B5685A}" dt="2023-10-06T02:59:55.658" v="35004" actId="20577"/>
          <ac:spMkLst>
            <pc:docMk/>
            <pc:sldMk cId="2471160053" sldId="1051"/>
            <ac:spMk id="6" creationId="{CC564F2F-FEB6-FDF2-FB9A-837A5A1B8B35}"/>
          </ac:spMkLst>
        </pc:spChg>
        <pc:picChg chg="add mod">
          <ac:chgData name="범수 김" userId="863329ffd88cf9fc" providerId="LiveId" clId="{1D8223AE-E26F-441B-A1AE-D75775B5685A}" dt="2023-10-06T02:58:15.131" v="34610" actId="1076"/>
          <ac:picMkLst>
            <pc:docMk/>
            <pc:sldMk cId="2471160053" sldId="1051"/>
            <ac:picMk id="3" creationId="{52E704EB-D32A-BBF3-6F0E-A45D6613F41C}"/>
          </ac:picMkLst>
        </pc:picChg>
        <pc:picChg chg="del">
          <ac:chgData name="범수 김" userId="863329ffd88cf9fc" providerId="LiveId" clId="{1D8223AE-E26F-441B-A1AE-D75775B5685A}" dt="2023-10-06T02:57:03.046" v="34484" actId="478"/>
          <ac:picMkLst>
            <pc:docMk/>
            <pc:sldMk cId="2471160053" sldId="1051"/>
            <ac:picMk id="5" creationId="{120C7373-C9CA-2434-742C-F48511E731BF}"/>
          </ac:picMkLst>
        </pc:picChg>
        <pc:picChg chg="add mod">
          <ac:chgData name="범수 김" userId="863329ffd88cf9fc" providerId="LiveId" clId="{1D8223AE-E26F-441B-A1AE-D75775B5685A}" dt="2023-10-06T02:59:30.349" v="34879" actId="1076"/>
          <ac:picMkLst>
            <pc:docMk/>
            <pc:sldMk cId="2471160053" sldId="1051"/>
            <ac:picMk id="7" creationId="{029245A6-997E-E324-DA96-3EB9CD36A0FF}"/>
          </ac:picMkLst>
        </pc:picChg>
      </pc:sldChg>
      <pc:sldChg chg="modSp add mod">
        <pc:chgData name="범수 김" userId="863329ffd88cf9fc" providerId="LiveId" clId="{1D8223AE-E26F-441B-A1AE-D75775B5685A}" dt="2023-10-06T03:00:47.114" v="35075" actId="20577"/>
        <pc:sldMkLst>
          <pc:docMk/>
          <pc:sldMk cId="422219002" sldId="1052"/>
        </pc:sldMkLst>
        <pc:spChg chg="mod">
          <ac:chgData name="범수 김" userId="863329ffd88cf9fc" providerId="LiveId" clId="{1D8223AE-E26F-441B-A1AE-D75775B5685A}" dt="2023-10-06T03:00:47.114" v="35075" actId="20577"/>
          <ac:spMkLst>
            <pc:docMk/>
            <pc:sldMk cId="422219002" sldId="10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03:04.650" v="35253" actId="164"/>
        <pc:sldMkLst>
          <pc:docMk/>
          <pc:sldMk cId="233227258" sldId="1053"/>
        </pc:sldMkLst>
        <pc:spChg chg="add mod">
          <ac:chgData name="범수 김" userId="863329ffd88cf9fc" providerId="LiveId" clId="{1D8223AE-E26F-441B-A1AE-D75775B5685A}" dt="2023-10-06T03:01:28.961" v="35096" actId="164"/>
          <ac:spMkLst>
            <pc:docMk/>
            <pc:sldMk cId="233227258" sldId="1053"/>
            <ac:spMk id="5" creationId="{1D841158-41AE-203E-BC6E-83BA51D41454}"/>
          </ac:spMkLst>
        </pc:spChg>
        <pc:spChg chg="del mod">
          <ac:chgData name="범수 김" userId="863329ffd88cf9fc" providerId="LiveId" clId="{1D8223AE-E26F-441B-A1AE-D75775B5685A}" dt="2023-10-06T03:01:09.601" v="35092"/>
          <ac:spMkLst>
            <pc:docMk/>
            <pc:sldMk cId="233227258" sldId="1053"/>
            <ac:spMk id="6" creationId="{CC564F2F-FEB6-FDF2-FB9A-837A5A1B8B35}"/>
          </ac:spMkLst>
        </pc:spChg>
        <pc:spChg chg="add mod">
          <ac:chgData name="범수 김" userId="863329ffd88cf9fc" providerId="LiveId" clId="{1D8223AE-E26F-441B-A1AE-D75775B5685A}" dt="2023-10-06T03:01:42.516" v="35102" actId="1076"/>
          <ac:spMkLst>
            <pc:docMk/>
            <pc:sldMk cId="233227258" sldId="1053"/>
            <ac:spMk id="9" creationId="{4A26F379-0927-A6B0-4916-8EC098DDE5AD}"/>
          </ac:spMkLst>
        </pc:spChg>
        <pc:spChg chg="add mod">
          <ac:chgData name="범수 김" userId="863329ffd88cf9fc" providerId="LiveId" clId="{1D8223AE-E26F-441B-A1AE-D75775B5685A}" dt="2023-10-06T03:02:12.575" v="35203" actId="20577"/>
          <ac:spMkLst>
            <pc:docMk/>
            <pc:sldMk cId="233227258" sldId="1053"/>
            <ac:spMk id="10" creationId="{EA067255-0AB2-A0CE-61C6-09C73092F2F7}"/>
          </ac:spMkLst>
        </pc:spChg>
        <pc:spChg chg="add mod">
          <ac:chgData name="범수 김" userId="863329ffd88cf9fc" providerId="LiveId" clId="{1D8223AE-E26F-441B-A1AE-D75775B5685A}" dt="2023-10-06T03:02:30.005" v="35204" actId="14100"/>
          <ac:spMkLst>
            <pc:docMk/>
            <pc:sldMk cId="233227258" sldId="1053"/>
            <ac:spMk id="11" creationId="{D2C580C1-66F0-84EA-C0FC-00582A3F3256}"/>
          </ac:spMkLst>
        </pc:spChg>
        <pc:spChg chg="add mod">
          <ac:chgData name="범수 김" userId="863329ffd88cf9fc" providerId="LiveId" clId="{1D8223AE-E26F-441B-A1AE-D75775B5685A}" dt="2023-10-06T03:03:04.650" v="35253" actId="164"/>
          <ac:spMkLst>
            <pc:docMk/>
            <pc:sldMk cId="233227258" sldId="1053"/>
            <ac:spMk id="14" creationId="{99DBC2E5-3BD0-0279-817B-97BC59DF60E2}"/>
          </ac:spMkLst>
        </pc:spChg>
        <pc:grpChg chg="add del mod">
          <ac:chgData name="범수 김" userId="863329ffd88cf9fc" providerId="LiveId" clId="{1D8223AE-E26F-441B-A1AE-D75775B5685A}" dt="2023-10-06T03:01:39.130" v="35101" actId="1076"/>
          <ac:grpSpMkLst>
            <pc:docMk/>
            <pc:sldMk cId="233227258" sldId="1053"/>
            <ac:grpSpMk id="8" creationId="{F87870A5-2394-0A6E-7897-5DC7A014A536}"/>
          </ac:grpSpMkLst>
        </pc:grpChg>
        <pc:grpChg chg="add mod">
          <ac:chgData name="범수 김" userId="863329ffd88cf9fc" providerId="LiveId" clId="{1D8223AE-E26F-441B-A1AE-D75775B5685A}" dt="2023-10-06T03:03:04.650" v="35253" actId="164"/>
          <ac:grpSpMkLst>
            <pc:docMk/>
            <pc:sldMk cId="233227258" sldId="1053"/>
            <ac:grpSpMk id="15" creationId="{0F014BAC-E408-49A3-F86A-66D3AD143CB1}"/>
          </ac:grpSpMkLst>
        </pc:grpChg>
        <pc:picChg chg="del">
          <ac:chgData name="범수 김" userId="863329ffd88cf9fc" providerId="LiveId" clId="{1D8223AE-E26F-441B-A1AE-D75775B5685A}" dt="2023-10-06T03:00:51.819" v="35077" actId="478"/>
          <ac:picMkLst>
            <pc:docMk/>
            <pc:sldMk cId="233227258" sldId="1053"/>
            <ac:picMk id="3" creationId="{52E704EB-D32A-BBF3-6F0E-A45D6613F41C}"/>
          </ac:picMkLst>
        </pc:picChg>
        <pc:picChg chg="add mod">
          <ac:chgData name="범수 김" userId="863329ffd88cf9fc" providerId="LiveId" clId="{1D8223AE-E26F-441B-A1AE-D75775B5685A}" dt="2023-10-06T03:01:28.961" v="35096" actId="164"/>
          <ac:picMkLst>
            <pc:docMk/>
            <pc:sldMk cId="233227258" sldId="1053"/>
            <ac:picMk id="4" creationId="{99B08D2E-672A-C0B4-4402-21C29C2A0FB0}"/>
          </ac:picMkLst>
        </pc:picChg>
        <pc:picChg chg="del">
          <ac:chgData name="범수 김" userId="863329ffd88cf9fc" providerId="LiveId" clId="{1D8223AE-E26F-441B-A1AE-D75775B5685A}" dt="2023-10-06T03:00:51.975" v="35078" actId="478"/>
          <ac:picMkLst>
            <pc:docMk/>
            <pc:sldMk cId="233227258" sldId="1053"/>
            <ac:picMk id="7" creationId="{029245A6-997E-E324-DA96-3EB9CD36A0FF}"/>
          </ac:picMkLst>
        </pc:picChg>
        <pc:picChg chg="add mod">
          <ac:chgData name="범수 김" userId="863329ffd88cf9fc" providerId="LiveId" clId="{1D8223AE-E26F-441B-A1AE-D75775B5685A}" dt="2023-10-06T03:03:04.650" v="35253" actId="164"/>
          <ac:picMkLst>
            <pc:docMk/>
            <pc:sldMk cId="233227258" sldId="1053"/>
            <ac:picMk id="13" creationId="{327DDD0A-5326-9468-3C4C-F374576CDB0E}"/>
          </ac:picMkLst>
        </pc:picChg>
      </pc:sldChg>
      <pc:sldChg chg="modSp add mod">
        <pc:chgData name="범수 김" userId="863329ffd88cf9fc" providerId="LiveId" clId="{1D8223AE-E26F-441B-A1AE-D75775B5685A}" dt="2023-10-06T03:09:42.873" v="35708" actId="20577"/>
        <pc:sldMkLst>
          <pc:docMk/>
          <pc:sldMk cId="3269374822" sldId="1054"/>
        </pc:sldMkLst>
        <pc:spChg chg="mod">
          <ac:chgData name="범수 김" userId="863329ffd88cf9fc" providerId="LiveId" clId="{1D8223AE-E26F-441B-A1AE-D75775B5685A}" dt="2023-10-06T03:09:42.873" v="35708" actId="20577"/>
          <ac:spMkLst>
            <pc:docMk/>
            <pc:sldMk cId="3269374822" sldId="1054"/>
            <ac:spMk id="2" creationId="{2DE18FC4-4A2D-2D2D-F419-B9CA66E1C1E4}"/>
          </ac:spMkLst>
        </pc:spChg>
        <pc:picChg chg="mod">
          <ac:chgData name="범수 김" userId="863329ffd88cf9fc" providerId="LiveId" clId="{1D8223AE-E26F-441B-A1AE-D75775B5685A}" dt="2023-10-06T03:09:35.752" v="35671" actId="1076"/>
          <ac:picMkLst>
            <pc:docMk/>
            <pc:sldMk cId="3269374822" sldId="1054"/>
            <ac:picMk id="4" creationId="{DA62D282-FDFF-20EB-D9A2-0C37AD3C989D}"/>
          </ac:picMkLst>
        </pc:picChg>
      </pc:sldChg>
      <pc:sldChg chg="modSp add mod">
        <pc:chgData name="범수 김" userId="863329ffd88cf9fc" providerId="LiveId" clId="{1D8223AE-E26F-441B-A1AE-D75775B5685A}" dt="2023-10-06T03:34:41.691" v="36736" actId="20577"/>
        <pc:sldMkLst>
          <pc:docMk/>
          <pc:sldMk cId="3783037972" sldId="1055"/>
        </pc:sldMkLst>
        <pc:spChg chg="mod">
          <ac:chgData name="범수 김" userId="863329ffd88cf9fc" providerId="LiveId" clId="{1D8223AE-E26F-441B-A1AE-D75775B5685A}" dt="2023-10-06T03:34:41.691" v="36736" actId="20577"/>
          <ac:spMkLst>
            <pc:docMk/>
            <pc:sldMk cId="3783037972" sldId="1055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24:52.745" v="36353" actId="20577"/>
        <pc:sldMkLst>
          <pc:docMk/>
          <pc:sldMk cId="2173509443" sldId="1056"/>
        </pc:sldMkLst>
        <pc:spChg chg="mod">
          <ac:chgData name="범수 김" userId="863329ffd88cf9fc" providerId="LiveId" clId="{1D8223AE-E26F-441B-A1AE-D75775B5685A}" dt="2023-10-06T03:24:52.745" v="36353" actId="20577"/>
          <ac:spMkLst>
            <pc:docMk/>
            <pc:sldMk cId="2173509443" sldId="1056"/>
            <ac:spMk id="2" creationId="{2DE18FC4-4A2D-2D2D-F419-B9CA66E1C1E4}"/>
          </ac:spMkLst>
        </pc:spChg>
        <pc:spChg chg="add mod">
          <ac:chgData name="범수 김" userId="863329ffd88cf9fc" providerId="LiveId" clId="{1D8223AE-E26F-441B-A1AE-D75775B5685A}" dt="2023-10-06T03:24:01.811" v="35958" actId="164"/>
          <ac:spMkLst>
            <pc:docMk/>
            <pc:sldMk cId="2173509443" sldId="1056"/>
            <ac:spMk id="6" creationId="{1099934C-07E0-6032-934C-E4D9525400B2}"/>
          </ac:spMkLst>
        </pc:spChg>
        <pc:spChg chg="add mod">
          <ac:chgData name="범수 김" userId="863329ffd88cf9fc" providerId="LiveId" clId="{1D8223AE-E26F-441B-A1AE-D75775B5685A}" dt="2023-10-06T03:24:01.811" v="35958" actId="164"/>
          <ac:spMkLst>
            <pc:docMk/>
            <pc:sldMk cId="2173509443" sldId="1056"/>
            <ac:spMk id="7" creationId="{698B4D69-EFE0-81D8-2F5F-E625F2F9A1B8}"/>
          </ac:spMkLst>
        </pc:spChg>
        <pc:grpChg chg="add mod">
          <ac:chgData name="범수 김" userId="863329ffd88cf9fc" providerId="LiveId" clId="{1D8223AE-E26F-441B-A1AE-D75775B5685A}" dt="2023-10-06T03:24:01.811" v="35958" actId="164"/>
          <ac:grpSpMkLst>
            <pc:docMk/>
            <pc:sldMk cId="2173509443" sldId="1056"/>
            <ac:grpSpMk id="8" creationId="{2303780C-8539-EE06-A167-895E10AB16CC}"/>
          </ac:grpSpMkLst>
        </pc:grpChg>
        <pc:picChg chg="del">
          <ac:chgData name="범수 김" userId="863329ffd88cf9fc" providerId="LiveId" clId="{1D8223AE-E26F-441B-A1AE-D75775B5685A}" dt="2023-10-06T03:23:38.455" v="35945" actId="478"/>
          <ac:picMkLst>
            <pc:docMk/>
            <pc:sldMk cId="2173509443" sldId="1056"/>
            <ac:picMk id="4" creationId="{DA62D282-FDFF-20EB-D9A2-0C37AD3C989D}"/>
          </ac:picMkLst>
        </pc:picChg>
        <pc:picChg chg="add mod">
          <ac:chgData name="범수 김" userId="863329ffd88cf9fc" providerId="LiveId" clId="{1D8223AE-E26F-441B-A1AE-D75775B5685A}" dt="2023-10-06T03:24:01.811" v="35958" actId="164"/>
          <ac:picMkLst>
            <pc:docMk/>
            <pc:sldMk cId="2173509443" sldId="1056"/>
            <ac:picMk id="5" creationId="{0F045A37-FDD8-0B3F-47C2-86A1A5B47F29}"/>
          </ac:picMkLst>
        </pc:picChg>
      </pc:sldChg>
      <pc:sldChg chg="modSp add mod">
        <pc:chgData name="범수 김" userId="863329ffd88cf9fc" providerId="LiveId" clId="{1D8223AE-E26F-441B-A1AE-D75775B5685A}" dt="2023-10-06T03:35:24.298" v="36765" actId="20577"/>
        <pc:sldMkLst>
          <pc:docMk/>
          <pc:sldMk cId="2924252546" sldId="1057"/>
        </pc:sldMkLst>
        <pc:spChg chg="mod">
          <ac:chgData name="범수 김" userId="863329ffd88cf9fc" providerId="LiveId" clId="{1D8223AE-E26F-441B-A1AE-D75775B5685A}" dt="2023-10-06T03:35:24.298" v="36765" actId="20577"/>
          <ac:spMkLst>
            <pc:docMk/>
            <pc:sldMk cId="2924252546" sldId="1057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3:38:34.232" v="37578" actId="20577"/>
        <pc:sldMkLst>
          <pc:docMk/>
          <pc:sldMk cId="3854315738" sldId="1058"/>
        </pc:sldMkLst>
        <pc:spChg chg="mod">
          <ac:chgData name="범수 김" userId="863329ffd88cf9fc" providerId="LiveId" clId="{1D8223AE-E26F-441B-A1AE-D75775B5685A}" dt="2023-10-06T03:38:34.232" v="37578" actId="20577"/>
          <ac:spMkLst>
            <pc:docMk/>
            <pc:sldMk cId="3854315738" sldId="1058"/>
            <ac:spMk id="2" creationId="{2DE18FC4-4A2D-2D2D-F419-B9CA66E1C1E4}"/>
          </ac:spMkLst>
        </pc:spChg>
        <pc:picChg chg="add del mod">
          <ac:chgData name="범수 김" userId="863329ffd88cf9fc" providerId="LiveId" clId="{1D8223AE-E26F-441B-A1AE-D75775B5685A}" dt="2023-10-06T03:36:13.366" v="36994" actId="478"/>
          <ac:picMkLst>
            <pc:docMk/>
            <pc:sldMk cId="3854315738" sldId="1058"/>
            <ac:picMk id="4" creationId="{9918D877-E18B-93F7-7C9D-75758EE1964C}"/>
          </ac:picMkLst>
        </pc:picChg>
        <pc:picChg chg="del">
          <ac:chgData name="범수 김" userId="863329ffd88cf9fc" providerId="LiveId" clId="{1D8223AE-E26F-441B-A1AE-D75775B5685A}" dt="2023-10-06T03:35:26.637" v="36767" actId="478"/>
          <ac:picMkLst>
            <pc:docMk/>
            <pc:sldMk cId="3854315738" sldId="1058"/>
            <ac:picMk id="5" creationId="{299002F4-6C6F-D1FA-8458-B2205920F59B}"/>
          </ac:picMkLst>
        </pc:picChg>
        <pc:picChg chg="add mod">
          <ac:chgData name="범수 김" userId="863329ffd88cf9fc" providerId="LiveId" clId="{1D8223AE-E26F-441B-A1AE-D75775B5685A}" dt="2023-10-06T03:36:20.479" v="36997" actId="208"/>
          <ac:picMkLst>
            <pc:docMk/>
            <pc:sldMk cId="3854315738" sldId="1058"/>
            <ac:picMk id="7" creationId="{B5048BAD-E984-7015-CECB-21B6231799E7}"/>
          </ac:picMkLst>
        </pc:picChg>
      </pc:sldChg>
      <pc:sldChg chg="delSp modSp add mod">
        <pc:chgData name="범수 김" userId="863329ffd88cf9fc" providerId="LiveId" clId="{1D8223AE-E26F-441B-A1AE-D75775B5685A}" dt="2023-10-06T03:40:03.334" v="37815" actId="6549"/>
        <pc:sldMkLst>
          <pc:docMk/>
          <pc:sldMk cId="3498017839" sldId="1059"/>
        </pc:sldMkLst>
        <pc:spChg chg="mod">
          <ac:chgData name="범수 김" userId="863329ffd88cf9fc" providerId="LiveId" clId="{1D8223AE-E26F-441B-A1AE-D75775B5685A}" dt="2023-10-06T03:40:03.334" v="37815" actId="6549"/>
          <ac:spMkLst>
            <pc:docMk/>
            <pc:sldMk cId="3498017839" sldId="1059"/>
            <ac:spMk id="2" creationId="{2DE18FC4-4A2D-2D2D-F419-B9CA66E1C1E4}"/>
          </ac:spMkLst>
        </pc:spChg>
        <pc:picChg chg="del">
          <ac:chgData name="범수 김" userId="863329ffd88cf9fc" providerId="LiveId" clId="{1D8223AE-E26F-441B-A1AE-D75775B5685A}" dt="2023-10-06T03:39:21.620" v="37580" actId="478"/>
          <ac:picMkLst>
            <pc:docMk/>
            <pc:sldMk cId="3498017839" sldId="1059"/>
            <ac:picMk id="7" creationId="{B5048BAD-E984-7015-CECB-21B6231799E7}"/>
          </ac:picMkLst>
        </pc:picChg>
      </pc:sldChg>
      <pc:sldChg chg="addSp delSp modSp add mod">
        <pc:chgData name="범수 김" userId="863329ffd88cf9fc" providerId="LiveId" clId="{1D8223AE-E26F-441B-A1AE-D75775B5685A}" dt="2023-10-06T07:04:00.598" v="39539" actId="208"/>
        <pc:sldMkLst>
          <pc:docMk/>
          <pc:sldMk cId="2114614221" sldId="1060"/>
        </pc:sldMkLst>
        <pc:spChg chg="mod">
          <ac:chgData name="범수 김" userId="863329ffd88cf9fc" providerId="LiveId" clId="{1D8223AE-E26F-441B-A1AE-D75775B5685A}" dt="2023-10-06T07:03:57.894" v="39537" actId="20577"/>
          <ac:spMkLst>
            <pc:docMk/>
            <pc:sldMk cId="2114614221" sldId="1060"/>
            <ac:spMk id="2" creationId="{2DE18FC4-4A2D-2D2D-F419-B9CA66E1C1E4}"/>
          </ac:spMkLst>
        </pc:spChg>
        <pc:picChg chg="del">
          <ac:chgData name="범수 김" userId="863329ffd88cf9fc" providerId="LiveId" clId="{1D8223AE-E26F-441B-A1AE-D75775B5685A}" dt="2023-10-06T07:03:29.726" v="39356" actId="478"/>
          <ac:picMkLst>
            <pc:docMk/>
            <pc:sldMk cId="2114614221" sldId="1060"/>
            <ac:picMk id="4" creationId="{1FCAA337-A043-81CA-D8C9-FFFC0A9E8DB7}"/>
          </ac:picMkLst>
        </pc:picChg>
        <pc:picChg chg="add mod">
          <ac:chgData name="범수 김" userId="863329ffd88cf9fc" providerId="LiveId" clId="{1D8223AE-E26F-441B-A1AE-D75775B5685A}" dt="2023-10-06T07:04:00.598" v="39539" actId="208"/>
          <ac:picMkLst>
            <pc:docMk/>
            <pc:sldMk cId="2114614221" sldId="1060"/>
            <ac:picMk id="5" creationId="{DCE0AA68-1439-08AF-DB93-C1BB1DF947F3}"/>
          </ac:picMkLst>
        </pc:picChg>
      </pc:sldChg>
      <pc:sldChg chg="modSp add mod">
        <pc:chgData name="범수 김" userId="863329ffd88cf9fc" providerId="LiveId" clId="{1D8223AE-E26F-441B-A1AE-D75775B5685A}" dt="2023-10-06T07:09:23.382" v="39851" actId="20577"/>
        <pc:sldMkLst>
          <pc:docMk/>
          <pc:sldMk cId="855127102" sldId="1061"/>
        </pc:sldMkLst>
        <pc:spChg chg="mod">
          <ac:chgData name="범수 김" userId="863329ffd88cf9fc" providerId="LiveId" clId="{1D8223AE-E26F-441B-A1AE-D75775B5685A}" dt="2023-10-06T07:09:23.382" v="39851" actId="20577"/>
          <ac:spMkLst>
            <pc:docMk/>
            <pc:sldMk cId="855127102" sldId="1061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7:08:55.459" v="39845" actId="208"/>
        <pc:sldMkLst>
          <pc:docMk/>
          <pc:sldMk cId="3212746386" sldId="1062"/>
        </pc:sldMkLst>
        <pc:spChg chg="mod">
          <ac:chgData name="범수 김" userId="863329ffd88cf9fc" providerId="LiveId" clId="{1D8223AE-E26F-441B-A1AE-D75775B5685A}" dt="2023-10-06T07:07:45.639" v="39840"/>
          <ac:spMkLst>
            <pc:docMk/>
            <pc:sldMk cId="3212746386" sldId="1062"/>
            <ac:spMk id="2" creationId="{2DE18FC4-4A2D-2D2D-F419-B9CA66E1C1E4}"/>
          </ac:spMkLst>
        </pc:spChg>
        <pc:grpChg chg="del">
          <ac:chgData name="범수 김" userId="863329ffd88cf9fc" providerId="LiveId" clId="{1D8223AE-E26F-441B-A1AE-D75775B5685A}" dt="2023-10-06T07:06:39.135" v="39628" actId="478"/>
          <ac:grpSpMkLst>
            <pc:docMk/>
            <pc:sldMk cId="3212746386" sldId="1062"/>
            <ac:grpSpMk id="5" creationId="{F94CEE0C-1EF0-A846-4E08-CCC37CE5B0B8}"/>
          </ac:grpSpMkLst>
        </pc:grpChg>
        <pc:picChg chg="add mod">
          <ac:chgData name="범수 김" userId="863329ffd88cf9fc" providerId="LiveId" clId="{1D8223AE-E26F-441B-A1AE-D75775B5685A}" dt="2023-10-06T07:08:55.459" v="39845" actId="208"/>
          <ac:picMkLst>
            <pc:docMk/>
            <pc:sldMk cId="3212746386" sldId="1062"/>
            <ac:picMk id="7" creationId="{821DCEED-8CA6-FFB5-B8C0-1A30DCCEBF55}"/>
          </ac:picMkLst>
        </pc:picChg>
      </pc:sldChg>
      <pc:sldChg chg="modSp add mod ord">
        <pc:chgData name="범수 김" userId="863329ffd88cf9fc" providerId="LiveId" clId="{1D8223AE-E26F-441B-A1AE-D75775B5685A}" dt="2023-10-06T07:53:34.956" v="45121" actId="20577"/>
        <pc:sldMkLst>
          <pc:docMk/>
          <pc:sldMk cId="58940892" sldId="1063"/>
        </pc:sldMkLst>
        <pc:spChg chg="mod">
          <ac:chgData name="범수 김" userId="863329ffd88cf9fc" providerId="LiveId" clId="{1D8223AE-E26F-441B-A1AE-D75775B5685A}" dt="2023-10-06T07:53:34.956" v="45121" actId="20577"/>
          <ac:spMkLst>
            <pc:docMk/>
            <pc:sldMk cId="58940892" sldId="1063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7:52:01.774" v="45116" actId="20577"/>
        <pc:sldMkLst>
          <pc:docMk/>
          <pc:sldMk cId="1055731413" sldId="1064"/>
        </pc:sldMkLst>
        <pc:spChg chg="add mod">
          <ac:chgData name="범수 김" userId="863329ffd88cf9fc" providerId="LiveId" clId="{1D8223AE-E26F-441B-A1AE-D75775B5685A}" dt="2023-10-06T07:51:20.954" v="45029" actId="14100"/>
          <ac:spMkLst>
            <pc:docMk/>
            <pc:sldMk cId="1055731413" sldId="1064"/>
            <ac:spMk id="4" creationId="{E91E280A-F434-75AD-37BE-DF7849615966}"/>
          </ac:spMkLst>
        </pc:spChg>
        <pc:spChg chg="mod">
          <ac:chgData name="범수 김" userId="863329ffd88cf9fc" providerId="LiveId" clId="{1D8223AE-E26F-441B-A1AE-D75775B5685A}" dt="2023-10-06T07:52:01.774" v="45116" actId="20577"/>
          <ac:spMkLst>
            <pc:docMk/>
            <pc:sldMk cId="1055731413" sldId="1064"/>
            <ac:spMk id="6" creationId="{18798FA1-EF8F-72C1-D709-CC0DE7A00D35}"/>
          </ac:spMkLst>
        </pc:spChg>
        <pc:spChg chg="add mod">
          <ac:chgData name="범수 김" userId="863329ffd88cf9fc" providerId="LiveId" clId="{1D8223AE-E26F-441B-A1AE-D75775B5685A}" dt="2023-10-06T07:51:24.527" v="45031" actId="1076"/>
          <ac:spMkLst>
            <pc:docMk/>
            <pc:sldMk cId="1055731413" sldId="1064"/>
            <ac:spMk id="7" creationId="{7B07DF79-EB8F-219F-0570-DC095D846719}"/>
          </ac:spMkLst>
        </pc:spChg>
        <pc:spChg chg="add mod">
          <ac:chgData name="범수 김" userId="863329ffd88cf9fc" providerId="LiveId" clId="{1D8223AE-E26F-441B-A1AE-D75775B5685A}" dt="2023-10-06T07:51:29.244" v="45034" actId="14100"/>
          <ac:spMkLst>
            <pc:docMk/>
            <pc:sldMk cId="1055731413" sldId="1064"/>
            <ac:spMk id="8" creationId="{2A37FD52-C711-A1FB-06C3-CDEC4722D44F}"/>
          </ac:spMkLst>
        </pc:spChg>
        <pc:picChg chg="add mod">
          <ac:chgData name="범수 김" userId="863329ffd88cf9fc" providerId="LiveId" clId="{1D8223AE-E26F-441B-A1AE-D75775B5685A}" dt="2023-10-06T07:51:09.368" v="45026" actId="1076"/>
          <ac:picMkLst>
            <pc:docMk/>
            <pc:sldMk cId="1055731413" sldId="1064"/>
            <ac:picMk id="3" creationId="{8E773D1D-3F9F-0297-FBE3-5F23BF912CC1}"/>
          </ac:picMkLst>
        </pc:picChg>
        <pc:picChg chg="del">
          <ac:chgData name="범수 김" userId="863329ffd88cf9fc" providerId="LiveId" clId="{1D8223AE-E26F-441B-A1AE-D75775B5685A}" dt="2023-10-06T07:49:45.961" v="44956" actId="478"/>
          <ac:picMkLst>
            <pc:docMk/>
            <pc:sldMk cId="1055731413" sldId="1064"/>
            <ac:picMk id="5" creationId="{FCEB64F5-4B1A-51E6-4C65-CCF569BD3993}"/>
          </ac:picMkLst>
        </pc:picChg>
      </pc:sldChg>
      <pc:sldChg chg="modSp add mod">
        <pc:chgData name="범수 김" userId="863329ffd88cf9fc" providerId="LiveId" clId="{1D8223AE-E26F-441B-A1AE-D75775B5685A}" dt="2023-10-06T08:57:40.370" v="46589" actId="20577"/>
        <pc:sldMkLst>
          <pc:docMk/>
          <pc:sldMk cId="2085927678" sldId="1065"/>
        </pc:sldMkLst>
        <pc:spChg chg="mod">
          <ac:chgData name="범수 김" userId="863329ffd88cf9fc" providerId="LiveId" clId="{1D8223AE-E26F-441B-A1AE-D75775B5685A}" dt="2023-10-06T08:57:40.370" v="46589" actId="20577"/>
          <ac:spMkLst>
            <pc:docMk/>
            <pc:sldMk cId="2085927678" sldId="1065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1D8223AE-E26F-441B-A1AE-D75775B5685A}" dt="2023-10-06T09:00:07.085" v="46786" actId="20577"/>
        <pc:sldMkLst>
          <pc:docMk/>
          <pc:sldMk cId="2909235506" sldId="1066"/>
        </pc:sldMkLst>
        <pc:spChg chg="mod">
          <ac:chgData name="범수 김" userId="863329ffd88cf9fc" providerId="LiveId" clId="{1D8223AE-E26F-441B-A1AE-D75775B5685A}" dt="2023-10-06T09:00:07.085" v="46786" actId="20577"/>
          <ac:spMkLst>
            <pc:docMk/>
            <pc:sldMk cId="2909235506" sldId="1066"/>
            <ac:spMk id="2" creationId="{C0AEA286-7C33-21DD-4AB7-A9B448840106}"/>
          </ac:spMkLst>
        </pc:spChg>
        <pc:spChg chg="del">
          <ac:chgData name="범수 김" userId="863329ffd88cf9fc" providerId="LiveId" clId="{1D8223AE-E26F-441B-A1AE-D75775B5685A}" dt="2023-10-06T08:57:54.209" v="46593" actId="21"/>
          <ac:spMkLst>
            <pc:docMk/>
            <pc:sldMk cId="2909235506" sldId="1066"/>
            <ac:spMk id="6" creationId="{36194AF8-1935-D63A-99DD-B92634B22F3B}"/>
          </ac:spMkLst>
        </pc:spChg>
        <pc:spChg chg="add mod">
          <ac:chgData name="범수 김" userId="863329ffd88cf9fc" providerId="LiveId" clId="{1D8223AE-E26F-441B-A1AE-D75775B5685A}" dt="2023-10-06T08:58:06.637" v="46601" actId="164"/>
          <ac:spMkLst>
            <pc:docMk/>
            <pc:sldMk cId="2909235506" sldId="1066"/>
            <ac:spMk id="7" creationId="{0B14A23A-493F-FCB8-7103-5C898EFC3C85}"/>
          </ac:spMkLst>
        </pc:spChg>
        <pc:spChg chg="add mod">
          <ac:chgData name="범수 김" userId="863329ffd88cf9fc" providerId="LiveId" clId="{1D8223AE-E26F-441B-A1AE-D75775B5685A}" dt="2023-10-06T08:58:55.324" v="46721" actId="1076"/>
          <ac:spMkLst>
            <pc:docMk/>
            <pc:sldMk cId="2909235506" sldId="1066"/>
            <ac:spMk id="9" creationId="{3319B7AF-43BC-5D4B-B599-6A54987CEDCF}"/>
          </ac:spMkLst>
        </pc:spChg>
        <pc:spChg chg="add mod">
          <ac:chgData name="범수 김" userId="863329ffd88cf9fc" providerId="LiveId" clId="{1D8223AE-E26F-441B-A1AE-D75775B5685A}" dt="2023-10-06T08:59:29.447" v="46732" actId="164"/>
          <ac:spMkLst>
            <pc:docMk/>
            <pc:sldMk cId="2909235506" sldId="1066"/>
            <ac:spMk id="12" creationId="{C5D3EE1E-4A49-3A5D-43AD-30194A63FAA1}"/>
          </ac:spMkLst>
        </pc:spChg>
        <pc:grpChg chg="add mod">
          <ac:chgData name="범수 김" userId="863329ffd88cf9fc" providerId="LiveId" clId="{1D8223AE-E26F-441B-A1AE-D75775B5685A}" dt="2023-10-06T08:58:41.526" v="46660" actId="1076"/>
          <ac:grpSpMkLst>
            <pc:docMk/>
            <pc:sldMk cId="2909235506" sldId="1066"/>
            <ac:grpSpMk id="8" creationId="{F7ECF1E9-C0C7-AC3F-27F2-7DA278BDCFB9}"/>
          </ac:grpSpMkLst>
        </pc:grpChg>
        <pc:grpChg chg="add mod">
          <ac:chgData name="범수 김" userId="863329ffd88cf9fc" providerId="LiveId" clId="{1D8223AE-E26F-441B-A1AE-D75775B5685A}" dt="2023-10-06T08:59:29.447" v="46732" actId="164"/>
          <ac:grpSpMkLst>
            <pc:docMk/>
            <pc:sldMk cId="2909235506" sldId="1066"/>
            <ac:grpSpMk id="13" creationId="{FBADFD95-8CC4-5B0F-6714-9DD3C02FDDE9}"/>
          </ac:grpSpMkLst>
        </pc:grpChg>
        <pc:picChg chg="del">
          <ac:chgData name="범수 김" userId="863329ffd88cf9fc" providerId="LiveId" clId="{1D8223AE-E26F-441B-A1AE-D75775B5685A}" dt="2023-10-06T08:57:53.261" v="46592" actId="478"/>
          <ac:picMkLst>
            <pc:docMk/>
            <pc:sldMk cId="2909235506" sldId="1066"/>
            <ac:picMk id="4" creationId="{8EAC3A91-B247-99F5-1B80-1CCA8711297B}"/>
          </ac:picMkLst>
        </pc:picChg>
        <pc:picChg chg="add mod">
          <ac:chgData name="범수 김" userId="863329ffd88cf9fc" providerId="LiveId" clId="{1D8223AE-E26F-441B-A1AE-D75775B5685A}" dt="2023-10-06T08:58:06.637" v="46601" actId="164"/>
          <ac:picMkLst>
            <pc:docMk/>
            <pc:sldMk cId="2909235506" sldId="1066"/>
            <ac:picMk id="5" creationId="{AA51A4D7-C948-1B08-07C5-32E5D45AC78D}"/>
          </ac:picMkLst>
        </pc:picChg>
        <pc:picChg chg="add mod">
          <ac:chgData name="범수 김" userId="863329ffd88cf9fc" providerId="LiveId" clId="{1D8223AE-E26F-441B-A1AE-D75775B5685A}" dt="2023-10-06T08:59:29.447" v="46732" actId="164"/>
          <ac:picMkLst>
            <pc:docMk/>
            <pc:sldMk cId="2909235506" sldId="1066"/>
            <ac:picMk id="11" creationId="{FAC0A9DE-8F6F-D8BD-9F89-9FB4F6790991}"/>
          </ac:picMkLst>
        </pc:picChg>
      </pc:sldChg>
      <pc:sldChg chg="add">
        <pc:chgData name="범수 김" userId="863329ffd88cf9fc" providerId="LiveId" clId="{1D8223AE-E26F-441B-A1AE-D75775B5685A}" dt="2023-10-06T11:38:14.520" v="46802"/>
        <pc:sldMkLst>
          <pc:docMk/>
          <pc:sldMk cId="1645529570" sldId="1067"/>
        </pc:sldMkLst>
      </pc:sldChg>
      <pc:sldChg chg="delSp modSp add mod">
        <pc:chgData name="범수 김" userId="863329ffd88cf9fc" providerId="LiveId" clId="{1D8223AE-E26F-441B-A1AE-D75775B5685A}" dt="2023-10-06T11:40:41.926" v="47356" actId="20577"/>
        <pc:sldMkLst>
          <pc:docMk/>
          <pc:sldMk cId="1589625784" sldId="1068"/>
        </pc:sldMkLst>
        <pc:spChg chg="mod">
          <ac:chgData name="범수 김" userId="863329ffd88cf9fc" providerId="LiveId" clId="{1D8223AE-E26F-441B-A1AE-D75775B5685A}" dt="2023-10-06T11:40:41.926" v="47356" actId="20577"/>
          <ac:spMkLst>
            <pc:docMk/>
            <pc:sldMk cId="1589625784" sldId="1068"/>
            <ac:spMk id="2" creationId="{C0AEA286-7C33-21DD-4AB7-A9B448840106}"/>
          </ac:spMkLst>
        </pc:spChg>
        <pc:spChg chg="del">
          <ac:chgData name="범수 김" userId="863329ffd88cf9fc" providerId="LiveId" clId="{1D8223AE-E26F-441B-A1AE-D75775B5685A}" dt="2023-10-06T11:38:40.655" v="46859" actId="478"/>
          <ac:spMkLst>
            <pc:docMk/>
            <pc:sldMk cId="1589625784" sldId="1068"/>
            <ac:spMk id="9" creationId="{3319B7AF-43BC-5D4B-B599-6A54987CEDCF}"/>
          </ac:spMkLst>
        </pc:spChg>
        <pc:grpChg chg="del">
          <ac:chgData name="범수 김" userId="863329ffd88cf9fc" providerId="LiveId" clId="{1D8223AE-E26F-441B-A1AE-D75775B5685A}" dt="2023-10-06T11:38:40.859" v="46860" actId="478"/>
          <ac:grpSpMkLst>
            <pc:docMk/>
            <pc:sldMk cId="1589625784" sldId="1068"/>
            <ac:grpSpMk id="8" creationId="{F7ECF1E9-C0C7-AC3F-27F2-7DA278BDCFB9}"/>
          </ac:grpSpMkLst>
        </pc:grpChg>
        <pc:grpChg chg="del">
          <ac:chgData name="범수 김" userId="863329ffd88cf9fc" providerId="LiveId" clId="{1D8223AE-E26F-441B-A1AE-D75775B5685A}" dt="2023-10-06T11:38:39.988" v="46858" actId="478"/>
          <ac:grpSpMkLst>
            <pc:docMk/>
            <pc:sldMk cId="1589625784" sldId="1068"/>
            <ac:grpSpMk id="13" creationId="{FBADFD95-8CC4-5B0F-6714-9DD3C02FDDE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531A7-0DC6-446B-836B-AFA9D6DC526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D3DD-A141-4572-9563-FB4575890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1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39A7-FA64-F428-697C-995353026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6E139-0654-A05A-B0B8-96E56E674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7D685-70A6-D741-8542-16EE0F0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D2D8B-370A-7EAA-ECC1-AA3BCD5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A26FD-34F7-ABA3-9A38-8EF309C2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91478-49AB-4415-35A6-1DBCEB72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F090E-DA35-BCE6-2190-2393987A7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8172E-994D-71D1-C4E4-738CA2C6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917E8-E6AC-A5A7-C638-9F77F98A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A054E-2746-4BA5-8E7F-84BB4D6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EB039B-3A32-E711-7C03-5121CD5C7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E3543-75E3-1659-CA0B-040D6B56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0F421-F20F-DCB7-D581-D216B55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32D6-ACBE-E390-BF5C-79B130B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534DB-0FFA-85ED-CF20-DB4D6B1D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8DD8A-6E6F-9C2E-FC7C-53D9E182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BEB0-E0EA-0F31-5412-682B6BBA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94C88-6C97-DA7C-B891-C34BEA2C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B738-3A2B-E8F1-A26D-42AC24FE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9E96F-94D9-0A56-21E8-DC5CA65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D6680-06C0-3E7C-E7EC-968BE88B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D1B4-66B5-1509-94C3-84594AA7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AA573-32B9-863C-5E20-4DED202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FFE92-CA11-87A3-1A39-CAD2A564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89571-8CF9-5C1C-5B0C-69614751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BEA2-CA8A-0928-CDA7-F79DEF1B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0D749-8F54-30B7-D235-F36BE3DC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5F534-879E-F070-A397-BEBF4131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DA14-7094-7280-FD15-57CF005C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E7E0B-C913-3CFC-A712-99D33D8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3432D-A65D-73DF-69A4-658CC0E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B403-94DB-64C8-CAEB-C2848241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97551-439C-53FD-7327-6819C407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895D4-95D4-1F30-336B-7565DFAB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E1C27-3B08-65FE-A36C-3EF992A2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769B89-9F99-A849-9CD2-CC4993C62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6ACA5-10DD-B757-7431-E6545885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3AEDF-4F0B-3F19-65DA-5AF358BD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7CBBA-B609-A8E7-74BB-5C26515C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C818-3D98-BFE1-32C1-F1DC122B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EBEA-BD7F-6878-EF30-3605EA80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0F4BC-AC9F-4551-4A51-EA63F057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6D55A-7A4C-CA04-201E-EF17B0C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4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5DC73-6D0C-8AE7-5B97-9AFB0DA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9E2A40-3570-CBA8-1EC6-CA968B67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9179-C5F5-89A3-88D7-6F01159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D8962-2990-EEED-0A6F-C26E2BDA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515FE-7777-13FB-9FFB-9DEBDD33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0EFB1-02C3-FD6E-CDAC-79ACB925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D6470-8061-6511-96B5-AA943CE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7834C-D622-A730-32AA-92BDF406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E1485-BB47-3670-120E-5BA50B69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C513-C49A-126C-8103-2922554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32BE83-E3D6-222C-F12B-312B2575D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E19F4-81FE-C046-179E-BB53F223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B28C1-2CC5-7A7D-EF55-D5272094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6624E-6298-9C67-34AA-829145A1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6759-41B9-1B80-7B27-97E35191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28F1B0-FE3B-A0FB-EE6B-0DFB6AD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7FA2B-299C-5791-A740-CA208853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FC1C7-7715-C61A-9A0B-144B26362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E2D0-BCF6-464F-9EC7-F545538A6C1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10ED-B6A3-D0CE-3889-FDFDE2F1B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20857-50BC-8DB2-C647-4298B391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D665-B612-4C3F-9B79-C7CEE5C68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gatZ4lCd" TargetMode="External"/><Relationship Id="rId2" Type="http://schemas.openxmlformats.org/officeDocument/2006/relationships/hyperlink" Target="https://cafe.naver.com/javachobostud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spreadsheets/d/1BkldpYLe9-rivzBnTXpeq31bU9QMoL1rzkoDBrht9ss/edit?usp=sharing" TargetMode="External"/><Relationship Id="rId4" Type="http://schemas.openxmlformats.org/officeDocument/2006/relationships/hyperlink" Target="https://bit.ly/3y53Y0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93EB-5C7D-1C2B-B854-87967C82E66B}"/>
              </a:ext>
            </a:extLst>
          </p:cNvPr>
          <p:cNvSpPr txBox="1"/>
          <p:nvPr/>
        </p:nvSpPr>
        <p:spPr>
          <a:xfrm>
            <a:off x="677917" y="677917"/>
            <a:ext cx="68916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패캠</a:t>
            </a:r>
            <a:r>
              <a:rPr lang="ko-KR" altLang="en-US" dirty="0"/>
              <a:t> </a:t>
            </a:r>
            <a:r>
              <a:rPr lang="ko-KR" altLang="en-US" dirty="0" err="1"/>
              <a:t>남궁성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Ch01.01~ Ch02.26 (~ </a:t>
            </a:r>
            <a:r>
              <a:rPr lang="ko-KR" altLang="en-US" dirty="0"/>
              <a:t> </a:t>
            </a:r>
            <a:r>
              <a:rPr lang="ko-KR" altLang="en-US" dirty="0" err="1"/>
              <a:t>볼차례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 </a:t>
            </a:r>
            <a:r>
              <a:rPr lang="ko-KR" altLang="en-US" dirty="0"/>
              <a:t>목록 </a:t>
            </a:r>
            <a:endParaRPr lang="en-US" altLang="ko-KR" dirty="0"/>
          </a:p>
          <a:p>
            <a:r>
              <a:rPr lang="en-US" altLang="ko-KR" dirty="0"/>
              <a:t>Ch02.11 / 12 (Reflection API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13~16 (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– </a:t>
            </a:r>
            <a:r>
              <a:rPr lang="ko-KR" altLang="en-US" dirty="0"/>
              <a:t>한번 들었지만</a:t>
            </a:r>
            <a:r>
              <a:rPr lang="en-US" altLang="ko-KR" dirty="0"/>
              <a:t>, </a:t>
            </a:r>
            <a:r>
              <a:rPr lang="ko-KR" altLang="en-US" dirty="0"/>
              <a:t>나중에 더 자세하게 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18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226464" y="2705725"/>
            <a:ext cx="573907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ch01-02(07:50~8:00)</a:t>
            </a:r>
          </a:p>
          <a:p>
            <a:pPr algn="ctr"/>
            <a:r>
              <a:rPr lang="en-US" altLang="ko-KR" sz="4400" b="1" dirty="0"/>
              <a:t>sts3</a:t>
            </a:r>
            <a:r>
              <a:rPr lang="ko-KR" altLang="en-US" sz="4400" b="1" dirty="0"/>
              <a:t>와 </a:t>
            </a:r>
            <a:r>
              <a:rPr lang="en-US" altLang="ko-KR" sz="4400" b="1" dirty="0"/>
              <a:t>sts4</a:t>
            </a:r>
            <a:r>
              <a:rPr lang="ko-KR" altLang="en-US" sz="4400" b="1" dirty="0"/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172919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7595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 가능한 항목이 다름</a:t>
            </a:r>
            <a:endParaRPr lang="en-US" altLang="ko-KR" sz="2800" dirty="0"/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Sts3</a:t>
            </a:r>
            <a:r>
              <a:rPr lang="ko-KR" altLang="en-US" sz="2800" b="1" dirty="0">
                <a:solidFill>
                  <a:srgbClr val="FF0000"/>
                </a:solidFill>
              </a:rPr>
              <a:t>는 </a:t>
            </a:r>
            <a:r>
              <a:rPr lang="en-US" altLang="ko-KR" sz="2800" b="1" dirty="0">
                <a:solidFill>
                  <a:srgbClr val="FF0000"/>
                </a:solidFill>
              </a:rPr>
              <a:t>Spring</a:t>
            </a:r>
            <a:r>
              <a:rPr lang="ko-KR" altLang="en-US" sz="2800" b="1" dirty="0">
                <a:solidFill>
                  <a:srgbClr val="FF0000"/>
                </a:solidFill>
              </a:rPr>
              <a:t>이랑 </a:t>
            </a:r>
            <a:r>
              <a:rPr lang="en-US" altLang="ko-KR" sz="2800" b="1" dirty="0">
                <a:solidFill>
                  <a:srgbClr val="FF0000"/>
                </a:solidFill>
              </a:rPr>
              <a:t>Spring Boot </a:t>
            </a:r>
            <a:r>
              <a:rPr lang="ko-KR" altLang="en-US" sz="2800" b="1" dirty="0">
                <a:solidFill>
                  <a:srgbClr val="FF0000"/>
                </a:solidFill>
              </a:rPr>
              <a:t>모두 사용 가능</a:t>
            </a:r>
            <a:r>
              <a:rPr lang="ko-KR" altLang="en-US" sz="2800" b="1" dirty="0"/>
              <a:t>하고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Sts4</a:t>
            </a:r>
            <a:r>
              <a:rPr lang="ko-KR" altLang="en-US" sz="2800" b="1" dirty="0">
                <a:solidFill>
                  <a:srgbClr val="FF0000"/>
                </a:solidFill>
              </a:rPr>
              <a:t>는 </a:t>
            </a:r>
            <a:r>
              <a:rPr lang="en-US" altLang="ko-KR" sz="2800" b="1" dirty="0">
                <a:solidFill>
                  <a:srgbClr val="FF0000"/>
                </a:solidFill>
              </a:rPr>
              <a:t>Spring Boot</a:t>
            </a:r>
            <a:r>
              <a:rPr lang="ko-KR" altLang="en-US" sz="2800" b="1" dirty="0">
                <a:solidFill>
                  <a:srgbClr val="FF0000"/>
                </a:solidFill>
              </a:rPr>
              <a:t>만 실행 가능</a:t>
            </a:r>
            <a:r>
              <a:rPr lang="ko-KR" altLang="en-US" sz="2800" dirty="0"/>
              <a:t>하기 때문에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우리는 </a:t>
            </a:r>
            <a:r>
              <a:rPr lang="en-US" altLang="ko-KR" sz="2800" dirty="0"/>
              <a:t>Sts3</a:t>
            </a:r>
            <a:r>
              <a:rPr lang="ko-KR" altLang="en-US" sz="2800" dirty="0"/>
              <a:t>를 다운받아서 실습을 진행할 것이다</a:t>
            </a:r>
          </a:p>
        </p:txBody>
      </p:sp>
    </p:spTree>
    <p:extLst>
      <p:ext uri="{BB962C8B-B14F-4D97-AF65-F5344CB8AC3E}">
        <p14:creationId xmlns:p14="http://schemas.microsoft.com/office/powerpoint/2010/main" val="18821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581930" y="2705725"/>
            <a:ext cx="702814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ch01-02(16:30~17:40)</a:t>
            </a:r>
          </a:p>
          <a:p>
            <a:pPr algn="ctr"/>
            <a:r>
              <a:rPr lang="en-US" altLang="ko-KR" sz="4400" b="1" dirty="0"/>
              <a:t>java </a:t>
            </a:r>
            <a:r>
              <a:rPr lang="ko-KR" altLang="en-US" sz="4400" b="1" dirty="0"/>
              <a:t>버전 설명 </a:t>
            </a:r>
            <a:r>
              <a:rPr lang="en-US" altLang="ko-KR" sz="4400" b="1" dirty="0"/>
              <a:t>(se/</a:t>
            </a:r>
            <a:r>
              <a:rPr lang="en-US" altLang="ko-KR" sz="4400" b="1" dirty="0" err="1"/>
              <a:t>ee</a:t>
            </a:r>
            <a:r>
              <a:rPr lang="en-US" altLang="ko-KR" sz="4400" b="1" dirty="0"/>
              <a:t>/me)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687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290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SE = Standard Edition / </a:t>
            </a:r>
            <a:r>
              <a:rPr lang="ko-KR" altLang="en-US" sz="2800" dirty="0"/>
              <a:t>일반적인 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EE = Enterprise Edition / (</a:t>
            </a:r>
            <a:r>
              <a:rPr lang="ko-KR" altLang="en-US" sz="2800" dirty="0"/>
              <a:t>서버</a:t>
            </a:r>
            <a:r>
              <a:rPr lang="en-US" altLang="ko-KR" sz="2800" dirty="0"/>
              <a:t>)</a:t>
            </a:r>
            <a:r>
              <a:rPr lang="ko-KR" altLang="en-US" sz="2800" dirty="0"/>
              <a:t>대기업용 </a:t>
            </a:r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ME = Micro Edition / </a:t>
            </a:r>
            <a:r>
              <a:rPr lang="ko-KR" altLang="en-US" sz="2800" dirty="0"/>
              <a:t>소형기기</a:t>
            </a:r>
            <a:r>
              <a:rPr lang="en-US" altLang="ko-KR" sz="2800" dirty="0"/>
              <a:t>_</a:t>
            </a:r>
            <a:r>
              <a:rPr lang="ko-KR" altLang="en-US" sz="2800" dirty="0"/>
              <a:t>거의 사용 안함</a:t>
            </a:r>
          </a:p>
        </p:txBody>
      </p:sp>
    </p:spTree>
    <p:extLst>
      <p:ext uri="{BB962C8B-B14F-4D97-AF65-F5344CB8AC3E}">
        <p14:creationId xmlns:p14="http://schemas.microsoft.com/office/powerpoint/2010/main" val="41568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62960" y="2705725"/>
            <a:ext cx="606608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ch01-02(22:00~22:10)</a:t>
            </a:r>
          </a:p>
          <a:p>
            <a:pPr algn="ctr"/>
            <a:r>
              <a:rPr lang="en-US" altLang="ko-KR" sz="4400" b="1" dirty="0"/>
              <a:t>VCS</a:t>
            </a:r>
            <a:r>
              <a:rPr lang="ko-KR" altLang="en-US" sz="4400" b="1" dirty="0"/>
              <a:t>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42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70870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Version Control System (</a:t>
            </a:r>
            <a:r>
              <a:rPr lang="ko-KR" altLang="en-US" sz="2800" dirty="0"/>
              <a:t>버전 관리 시스템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대표적으로 </a:t>
            </a:r>
            <a:r>
              <a:rPr lang="en-US" altLang="ko-KR" sz="28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18110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669217" y="2705725"/>
            <a:ext cx="4853573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ch01-02(22:20~)</a:t>
            </a:r>
          </a:p>
          <a:p>
            <a:pPr algn="ctr"/>
            <a:r>
              <a:rPr lang="en-US" altLang="ko-KR" sz="4400" b="1" dirty="0"/>
              <a:t>VCS </a:t>
            </a:r>
            <a:r>
              <a:rPr lang="ko-KR" altLang="en-US" sz="4400" b="1" dirty="0"/>
              <a:t>종류 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두가지</a:t>
            </a:r>
            <a:r>
              <a:rPr lang="en-US" altLang="ko-KR" sz="4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6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856035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/>
              <a:t>SVN (Subversion</a:t>
            </a:r>
            <a:r>
              <a:rPr lang="ko-KR" altLang="en-US" sz="2800" b="1" dirty="0"/>
              <a:t>의 약자</a:t>
            </a:r>
            <a:r>
              <a:rPr lang="en-US" altLang="ko-KR" sz="2800" b="1" dirty="0"/>
              <a:t>) </a:t>
            </a:r>
          </a:p>
          <a:p>
            <a:pPr marL="971550" lvl="1" indent="-514350">
              <a:buAutoNum type="arabicPeriod"/>
            </a:pPr>
            <a:r>
              <a:rPr lang="ko-KR" altLang="en-US" sz="2800" dirty="0"/>
              <a:t>특징 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무료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단순 </a:t>
            </a:r>
            <a:r>
              <a:rPr lang="en-US" altLang="ko-KR" sz="2800" dirty="0"/>
              <a:t>(</a:t>
            </a:r>
            <a:r>
              <a:rPr lang="ko-KR" altLang="en-US" sz="2800" dirty="0"/>
              <a:t>원하면 배우기 쉬움</a:t>
            </a:r>
            <a:r>
              <a:rPr lang="en-US" altLang="ko-KR" sz="2800" dirty="0"/>
              <a:t>)</a:t>
            </a:r>
          </a:p>
          <a:p>
            <a:pPr marL="1428750" lvl="2" indent="-514350">
              <a:buAutoNum type="arabicPeriod"/>
            </a:pPr>
            <a:r>
              <a:rPr lang="ko-KR" altLang="en-US" sz="2800" dirty="0"/>
              <a:t>기능이 많이 없어서 </a:t>
            </a:r>
            <a:r>
              <a:rPr lang="en-US" altLang="ko-KR" sz="2800" dirty="0"/>
              <a:t>git</a:t>
            </a:r>
            <a:r>
              <a:rPr lang="ko-KR" altLang="en-US" sz="2800" dirty="0"/>
              <a:t>으로 넘어가는 추세 </a:t>
            </a:r>
            <a:endParaRPr lang="en-US" altLang="ko-KR" sz="2800" dirty="0"/>
          </a:p>
          <a:p>
            <a:pPr lvl="2"/>
            <a:endParaRPr lang="en-US" altLang="ko-KR" sz="2800" b="1" dirty="0"/>
          </a:p>
          <a:p>
            <a:pPr marL="514350" indent="-514350">
              <a:buAutoNum type="arabicPeriod"/>
            </a:pPr>
            <a:r>
              <a:rPr lang="en-US" altLang="ko-KR" sz="2800" b="1" dirty="0"/>
              <a:t>GIT </a:t>
            </a:r>
          </a:p>
          <a:p>
            <a:pPr marL="971550" lvl="1" indent="-514350">
              <a:buAutoNum type="arabicPeriod"/>
            </a:pPr>
            <a:r>
              <a:rPr lang="ko-KR" altLang="en-US" sz="2800" dirty="0"/>
              <a:t>특징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무료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복잡</a:t>
            </a:r>
            <a:endParaRPr lang="en-US" altLang="ko-KR" sz="2800" dirty="0"/>
          </a:p>
          <a:p>
            <a:pPr marL="1428750" lvl="2" indent="-514350">
              <a:buAutoNum type="arabicPeriod"/>
            </a:pPr>
            <a:r>
              <a:rPr lang="ko-KR" altLang="en-US" sz="2800" dirty="0"/>
              <a:t>복잡한 대신</a:t>
            </a:r>
            <a:r>
              <a:rPr lang="en-US" altLang="ko-KR" sz="2800" dirty="0"/>
              <a:t>, </a:t>
            </a:r>
            <a:r>
              <a:rPr lang="ko-KR" altLang="en-US" sz="2800" dirty="0"/>
              <a:t>강력함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7417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190604" y="3044280"/>
            <a:ext cx="7810793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Spring</a:t>
            </a:r>
            <a:r>
              <a:rPr lang="ko-KR" altLang="en-US" sz="4400" b="1" dirty="0"/>
              <a:t>과 </a:t>
            </a:r>
            <a:r>
              <a:rPr lang="en-US" altLang="ko-KR" sz="4400" b="1" dirty="0"/>
              <a:t>Spring Boot</a:t>
            </a:r>
            <a:r>
              <a:rPr lang="ko-KR" altLang="en-US" sz="4400" b="1" dirty="0"/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201270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1162598" y="1068822"/>
            <a:ext cx="105336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Spring = </a:t>
            </a:r>
            <a:r>
              <a:rPr lang="ko-KR" altLang="en-US" sz="2800" b="1" dirty="0">
                <a:solidFill>
                  <a:srgbClr val="FF0000"/>
                </a:solidFill>
              </a:rPr>
              <a:t>프레임워크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Spring Boot = Spring</a:t>
            </a:r>
            <a:r>
              <a:rPr lang="ko-KR" altLang="en-US" sz="2800" b="1" dirty="0">
                <a:solidFill>
                  <a:srgbClr val="FF0000"/>
                </a:solidFill>
              </a:rPr>
              <a:t>으로 만든 프로그램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  <a:r>
              <a:rPr lang="ko-KR" altLang="en-US" sz="2800" b="1" dirty="0">
                <a:solidFill>
                  <a:srgbClr val="FF0000"/>
                </a:solidFill>
              </a:rPr>
              <a:t>주요한 기본 설정들이 다 돼있어서 특별히 만질 것 없이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rgbClr val="FF0000"/>
                </a:solidFill>
              </a:rPr>
              <a:t> &gt;&gt; </a:t>
            </a:r>
            <a:r>
              <a:rPr lang="ko-KR" altLang="en-US" sz="2800" b="1" dirty="0">
                <a:solidFill>
                  <a:srgbClr val="FF0000"/>
                </a:solidFill>
              </a:rPr>
              <a:t>잘 </a:t>
            </a:r>
            <a:r>
              <a:rPr lang="ko-KR" altLang="en-US" sz="2800" b="1" dirty="0" err="1">
                <a:solidFill>
                  <a:srgbClr val="FF0000"/>
                </a:solidFill>
              </a:rPr>
              <a:t>돌아감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/>
          </a:p>
          <a:p>
            <a:r>
              <a:rPr lang="ko-KR" altLang="en-US" sz="2800" b="0" i="0" dirty="0">
                <a:effectLst/>
                <a:latin typeface="Apple SD Gothic Neo"/>
              </a:rPr>
              <a:t>스프링은 설정 파일을 작성해야 하지만</a:t>
            </a:r>
            <a:r>
              <a:rPr lang="en-US" altLang="ko-KR" sz="2800" b="0" i="0" dirty="0">
                <a:effectLst/>
                <a:latin typeface="Apple SD Gothic Neo"/>
              </a:rPr>
              <a:t>, </a:t>
            </a:r>
          </a:p>
          <a:p>
            <a:r>
              <a:rPr lang="ko-KR" altLang="en-US" sz="2800" b="0" i="0" dirty="0">
                <a:effectLst/>
                <a:latin typeface="Apple SD Gothic Neo"/>
              </a:rPr>
              <a:t>스프링 부트는 자동 설정을 제공하여 간편하게 개발할 수 있습니다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558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057622" y="2705725"/>
            <a:ext cx="40767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ch01-01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(2:00)</a:t>
            </a:r>
          </a:p>
          <a:p>
            <a:pPr algn="ctr"/>
            <a:r>
              <a:rPr lang="ko-KR" altLang="en-US" sz="4400" b="1" dirty="0"/>
              <a:t>카페 소개</a:t>
            </a:r>
          </a:p>
        </p:txBody>
      </p:sp>
    </p:spTree>
    <p:extLst>
      <p:ext uri="{BB962C8B-B14F-4D97-AF65-F5344CB8AC3E}">
        <p14:creationId xmlns:p14="http://schemas.microsoft.com/office/powerpoint/2010/main" val="65285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111497" y="3044280"/>
            <a:ext cx="5969006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IntelliJ </a:t>
            </a:r>
            <a:r>
              <a:rPr lang="ko-KR" altLang="en-US" sz="4400" b="1" dirty="0"/>
              <a:t>유료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무료 차이</a:t>
            </a:r>
          </a:p>
        </p:txBody>
      </p:sp>
    </p:spTree>
    <p:extLst>
      <p:ext uri="{BB962C8B-B14F-4D97-AF65-F5344CB8AC3E}">
        <p14:creationId xmlns:p14="http://schemas.microsoft.com/office/powerpoint/2010/main" val="1880789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1423686" y="1458410"/>
            <a:ext cx="4121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유료 </a:t>
            </a:r>
            <a:r>
              <a:rPr lang="en-US" altLang="ko-KR" dirty="0"/>
              <a:t>: Spring / Spring Boot </a:t>
            </a:r>
            <a:r>
              <a:rPr lang="ko-KR" altLang="en-US" dirty="0"/>
              <a:t>개발 가능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/>
              <a:t>: Spring Boot</a:t>
            </a:r>
            <a:r>
              <a:rPr lang="ko-KR" altLang="en-US" dirty="0"/>
              <a:t>만 개발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24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705725"/>
            <a:ext cx="6672468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Tomcat</a:t>
            </a:r>
            <a:r>
              <a:rPr lang="ko-KR" altLang="en-US" sz="4400" b="1" dirty="0"/>
              <a:t>도 지원하지 않는 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파일 버전이 있다</a:t>
            </a:r>
          </a:p>
        </p:txBody>
      </p:sp>
    </p:spTree>
    <p:extLst>
      <p:ext uri="{BB962C8B-B14F-4D97-AF65-F5344CB8AC3E}">
        <p14:creationId xmlns:p14="http://schemas.microsoft.com/office/powerpoint/2010/main" val="335511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1423686" y="1458410"/>
            <a:ext cx="473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</a:t>
            </a:r>
            <a:r>
              <a:rPr lang="ko-KR" altLang="en-US" dirty="0"/>
              <a:t>공식 홈페이지 접속하면 알 수 있다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CD88D0-8698-BB85-D02A-F5CD6B0E98C6}"/>
              </a:ext>
            </a:extLst>
          </p:cNvPr>
          <p:cNvGrpSpPr/>
          <p:nvPr/>
        </p:nvGrpSpPr>
        <p:grpSpPr>
          <a:xfrm>
            <a:off x="1423686" y="2063241"/>
            <a:ext cx="5799323" cy="4305673"/>
            <a:chOff x="1423686" y="2063241"/>
            <a:chExt cx="5799323" cy="43056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BCBBA67-D162-1786-E328-579252F1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686" y="2063241"/>
              <a:ext cx="5799323" cy="43056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E7B15-11CF-AD21-EF61-4155568DD08B}"/>
                </a:ext>
              </a:extLst>
            </p:cNvPr>
            <p:cNvSpPr/>
            <p:nvPr/>
          </p:nvSpPr>
          <p:spPr>
            <a:xfrm>
              <a:off x="1423687" y="6084673"/>
              <a:ext cx="1215342" cy="2842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802F13-485F-F299-534E-63BB88F49B6A}"/>
                </a:ext>
              </a:extLst>
            </p:cNvPr>
            <p:cNvSpPr/>
            <p:nvPr/>
          </p:nvSpPr>
          <p:spPr>
            <a:xfrm>
              <a:off x="3391381" y="4074289"/>
              <a:ext cx="3831627" cy="22946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16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659559"/>
            <a:ext cx="726307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Vscode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–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!+tab</a:t>
            </a:r>
            <a:r>
              <a:rPr lang="ko-KR" altLang="en-US" sz="4400" b="1" dirty="0"/>
              <a:t>이 </a:t>
            </a:r>
            <a:r>
              <a:rPr lang="ko-KR" altLang="en-US" sz="4400" b="1" dirty="0" err="1"/>
              <a:t>안먹어요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85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25D2C-D51E-6670-54CD-D21A7E3A0BE4}"/>
              </a:ext>
            </a:extLst>
          </p:cNvPr>
          <p:cNvSpPr txBox="1"/>
          <p:nvPr/>
        </p:nvSpPr>
        <p:spPr>
          <a:xfrm>
            <a:off x="556583" y="606619"/>
            <a:ext cx="5666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확장자를 </a:t>
            </a:r>
            <a:r>
              <a:rPr lang="en-US" altLang="ko-KR" dirty="0"/>
              <a:t>html</a:t>
            </a:r>
            <a:r>
              <a:rPr lang="ko-KR" altLang="en-US" dirty="0"/>
              <a:t>으로 변경해야 </a:t>
            </a:r>
            <a:endParaRPr lang="en-US" altLang="ko-KR" dirty="0"/>
          </a:p>
          <a:p>
            <a:r>
              <a:rPr lang="en-US" altLang="ko-KR" dirty="0"/>
              <a:t>! </a:t>
            </a:r>
            <a:r>
              <a:rPr lang="ko-KR" altLang="en-US" dirty="0"/>
              <a:t>작성 이후 </a:t>
            </a:r>
            <a:r>
              <a:rPr lang="en-US" altLang="ko-KR" dirty="0"/>
              <a:t>tab</a:t>
            </a:r>
            <a:r>
              <a:rPr lang="ko-KR" altLang="en-US" dirty="0"/>
              <a:t>을 눌렀을 때 </a:t>
            </a:r>
            <a:endParaRPr lang="en-US" altLang="ko-KR" dirty="0"/>
          </a:p>
          <a:p>
            <a:r>
              <a:rPr lang="ko-KR" altLang="en-US" dirty="0" err="1"/>
              <a:t>자동완성기능이</a:t>
            </a:r>
            <a:r>
              <a:rPr lang="ko-KR" altLang="en-US" dirty="0"/>
              <a:t> 동작한다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! + tab </a:t>
            </a:r>
            <a:r>
              <a:rPr lang="ko-KR" altLang="en-US" dirty="0"/>
              <a:t>했는데 </a:t>
            </a:r>
            <a:r>
              <a:rPr lang="en-US" altLang="ko-KR" dirty="0"/>
              <a:t>html</a:t>
            </a:r>
            <a:r>
              <a:rPr lang="ko-KR" altLang="en-US" dirty="0"/>
              <a:t>구조가 나오지 않는다면</a:t>
            </a:r>
            <a:endParaRPr lang="en-US" altLang="ko-KR" dirty="0"/>
          </a:p>
          <a:p>
            <a:r>
              <a:rPr lang="ko-KR" altLang="en-US" dirty="0"/>
              <a:t>그건 파일 확장자가 </a:t>
            </a:r>
            <a:r>
              <a:rPr lang="en-US" altLang="ko-KR" dirty="0"/>
              <a:t>html</a:t>
            </a:r>
            <a:r>
              <a:rPr lang="ko-KR" altLang="en-US" dirty="0"/>
              <a:t>인지 아닌지 확인해야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BBB365-FB93-860B-6027-E69E946C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8" y="3026627"/>
            <a:ext cx="6947340" cy="27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9766" y="2705725"/>
            <a:ext cx="8116324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 err="1"/>
              <a:t>Vscode</a:t>
            </a:r>
            <a:r>
              <a:rPr lang="ko-KR" altLang="en-US" sz="4400" b="1" dirty="0"/>
              <a:t> 설치하면 </a:t>
            </a:r>
            <a:endParaRPr lang="en-US" altLang="ko-KR" sz="4400" b="1" dirty="0"/>
          </a:p>
          <a:p>
            <a:r>
              <a:rPr lang="ko-KR" altLang="en-US" sz="4400" b="1" dirty="0"/>
              <a:t>필수로 설치해야 하는 플러그인</a:t>
            </a:r>
            <a:endParaRPr lang="en-US" altLang="ko-KR" sz="4400" b="1" dirty="0"/>
          </a:p>
          <a:p>
            <a:r>
              <a:rPr lang="ko-KR" altLang="en-US" sz="4400" b="1" dirty="0"/>
              <a:t> 목록정리</a:t>
            </a:r>
          </a:p>
        </p:txBody>
      </p:sp>
    </p:spTree>
    <p:extLst>
      <p:ext uri="{BB962C8B-B14F-4D97-AF65-F5344CB8AC3E}">
        <p14:creationId xmlns:p14="http://schemas.microsoft.com/office/powerpoint/2010/main" val="224029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D247FB1-8426-C00D-9A3C-A119CAE641B6}"/>
              </a:ext>
            </a:extLst>
          </p:cNvPr>
          <p:cNvGrpSpPr/>
          <p:nvPr/>
        </p:nvGrpSpPr>
        <p:grpSpPr>
          <a:xfrm>
            <a:off x="556583" y="423462"/>
            <a:ext cx="9650847" cy="1383486"/>
            <a:chOff x="556583" y="423462"/>
            <a:chExt cx="9650847" cy="13834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625D2C-D51E-6670-54CD-D21A7E3A0BE4}"/>
                </a:ext>
              </a:extLst>
            </p:cNvPr>
            <p:cNvSpPr txBox="1"/>
            <p:nvPr/>
          </p:nvSpPr>
          <p:spPr>
            <a:xfrm>
              <a:off x="556583" y="606619"/>
              <a:ext cx="96508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앞</a:t>
              </a:r>
              <a:r>
                <a:rPr lang="en-US" altLang="ko-KR" dirty="0"/>
                <a:t> </a:t>
              </a:r>
              <a:r>
                <a:rPr lang="ko-KR" altLang="en-US" dirty="0"/>
                <a:t>태그 바꾸면 뒤 태그도 바뀌게 해주는 </a:t>
              </a:r>
              <a:r>
                <a:rPr lang="en-US" altLang="ko-KR" b="1" dirty="0">
                  <a:solidFill>
                    <a:srgbClr val="FF0000"/>
                  </a:solidFill>
                </a:rPr>
                <a:t>Auto Rename Tag </a:t>
              </a:r>
            </a:p>
            <a:p>
              <a:endParaRPr lang="en-US" altLang="ko-KR" dirty="0"/>
            </a:p>
            <a:p>
              <a:r>
                <a:rPr lang="ko-KR" altLang="en-US" dirty="0"/>
                <a:t>내가 만든 코드를 브라우저에서 열 수 있게 해주는 </a:t>
              </a:r>
              <a:r>
                <a:rPr lang="en-US" altLang="ko-KR" b="1" dirty="0">
                  <a:solidFill>
                    <a:srgbClr val="FF0000"/>
                  </a:solidFill>
                </a:rPr>
                <a:t>Open in browser </a:t>
              </a:r>
              <a:r>
                <a:rPr lang="en-US" altLang="ko-KR" dirty="0"/>
                <a:t>&gt;&gt; </a:t>
              </a:r>
              <a:r>
                <a:rPr lang="ko-KR" altLang="en-US" dirty="0"/>
                <a:t>이거 버전 많은데 </a:t>
              </a:r>
              <a:endParaRPr lang="en-US" altLang="ko-KR" dirty="0"/>
            </a:p>
            <a:p>
              <a:r>
                <a:rPr lang="ko-KR" altLang="en-US" dirty="0"/>
                <a:t>가장 많이 다운로드 받은 프로그램을 다운로드 받으면 됨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82085C-E015-1794-E0A0-ADAED121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326" y="423462"/>
              <a:ext cx="2749691" cy="635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78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814957" y="2705725"/>
            <a:ext cx="856208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 (8:35~9:10)</a:t>
            </a:r>
          </a:p>
          <a:p>
            <a:r>
              <a:rPr lang="en-US" altLang="ko-KR" sz="4400" b="1" dirty="0"/>
              <a:t>Git- </a:t>
            </a:r>
            <a:r>
              <a:rPr lang="ko-KR" altLang="en-US" sz="4400" b="1" dirty="0" err="1"/>
              <a:t>브랜치명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master/main </a:t>
            </a:r>
            <a:r>
              <a:rPr lang="ko-KR" altLang="en-US" sz="4400" b="1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59294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DB96A-DE81-7CBA-E5FA-C31E2372F897}"/>
              </a:ext>
            </a:extLst>
          </p:cNvPr>
          <p:cNvSpPr txBox="1"/>
          <p:nvPr/>
        </p:nvSpPr>
        <p:spPr>
          <a:xfrm>
            <a:off x="1466193" y="1718441"/>
            <a:ext cx="6854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</a:t>
            </a:r>
            <a:r>
              <a:rPr lang="ko-KR" altLang="en-US" dirty="0" err="1"/>
              <a:t>브랜치명으로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를 사용하는 것이 부적절 하다고 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요즘은 </a:t>
            </a:r>
            <a:r>
              <a:rPr lang="en-US" altLang="ko-KR" dirty="0"/>
              <a:t>main</a:t>
            </a:r>
            <a:r>
              <a:rPr lang="ko-KR" altLang="en-US" dirty="0"/>
              <a:t>이라는 </a:t>
            </a:r>
            <a:r>
              <a:rPr lang="ko-KR" altLang="en-US" dirty="0" err="1"/>
              <a:t>브랜치명을</a:t>
            </a:r>
            <a:r>
              <a:rPr lang="ko-KR" altLang="en-US" dirty="0"/>
              <a:t> 사용하는 추세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보안이나 이런 큰 문제는 없고 그냥 부적절하다는 것이 이유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나중에 궁금하면 더 찾아보기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=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0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293EB-5C7D-1C2B-B854-87967C82E66B}"/>
              </a:ext>
            </a:extLst>
          </p:cNvPr>
          <p:cNvSpPr txBox="1"/>
          <p:nvPr/>
        </p:nvSpPr>
        <p:spPr>
          <a:xfrm>
            <a:off x="189186" y="575441"/>
            <a:ext cx="10673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카페 주소 </a:t>
            </a:r>
            <a:endParaRPr lang="en-US" altLang="ko-KR" dirty="0"/>
          </a:p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 err="1"/>
              <a:t>남궁성</a:t>
            </a:r>
            <a:r>
              <a:rPr lang="ko-KR" altLang="en-US" dirty="0"/>
              <a:t> 카페 </a:t>
            </a:r>
            <a:endParaRPr lang="en-US" altLang="ko-KR" dirty="0"/>
          </a:p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https://cafe.naver.com/javachobostudy</a:t>
            </a:r>
            <a:endParaRPr lang="en-US" altLang="ko-KR" dirty="0"/>
          </a:p>
          <a:p>
            <a:r>
              <a:rPr lang="en-US" altLang="ko-KR" dirty="0"/>
              <a:t>Q&amp;A = </a:t>
            </a:r>
            <a:r>
              <a:rPr lang="ko-KR" altLang="en-US" dirty="0"/>
              <a:t>남궁성의 스프링 아카데미 </a:t>
            </a:r>
            <a:r>
              <a:rPr lang="en-US" altLang="ko-KR" dirty="0"/>
              <a:t>Q&amp;A</a:t>
            </a:r>
          </a:p>
          <a:p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en-US" altLang="ko-KR" dirty="0"/>
              <a:t>ID = </a:t>
            </a:r>
            <a:r>
              <a:rPr lang="en-US" altLang="ko-KR" dirty="0" err="1"/>
              <a:t>castello</a:t>
            </a:r>
            <a:r>
              <a:rPr lang="en-US" altLang="ko-KR" dirty="0"/>
              <a:t>/</a:t>
            </a:r>
            <a:r>
              <a:rPr lang="en-US" altLang="ko-KR" dirty="0" err="1"/>
              <a:t>spring_basic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들어가면 카카오톡 </a:t>
            </a:r>
            <a:r>
              <a:rPr lang="ko-KR" altLang="en-US" dirty="0" err="1"/>
              <a:t>단톡방도</a:t>
            </a:r>
            <a:r>
              <a:rPr lang="ko-KR" altLang="en-US" dirty="0"/>
              <a:t> 운영함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수강생 전용 </a:t>
            </a:r>
            <a:r>
              <a:rPr lang="ko-KR" altLang="en-US" b="0" i="0" dirty="0" err="1">
                <a:solidFill>
                  <a:srgbClr val="7D8590"/>
                </a:solidFill>
                <a:effectLst/>
                <a:latin typeface="-apple-system"/>
              </a:rPr>
              <a:t>단톡방</a:t>
            </a:r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7D8590"/>
                </a:solidFill>
                <a:effectLst/>
                <a:latin typeface="-apple-system"/>
              </a:rPr>
              <a:t>: </a:t>
            </a:r>
          </a:p>
          <a:p>
            <a:r>
              <a:rPr lang="en-US" altLang="ko-KR" b="0" i="0" u="sng" dirty="0">
                <a:effectLst/>
                <a:latin typeface="-apple-system"/>
                <a:hlinkClick r:id="rId3"/>
              </a:rPr>
              <a:t>https://open.kakao.com/o/gatZ4lCd</a:t>
            </a:r>
            <a:r>
              <a:rPr lang="en-US" altLang="ko-KR" b="0" i="0" u="sng" dirty="0">
                <a:effectLst/>
                <a:latin typeface="-apple-system"/>
              </a:rPr>
              <a:t>  &gt;&gt; </a:t>
            </a:r>
            <a:r>
              <a:rPr lang="ko-KR" altLang="en-US" b="0" i="0" u="sng" dirty="0">
                <a:effectLst/>
                <a:latin typeface="-apple-system"/>
              </a:rPr>
              <a:t>이거 안됨 </a:t>
            </a:r>
            <a:endParaRPr lang="en-US" altLang="ko-KR" b="0" i="0" u="sng" dirty="0"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4D4D4D"/>
                </a:solidFill>
                <a:effectLst/>
                <a:latin typeface="Pretendard Variable"/>
                <a:hlinkClick r:id="rId4"/>
              </a:rPr>
              <a:t>https://bit.ly/3y53Y0w</a:t>
            </a:r>
            <a:r>
              <a:rPr lang="en-US" altLang="ko-KR" u="sng" dirty="0">
                <a:solidFill>
                  <a:srgbClr val="4D4D4D"/>
                </a:solidFill>
                <a:latin typeface="-apple-system"/>
              </a:rPr>
              <a:t> &gt;&gt; </a:t>
            </a:r>
            <a:r>
              <a:rPr lang="ko-KR" altLang="en-US" u="sng" dirty="0">
                <a:solidFill>
                  <a:srgbClr val="4D4D4D"/>
                </a:solidFill>
                <a:latin typeface="-apple-system"/>
              </a:rPr>
              <a:t>이건 어떻게 쓰는지 모르겠음 </a:t>
            </a:r>
            <a:endParaRPr lang="en-US" altLang="ko-KR" u="sng" dirty="0">
              <a:solidFill>
                <a:srgbClr val="4D4D4D"/>
              </a:solidFill>
              <a:latin typeface="-apple-system"/>
            </a:endParaRPr>
          </a:p>
          <a:p>
            <a:br>
              <a:rPr lang="ko-KR" altLang="en-US" dirty="0"/>
            </a:br>
            <a:r>
              <a:rPr lang="ko-KR" altLang="en-US" b="0" i="0" dirty="0">
                <a:solidFill>
                  <a:srgbClr val="7D8590"/>
                </a:solidFill>
                <a:effectLst/>
                <a:latin typeface="-apple-system"/>
              </a:rPr>
              <a:t>에러 메시지 모음 </a:t>
            </a:r>
            <a:r>
              <a:rPr lang="en-US" altLang="ko-KR" b="0" i="0" dirty="0">
                <a:solidFill>
                  <a:srgbClr val="7D8590"/>
                </a:solidFill>
                <a:effectLst/>
                <a:latin typeface="-apple-system"/>
              </a:rPr>
              <a:t>: </a:t>
            </a:r>
          </a:p>
          <a:p>
            <a:r>
              <a:rPr lang="en-US" altLang="ko-KR" b="0" i="0" u="sng" dirty="0">
                <a:effectLst/>
                <a:latin typeface="-apple-system"/>
                <a:hlinkClick r:id="rId5"/>
              </a:rPr>
              <a:t>https://docs.google.com/spreadsheets/d/1BkldpYLe9-rivzBnTXpeq31bU9QMoL1rzkoDBrht9ss/edit?usp=sharing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322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274816" y="2705725"/>
            <a:ext cx="9642383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ch01-03(1:40~)</a:t>
            </a:r>
          </a:p>
          <a:p>
            <a:pPr algn="ctr"/>
            <a:r>
              <a:rPr lang="ko-KR" altLang="en-US" sz="4400" b="1" dirty="0"/>
              <a:t>다운로드 받은 프로그램 설정 및 설치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34726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462987" y="1068822"/>
            <a:ext cx="95074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err="1"/>
              <a:t>VSCode</a:t>
            </a:r>
            <a:r>
              <a:rPr lang="en-US" altLang="ko-KR" sz="2800" dirty="0"/>
              <a:t> </a:t>
            </a:r>
            <a:r>
              <a:rPr lang="ko-KR" altLang="en-US" sz="2800" dirty="0"/>
              <a:t>설정 </a:t>
            </a:r>
            <a:r>
              <a:rPr lang="en-US" altLang="ko-KR" sz="2800" dirty="0"/>
              <a:t>= 1:40~2:40</a:t>
            </a:r>
          </a:p>
          <a:p>
            <a:pPr marL="514350" indent="-514350">
              <a:buAutoNum type="arabicPeriod"/>
            </a:pPr>
            <a:r>
              <a:rPr lang="en-US" altLang="ko-KR" sz="2800" dirty="0" err="1"/>
              <a:t>VSCode</a:t>
            </a:r>
            <a:r>
              <a:rPr lang="en-US" altLang="ko-KR" sz="2800" dirty="0"/>
              <a:t> </a:t>
            </a:r>
            <a:r>
              <a:rPr lang="ko-KR" altLang="en-US" sz="2800" dirty="0"/>
              <a:t>플러그인 설치 </a:t>
            </a:r>
            <a:r>
              <a:rPr lang="en-US" altLang="ko-KR" sz="2800" dirty="0"/>
              <a:t>= 2:40~7:50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git </a:t>
            </a:r>
            <a:r>
              <a:rPr lang="ko-KR" altLang="en-US" sz="2800" dirty="0"/>
              <a:t>설정 및 </a:t>
            </a:r>
            <a:r>
              <a:rPr lang="en-US" altLang="ko-KR" sz="2800" dirty="0"/>
              <a:t>bash</a:t>
            </a:r>
            <a:r>
              <a:rPr lang="ko-KR" altLang="en-US" sz="2800" dirty="0"/>
              <a:t>열기 </a:t>
            </a:r>
            <a:r>
              <a:rPr lang="en-US" altLang="ko-KR" sz="2800" dirty="0"/>
              <a:t>+ </a:t>
            </a:r>
            <a:r>
              <a:rPr lang="ko-KR" altLang="en-US" sz="2800" dirty="0"/>
              <a:t>버전확인 명령어 </a:t>
            </a:r>
            <a:r>
              <a:rPr lang="en-US" altLang="ko-KR" sz="2800" dirty="0"/>
              <a:t>= 8:10~11:30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JDK11 </a:t>
            </a:r>
            <a:r>
              <a:rPr lang="ko-KR" altLang="en-US" sz="2800" dirty="0"/>
              <a:t>설정</a:t>
            </a:r>
            <a:r>
              <a:rPr lang="en-US" altLang="ko-KR" sz="2800" dirty="0"/>
              <a:t>(</a:t>
            </a:r>
            <a:r>
              <a:rPr lang="ko-KR" altLang="en-US" sz="2800" dirty="0"/>
              <a:t>환경변수</a:t>
            </a:r>
            <a:r>
              <a:rPr lang="en-US" altLang="ko-KR" sz="2800" dirty="0"/>
              <a:t>) = 11:40~15:30 </a:t>
            </a:r>
          </a:p>
          <a:p>
            <a:pPr marL="514350" indent="-514350">
              <a:buAutoNum type="arabicPeriod"/>
            </a:pPr>
            <a:r>
              <a:rPr lang="ko-KR" altLang="en-US" sz="2800" dirty="0" err="1"/>
              <a:t>톰캣</a:t>
            </a:r>
            <a:r>
              <a:rPr lang="en-US" altLang="ko-KR" sz="2800" dirty="0"/>
              <a:t>9</a:t>
            </a:r>
            <a:r>
              <a:rPr lang="ko-KR" altLang="en-US" sz="2800" dirty="0"/>
              <a:t> 설정 및 실행해보기 </a:t>
            </a:r>
            <a:r>
              <a:rPr lang="en-US" altLang="ko-KR" sz="2800" dirty="0"/>
              <a:t>= 15:30~20:30 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STS</a:t>
            </a:r>
            <a:r>
              <a:rPr lang="ko-KR" altLang="en-US" sz="2800" dirty="0"/>
              <a:t>설정  </a:t>
            </a:r>
            <a:r>
              <a:rPr lang="en-US" altLang="ko-KR" sz="2800" dirty="0"/>
              <a:t>= 20:30~23:00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9859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74195" y="2705725"/>
            <a:ext cx="9443611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ch01-03(21:40~21:50)</a:t>
            </a:r>
          </a:p>
          <a:p>
            <a:pPr algn="ctr"/>
            <a:r>
              <a:rPr lang="ko-KR" altLang="en-US" sz="4400" b="1" dirty="0"/>
              <a:t>프레임워크 로딩창이 안 </a:t>
            </a:r>
            <a:r>
              <a:rPr lang="ko-KR" altLang="en-US" sz="4400" b="1" dirty="0" err="1"/>
              <a:t>뜰경우</a:t>
            </a:r>
            <a:r>
              <a:rPr lang="ko-KR" altLang="en-US" sz="4400" b="1" dirty="0"/>
              <a:t> 이유</a:t>
            </a:r>
          </a:p>
        </p:txBody>
      </p:sp>
    </p:spTree>
    <p:extLst>
      <p:ext uri="{BB962C8B-B14F-4D97-AF65-F5344CB8AC3E}">
        <p14:creationId xmlns:p14="http://schemas.microsoft.com/office/powerpoint/2010/main" val="340170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1695537"/>
            <a:chOff x="465083" y="1595858"/>
            <a:chExt cx="9821243" cy="1695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593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프레임워크</a:t>
              </a:r>
              <a:r>
                <a:rPr lang="en-US" altLang="ko-KR" dirty="0"/>
                <a:t>(</a:t>
              </a:r>
              <a:r>
                <a:rPr lang="en-US" altLang="ko-KR" dirty="0" err="1"/>
                <a:t>sts</a:t>
              </a:r>
              <a:r>
                <a:rPr lang="en-US" altLang="ko-KR" dirty="0"/>
                <a:t>)</a:t>
              </a:r>
              <a:r>
                <a:rPr lang="ko-KR" altLang="en-US" dirty="0"/>
                <a:t> 실행하면 옆 사진처럼 떠야 하는데 </a:t>
              </a:r>
              <a:endParaRPr lang="en-US" altLang="ko-KR" dirty="0"/>
            </a:p>
            <a:p>
              <a:r>
                <a:rPr lang="ko-KR" altLang="en-US" dirty="0"/>
                <a:t>뜨지 않는 이유는 </a:t>
              </a:r>
              <a:r>
                <a:rPr lang="en-US" altLang="ko-KR" dirty="0"/>
                <a:t>JDK </a:t>
              </a:r>
              <a:r>
                <a:rPr lang="ko-KR" altLang="en-US" dirty="0"/>
                <a:t>환경변수설정이 잘 </a:t>
              </a:r>
              <a:r>
                <a:rPr lang="ko-KR" altLang="en-US" dirty="0" err="1"/>
                <a:t>안된거임</a:t>
              </a:r>
              <a:r>
                <a:rPr lang="ko-KR" altLang="en-US" dirty="0"/>
                <a:t> 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194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2278930"/>
            <a:chOff x="465083" y="1595858"/>
            <a:chExt cx="9821243" cy="22789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83525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프레임워크는 기본적으로 </a:t>
              </a:r>
              <a:r>
                <a:rPr lang="en-US" altLang="ko-KR" dirty="0"/>
                <a:t>JDK</a:t>
              </a:r>
              <a:r>
                <a:rPr lang="ko-KR" altLang="en-US" dirty="0"/>
                <a:t>를 먼저 찾고</a:t>
              </a:r>
              <a:endParaRPr lang="en-US" altLang="ko-KR" dirty="0"/>
            </a:p>
            <a:p>
              <a:r>
                <a:rPr lang="en-US" altLang="ko-KR" dirty="0"/>
                <a:t>JDK</a:t>
              </a:r>
              <a:r>
                <a:rPr lang="ko-KR" altLang="en-US" dirty="0"/>
                <a:t>내부 라이브러리나 뭐 </a:t>
              </a:r>
              <a:r>
                <a:rPr lang="ko-KR" altLang="en-US" dirty="0" err="1"/>
                <a:t>이런걸</a:t>
              </a:r>
              <a:r>
                <a:rPr lang="ko-KR" altLang="en-US" dirty="0"/>
                <a:t> 가지고 실행하는데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JDK </a:t>
              </a:r>
              <a:r>
                <a:rPr lang="ko-KR" altLang="en-US" dirty="0"/>
                <a:t>경로가 </a:t>
              </a:r>
              <a:r>
                <a:rPr lang="ko-KR" altLang="en-US" dirty="0" err="1"/>
                <a:t>안잡혀</a:t>
              </a:r>
              <a:r>
                <a:rPr lang="ko-KR" altLang="en-US" dirty="0"/>
                <a:t> 있으니 </a:t>
              </a:r>
              <a:endParaRPr lang="en-US" altLang="ko-KR" dirty="0"/>
            </a:p>
            <a:p>
              <a:r>
                <a:rPr lang="ko-KR" altLang="en-US" dirty="0"/>
                <a:t>실행에 필요한 파일들을 프레임워크가 찾을 수가 없음 </a:t>
              </a:r>
              <a:endParaRPr lang="en-US" altLang="ko-KR" dirty="0"/>
            </a:p>
            <a:p>
              <a:endParaRPr lang="en-US" altLang="ko-KR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0738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34BC21-D470-7296-357C-91933D2CDDE4}"/>
              </a:ext>
            </a:extLst>
          </p:cNvPr>
          <p:cNvGrpSpPr/>
          <p:nvPr/>
        </p:nvGrpSpPr>
        <p:grpSpPr>
          <a:xfrm>
            <a:off x="465083" y="1595858"/>
            <a:ext cx="9821243" cy="1695537"/>
            <a:chOff x="465083" y="1595858"/>
            <a:chExt cx="9821243" cy="1695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EDB96A-DE81-7CBA-E5FA-C31E2372F897}"/>
                </a:ext>
              </a:extLst>
            </p:cNvPr>
            <p:cNvSpPr txBox="1"/>
            <p:nvPr/>
          </p:nvSpPr>
          <p:spPr>
            <a:xfrm>
              <a:off x="465083" y="2120462"/>
              <a:ext cx="50305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그러니까 옆 이미지 로딩창조차 </a:t>
              </a:r>
              <a:r>
                <a:rPr lang="ko-KR" altLang="en-US" dirty="0" err="1"/>
                <a:t>안나오는거임</a:t>
              </a:r>
              <a:r>
                <a:rPr lang="en-US" altLang="ko-KR" dirty="0"/>
                <a:t>. </a:t>
              </a:r>
            </a:p>
            <a:p>
              <a:endParaRPr lang="en-US" altLang="ko-KR" dirty="0"/>
            </a:p>
            <a:p>
              <a:r>
                <a:rPr lang="en-US" altLang="ko-KR" dirty="0"/>
                <a:t>JDK </a:t>
              </a:r>
              <a:r>
                <a:rPr lang="ko-KR" altLang="en-US" dirty="0"/>
                <a:t>환경변수설정 잘 하면 저거 무조건 나옴</a:t>
              </a:r>
              <a:endParaRPr lang="en-US" altLang="ko-KR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BD2245-8E14-67AD-1834-80102F9F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8392" y="1595858"/>
              <a:ext cx="3587934" cy="1695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6453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55760" y="2705725"/>
            <a:ext cx="9480480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ch01-03(22:40~23:00)</a:t>
            </a:r>
          </a:p>
          <a:p>
            <a:pPr algn="ctr"/>
            <a:r>
              <a:rPr lang="en-US" altLang="ko-KR" sz="4400" b="1" dirty="0"/>
              <a:t>STS</a:t>
            </a:r>
            <a:r>
              <a:rPr lang="ko-KR" altLang="en-US" sz="4400" b="1" dirty="0"/>
              <a:t>에서 프로젝트 생성 시 간단 설명</a:t>
            </a:r>
          </a:p>
        </p:txBody>
      </p:sp>
    </p:spTree>
    <p:extLst>
      <p:ext uri="{BB962C8B-B14F-4D97-AF65-F5344CB8AC3E}">
        <p14:creationId xmlns:p14="http://schemas.microsoft.com/office/powerpoint/2010/main" val="2728770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6C77A-E3AB-0098-EA80-07E55504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4" y="2837793"/>
            <a:ext cx="8369730" cy="21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320505-029C-F990-D797-11CE8B42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4" y="889005"/>
            <a:ext cx="908096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436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756625" y="2367171"/>
            <a:ext cx="6678751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ch01-03(23:10~24:10)</a:t>
            </a:r>
          </a:p>
          <a:p>
            <a:pPr algn="ctr"/>
            <a:r>
              <a:rPr lang="en-US" altLang="ko-KR" sz="4400" b="1" dirty="0"/>
              <a:t>Spring </a:t>
            </a:r>
            <a:r>
              <a:rPr lang="ko-KR" altLang="en-US" sz="4400" b="1" dirty="0"/>
              <a:t>프로젝트 생성 시 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필요한 정보 </a:t>
            </a:r>
            <a:r>
              <a:rPr lang="ko-KR" altLang="en-US" sz="4400" b="1" dirty="0" err="1"/>
              <a:t>안나올</a:t>
            </a:r>
            <a:r>
              <a:rPr lang="ko-KR" altLang="en-US" sz="4400" b="1" dirty="0"/>
              <a:t> 경우 </a:t>
            </a:r>
          </a:p>
        </p:txBody>
      </p:sp>
    </p:spTree>
    <p:extLst>
      <p:ext uri="{BB962C8B-B14F-4D97-AF65-F5344CB8AC3E}">
        <p14:creationId xmlns:p14="http://schemas.microsoft.com/office/powerpoint/2010/main" val="2493115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FF1849D-3591-4994-E2AC-CDCC15ACD498}"/>
              </a:ext>
            </a:extLst>
          </p:cNvPr>
          <p:cNvGrpSpPr/>
          <p:nvPr/>
        </p:nvGrpSpPr>
        <p:grpSpPr>
          <a:xfrm>
            <a:off x="425101" y="671142"/>
            <a:ext cx="5004057" cy="3765744"/>
            <a:chOff x="1505039" y="1230818"/>
            <a:chExt cx="5004057" cy="37657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1174A7-E458-0A32-BF27-021D861CD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5039" y="1230818"/>
              <a:ext cx="5004057" cy="37657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A8B28B-203B-A62D-0686-71A75E2B9FF7}"/>
                </a:ext>
              </a:extLst>
            </p:cNvPr>
            <p:cNvSpPr/>
            <p:nvPr/>
          </p:nvSpPr>
          <p:spPr>
            <a:xfrm>
              <a:off x="1531880" y="3737536"/>
              <a:ext cx="1739465" cy="7398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1FEAA5-8B0A-CBBE-C481-6DBDCC9C594D}"/>
              </a:ext>
            </a:extLst>
          </p:cNvPr>
          <p:cNvSpPr txBox="1"/>
          <p:nvPr/>
        </p:nvSpPr>
        <p:spPr>
          <a:xfrm>
            <a:off x="6335704" y="1679028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저게 보여야 하는데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926048" y="2705725"/>
            <a:ext cx="8339912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ch01-01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(16:30~26:00)</a:t>
            </a:r>
          </a:p>
          <a:p>
            <a:pPr algn="ctr"/>
            <a:r>
              <a:rPr lang="en-US" altLang="ko-KR" sz="4400" b="1" dirty="0"/>
              <a:t>Spring Framework</a:t>
            </a:r>
            <a:r>
              <a:rPr lang="ko-KR" altLang="en-US" sz="4400" b="1" dirty="0"/>
              <a:t>의 역사 설명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4901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3" y="575441"/>
            <a:ext cx="9767106" cy="5707118"/>
            <a:chOff x="1027323" y="575441"/>
            <a:chExt cx="9767106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3" y="575441"/>
              <a:ext cx="5068677" cy="5707118"/>
              <a:chOff x="1027323" y="575441"/>
              <a:chExt cx="5068677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1027323" y="2526977"/>
                <a:ext cx="2148495" cy="12387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738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이따구로</a:t>
              </a:r>
              <a:r>
                <a:rPr lang="ko-KR" altLang="en-US" dirty="0"/>
                <a:t> 보일 수도 있음</a:t>
              </a:r>
              <a:endParaRPr lang="en-US" altLang="ko-KR" dirty="0"/>
            </a:p>
            <a:p>
              <a:r>
                <a:rPr lang="ko-KR" altLang="en-US" dirty="0" err="1"/>
                <a:t>이럴땐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8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0578D1-CA47-783B-3DDB-04F84C0F078D}"/>
              </a:ext>
            </a:extLst>
          </p:cNvPr>
          <p:cNvGrpSpPr/>
          <p:nvPr/>
        </p:nvGrpSpPr>
        <p:grpSpPr>
          <a:xfrm>
            <a:off x="1027324" y="575441"/>
            <a:ext cx="9223687" cy="5707118"/>
            <a:chOff x="1027324" y="575441"/>
            <a:chExt cx="9223687" cy="570711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AE6FE1-9C3D-1F44-CCF4-CFCC1E9E0C83}"/>
                </a:ext>
              </a:extLst>
            </p:cNvPr>
            <p:cNvGrpSpPr/>
            <p:nvPr/>
          </p:nvGrpSpPr>
          <p:grpSpPr>
            <a:xfrm>
              <a:off x="1027324" y="575441"/>
              <a:ext cx="5068676" cy="5707118"/>
              <a:chOff x="1027324" y="575441"/>
              <a:chExt cx="5068676" cy="570711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310083B-B8C0-64EE-CFFD-9428813F6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7324" y="575441"/>
                <a:ext cx="5068676" cy="5707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83938F-1944-DD54-9750-12BD7E6F9D2E}"/>
                  </a:ext>
                </a:extLst>
              </p:cNvPr>
              <p:cNvSpPr/>
              <p:nvPr/>
            </p:nvSpPr>
            <p:spPr>
              <a:xfrm>
                <a:off x="4356536" y="3840011"/>
                <a:ext cx="1350582" cy="3063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E4C68-84F5-BBEE-94E0-2535AC7521D7}"/>
                </a:ext>
              </a:extLst>
            </p:cNvPr>
            <p:cNvSpPr txBox="1"/>
            <p:nvPr/>
          </p:nvSpPr>
          <p:spPr>
            <a:xfrm>
              <a:off x="8056179" y="2680138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템플릿 설정 눌러서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6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7DBD787-893B-ABFC-4DAA-DBA322CFFE73}"/>
              </a:ext>
            </a:extLst>
          </p:cNvPr>
          <p:cNvGrpSpPr/>
          <p:nvPr/>
        </p:nvGrpSpPr>
        <p:grpSpPr>
          <a:xfrm>
            <a:off x="346720" y="724899"/>
            <a:ext cx="8960310" cy="3721291"/>
            <a:chOff x="346720" y="724899"/>
            <a:chExt cx="8960310" cy="37212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DEF859-4670-6645-9A2F-6410F99F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20" y="724899"/>
              <a:ext cx="8960310" cy="3721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167245-CF60-00F7-F77F-FC604430D6D1}"/>
                </a:ext>
              </a:extLst>
            </p:cNvPr>
            <p:cNvSpPr/>
            <p:nvPr/>
          </p:nvSpPr>
          <p:spPr>
            <a:xfrm>
              <a:off x="1534388" y="198756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037938-7AA9-F1B0-9BA1-25088AFF9236}"/>
                </a:ext>
              </a:extLst>
            </p:cNvPr>
            <p:cNvSpPr/>
            <p:nvPr/>
          </p:nvSpPr>
          <p:spPr>
            <a:xfrm>
              <a:off x="1463443" y="2389583"/>
              <a:ext cx="6908046" cy="266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7CF087-6B6F-FC91-14A0-EA591367D186}"/>
              </a:ext>
            </a:extLst>
          </p:cNvPr>
          <p:cNvSpPr txBox="1"/>
          <p:nvPr/>
        </p:nvSpPr>
        <p:spPr>
          <a:xfrm>
            <a:off x="2325414" y="49346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1,3</a:t>
            </a:r>
            <a:r>
              <a:rPr lang="ko-KR" altLang="en-US" dirty="0"/>
              <a:t>번 삭제 </a:t>
            </a:r>
          </a:p>
        </p:txBody>
      </p:sp>
    </p:spTree>
    <p:extLst>
      <p:ext uri="{BB962C8B-B14F-4D97-AF65-F5344CB8AC3E}">
        <p14:creationId xmlns:p14="http://schemas.microsoft.com/office/powerpoint/2010/main" val="1503438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5463577-0EC1-2247-C8B9-51A1CE2D33B0}"/>
              </a:ext>
            </a:extLst>
          </p:cNvPr>
          <p:cNvGrpSpPr/>
          <p:nvPr/>
        </p:nvGrpSpPr>
        <p:grpSpPr>
          <a:xfrm>
            <a:off x="425101" y="671142"/>
            <a:ext cx="9978253" cy="3765744"/>
            <a:chOff x="425101" y="671142"/>
            <a:chExt cx="9978253" cy="37657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F1849D-3591-4994-E2AC-CDCC15ACD498}"/>
                </a:ext>
              </a:extLst>
            </p:cNvPr>
            <p:cNvGrpSpPr/>
            <p:nvPr/>
          </p:nvGrpSpPr>
          <p:grpSpPr>
            <a:xfrm>
              <a:off x="425101" y="671142"/>
              <a:ext cx="5004057" cy="3765744"/>
              <a:chOff x="1505039" y="1230818"/>
              <a:chExt cx="5004057" cy="376574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71174A7-E458-0A32-BF27-021D861C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5039" y="1230818"/>
                <a:ext cx="5004057" cy="37657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0A8B28B-203B-A62D-0686-71A75E2B9FF7}"/>
                  </a:ext>
                </a:extLst>
              </p:cNvPr>
              <p:cNvSpPr/>
              <p:nvPr/>
            </p:nvSpPr>
            <p:spPr>
              <a:xfrm>
                <a:off x="1531880" y="3737536"/>
                <a:ext cx="1739465" cy="7398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FEAA5-8B0A-CBBE-C481-6DBDCC9C594D}"/>
                </a:ext>
              </a:extLst>
            </p:cNvPr>
            <p:cNvSpPr txBox="1"/>
            <p:nvPr/>
          </p:nvSpPr>
          <p:spPr>
            <a:xfrm>
              <a:off x="6306207" y="1679028"/>
              <a:ext cx="40971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그리고 </a:t>
              </a:r>
              <a:r>
                <a:rPr lang="en-US" altLang="ko-KR" dirty="0" err="1"/>
                <a:t>sts</a:t>
              </a:r>
              <a:r>
                <a:rPr lang="en-US" altLang="ko-KR" dirty="0"/>
                <a:t> </a:t>
              </a:r>
              <a:r>
                <a:rPr lang="ko-KR" altLang="en-US" dirty="0"/>
                <a:t>재부팅 진행</a:t>
              </a:r>
            </a:p>
            <a:p>
              <a:endParaRPr lang="en-US" altLang="ko-KR" dirty="0"/>
            </a:p>
            <a:p>
              <a:r>
                <a:rPr lang="ko-KR" altLang="en-US" dirty="0"/>
                <a:t>그럼 다시 이렇게 보이는데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우리는 </a:t>
              </a:r>
              <a:r>
                <a:rPr lang="en-US" altLang="ko-KR" dirty="0"/>
                <a:t>Spring MVC Project </a:t>
              </a:r>
              <a:r>
                <a:rPr lang="ko-KR" altLang="en-US" dirty="0"/>
                <a:t>클릭해서 </a:t>
              </a:r>
              <a:endParaRPr lang="en-US" altLang="ko-KR" dirty="0"/>
            </a:p>
            <a:p>
              <a:r>
                <a:rPr lang="ko-KR" altLang="en-US" dirty="0"/>
                <a:t>만들면 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740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62959" y="2705725"/>
            <a:ext cx="606608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ch01-03(24:20~24:50)</a:t>
            </a:r>
          </a:p>
          <a:p>
            <a:pPr algn="ctr"/>
            <a:r>
              <a:rPr lang="ko-KR" altLang="en-US" sz="4400" b="1" dirty="0"/>
              <a:t>패키지 구조 정하기</a:t>
            </a:r>
          </a:p>
        </p:txBody>
      </p:sp>
    </p:spTree>
    <p:extLst>
      <p:ext uri="{BB962C8B-B14F-4D97-AF65-F5344CB8AC3E}">
        <p14:creationId xmlns:p14="http://schemas.microsoft.com/office/powerpoint/2010/main" val="398865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3E8188-88DE-C8A6-5951-7F79C98C1DB8}"/>
              </a:ext>
            </a:extLst>
          </p:cNvPr>
          <p:cNvGrpSpPr/>
          <p:nvPr/>
        </p:nvGrpSpPr>
        <p:grpSpPr>
          <a:xfrm>
            <a:off x="575442" y="401032"/>
            <a:ext cx="8768747" cy="3004263"/>
            <a:chOff x="1584434" y="1244488"/>
            <a:chExt cx="8768747" cy="30042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7CF087-6B6F-FC91-14A0-EA591367D186}"/>
                </a:ext>
              </a:extLst>
            </p:cNvPr>
            <p:cNvSpPr txBox="1"/>
            <p:nvPr/>
          </p:nvSpPr>
          <p:spPr>
            <a:xfrm>
              <a:off x="1584434" y="3602420"/>
              <a:ext cx="8768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프로젝트 생성하면 이런 설정창이 나오는데 보통 사이트의 도메인을 거꾸로 </a:t>
              </a:r>
              <a:r>
                <a:rPr lang="ko-KR" altLang="en-US" dirty="0" err="1"/>
                <a:t>적어줌</a:t>
              </a:r>
              <a:endParaRPr lang="en-US" altLang="ko-KR" dirty="0"/>
            </a:p>
            <a:p>
              <a:r>
                <a:rPr lang="ko-KR" altLang="en-US" dirty="0"/>
                <a:t>아래 이미지처럼  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E3A849-9D9D-DD10-0446-85B91EB42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1502" y="1244488"/>
              <a:ext cx="5943905" cy="2184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D034CD-C93D-2C16-E656-A66CF9923A12}"/>
              </a:ext>
            </a:extLst>
          </p:cNvPr>
          <p:cNvGrpSpPr/>
          <p:nvPr/>
        </p:nvGrpSpPr>
        <p:grpSpPr>
          <a:xfrm>
            <a:off x="672510" y="3999336"/>
            <a:ext cx="5975657" cy="1638384"/>
            <a:chOff x="672398" y="4416563"/>
            <a:chExt cx="5975657" cy="16383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F133A1-C299-23D9-2AFC-133BAE637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98" y="4416563"/>
              <a:ext cx="5975657" cy="16383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B405BB-47C0-9E06-CE78-6EAEB0512E14}"/>
                </a:ext>
              </a:extLst>
            </p:cNvPr>
            <p:cNvSpPr/>
            <p:nvPr/>
          </p:nvSpPr>
          <p:spPr>
            <a:xfrm>
              <a:off x="746112" y="5645162"/>
              <a:ext cx="1295522" cy="2432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92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319965" y="2367171"/>
            <a:ext cx="7552068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ch01-03(28:10~29:00)</a:t>
            </a:r>
          </a:p>
          <a:p>
            <a:pPr algn="ctr"/>
            <a:r>
              <a:rPr lang="en-US" altLang="ko-KR" sz="4400" b="1" dirty="0" err="1"/>
              <a:t>Sts</a:t>
            </a:r>
            <a:r>
              <a:rPr lang="ko-KR" altLang="en-US" sz="4400" b="1" dirty="0"/>
              <a:t>에서 내가 만든 소스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브라우저에 출력시키는 방법 </a:t>
            </a:r>
          </a:p>
        </p:txBody>
      </p:sp>
    </p:spTree>
    <p:extLst>
      <p:ext uri="{BB962C8B-B14F-4D97-AF65-F5344CB8AC3E}">
        <p14:creationId xmlns:p14="http://schemas.microsoft.com/office/powerpoint/2010/main" val="2113815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926F35-A806-0FD4-BE32-0CB598B4C683}"/>
              </a:ext>
            </a:extLst>
          </p:cNvPr>
          <p:cNvGrpSpPr/>
          <p:nvPr/>
        </p:nvGrpSpPr>
        <p:grpSpPr>
          <a:xfrm>
            <a:off x="693867" y="759674"/>
            <a:ext cx="9268390" cy="3924502"/>
            <a:chOff x="831519" y="1860887"/>
            <a:chExt cx="9268390" cy="39245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7A5D63-61E1-A9CA-D857-B314BBC67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0960" y="1860887"/>
              <a:ext cx="4838949" cy="3924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9999E0-C96C-3128-5B6A-822CD680A56A}"/>
                </a:ext>
              </a:extLst>
            </p:cNvPr>
            <p:cNvGrpSpPr/>
            <p:nvPr/>
          </p:nvGrpSpPr>
          <p:grpSpPr>
            <a:xfrm>
              <a:off x="831519" y="2156211"/>
              <a:ext cx="6184672" cy="2101408"/>
              <a:chOff x="831519" y="2156211"/>
              <a:chExt cx="6184672" cy="210140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A1F92F4-621D-5EC4-D335-E0F78A20F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19" y="2174712"/>
                <a:ext cx="2171812" cy="2082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0ABCAC-7550-2852-65F2-142AC8F1EB96}"/>
                  </a:ext>
                </a:extLst>
              </p:cNvPr>
              <p:cNvSpPr/>
              <p:nvPr/>
            </p:nvSpPr>
            <p:spPr>
              <a:xfrm>
                <a:off x="1744715" y="3927098"/>
                <a:ext cx="754120" cy="258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CA912BE-2028-17F3-D7DB-AAE9D23C52CB}"/>
                  </a:ext>
                </a:extLst>
              </p:cNvPr>
              <p:cNvSpPr/>
              <p:nvPr/>
            </p:nvSpPr>
            <p:spPr>
              <a:xfrm>
                <a:off x="1540365" y="2267034"/>
                <a:ext cx="572214" cy="258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97BEE9B-A5C6-7D66-E7D1-B7B1822B351B}"/>
                  </a:ext>
                </a:extLst>
              </p:cNvPr>
              <p:cNvSpPr/>
              <p:nvPr/>
            </p:nvSpPr>
            <p:spPr>
              <a:xfrm>
                <a:off x="5260960" y="2156211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B6F20EE-A0F9-BCC2-0609-47593F792D31}"/>
                  </a:ext>
                </a:extLst>
              </p:cNvPr>
              <p:cNvSpPr/>
              <p:nvPr/>
            </p:nvSpPr>
            <p:spPr>
              <a:xfrm>
                <a:off x="5450147" y="2451535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1CC3409-279F-9DAB-B9E5-E1D97CBD6C03}"/>
                  </a:ext>
                </a:extLst>
              </p:cNvPr>
              <p:cNvSpPr/>
              <p:nvPr/>
            </p:nvSpPr>
            <p:spPr>
              <a:xfrm>
                <a:off x="6262071" y="3816275"/>
                <a:ext cx="754120" cy="2216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04CE8D7-151A-B807-1E94-3BA989EE1984}"/>
                </a:ext>
              </a:extLst>
            </p:cNvPr>
            <p:cNvSpPr/>
            <p:nvPr/>
          </p:nvSpPr>
          <p:spPr>
            <a:xfrm>
              <a:off x="3791607" y="2995448"/>
              <a:ext cx="740979" cy="7330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20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782046" y="2705725"/>
            <a:ext cx="10627909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ch01-05/06 = AWS </a:t>
            </a:r>
            <a:r>
              <a:rPr lang="ko-KR" altLang="en-US" sz="4400" b="1" dirty="0"/>
              <a:t>관련 설명 진행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(</a:t>
            </a:r>
            <a:r>
              <a:rPr lang="ko-KR" altLang="en-US" sz="4400" b="1" dirty="0"/>
              <a:t>개발과는 무관한 내용이기 때문에 </a:t>
            </a:r>
            <a:r>
              <a:rPr lang="en-US" altLang="ko-KR" sz="4400" b="1" dirty="0"/>
              <a:t>PASS)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35880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305715" y="3044280"/>
            <a:ext cx="9580571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우리는 </a:t>
            </a:r>
            <a:r>
              <a:rPr lang="en-US" altLang="ko-KR" sz="4400" b="1" dirty="0"/>
              <a:t>AWS </a:t>
            </a:r>
            <a:r>
              <a:rPr lang="ko-KR" altLang="en-US" sz="4400" b="1" dirty="0"/>
              <a:t>클라우드 서비스를 이용</a:t>
            </a:r>
          </a:p>
        </p:txBody>
      </p:sp>
    </p:spTree>
    <p:extLst>
      <p:ext uri="{BB962C8B-B14F-4D97-AF65-F5344CB8AC3E}">
        <p14:creationId xmlns:p14="http://schemas.microsoft.com/office/powerpoint/2010/main" val="396034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691335" y="2705725"/>
            <a:ext cx="4809330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 (00:30~)</a:t>
            </a:r>
          </a:p>
          <a:p>
            <a:pPr algn="ctr"/>
            <a:r>
              <a:rPr lang="ko-KR" altLang="en-US" sz="4400" b="1" dirty="0"/>
              <a:t>다운로드 목록</a:t>
            </a:r>
          </a:p>
        </p:txBody>
      </p:sp>
    </p:spTree>
    <p:extLst>
      <p:ext uri="{BB962C8B-B14F-4D97-AF65-F5344CB8AC3E}">
        <p14:creationId xmlns:p14="http://schemas.microsoft.com/office/powerpoint/2010/main" val="297166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1869972" y="2705725"/>
            <a:ext cx="84520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</a:t>
            </a:r>
            <a:r>
              <a:rPr lang="ko-KR" altLang="en-US" sz="4400" b="1" dirty="0"/>
              <a:t>클라우드 서비스 중 하나인 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EC2</a:t>
            </a:r>
            <a:r>
              <a:rPr lang="ko-KR" altLang="en-US" sz="4400" b="1" dirty="0"/>
              <a:t>사용할거임 </a:t>
            </a:r>
          </a:p>
        </p:txBody>
      </p:sp>
    </p:spTree>
    <p:extLst>
      <p:ext uri="{BB962C8B-B14F-4D97-AF65-F5344CB8AC3E}">
        <p14:creationId xmlns:p14="http://schemas.microsoft.com/office/powerpoint/2010/main" val="3857147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2969342" y="2153265"/>
            <a:ext cx="500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에서 제공하는 각 서비스마다 특징이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잘 살펴보고 지금 자신에게 필요한</a:t>
            </a:r>
            <a:endParaRPr lang="en-US" altLang="ko-KR" dirty="0"/>
          </a:p>
          <a:p>
            <a:r>
              <a:rPr lang="ko-KR" altLang="en-US" dirty="0"/>
              <a:t>클라우드 서비스를 신청하는 것이 현명하다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7346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112124" y="3044280"/>
            <a:ext cx="3967753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참고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25569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 – premise = </a:t>
            </a:r>
            <a:r>
              <a:rPr lang="ko-KR" altLang="en-US" dirty="0"/>
              <a:t>서버를 직접 운영하는 방식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회사에다가 서버를 </a:t>
            </a:r>
            <a:r>
              <a:rPr lang="ko-KR" altLang="en-US" dirty="0" err="1"/>
              <a:t>둔다던가</a:t>
            </a:r>
            <a:endParaRPr lang="en-US" altLang="ko-KR" dirty="0"/>
          </a:p>
          <a:p>
            <a:r>
              <a:rPr lang="en-US" altLang="ko-KR" dirty="0"/>
              <a:t> &gt; IDC</a:t>
            </a:r>
            <a:r>
              <a:rPr lang="ko-KR" altLang="en-US" dirty="0"/>
              <a:t>를 대여해서 서버를 </a:t>
            </a:r>
            <a:r>
              <a:rPr lang="ko-KR" altLang="en-US" dirty="0" err="1"/>
              <a:t>넣는다던가</a:t>
            </a:r>
            <a:r>
              <a:rPr lang="ko-KR" altLang="en-US" dirty="0"/>
              <a:t> 이렇게</a:t>
            </a:r>
            <a:r>
              <a:rPr lang="en-US" altLang="ko-KR" dirty="0"/>
              <a:t> </a:t>
            </a:r>
            <a:r>
              <a:rPr lang="ko-KR" altLang="en-US" dirty="0"/>
              <a:t>회사에서 직접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서버를 관리하는 것을 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방식이라고 한다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b="0" i="0" dirty="0">
                <a:effectLst/>
                <a:latin typeface="Apple SD Gothic Neo"/>
              </a:rPr>
              <a:t>기업의 서버를 클라우드와 같이 다른 지역이 아니라</a:t>
            </a:r>
            <a:r>
              <a:rPr lang="en-US" altLang="ko-KR" b="0" i="0" dirty="0">
                <a:effectLst/>
                <a:latin typeface="Apple SD Gothic Neo"/>
              </a:rPr>
              <a:t>, </a:t>
            </a:r>
          </a:p>
          <a:p>
            <a:r>
              <a:rPr lang="en-US" altLang="ko-KR" dirty="0">
                <a:latin typeface="Apple SD Gothic Neo"/>
              </a:rPr>
              <a:t> &gt; </a:t>
            </a:r>
            <a:r>
              <a:rPr lang="ko-KR" altLang="en-US" b="0" i="0" dirty="0">
                <a:effectLst/>
                <a:latin typeface="Apple SD Gothic Neo"/>
              </a:rPr>
              <a:t>자체적으로 보유하고 있는 서버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ko-KR" altLang="en-US" b="0" i="0" dirty="0">
                <a:effectLst/>
                <a:latin typeface="Apple SD Gothic Neo"/>
              </a:rPr>
              <a:t>컴퓨터</a:t>
            </a:r>
            <a:r>
              <a:rPr lang="en-US" altLang="ko-KR" b="0" i="0" dirty="0">
                <a:effectLst/>
                <a:latin typeface="Apple SD Gothic Neo"/>
              </a:rPr>
              <a:t>)</a:t>
            </a:r>
            <a:r>
              <a:rPr lang="ko-KR" altLang="en-US" b="0" i="0" dirty="0">
                <a:effectLst/>
                <a:latin typeface="Apple SD Gothic Neo"/>
              </a:rPr>
              <a:t>에 설치하고 운영하는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1601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Serverless </a:t>
            </a:r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온 </a:t>
            </a:r>
            <a:r>
              <a:rPr lang="ko-KR" altLang="en-US" dirty="0" err="1"/>
              <a:t>프레미스</a:t>
            </a:r>
            <a:r>
              <a:rPr lang="ko-KR" altLang="en-US" dirty="0"/>
              <a:t> 방식이 아닌 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클라우드 서비스를 이용하는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599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7160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Region </a:t>
            </a:r>
          </a:p>
          <a:p>
            <a:r>
              <a:rPr lang="en-US" altLang="ko-KR" dirty="0"/>
              <a:t> &gt; </a:t>
            </a:r>
            <a:r>
              <a:rPr lang="ko-KR" altLang="en-US" dirty="0"/>
              <a:t>지역</a:t>
            </a:r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클라우드 서비스를 운영하는 서버들이 </a:t>
            </a:r>
            <a:r>
              <a:rPr lang="ko-KR" altLang="en-US" dirty="0" err="1"/>
              <a:t>모여있는</a:t>
            </a:r>
            <a:r>
              <a:rPr lang="ko-KR" altLang="en-US" dirty="0"/>
              <a:t> 장소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&gt; </a:t>
            </a:r>
            <a:r>
              <a:rPr lang="ko-KR" altLang="en-US" dirty="0"/>
              <a:t>예를 들면 </a:t>
            </a:r>
            <a:r>
              <a:rPr lang="ko-KR" altLang="en-US" dirty="0" err="1"/>
              <a:t>서울리전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부산 </a:t>
            </a:r>
            <a:r>
              <a:rPr lang="ko-KR" altLang="en-US" dirty="0" err="1"/>
              <a:t>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대구 </a:t>
            </a:r>
            <a:r>
              <a:rPr lang="ko-KR" altLang="en-US" dirty="0" err="1"/>
              <a:t>리전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충북 </a:t>
            </a:r>
            <a:r>
              <a:rPr lang="ko-KR" altLang="en-US" dirty="0" err="1"/>
              <a:t>리전</a:t>
            </a:r>
            <a:r>
              <a:rPr lang="ko-KR" altLang="en-US" dirty="0"/>
              <a:t> 등등 </a:t>
            </a:r>
            <a:r>
              <a:rPr lang="en-US" altLang="ko-KR" dirty="0"/>
              <a:t>. ..</a:t>
            </a:r>
          </a:p>
        </p:txBody>
      </p:sp>
    </p:spTree>
    <p:extLst>
      <p:ext uri="{BB962C8B-B14F-4D97-AF65-F5344CB8AC3E}">
        <p14:creationId xmlns:p14="http://schemas.microsoft.com/office/powerpoint/2010/main" val="563241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14516" y="3044280"/>
            <a:ext cx="616296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</a:t>
            </a:r>
            <a:r>
              <a:rPr lang="ko-KR" altLang="en-US" sz="4400" b="1" dirty="0"/>
              <a:t>가입방법 주의사항</a:t>
            </a:r>
          </a:p>
        </p:txBody>
      </p:sp>
    </p:spTree>
    <p:extLst>
      <p:ext uri="{BB962C8B-B14F-4D97-AF65-F5344CB8AC3E}">
        <p14:creationId xmlns:p14="http://schemas.microsoft.com/office/powerpoint/2010/main" val="2778492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이름 등 모두 영어로 작성해야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84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3014516" y="3044280"/>
            <a:ext cx="5500929" cy="769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AWS </a:t>
            </a:r>
            <a:r>
              <a:rPr lang="ko-KR" altLang="en-US" sz="4400" b="1" dirty="0"/>
              <a:t>사용방법 </a:t>
            </a:r>
            <a:r>
              <a:rPr lang="en-US" altLang="ko-KR" sz="4400" b="1" dirty="0"/>
              <a:t>(EC2)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955345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6743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이용 방법은 </a:t>
            </a:r>
            <a:endParaRPr lang="en-US" altLang="ko-KR" dirty="0"/>
          </a:p>
          <a:p>
            <a:r>
              <a:rPr lang="ko-KR" altLang="en-US" dirty="0" err="1"/>
              <a:t>패캠</a:t>
            </a:r>
            <a:r>
              <a:rPr lang="ko-KR" altLang="en-US" dirty="0"/>
              <a:t> </a:t>
            </a:r>
            <a:r>
              <a:rPr lang="en-US" altLang="ko-KR" dirty="0"/>
              <a:t>ch01.06 – AWS</a:t>
            </a:r>
            <a:r>
              <a:rPr lang="ko-KR" altLang="en-US" dirty="0"/>
              <a:t>에 서버 구축하기</a:t>
            </a:r>
            <a:r>
              <a:rPr lang="en-US" altLang="ko-KR" dirty="0"/>
              <a:t>(2) / 2:00 </a:t>
            </a:r>
            <a:r>
              <a:rPr lang="ko-KR" altLang="en-US" dirty="0"/>
              <a:t>부터 들으면 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나중에 필요할 경우 듣기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8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715236" y="1060442"/>
            <a:ext cx="29411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JDK11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STS3(3.9.17ver)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IntelliJ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tomcat9 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MySQL5.7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Git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vscode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6D5A5-5947-1475-0CF5-0A649538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3" y="1060442"/>
            <a:ext cx="5824670" cy="3391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1832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C61D3-418C-73D8-3632-B393B73A7144}"/>
              </a:ext>
            </a:extLst>
          </p:cNvPr>
          <p:cNvSpPr txBox="1"/>
          <p:nvPr/>
        </p:nvSpPr>
        <p:spPr>
          <a:xfrm>
            <a:off x="511278" y="1170039"/>
            <a:ext cx="6066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로컬이 아니라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원격에 있는 컴퓨터의 프로그램을 실행시키는 것을 의미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01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2B186-756B-BC7C-6C94-D8C99EFB3941}"/>
              </a:ext>
            </a:extLst>
          </p:cNvPr>
          <p:cNvSpPr txBox="1"/>
          <p:nvPr/>
        </p:nvSpPr>
        <p:spPr>
          <a:xfrm>
            <a:off x="399925" y="753512"/>
            <a:ext cx="62572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JDK11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04:00~06:10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STS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10:00~11:35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intellij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11:40~14:00</a:t>
            </a:r>
          </a:p>
          <a:p>
            <a:r>
              <a:rPr lang="ko-KR" altLang="en-US" sz="2800" b="1" dirty="0" err="1">
                <a:solidFill>
                  <a:srgbClr val="FF0000"/>
                </a:solidFill>
              </a:rPr>
              <a:t>톰캣</a:t>
            </a:r>
            <a:r>
              <a:rPr lang="en-US" altLang="ko-KR" sz="2800" b="1" dirty="0">
                <a:solidFill>
                  <a:srgbClr val="FF0000"/>
                </a:solidFill>
              </a:rPr>
              <a:t>9</a:t>
            </a:r>
            <a:r>
              <a:rPr lang="ko-KR" altLang="en-US" sz="2800" b="1" dirty="0">
                <a:solidFill>
                  <a:srgbClr val="FF0000"/>
                </a:solidFill>
              </a:rPr>
              <a:t> 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14:20~20:00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MySQL 5.7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PASS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나중에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800" b="1" dirty="0" err="1">
                <a:solidFill>
                  <a:srgbClr val="FF0000"/>
                </a:solidFill>
              </a:rPr>
              <a:t>VSCode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23:40~24:20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git </a:t>
            </a:r>
            <a:r>
              <a:rPr lang="ko-KR" altLang="en-US" sz="2800" b="1" dirty="0">
                <a:solidFill>
                  <a:srgbClr val="FF0000"/>
                </a:solidFill>
              </a:rPr>
              <a:t>설치방법 </a:t>
            </a:r>
            <a:r>
              <a:rPr lang="en-US" altLang="ko-KR" sz="2800" b="1" dirty="0">
                <a:solidFill>
                  <a:srgbClr val="FF0000"/>
                </a:solidFill>
              </a:rPr>
              <a:t>: 24:20~25:00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470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2963573" y="2705725"/>
            <a:ext cx="6264857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ch01-02 (05:00~05:30)</a:t>
            </a:r>
          </a:p>
          <a:p>
            <a:pPr algn="ctr"/>
            <a:r>
              <a:rPr lang="en-US" altLang="ko-KR" sz="4400" b="1" dirty="0"/>
              <a:t>JDK </a:t>
            </a:r>
            <a:r>
              <a:rPr lang="ko-KR" altLang="en-US" sz="4400" b="1" dirty="0"/>
              <a:t>설치 시 </a:t>
            </a:r>
            <a:r>
              <a:rPr lang="en-US" altLang="ko-KR" sz="4400" b="1" dirty="0"/>
              <a:t>GA</a:t>
            </a:r>
            <a:r>
              <a:rPr lang="ko-KR" altLang="en-US" sz="4400" b="1" dirty="0"/>
              <a:t>뜻</a:t>
            </a:r>
          </a:p>
        </p:txBody>
      </p:sp>
    </p:spTree>
    <p:extLst>
      <p:ext uri="{BB962C8B-B14F-4D97-AF65-F5344CB8AC3E}">
        <p14:creationId xmlns:p14="http://schemas.microsoft.com/office/powerpoint/2010/main" val="33053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1B719E-D893-602D-0EF6-D412C55E069C}"/>
              </a:ext>
            </a:extLst>
          </p:cNvPr>
          <p:cNvGrpSpPr/>
          <p:nvPr/>
        </p:nvGrpSpPr>
        <p:grpSpPr>
          <a:xfrm>
            <a:off x="478428" y="1004557"/>
            <a:ext cx="4572235" cy="2184512"/>
            <a:chOff x="1232220" y="2896420"/>
            <a:chExt cx="4572235" cy="21845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7EDD17-A2AD-F97D-0CA0-95A0EF92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20" y="2896420"/>
              <a:ext cx="4572235" cy="21845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9EECFAF-3F4C-8752-D6FB-5A51D81A2777}"/>
                </a:ext>
              </a:extLst>
            </p:cNvPr>
            <p:cNvSpPr/>
            <p:nvPr/>
          </p:nvSpPr>
          <p:spPr>
            <a:xfrm>
              <a:off x="2264374" y="4082171"/>
              <a:ext cx="258110" cy="2218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C57A30-673B-2223-0549-84E9DE66888A}"/>
              </a:ext>
            </a:extLst>
          </p:cNvPr>
          <p:cNvSpPr txBox="1"/>
          <p:nvPr/>
        </p:nvSpPr>
        <p:spPr>
          <a:xfrm>
            <a:off x="703724" y="3854768"/>
            <a:ext cx="6009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 availability (</a:t>
            </a:r>
            <a:r>
              <a:rPr lang="ko-KR" altLang="en-US" dirty="0"/>
              <a:t>일반적인 유효성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일반 대중들에게 제공돼도 될 정도로 개발됐다는 뜻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 받아도 안전하다는 뜻</a:t>
            </a:r>
          </a:p>
        </p:txBody>
      </p:sp>
    </p:spTree>
    <p:extLst>
      <p:ext uri="{BB962C8B-B14F-4D97-AF65-F5344CB8AC3E}">
        <p14:creationId xmlns:p14="http://schemas.microsoft.com/office/powerpoint/2010/main" val="171452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924</Words>
  <Application>Microsoft Office PowerPoint</Application>
  <PresentationFormat>와이드스크린</PresentationFormat>
  <Paragraphs>200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Apple SD Gothic Neo</vt:lpstr>
      <vt:lpstr>-apple-system</vt:lpstr>
      <vt:lpstr>Pretendard 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범수 김</cp:lastModifiedBy>
  <cp:revision>1094</cp:revision>
  <dcterms:created xsi:type="dcterms:W3CDTF">2023-08-27T04:34:20Z</dcterms:created>
  <dcterms:modified xsi:type="dcterms:W3CDTF">2023-11-07T12:54:59Z</dcterms:modified>
</cp:coreProperties>
</file>