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3" r:id="rId3"/>
    <p:sldId id="276" r:id="rId4"/>
    <p:sldId id="279" r:id="rId5"/>
    <p:sldId id="280" r:id="rId6"/>
    <p:sldId id="281" r:id="rId7"/>
    <p:sldId id="282" r:id="rId8"/>
    <p:sldId id="371" r:id="rId9"/>
    <p:sldId id="372" r:id="rId10"/>
    <p:sldId id="373" r:id="rId11"/>
    <p:sldId id="374" r:id="rId12"/>
    <p:sldId id="377" r:id="rId13"/>
    <p:sldId id="376" r:id="rId14"/>
    <p:sldId id="378" r:id="rId15"/>
    <p:sldId id="379" r:id="rId16"/>
    <p:sldId id="286" r:id="rId17"/>
    <p:sldId id="381" r:id="rId18"/>
    <p:sldId id="382" r:id="rId19"/>
    <p:sldId id="383" r:id="rId20"/>
    <p:sldId id="25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AB2E-0668-485F-8271-29F9F7414865}" v="25" dt="2023-10-04T06:41:44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0AF5AB2E-0668-485F-8271-29F9F7414865}"/>
    <pc:docChg chg="custSel addSld delSld modSld sldOrd">
      <pc:chgData name="범수 김" userId="863329ffd88cf9fc" providerId="LiveId" clId="{0AF5AB2E-0668-485F-8271-29F9F7414865}" dt="2023-10-04T06:41:57.002" v="251" actId="20577"/>
      <pc:docMkLst>
        <pc:docMk/>
      </pc:docMkLst>
      <pc:sldChg chg="delSp new mod">
        <pc:chgData name="범수 김" userId="863329ffd88cf9fc" providerId="LiveId" clId="{0AF5AB2E-0668-485F-8271-29F9F7414865}" dt="2023-10-03T02:05:15.227" v="2" actId="478"/>
        <pc:sldMkLst>
          <pc:docMk/>
          <pc:sldMk cId="2359972868" sldId="256"/>
        </pc:sldMkLst>
        <pc:spChg chg="del">
          <ac:chgData name="범수 김" userId="863329ffd88cf9fc" providerId="LiveId" clId="{0AF5AB2E-0668-485F-8271-29F9F7414865}" dt="2023-10-03T02:05:15.227" v="2" actId="478"/>
          <ac:spMkLst>
            <pc:docMk/>
            <pc:sldMk cId="2359972868" sldId="256"/>
            <ac:spMk id="2" creationId="{F62F8726-22E1-2534-2ED8-CC56ED60C052}"/>
          </ac:spMkLst>
        </pc:spChg>
        <pc:spChg chg="del">
          <ac:chgData name="범수 김" userId="863329ffd88cf9fc" providerId="LiveId" clId="{0AF5AB2E-0668-485F-8271-29F9F7414865}" dt="2023-10-03T02:05:13.948" v="1" actId="478"/>
          <ac:spMkLst>
            <pc:docMk/>
            <pc:sldMk cId="2359972868" sldId="256"/>
            <ac:spMk id="3" creationId="{53C14BDA-ECBE-4916-8DD7-87F41A80FE13}"/>
          </ac:spMkLst>
        </pc:spChg>
      </pc:sldChg>
      <pc:sldChg chg="modSp add mod ord">
        <pc:chgData name="범수 김" userId="863329ffd88cf9fc" providerId="LiveId" clId="{0AF5AB2E-0668-485F-8271-29F9F7414865}" dt="2023-10-03T02:06:18.566" v="81" actId="20577"/>
        <pc:sldMkLst>
          <pc:docMk/>
          <pc:sldMk cId="3430193688" sldId="273"/>
        </pc:sldMkLst>
        <pc:spChg chg="mod">
          <ac:chgData name="범수 김" userId="863329ffd88cf9fc" providerId="LiveId" clId="{0AF5AB2E-0668-485F-8271-29F9F7414865}" dt="2023-10-03T02:05:47.042" v="19" actId="20577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3T02:06:18.566" v="81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0AF5AB2E-0668-485F-8271-29F9F7414865}" dt="2023-10-03T02:06:12.785" v="69" actId="12789"/>
        <pc:sldMkLst>
          <pc:docMk/>
          <pc:sldMk cId="1589047796" sldId="275"/>
        </pc:sldMkLst>
        <pc:spChg chg="mod">
          <ac:chgData name="범수 김" userId="863329ffd88cf9fc" providerId="LiveId" clId="{0AF5AB2E-0668-485F-8271-29F9F7414865}" dt="2023-10-03T02:06:12.785" v="69" actId="12789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">
        <pc:chgData name="범수 김" userId="863329ffd88cf9fc" providerId="LiveId" clId="{0AF5AB2E-0668-485F-8271-29F9F7414865}" dt="2023-10-03T03:38:17.355" v="84" actId="20577"/>
        <pc:sldMkLst>
          <pc:docMk/>
          <pc:sldMk cId="687414763" sldId="276"/>
        </pc:sldMkLst>
        <pc:spChg chg="mod">
          <ac:chgData name="범수 김" userId="863329ffd88cf9fc" providerId="LiveId" clId="{0AF5AB2E-0668-485F-8271-29F9F7414865}" dt="2023-10-03T03:38:17.355" v="84" actId="20577"/>
          <ac:spMkLst>
            <pc:docMk/>
            <pc:sldMk cId="687414763" sldId="276"/>
            <ac:spMk id="3" creationId="{D309277A-9F82-625F-F09D-8279DB551EF7}"/>
          </ac:spMkLst>
        </pc:spChg>
      </pc:sldChg>
      <pc:sldChg chg="add">
        <pc:chgData name="범수 김" userId="863329ffd88cf9fc" providerId="LiveId" clId="{0AF5AB2E-0668-485F-8271-29F9F7414865}" dt="2023-10-03T03:38:20.149" v="85"/>
        <pc:sldMkLst>
          <pc:docMk/>
          <pc:sldMk cId="1359040723" sldId="277"/>
        </pc:sldMkLst>
      </pc:sldChg>
      <pc:sldChg chg="add del">
        <pc:chgData name="범수 김" userId="863329ffd88cf9fc" providerId="LiveId" clId="{0AF5AB2E-0668-485F-8271-29F9F7414865}" dt="2023-10-04T00:57:40.822" v="116" actId="47"/>
        <pc:sldMkLst>
          <pc:docMk/>
          <pc:sldMk cId="2302890856" sldId="278"/>
        </pc:sldMkLst>
      </pc:sldChg>
      <pc:sldChg chg="add">
        <pc:chgData name="범수 김" userId="863329ffd88cf9fc" providerId="LiveId" clId="{0AF5AB2E-0668-485F-8271-29F9F7414865}" dt="2023-10-03T06:29:19.020" v="87"/>
        <pc:sldMkLst>
          <pc:docMk/>
          <pc:sldMk cId="1132571368" sldId="279"/>
        </pc:sldMkLst>
      </pc:sldChg>
      <pc:sldChg chg="modSp add mod">
        <pc:chgData name="범수 김" userId="863329ffd88cf9fc" providerId="LiveId" clId="{0AF5AB2E-0668-485F-8271-29F9F7414865}" dt="2023-10-03T08:45:11.310" v="90" actId="20577"/>
        <pc:sldMkLst>
          <pc:docMk/>
          <pc:sldMk cId="1941370791" sldId="280"/>
        </pc:sldMkLst>
        <pc:spChg chg="mod">
          <ac:chgData name="범수 김" userId="863329ffd88cf9fc" providerId="LiveId" clId="{0AF5AB2E-0668-485F-8271-29F9F7414865}" dt="2023-10-03T08:45:11.310" v="90" actId="20577"/>
          <ac:spMkLst>
            <pc:docMk/>
            <pc:sldMk cId="1941370791" sldId="280"/>
            <ac:spMk id="3" creationId="{D309277A-9F82-625F-F09D-8279DB551EF7}"/>
          </ac:spMkLst>
        </pc:spChg>
      </pc:sldChg>
      <pc:sldChg chg="add">
        <pc:chgData name="범수 김" userId="863329ffd88cf9fc" providerId="LiveId" clId="{0AF5AB2E-0668-485F-8271-29F9F7414865}" dt="2023-10-03T08:51:11.710" v="91"/>
        <pc:sldMkLst>
          <pc:docMk/>
          <pc:sldMk cId="2202398399" sldId="281"/>
        </pc:sldMkLst>
      </pc:sldChg>
      <pc:sldChg chg="modSp add mod">
        <pc:chgData name="범수 김" userId="863329ffd88cf9fc" providerId="LiveId" clId="{0AF5AB2E-0668-485F-8271-29F9F7414865}" dt="2023-10-03T08:51:14.623" v="94" actId="20577"/>
        <pc:sldMkLst>
          <pc:docMk/>
          <pc:sldMk cId="1976275628" sldId="282"/>
        </pc:sldMkLst>
        <pc:spChg chg="mod">
          <ac:chgData name="범수 김" userId="863329ffd88cf9fc" providerId="LiveId" clId="{0AF5AB2E-0668-485F-8271-29F9F7414865}" dt="2023-10-03T08:51:14.623" v="94" actId="20577"/>
          <ac:spMkLst>
            <pc:docMk/>
            <pc:sldMk cId="1976275628" sldId="282"/>
            <ac:spMk id="3" creationId="{D309277A-9F82-625F-F09D-8279DB551EF7}"/>
          </ac:spMkLst>
        </pc:spChg>
      </pc:sldChg>
      <pc:sldChg chg="add">
        <pc:chgData name="범수 김" userId="863329ffd88cf9fc" providerId="LiveId" clId="{0AF5AB2E-0668-485F-8271-29F9F7414865}" dt="2023-10-04T06:37:51.835" v="135"/>
        <pc:sldMkLst>
          <pc:docMk/>
          <pc:sldMk cId="749810477" sldId="286"/>
        </pc:sldMkLst>
      </pc:sldChg>
      <pc:sldChg chg="add">
        <pc:chgData name="범수 김" userId="863329ffd88cf9fc" providerId="LiveId" clId="{0AF5AB2E-0668-485F-8271-29F9F7414865}" dt="2023-10-03T23:27:19.373" v="95"/>
        <pc:sldMkLst>
          <pc:docMk/>
          <pc:sldMk cId="3923370952" sldId="371"/>
        </pc:sldMkLst>
      </pc:sldChg>
      <pc:sldChg chg="modSp add mod">
        <pc:chgData name="범수 김" userId="863329ffd88cf9fc" providerId="LiveId" clId="{0AF5AB2E-0668-485F-8271-29F9F7414865}" dt="2023-10-03T23:28:33.111" v="104" actId="20577"/>
        <pc:sldMkLst>
          <pc:docMk/>
          <pc:sldMk cId="369175417" sldId="372"/>
        </pc:sldMkLst>
        <pc:spChg chg="mod">
          <ac:chgData name="범수 김" userId="863329ffd88cf9fc" providerId="LiveId" clId="{0AF5AB2E-0668-485F-8271-29F9F7414865}" dt="2023-10-03T23:28:33.111" v="104" actId="20577"/>
          <ac:spMkLst>
            <pc:docMk/>
            <pc:sldMk cId="369175417" sldId="372"/>
            <ac:spMk id="3" creationId="{D309277A-9F82-625F-F09D-8279DB551EF7}"/>
          </ac:spMkLst>
        </pc:spChg>
      </pc:sldChg>
      <pc:sldChg chg="add">
        <pc:chgData name="범수 김" userId="863329ffd88cf9fc" providerId="LiveId" clId="{0AF5AB2E-0668-485F-8271-29F9F7414865}" dt="2023-10-04T00:52:12.896" v="105"/>
        <pc:sldMkLst>
          <pc:docMk/>
          <pc:sldMk cId="3718511147" sldId="373"/>
        </pc:sldMkLst>
      </pc:sldChg>
      <pc:sldChg chg="modSp add mod">
        <pc:chgData name="범수 김" userId="863329ffd88cf9fc" providerId="LiveId" clId="{0AF5AB2E-0668-485F-8271-29F9F7414865}" dt="2023-10-04T00:52:20.587" v="108" actId="20577"/>
        <pc:sldMkLst>
          <pc:docMk/>
          <pc:sldMk cId="1198708877" sldId="374"/>
        </pc:sldMkLst>
        <pc:spChg chg="mod">
          <ac:chgData name="범수 김" userId="863329ffd88cf9fc" providerId="LiveId" clId="{0AF5AB2E-0668-485F-8271-29F9F7414865}" dt="2023-10-04T00:52:20.587" v="108" actId="20577"/>
          <ac:spMkLst>
            <pc:docMk/>
            <pc:sldMk cId="1198708877" sldId="374"/>
            <ac:spMk id="3" creationId="{D309277A-9F82-625F-F09D-8279DB551EF7}"/>
          </ac:spMkLst>
        </pc:spChg>
      </pc:sldChg>
      <pc:sldChg chg="modSp add del mod">
        <pc:chgData name="범수 김" userId="863329ffd88cf9fc" providerId="LiveId" clId="{0AF5AB2E-0668-485F-8271-29F9F7414865}" dt="2023-10-04T00:57:42.262" v="117" actId="47"/>
        <pc:sldMkLst>
          <pc:docMk/>
          <pc:sldMk cId="929715718" sldId="375"/>
        </pc:sldMkLst>
        <pc:spChg chg="mod">
          <ac:chgData name="범수 김" userId="863329ffd88cf9fc" providerId="LiveId" clId="{0AF5AB2E-0668-485F-8271-29F9F7414865}" dt="2023-10-04T00:55:06.893" v="114" actId="20577"/>
          <ac:spMkLst>
            <pc:docMk/>
            <pc:sldMk cId="929715718" sldId="375"/>
            <ac:spMk id="3" creationId="{D309277A-9F82-625F-F09D-8279DB551EF7}"/>
          </ac:spMkLst>
        </pc:spChg>
      </pc:sldChg>
      <pc:sldChg chg="modSp add mod">
        <pc:chgData name="범수 김" userId="863329ffd88cf9fc" providerId="LiveId" clId="{0AF5AB2E-0668-485F-8271-29F9F7414865}" dt="2023-10-04T00:55:00.189" v="112" actId="20577"/>
        <pc:sldMkLst>
          <pc:docMk/>
          <pc:sldMk cId="1273864160" sldId="376"/>
        </pc:sldMkLst>
        <pc:spChg chg="mod">
          <ac:chgData name="범수 김" userId="863329ffd88cf9fc" providerId="LiveId" clId="{0AF5AB2E-0668-485F-8271-29F9F7414865}" dt="2023-10-04T00:55:00.189" v="112" actId="20577"/>
          <ac:spMkLst>
            <pc:docMk/>
            <pc:sldMk cId="1273864160" sldId="376"/>
            <ac:spMk id="3" creationId="{D309277A-9F82-625F-F09D-8279DB551EF7}"/>
          </ac:spMkLst>
        </pc:spChg>
      </pc:sldChg>
      <pc:sldChg chg="add">
        <pc:chgData name="범수 김" userId="863329ffd88cf9fc" providerId="LiveId" clId="{0AF5AB2E-0668-485F-8271-29F9F7414865}" dt="2023-10-04T00:57:38.744" v="115"/>
        <pc:sldMkLst>
          <pc:docMk/>
          <pc:sldMk cId="3290538339" sldId="377"/>
        </pc:sldMkLst>
      </pc:sldChg>
      <pc:sldChg chg="add">
        <pc:chgData name="범수 김" userId="863329ffd88cf9fc" providerId="LiveId" clId="{0AF5AB2E-0668-485F-8271-29F9F7414865}" dt="2023-10-04T04:48:22.067" v="118"/>
        <pc:sldMkLst>
          <pc:docMk/>
          <pc:sldMk cId="1307859917" sldId="378"/>
        </pc:sldMkLst>
      </pc:sldChg>
      <pc:sldChg chg="modSp add mod">
        <pc:chgData name="범수 김" userId="863329ffd88cf9fc" providerId="LiveId" clId="{0AF5AB2E-0668-485F-8271-29F9F7414865}" dt="2023-10-04T04:48:24.669" v="121" actId="20577"/>
        <pc:sldMkLst>
          <pc:docMk/>
          <pc:sldMk cId="2242866272" sldId="379"/>
        </pc:sldMkLst>
        <pc:spChg chg="mod">
          <ac:chgData name="범수 김" userId="863329ffd88cf9fc" providerId="LiveId" clId="{0AF5AB2E-0668-485F-8271-29F9F7414865}" dt="2023-10-04T04:48:24.669" v="121" actId="20577"/>
          <ac:spMkLst>
            <pc:docMk/>
            <pc:sldMk cId="2242866272" sldId="379"/>
            <ac:spMk id="3" creationId="{D309277A-9F82-625F-F09D-8279DB551EF7}"/>
          </ac:spMkLst>
        </pc:spChg>
      </pc:sldChg>
      <pc:sldChg chg="modSp add del mod">
        <pc:chgData name="범수 김" userId="863329ffd88cf9fc" providerId="LiveId" clId="{0AF5AB2E-0668-485F-8271-29F9F7414865}" dt="2023-10-04T06:38:43.220" v="139" actId="47"/>
        <pc:sldMkLst>
          <pc:docMk/>
          <pc:sldMk cId="521552184" sldId="380"/>
        </pc:sldMkLst>
        <pc:spChg chg="mod">
          <ac:chgData name="범수 김" userId="863329ffd88cf9fc" providerId="LiveId" clId="{0AF5AB2E-0668-485F-8271-29F9F7414865}" dt="2023-10-04T04:51:10.525" v="132" actId="20577"/>
          <ac:spMkLst>
            <pc:docMk/>
            <pc:sldMk cId="521552184" sldId="380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4T04:51:08.343" v="128" actId="20577"/>
          <ac:spMkLst>
            <pc:docMk/>
            <pc:sldMk cId="521552184" sldId="380"/>
            <ac:spMk id="3" creationId="{D309277A-9F82-625F-F09D-8279DB551EF7}"/>
          </ac:spMkLst>
        </pc:spChg>
      </pc:sldChg>
      <pc:sldChg chg="modSp add del mod">
        <pc:chgData name="범수 김" userId="863329ffd88cf9fc" providerId="LiveId" clId="{0AF5AB2E-0668-485F-8271-29F9F7414865}" dt="2023-10-04T04:51:03.446" v="125" actId="47"/>
        <pc:sldMkLst>
          <pc:docMk/>
          <pc:sldMk cId="3739544919" sldId="380"/>
        </pc:sldMkLst>
        <pc:spChg chg="mod">
          <ac:chgData name="범수 김" userId="863329ffd88cf9fc" providerId="LiveId" clId="{0AF5AB2E-0668-485F-8271-29F9F7414865}" dt="2023-10-04T04:50:44.538" v="124" actId="20577"/>
          <ac:spMkLst>
            <pc:docMk/>
            <pc:sldMk cId="3739544919" sldId="380"/>
            <ac:spMk id="3" creationId="{D309277A-9F82-625F-F09D-8279DB551EF7}"/>
          </ac:spMkLst>
        </pc:spChg>
      </pc:sldChg>
      <pc:sldChg chg="modSp add mod">
        <pc:chgData name="범수 김" userId="863329ffd88cf9fc" providerId="LiveId" clId="{0AF5AB2E-0668-485F-8271-29F9F7414865}" dt="2023-10-04T06:38:40.562" v="138" actId="20577"/>
        <pc:sldMkLst>
          <pc:docMk/>
          <pc:sldMk cId="981037770" sldId="381"/>
        </pc:sldMkLst>
        <pc:spChg chg="mod">
          <ac:chgData name="범수 김" userId="863329ffd88cf9fc" providerId="LiveId" clId="{0AF5AB2E-0668-485F-8271-29F9F7414865}" dt="2023-10-04T06:38:40.562" v="138" actId="20577"/>
          <ac:spMkLst>
            <pc:docMk/>
            <pc:sldMk cId="981037770" sldId="381"/>
            <ac:spMk id="3" creationId="{D309277A-9F82-625F-F09D-8279DB551EF7}"/>
          </ac:spMkLst>
        </pc:spChg>
      </pc:sldChg>
      <pc:sldChg chg="add del">
        <pc:chgData name="범수 김" userId="863329ffd88cf9fc" providerId="LiveId" clId="{0AF5AB2E-0668-485F-8271-29F9F7414865}" dt="2023-10-04T06:37:41.486" v="134" actId="47"/>
        <pc:sldMkLst>
          <pc:docMk/>
          <pc:sldMk cId="3486723111" sldId="381"/>
        </pc:sldMkLst>
      </pc:sldChg>
      <pc:sldChg chg="modSp add mod">
        <pc:chgData name="범수 김" userId="863329ffd88cf9fc" providerId="LiveId" clId="{0AF5AB2E-0668-485F-8271-29F9F7414865}" dt="2023-10-04T06:41:57.002" v="251" actId="20577"/>
        <pc:sldMkLst>
          <pc:docMk/>
          <pc:sldMk cId="2468705691" sldId="382"/>
        </pc:sldMkLst>
        <pc:spChg chg="mod">
          <ac:chgData name="범수 김" userId="863329ffd88cf9fc" providerId="LiveId" clId="{0AF5AB2E-0668-485F-8271-29F9F7414865}" dt="2023-10-04T06:41:57.002" v="251" actId="20577"/>
          <ac:spMkLst>
            <pc:docMk/>
            <pc:sldMk cId="2468705691" sldId="382"/>
            <ac:spMk id="3" creationId="{D309277A-9F82-625F-F09D-8279DB551EF7}"/>
          </ac:spMkLst>
        </pc:spChg>
      </pc:sldChg>
      <pc:sldChg chg="modSp add mod">
        <pc:chgData name="범수 김" userId="863329ffd88cf9fc" providerId="LiveId" clId="{0AF5AB2E-0668-485F-8271-29F9F7414865}" dt="2023-10-04T06:41:47.147" v="222" actId="20577"/>
        <pc:sldMkLst>
          <pc:docMk/>
          <pc:sldMk cId="3885310223" sldId="383"/>
        </pc:sldMkLst>
        <pc:spChg chg="mod">
          <ac:chgData name="범수 김" userId="863329ffd88cf9fc" providerId="LiveId" clId="{0AF5AB2E-0668-485F-8271-29F9F7414865}" dt="2023-10-04T06:41:47.147" v="222" actId="20577"/>
          <ac:spMkLst>
            <pc:docMk/>
            <pc:sldMk cId="3885310223" sldId="383"/>
            <ac:spMk id="3" creationId="{D309277A-9F82-625F-F09D-8279DB551E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15BD-781F-8956-46D1-165AAD4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6A248-958F-92B6-30AD-C5D5A91F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86C1-8BB3-DDEC-CA93-21BB28D2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B4A1-F660-F7E2-682C-8F03420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0A86-295E-DE03-701B-4555DED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13E1-39A4-9CD8-3ABF-4E78203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D465B-53A9-8AFC-DAFA-218C1982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98EC-93A7-C1FA-6F99-340A099F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1A0C-3EDD-CA7B-939C-8CC8FBE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DC24-9F7D-ABA2-FE67-A4D02BB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FC4F1-C8F6-681B-E6D4-D9AB69F6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5DFA9-3FB2-505F-7A61-FB20B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DB75-B270-8CC0-F2C7-0D926D8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C6A8-071F-CF61-9002-AA21037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E5E19-4955-23EE-4734-907D8E8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7B63-F315-6CF2-009E-CE42501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BAAA-9A30-8DE9-421A-12759F8C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4191-D2D8-915F-05E2-79FC309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E947-D136-E895-D600-0E7DB65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C8CA-E320-CEF3-5E37-FDD4BE6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C882-0FF9-421D-7846-C9420946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F88-F524-05EA-E811-CC875914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673A-3191-4125-8B84-4FB100A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E11D-95BA-8419-1D21-36D6E18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9685-5562-4216-5935-61C1D86F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B8D-C801-DCF2-2F6E-72933FD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2CEEA-1AAA-AB17-5A92-A24AECC1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E664F-D09C-9763-8AA5-3A04D40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4D361-BC72-76A5-3029-EAE0C57E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C15BF-3040-47ED-FB1E-B3A91F5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A055-865B-4877-8F1C-FDFA2F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815D-632A-8657-5BE5-644FB93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331D6-6CDA-0007-3382-363FAD9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BF533-EAEF-3F14-BA0E-20207CF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DC472-F885-9B7B-948E-62C79DE8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226A2-7D12-91BA-C872-6E5334ED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8A187-D5CA-48E7-E704-E2479581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910F4-AC6C-887E-75A6-D59C521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D9A4A-1909-14F9-D9C1-89500EE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2888-D9D5-6BB5-EFED-98BBE4C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578D9-43F8-72E7-102B-7006AC2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9C83F-3D54-4CFE-4521-3D42E07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A84B-DD83-359F-121D-E008229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1DE49-CD32-4E45-442C-8FCA68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15452-1ED2-7591-DA19-191B026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4B75-1A4B-A3C6-4BC7-F3B27DF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AC33-7B41-B867-9F4C-D402AB6C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454B-F5BA-1A4C-073E-512F317A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0974C-47AB-0379-E022-B2BD681F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4E31-B5C9-600F-697D-21E6874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9F469-8BA9-2587-96C5-E07D17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2297E-06A7-F07C-72A5-8488552C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ADEA-3135-434C-FFD1-55F66B3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9A43D-D2B1-CA0F-E200-6FB5772C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570C9-97E0-C234-2EDA-B3B3091E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1DD6-37A3-E6A9-025E-C7ED2ED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C2BB-1F9D-D92E-E464-B61F32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4811-DA3C-64E4-33CE-14179C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8D2A4-CF19-64BE-905D-26A49209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1537B-05C7-7B39-E594-A1B2DD76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8356-DA9C-70BF-9D52-4CAC376F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5EF4-A70A-37CF-E920-1E42D795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2553-E417-82C5-F86A-793F63D7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Ch01_02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58904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ch02-01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8753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@RequestMapping</a:t>
            </a:r>
            <a:r>
              <a:rPr lang="ko-KR" altLang="en-US" dirty="0"/>
              <a:t> 설정한 메서드의 구성 </a:t>
            </a:r>
            <a:r>
              <a:rPr lang="en-US" altLang="ko-KR" dirty="0"/>
              <a:t>(public void main(){ } ) </a:t>
            </a:r>
            <a:r>
              <a:rPr lang="ko-KR" altLang="en-US" dirty="0"/>
              <a:t>설명 </a:t>
            </a:r>
            <a:r>
              <a:rPr lang="en-US" altLang="ko-KR" dirty="0"/>
              <a:t>(14:50)~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 구성을 위처럼 해도 되는 이유 </a:t>
            </a:r>
            <a:r>
              <a:rPr lang="en-US" altLang="ko-KR" dirty="0"/>
              <a:t>– WAS</a:t>
            </a:r>
            <a:r>
              <a:rPr lang="ko-KR" altLang="en-US" dirty="0"/>
              <a:t>가 설정해 주기 때문 </a:t>
            </a:r>
            <a:r>
              <a:rPr lang="en-US" altLang="ko-KR" dirty="0"/>
              <a:t>(15:00)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메소드를 </a:t>
            </a:r>
            <a:r>
              <a:rPr lang="en-US" altLang="ko-KR" dirty="0"/>
              <a:t>Privat / static </a:t>
            </a:r>
            <a:r>
              <a:rPr lang="ko-KR" altLang="en-US" dirty="0" err="1"/>
              <a:t>안써도</a:t>
            </a:r>
            <a:r>
              <a:rPr lang="ko-KR" altLang="en-US" dirty="0"/>
              <a:t> 되는 이유 실습 설명 </a:t>
            </a:r>
            <a:r>
              <a:rPr lang="en-US" altLang="ko-KR" dirty="0"/>
              <a:t>– reflection API</a:t>
            </a:r>
            <a:r>
              <a:rPr lang="ko-KR" altLang="en-US" dirty="0"/>
              <a:t> </a:t>
            </a:r>
            <a:r>
              <a:rPr lang="en-US" altLang="ko-KR" dirty="0"/>
              <a:t>(21:00)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51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Ch02_02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19870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ch02-02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10284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우리가 만든 프로그램을 </a:t>
            </a:r>
            <a:r>
              <a:rPr lang="en-US" altLang="ko-KR" dirty="0"/>
              <a:t>AWS</a:t>
            </a:r>
            <a:r>
              <a:rPr lang="ko-KR" altLang="en-US" dirty="0"/>
              <a:t>에 배포하기 </a:t>
            </a:r>
            <a:r>
              <a:rPr lang="en-US" altLang="ko-KR" dirty="0"/>
              <a:t>(0:00~)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WAR</a:t>
            </a:r>
            <a:r>
              <a:rPr lang="ko-KR" altLang="en-US" dirty="0"/>
              <a:t>파일이란</a:t>
            </a:r>
            <a:r>
              <a:rPr lang="en-US" altLang="ko-KR" dirty="0"/>
              <a:t>? (2:00)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WAR</a:t>
            </a:r>
            <a:r>
              <a:rPr lang="ko-KR" altLang="en-US" dirty="0"/>
              <a:t>파일은 </a:t>
            </a:r>
            <a:r>
              <a:rPr lang="en-US" altLang="ko-KR" dirty="0"/>
              <a:t>ZIP</a:t>
            </a:r>
            <a:r>
              <a:rPr lang="ko-KR" altLang="en-US" dirty="0"/>
              <a:t>파일과 압축 방식이 같기 때문에 확장자를 </a:t>
            </a:r>
            <a:r>
              <a:rPr lang="en-US" altLang="ko-KR" dirty="0"/>
              <a:t>ZIP</a:t>
            </a:r>
            <a:r>
              <a:rPr lang="ko-KR" altLang="en-US" dirty="0"/>
              <a:t>으로 변경하여 열어볼 수 있다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&gt;</a:t>
            </a:r>
            <a:r>
              <a:rPr lang="ko-KR" altLang="en-US" dirty="0"/>
              <a:t>이건 프로그램 배포할 때 파일 확인용으로 사용하면 </a:t>
            </a:r>
            <a:r>
              <a:rPr lang="ko-KR" altLang="en-US" dirty="0" err="1"/>
              <a:t>편할듯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AWS </a:t>
            </a:r>
            <a:r>
              <a:rPr lang="ko-KR" altLang="en-US" dirty="0" err="1"/>
              <a:t>과금표</a:t>
            </a:r>
            <a:r>
              <a:rPr lang="ko-KR" altLang="en-US" dirty="0"/>
              <a:t> 확인하는 방법 </a:t>
            </a:r>
            <a:r>
              <a:rPr lang="en-US" altLang="ko-KR" dirty="0"/>
              <a:t>– billing </a:t>
            </a:r>
            <a:r>
              <a:rPr lang="ko-KR" altLang="en-US" dirty="0"/>
              <a:t>검색 </a:t>
            </a:r>
            <a:r>
              <a:rPr lang="en-US" altLang="ko-KR" dirty="0"/>
              <a:t>(4:20)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webapps</a:t>
            </a:r>
            <a:r>
              <a:rPr lang="ko-KR" altLang="en-US" dirty="0"/>
              <a:t>란</a:t>
            </a:r>
            <a:r>
              <a:rPr lang="en-US" altLang="ko-KR" dirty="0"/>
              <a:t>? = web </a:t>
            </a:r>
            <a:r>
              <a:rPr lang="ko-KR" altLang="en-US" dirty="0"/>
              <a:t>관련 </a:t>
            </a:r>
            <a:r>
              <a:rPr lang="en-US" altLang="ko-KR" dirty="0"/>
              <a:t>apps</a:t>
            </a:r>
            <a:r>
              <a:rPr lang="ko-KR" altLang="en-US" dirty="0"/>
              <a:t>들이 실행되는 곳 </a:t>
            </a:r>
            <a:r>
              <a:rPr lang="en-US" altLang="ko-KR" dirty="0"/>
              <a:t>/ war</a:t>
            </a:r>
            <a:r>
              <a:rPr lang="ko-KR" altLang="en-US" dirty="0"/>
              <a:t>파일을 여기에 두면 자동으로 풀림 </a:t>
            </a:r>
            <a:r>
              <a:rPr lang="en-US" altLang="ko-KR" dirty="0"/>
              <a:t>(7:30)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프로그램으로 </a:t>
            </a:r>
            <a:r>
              <a:rPr lang="ko-KR" altLang="en-US" dirty="0" err="1"/>
              <a:t>톰캣</a:t>
            </a:r>
            <a:r>
              <a:rPr lang="ko-KR" altLang="en-US" dirty="0"/>
              <a:t> 실행하기 </a:t>
            </a:r>
            <a:r>
              <a:rPr lang="en-US" altLang="ko-KR" dirty="0"/>
              <a:t>(8:00)</a:t>
            </a:r>
          </a:p>
        </p:txBody>
      </p:sp>
    </p:spTree>
    <p:extLst>
      <p:ext uri="{BB962C8B-B14F-4D97-AF65-F5344CB8AC3E}">
        <p14:creationId xmlns:p14="http://schemas.microsoft.com/office/powerpoint/2010/main" val="329053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Ch02_03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27386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ch02-03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8569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YoilTeller.java </a:t>
            </a:r>
            <a:r>
              <a:rPr lang="ko-KR" altLang="en-US" dirty="0"/>
              <a:t>만들기 </a:t>
            </a:r>
            <a:r>
              <a:rPr lang="en-US" altLang="ko-KR" dirty="0"/>
              <a:t>(2</a:t>
            </a:r>
            <a:r>
              <a:rPr lang="en-US" altLang="ko-KR" dirty="0">
                <a:sym typeface="Wingdings" panose="05000000000000000000" pitchFamily="2" charset="2"/>
              </a:rPr>
              <a:t>:00)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HttpServletRequest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내부의 자주 사용되는 메서드 확인하기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실습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(11:30)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HttpServletResponse</a:t>
            </a:r>
            <a:r>
              <a:rPr lang="ko-KR" altLang="en-US" dirty="0">
                <a:sym typeface="Wingdings" panose="05000000000000000000" pitchFamily="2" charset="2"/>
              </a:rPr>
              <a:t>객체를 사용해서 브라우저에 결과 띄우기 </a:t>
            </a:r>
            <a:r>
              <a:rPr lang="en-US" altLang="ko-KR" dirty="0">
                <a:sym typeface="Wingdings" panose="05000000000000000000" pitchFamily="2" charset="2"/>
              </a:rPr>
              <a:t>(22:00)</a:t>
            </a: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5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/>
              <a:t>Ch02_04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224286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ch02-04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489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동적 </a:t>
            </a:r>
            <a:r>
              <a:rPr lang="en-US" altLang="ko-KR" dirty="0" err="1"/>
              <a:t>resourc</a:t>
            </a:r>
            <a:r>
              <a:rPr lang="ko-KR" altLang="en-US" dirty="0"/>
              <a:t>와 정적 </a:t>
            </a:r>
            <a:r>
              <a:rPr lang="en-US" altLang="ko-KR" dirty="0"/>
              <a:t>resource</a:t>
            </a:r>
            <a:r>
              <a:rPr lang="ko-KR" altLang="en-US" dirty="0"/>
              <a:t> 차이 </a:t>
            </a:r>
            <a:r>
              <a:rPr lang="en-US" altLang="ko-KR" dirty="0"/>
              <a:t>(12</a:t>
            </a:r>
            <a:r>
              <a:rPr lang="en-US" altLang="ko-KR" dirty="0">
                <a:sym typeface="Wingdings" panose="05000000000000000000" pitchFamily="2" charset="2"/>
              </a:rPr>
              <a:t>:00)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81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Ch02_05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98103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18983" y="2705725"/>
            <a:ext cx="775404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/>
              <a:t>일단</a:t>
            </a:r>
            <a:r>
              <a:rPr lang="en-US" altLang="ko-KR" sz="4400" b="1" dirty="0"/>
              <a:t>, 05~08</a:t>
            </a:r>
            <a:r>
              <a:rPr lang="ko-KR" altLang="en-US" sz="4400" b="1" dirty="0"/>
              <a:t>까지 </a:t>
            </a:r>
            <a:r>
              <a:rPr lang="en-US" altLang="ko-KR" sz="4400" b="1" dirty="0"/>
              <a:t>pass </a:t>
            </a:r>
          </a:p>
          <a:p>
            <a:pPr algn="ctr"/>
            <a:r>
              <a:rPr lang="en-US" altLang="ko-KR" sz="4400" b="1" dirty="0"/>
              <a:t>(</a:t>
            </a:r>
            <a:r>
              <a:rPr lang="ko-KR" altLang="en-US" sz="4400" b="1" dirty="0"/>
              <a:t>중요하지 않은 강의라고 판단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+ </a:t>
            </a:r>
            <a:r>
              <a:rPr lang="ko-KR" altLang="en-US" sz="4400" b="1" dirty="0" err="1"/>
              <a:t>흥미없음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6870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Ch02_09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38853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강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5718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JDK </a:t>
            </a:r>
            <a:r>
              <a:rPr lang="ko-KR" altLang="en-US" dirty="0"/>
              <a:t>설치 방법 </a:t>
            </a:r>
            <a:r>
              <a:rPr lang="en-US" altLang="ko-KR" dirty="0"/>
              <a:t>(7:00)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STS3 </a:t>
            </a:r>
            <a:r>
              <a:rPr lang="ko-KR" altLang="en-US" dirty="0"/>
              <a:t>설치 방법 </a:t>
            </a:r>
            <a:r>
              <a:rPr lang="en-US" altLang="ko-KR" dirty="0"/>
              <a:t>(10:00)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인텔리제이 설치 방법 </a:t>
            </a:r>
            <a:r>
              <a:rPr lang="en-US" altLang="ko-KR" dirty="0"/>
              <a:t>(11:30)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톰캣</a:t>
            </a:r>
            <a:r>
              <a:rPr lang="en-US" altLang="ko-KR" dirty="0"/>
              <a:t>9</a:t>
            </a:r>
            <a:r>
              <a:rPr lang="ko-KR" altLang="en-US" dirty="0"/>
              <a:t> 설치 방법 </a:t>
            </a:r>
            <a:r>
              <a:rPr lang="en-US" altLang="ko-KR" dirty="0"/>
              <a:t>(14:30)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Java/</a:t>
            </a:r>
            <a:r>
              <a:rPr lang="ko-KR" altLang="en-US" dirty="0" err="1"/>
              <a:t>톰캣</a:t>
            </a:r>
            <a:r>
              <a:rPr lang="ko-KR" altLang="en-US" dirty="0"/>
              <a:t> 버전에 따른 지원 범위 설명</a:t>
            </a:r>
            <a:r>
              <a:rPr lang="en-US" altLang="ko-KR" b="1" dirty="0">
                <a:solidFill>
                  <a:srgbClr val="FF0000"/>
                </a:solidFill>
              </a:rPr>
              <a:t>_</a:t>
            </a:r>
            <a:r>
              <a:rPr lang="ko-KR" altLang="en-US" b="1" dirty="0">
                <a:solidFill>
                  <a:srgbClr val="FF0000"/>
                </a:solidFill>
              </a:rPr>
              <a:t>중요</a:t>
            </a:r>
            <a:r>
              <a:rPr lang="en-US" altLang="ko-KR" dirty="0"/>
              <a:t>(16:00)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/git </a:t>
            </a:r>
            <a:r>
              <a:rPr lang="ko-KR" altLang="en-US" dirty="0"/>
              <a:t>설치 </a:t>
            </a:r>
            <a:r>
              <a:rPr lang="en-US" altLang="ko-KR" dirty="0"/>
              <a:t>(24</a:t>
            </a:r>
            <a:r>
              <a:rPr lang="en-US" altLang="ko-KR" dirty="0">
                <a:sym typeface="Wingdings" panose="05000000000000000000" pitchFamily="2" charset="2"/>
              </a:rPr>
              <a:t>:00)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19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97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0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Ch01_03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6874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3</a:t>
            </a:r>
            <a:r>
              <a:rPr lang="ko-KR" altLang="en-US" b="1"/>
              <a:t>강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64972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 및 설정 </a:t>
            </a:r>
            <a:r>
              <a:rPr lang="en-US" altLang="ko-KR" dirty="0"/>
              <a:t>(2:00)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플러그인 설치 및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(3:00)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설치 및 설정 </a:t>
            </a:r>
            <a:r>
              <a:rPr lang="en-US" altLang="ko-KR" dirty="0"/>
              <a:t>(8:00)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git bash(</a:t>
            </a:r>
            <a:r>
              <a:rPr lang="ko-KR" altLang="en-US" dirty="0"/>
              <a:t>콘솔</a:t>
            </a:r>
            <a:r>
              <a:rPr lang="en-US" altLang="ko-KR" dirty="0"/>
              <a:t>) </a:t>
            </a:r>
            <a:r>
              <a:rPr lang="ko-KR" altLang="en-US" dirty="0"/>
              <a:t>오픈방법 </a:t>
            </a:r>
            <a:r>
              <a:rPr lang="en-US" altLang="ko-KR" dirty="0"/>
              <a:t>(10:30)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 및 설정방법 </a:t>
            </a:r>
            <a:r>
              <a:rPr lang="en-US" altLang="ko-KR" dirty="0"/>
              <a:t>(11:30)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JDK </a:t>
            </a:r>
            <a:r>
              <a:rPr lang="ko-KR" altLang="en-US" dirty="0"/>
              <a:t>환경변수 설정 잘 됐는지 알아보는 방법 </a:t>
            </a:r>
            <a:r>
              <a:rPr lang="en-US" altLang="ko-KR" dirty="0"/>
              <a:t>(CMD-14:30)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tomcat</a:t>
            </a:r>
            <a:r>
              <a:rPr lang="ko-KR" altLang="en-US" dirty="0"/>
              <a:t> 설치 및 설정 </a:t>
            </a:r>
            <a:r>
              <a:rPr lang="en-US" altLang="ko-KR" dirty="0"/>
              <a:t>(15:30)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로 </a:t>
            </a:r>
            <a:r>
              <a:rPr lang="ko-KR" altLang="en-US" dirty="0" err="1"/>
              <a:t>톰캣</a:t>
            </a:r>
            <a:r>
              <a:rPr lang="ko-KR" altLang="en-US" dirty="0"/>
              <a:t> 실행하는 방법 </a:t>
            </a:r>
            <a:r>
              <a:rPr lang="en-US" altLang="ko-KR" dirty="0"/>
              <a:t>(16:00)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sts3</a:t>
            </a:r>
            <a:r>
              <a:rPr lang="ko-KR" altLang="en-US" dirty="0"/>
              <a:t>설치 및 설정 </a:t>
            </a:r>
            <a:r>
              <a:rPr lang="en-US" altLang="ko-KR" dirty="0"/>
              <a:t>(20:30)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sts3 Spring</a:t>
            </a:r>
            <a:r>
              <a:rPr lang="ko-KR" altLang="en-US" dirty="0"/>
              <a:t> </a:t>
            </a:r>
            <a:r>
              <a:rPr lang="en-US" altLang="ko-KR" dirty="0"/>
              <a:t>Boot Project/Spring Project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57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Ch01_04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9413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595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에 대한 자세한 설명 </a:t>
            </a:r>
            <a:r>
              <a:rPr lang="en-US" altLang="ko-KR" dirty="0"/>
              <a:t>(E2C/S3/RDS </a:t>
            </a:r>
            <a:r>
              <a:rPr lang="ko-KR" altLang="en-US" dirty="0"/>
              <a:t>등등</a:t>
            </a:r>
            <a:r>
              <a:rPr lang="en-US" altLang="ko-KR" dirty="0"/>
              <a:t>…-06:00)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 </a:t>
            </a:r>
            <a:r>
              <a:rPr lang="ko-KR" altLang="en-US" dirty="0"/>
              <a:t>가입 방법 </a:t>
            </a:r>
            <a:r>
              <a:rPr lang="en-US" altLang="ko-KR" dirty="0"/>
              <a:t>(15:00)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239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/>
              <a:t>Ch01_05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97627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AWS(E2C)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상세한 사용방법 </a:t>
            </a:r>
            <a:r>
              <a:rPr lang="en-US" altLang="ko-KR" dirty="0"/>
              <a:t>(2:00)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  <a:r>
              <a:rPr lang="en-US" altLang="ko-KR" dirty="0"/>
              <a:t>/</a:t>
            </a:r>
            <a:r>
              <a:rPr lang="ko-KR" altLang="en-US" dirty="0"/>
              <a:t>인스턴스 접속</a:t>
            </a:r>
            <a:r>
              <a:rPr lang="en-US" altLang="ko-KR" dirty="0"/>
              <a:t>/</a:t>
            </a:r>
            <a:r>
              <a:rPr lang="ko-KR" altLang="en-US" dirty="0"/>
              <a:t>소스 배포</a:t>
            </a:r>
            <a:r>
              <a:rPr lang="en-US" altLang="ko-KR" dirty="0"/>
              <a:t>/</a:t>
            </a:r>
            <a:r>
              <a:rPr lang="ko-KR" altLang="en-US" dirty="0" err="1"/>
              <a:t>키페어</a:t>
            </a:r>
            <a:r>
              <a:rPr lang="ko-KR" altLang="en-US" dirty="0"/>
              <a:t> 등록  등등 </a:t>
            </a:r>
            <a:r>
              <a:rPr lang="en-US" altLang="ko-KR" dirty="0"/>
              <a:t>. . 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원격 컴퓨터</a:t>
            </a:r>
            <a:r>
              <a:rPr lang="en-US" altLang="ko-KR" dirty="0"/>
              <a:t>(E2C) </a:t>
            </a:r>
            <a:r>
              <a:rPr lang="ko-KR" altLang="en-US" dirty="0"/>
              <a:t>방화벽 해제하기 </a:t>
            </a:r>
            <a:r>
              <a:rPr lang="en-US" altLang="ko-KR" dirty="0"/>
              <a:t>(20:30) 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에서 </a:t>
            </a:r>
            <a:r>
              <a:rPr lang="ko-KR" altLang="en-US" dirty="0" err="1"/>
              <a:t>인바운드</a:t>
            </a:r>
            <a:r>
              <a:rPr lang="ko-KR" altLang="en-US" dirty="0"/>
              <a:t> 규칙 편집하기 </a:t>
            </a:r>
            <a:r>
              <a:rPr lang="en-US" altLang="ko-KR" dirty="0"/>
              <a:t>(22:40)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37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5" y="2705725"/>
            <a:ext cx="401565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Ch02_01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36917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418</Words>
  <Application>Microsoft Office PowerPoint</Application>
  <PresentationFormat>와이드스크린</PresentationFormat>
  <Paragraphs>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2023-10-03T02:05:08Z</dcterms:created>
  <dcterms:modified xsi:type="dcterms:W3CDTF">2023-10-04T06:42:05Z</dcterms:modified>
</cp:coreProperties>
</file>