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9F08C-97F1-4D1E-9C2C-379C517CAEB5}" v="60" dt="2023-10-03T01:35:44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4DF9F08C-97F1-4D1E-9C2C-379C517CAEB5}"/>
    <pc:docChg chg="custSel addSld delSld modSld sldOrd">
      <pc:chgData name="범수 김" userId="863329ffd88cf9fc" providerId="LiveId" clId="{4DF9F08C-97F1-4D1E-9C2C-379C517CAEB5}" dt="2023-10-03T01:35:44.259" v="592"/>
      <pc:docMkLst>
        <pc:docMk/>
      </pc:docMkLst>
      <pc:sldChg chg="new del">
        <pc:chgData name="범수 김" userId="863329ffd88cf9fc" providerId="LiveId" clId="{4DF9F08C-97F1-4D1E-9C2C-379C517CAEB5}" dt="2023-10-03T01:18:11.593" v="8" actId="47"/>
        <pc:sldMkLst>
          <pc:docMk/>
          <pc:sldMk cId="1325059885" sldId="256"/>
        </pc:sldMkLst>
      </pc:sldChg>
      <pc:sldChg chg="add del">
        <pc:chgData name="범수 김" userId="863329ffd88cf9fc" providerId="LiveId" clId="{4DF9F08C-97F1-4D1E-9C2C-379C517CAEB5}" dt="2023-10-03T01:18:11.935" v="10" actId="47"/>
        <pc:sldMkLst>
          <pc:docMk/>
          <pc:sldMk cId="3301122834" sldId="257"/>
        </pc:sldMkLst>
      </pc:sldChg>
      <pc:sldChg chg="add del">
        <pc:chgData name="범수 김" userId="863329ffd88cf9fc" providerId="LiveId" clId="{4DF9F08C-97F1-4D1E-9C2C-379C517CAEB5}" dt="2023-10-03T01:18:11.771" v="9" actId="47"/>
        <pc:sldMkLst>
          <pc:docMk/>
          <pc:sldMk cId="2591425909" sldId="258"/>
        </pc:sldMkLst>
      </pc:sldChg>
      <pc:sldChg chg="delSp add del mod ord">
        <pc:chgData name="범수 김" userId="863329ffd88cf9fc" providerId="LiveId" clId="{4DF9F08C-97F1-4D1E-9C2C-379C517CAEB5}" dt="2023-10-03T01:33:58.189" v="403" actId="47"/>
        <pc:sldMkLst>
          <pc:docMk/>
          <pc:sldMk cId="1468323419" sldId="259"/>
        </pc:sldMkLst>
        <pc:spChg chg="del">
          <ac:chgData name="범수 김" userId="863329ffd88cf9fc" providerId="LiveId" clId="{4DF9F08C-97F1-4D1E-9C2C-379C517CAEB5}" dt="2023-10-03T01:18:09.380" v="5" actId="478"/>
          <ac:spMkLst>
            <pc:docMk/>
            <pc:sldMk cId="1468323419" sldId="259"/>
            <ac:spMk id="2" creationId="{C42FE7C2-56C1-81F5-5663-94C75D2DEEFC}"/>
          </ac:spMkLst>
        </pc:spChg>
        <pc:spChg chg="del">
          <ac:chgData name="범수 김" userId="863329ffd88cf9fc" providerId="LiveId" clId="{4DF9F08C-97F1-4D1E-9C2C-379C517CAEB5}" dt="2023-10-03T01:18:08.777" v="4" actId="478"/>
          <ac:spMkLst>
            <pc:docMk/>
            <pc:sldMk cId="1468323419" sldId="259"/>
            <ac:spMk id="3" creationId="{8A1AB73C-D7D4-6CF2-BC32-F261A5FE2DA6}"/>
          </ac:spMkLst>
        </pc:spChg>
      </pc:sldChg>
      <pc:sldChg chg="add del">
        <pc:chgData name="범수 김" userId="863329ffd88cf9fc" providerId="LiveId" clId="{4DF9F08C-97F1-4D1E-9C2C-379C517CAEB5}" dt="2023-10-03T01:33:59.363" v="404" actId="47"/>
        <pc:sldMkLst>
          <pc:docMk/>
          <pc:sldMk cId="2356913621" sldId="260"/>
        </pc:sldMkLst>
      </pc:sldChg>
      <pc:sldChg chg="add del">
        <pc:chgData name="범수 김" userId="863329ffd88cf9fc" providerId="LiveId" clId="{4DF9F08C-97F1-4D1E-9C2C-379C517CAEB5}" dt="2023-10-03T01:33:59.646" v="405" actId="47"/>
        <pc:sldMkLst>
          <pc:docMk/>
          <pc:sldMk cId="1097713928" sldId="261"/>
        </pc:sldMkLst>
      </pc:sldChg>
      <pc:sldChg chg="add del">
        <pc:chgData name="범수 김" userId="863329ffd88cf9fc" providerId="LiveId" clId="{4DF9F08C-97F1-4D1E-9C2C-379C517CAEB5}" dt="2023-10-03T01:33:59.985" v="406" actId="47"/>
        <pc:sldMkLst>
          <pc:docMk/>
          <pc:sldMk cId="1984259720" sldId="262"/>
        </pc:sldMkLst>
      </pc:sldChg>
      <pc:sldChg chg="add del">
        <pc:chgData name="범수 김" userId="863329ffd88cf9fc" providerId="LiveId" clId="{4DF9F08C-97F1-4D1E-9C2C-379C517CAEB5}" dt="2023-10-03T01:34:00.346" v="407" actId="47"/>
        <pc:sldMkLst>
          <pc:docMk/>
          <pc:sldMk cId="2704505943" sldId="263"/>
        </pc:sldMkLst>
      </pc:sldChg>
      <pc:sldChg chg="add del">
        <pc:chgData name="범수 김" userId="863329ffd88cf9fc" providerId="LiveId" clId="{4DF9F08C-97F1-4D1E-9C2C-379C517CAEB5}" dt="2023-10-03T01:34:00.597" v="408" actId="47"/>
        <pc:sldMkLst>
          <pc:docMk/>
          <pc:sldMk cId="3683228537" sldId="264"/>
        </pc:sldMkLst>
      </pc:sldChg>
      <pc:sldChg chg="add del">
        <pc:chgData name="범수 김" userId="863329ffd88cf9fc" providerId="LiveId" clId="{4DF9F08C-97F1-4D1E-9C2C-379C517CAEB5}" dt="2023-10-03T01:34:00.819" v="409" actId="47"/>
        <pc:sldMkLst>
          <pc:docMk/>
          <pc:sldMk cId="1731582664" sldId="265"/>
        </pc:sldMkLst>
      </pc:sldChg>
      <pc:sldChg chg="add del">
        <pc:chgData name="범수 김" userId="863329ffd88cf9fc" providerId="LiveId" clId="{4DF9F08C-97F1-4D1E-9C2C-379C517CAEB5}" dt="2023-10-03T01:34:01.027" v="410" actId="47"/>
        <pc:sldMkLst>
          <pc:docMk/>
          <pc:sldMk cId="3746627802" sldId="266"/>
        </pc:sldMkLst>
      </pc:sldChg>
      <pc:sldChg chg="add del">
        <pc:chgData name="범수 김" userId="863329ffd88cf9fc" providerId="LiveId" clId="{4DF9F08C-97F1-4D1E-9C2C-379C517CAEB5}" dt="2023-10-03T01:34:01.225" v="411" actId="47"/>
        <pc:sldMkLst>
          <pc:docMk/>
          <pc:sldMk cId="2086225570" sldId="267"/>
        </pc:sldMkLst>
      </pc:sldChg>
      <pc:sldChg chg="add del">
        <pc:chgData name="범수 김" userId="863329ffd88cf9fc" providerId="LiveId" clId="{4DF9F08C-97F1-4D1E-9C2C-379C517CAEB5}" dt="2023-10-03T01:34:01.425" v="412" actId="47"/>
        <pc:sldMkLst>
          <pc:docMk/>
          <pc:sldMk cId="667704732" sldId="268"/>
        </pc:sldMkLst>
      </pc:sldChg>
      <pc:sldChg chg="add del">
        <pc:chgData name="범수 김" userId="863329ffd88cf9fc" providerId="LiveId" clId="{4DF9F08C-97F1-4D1E-9C2C-379C517CAEB5}" dt="2023-10-03T01:34:01.606" v="413" actId="47"/>
        <pc:sldMkLst>
          <pc:docMk/>
          <pc:sldMk cId="133350383" sldId="269"/>
        </pc:sldMkLst>
      </pc:sldChg>
      <pc:sldChg chg="add del">
        <pc:chgData name="범수 김" userId="863329ffd88cf9fc" providerId="LiveId" clId="{4DF9F08C-97F1-4D1E-9C2C-379C517CAEB5}" dt="2023-10-03T01:34:01.808" v="414" actId="47"/>
        <pc:sldMkLst>
          <pc:docMk/>
          <pc:sldMk cId="1486573298" sldId="270"/>
        </pc:sldMkLst>
      </pc:sldChg>
      <pc:sldChg chg="add del">
        <pc:chgData name="범수 김" userId="863329ffd88cf9fc" providerId="LiveId" clId="{4DF9F08C-97F1-4D1E-9C2C-379C517CAEB5}" dt="2023-10-03T01:34:02.012" v="415" actId="47"/>
        <pc:sldMkLst>
          <pc:docMk/>
          <pc:sldMk cId="3439184256" sldId="271"/>
        </pc:sldMkLst>
      </pc:sldChg>
      <pc:sldChg chg="addSp delSp modSp add mod ord">
        <pc:chgData name="범수 김" userId="863329ffd88cf9fc" providerId="LiveId" clId="{4DF9F08C-97F1-4D1E-9C2C-379C517CAEB5}" dt="2023-10-03T01:26:26.100" v="402" actId="20577"/>
        <pc:sldMkLst>
          <pc:docMk/>
          <pc:sldMk cId="3604062157" sldId="272"/>
        </pc:sldMkLst>
        <pc:spChg chg="add del mod">
          <ac:chgData name="범수 김" userId="863329ffd88cf9fc" providerId="LiveId" clId="{4DF9F08C-97F1-4D1E-9C2C-379C517CAEB5}" dt="2023-10-03T01:19:12.492" v="67" actId="478"/>
          <ac:spMkLst>
            <pc:docMk/>
            <pc:sldMk cId="3604062157" sldId="272"/>
            <ac:spMk id="2" creationId="{81CE1761-B8F6-D4DB-7C15-A76CD7854404}"/>
          </ac:spMkLst>
        </pc:spChg>
        <pc:spChg chg="add mod">
          <ac:chgData name="범수 김" userId="863329ffd88cf9fc" providerId="LiveId" clId="{4DF9F08C-97F1-4D1E-9C2C-379C517CAEB5}" dt="2023-10-03T01:20:09.718" v="87"/>
          <ac:spMkLst>
            <pc:docMk/>
            <pc:sldMk cId="3604062157" sldId="272"/>
            <ac:spMk id="3" creationId="{D309277A-9F82-625F-F09D-8279DB551EF7}"/>
          </ac:spMkLst>
        </pc:spChg>
        <pc:spChg chg="add mod">
          <ac:chgData name="범수 김" userId="863329ffd88cf9fc" providerId="LiveId" clId="{4DF9F08C-97F1-4D1E-9C2C-379C517CAEB5}" dt="2023-10-03T01:26:26.100" v="402" actId="20577"/>
          <ac:spMkLst>
            <pc:docMk/>
            <pc:sldMk cId="3604062157" sldId="272"/>
            <ac:spMk id="4" creationId="{A8508B65-6820-CF09-043F-9AC160371BAF}"/>
          </ac:spMkLst>
        </pc:spChg>
        <pc:spChg chg="add mod">
          <ac:chgData name="범수 김" userId="863329ffd88cf9fc" providerId="LiveId" clId="{4DF9F08C-97F1-4D1E-9C2C-379C517CAEB5}" dt="2023-10-03T01:23:22.277" v="219" actId="164"/>
          <ac:spMkLst>
            <pc:docMk/>
            <pc:sldMk cId="3604062157" sldId="272"/>
            <ac:spMk id="7" creationId="{4DB621D6-2A5A-3958-8AC8-6F6E3A07587A}"/>
          </ac:spMkLst>
        </pc:spChg>
        <pc:grpChg chg="add mod">
          <ac:chgData name="범수 김" userId="863329ffd88cf9fc" providerId="LiveId" clId="{4DF9F08C-97F1-4D1E-9C2C-379C517CAEB5}" dt="2023-10-03T01:23:29.634" v="222" actId="164"/>
          <ac:grpSpMkLst>
            <pc:docMk/>
            <pc:sldMk cId="3604062157" sldId="272"/>
            <ac:grpSpMk id="8" creationId="{8A536384-A09A-E4D7-1BE7-ACDDB90ACB40}"/>
          </ac:grpSpMkLst>
        </pc:grpChg>
        <pc:grpChg chg="add mod">
          <ac:chgData name="범수 김" userId="863329ffd88cf9fc" providerId="LiveId" clId="{4DF9F08C-97F1-4D1E-9C2C-379C517CAEB5}" dt="2023-10-03T01:23:43.296" v="223" actId="1076"/>
          <ac:grpSpMkLst>
            <pc:docMk/>
            <pc:sldMk cId="3604062157" sldId="272"/>
            <ac:grpSpMk id="9" creationId="{1FD8F81E-96E8-9838-DC2A-C69AE746113D}"/>
          </ac:grpSpMkLst>
        </pc:grpChg>
        <pc:picChg chg="add mod">
          <ac:chgData name="범수 김" userId="863329ffd88cf9fc" providerId="LiveId" clId="{4DF9F08C-97F1-4D1E-9C2C-379C517CAEB5}" dt="2023-10-03T01:23:22.277" v="219" actId="164"/>
          <ac:picMkLst>
            <pc:docMk/>
            <pc:sldMk cId="3604062157" sldId="272"/>
            <ac:picMk id="6" creationId="{E816553D-3E51-F6B9-5ADA-4BEA09CBDF7E}"/>
          </ac:picMkLst>
        </pc:picChg>
      </pc:sldChg>
      <pc:sldChg chg="addSp delSp modSp add mod ord">
        <pc:chgData name="범수 김" userId="863329ffd88cf9fc" providerId="LiveId" clId="{4DF9F08C-97F1-4D1E-9C2C-379C517CAEB5}" dt="2023-10-03T01:35:44.259" v="592"/>
        <pc:sldMkLst>
          <pc:docMk/>
          <pc:sldMk cId="3430193688" sldId="273"/>
        </pc:sldMkLst>
        <pc:spChg chg="add mod">
          <ac:chgData name="범수 김" userId="863329ffd88cf9fc" providerId="LiveId" clId="{4DF9F08C-97F1-4D1E-9C2C-379C517CAEB5}" dt="2023-10-03T01:35:44.259" v="592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4DF9F08C-97F1-4D1E-9C2C-379C517CAEB5}" dt="2023-10-03T01:34:32.782" v="426"/>
          <ac:spMkLst>
            <pc:docMk/>
            <pc:sldMk cId="3430193688" sldId="273"/>
            <ac:spMk id="3" creationId="{D309277A-9F82-625F-F09D-8279DB551EF7}"/>
          </ac:spMkLst>
        </pc:spChg>
        <pc:grpChg chg="del">
          <ac:chgData name="범수 김" userId="863329ffd88cf9fc" providerId="LiveId" clId="{4DF9F08C-97F1-4D1E-9C2C-379C517CAEB5}" dt="2023-10-03T01:34:26.213" v="417" actId="478"/>
          <ac:grpSpMkLst>
            <pc:docMk/>
            <pc:sldMk cId="3430193688" sldId="273"/>
            <ac:grpSpMk id="9" creationId="{1FD8F81E-96E8-9838-DC2A-C69AE746113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C192-57D6-F3E5-EB0F-263E9F1BF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ED4086-A079-3F24-2928-0F739B882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0FB3F-8F7A-7F0D-8CEF-2961C240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24717-38D7-BF43-F6A2-F0D7C5D9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2C308-A27F-6776-D45E-7F9D1701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7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43A0A-76A6-B197-41E9-6622B9BD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636231-D755-4220-6955-F3F2B3378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3336A-DB4C-2B9C-2C37-D9689474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A1061-56CA-7237-3A83-7321166C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A4945-7F4C-CE48-FEFB-D0D26934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9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A8757-D16F-7A55-FFB7-1E0A231D7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892C3-6DF4-027C-A76F-780E1752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A0A09-E926-0419-A324-A47636DA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27150-B6DE-66EF-4A1E-33C70446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E4DF9-4A42-846B-B2F4-8A593500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5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F6D0-E207-F9E9-C49B-A20FE624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086A6-21A4-65B2-25A0-E9E72D29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24F68-641E-DED9-F773-D80F97C4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380BB-F325-9E2F-77B2-3E455567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BDF16-55E7-A3E5-2B53-40CCBC6A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6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0C90-C292-4479-1374-E527DAEB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271F1-852F-ED81-CF9F-52E70B5F3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95D54-8054-5201-E78B-B6EE2C4A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A99BC-4D37-09C4-203B-0F099A0E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DD030-E1E5-8D47-6F92-EC25B09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6C739-85B2-C9C7-53B5-B8784932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27880-6716-7C81-BAEC-ED2AA529D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5F438-B821-C035-2215-106CB273C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FFBD-07DD-A079-EC4F-E7F4B478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4802B-2C1A-6271-417F-63996964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7F10A-A17C-EE35-8BD7-4D98EF46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F7558-CC01-B8F6-6659-D7FB65F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B3A14-2A65-3681-F886-27F8D1B0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C625A-B099-F77D-C87E-125B3223A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F8BF9C-881E-1E5D-ECE3-1F5647459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27A74A-1758-D1C8-8C43-0F7C0E971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17FAA4-CF1E-2619-B516-D46A7569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DC4DA-38D8-95DB-2875-E62AE891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2ABB2-7725-E3DD-0965-6131AEF1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2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C7B2C-A05E-CCA2-7C9B-BCC1FF2D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C624AF-EBA5-15B8-A976-A4EAC3F1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3ACB22-71D4-2337-AAAE-54266364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B264E-1354-A584-EF71-CED500A6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2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3EA832-E208-D9DC-189F-F8745284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3C1477-112C-82EB-39E5-9479EBD4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7C9E10-9737-F725-06ED-589B9E13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C2858-2FF5-3EC1-CA20-49C36489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487E7-E9EF-7E7A-0CC1-92912DB7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5E9831-AA24-DB64-8FD5-A0FF71C4C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F83E1-9371-20F4-B386-93827EFD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D349B-3D1B-0124-176C-27AFFA0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0B5E4-1023-DD66-67CC-F3FF4CB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40BE-FC56-549D-3739-77AA23A5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2C1F9E-F2A0-C7B2-1453-CB6F90F4B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FEF96-A61A-BB9A-A69D-260B878B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074B1-27D5-22C8-418D-17C27993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4F853-0F83-166B-90BE-6CF3FD1B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729DD-BE41-ED0F-4CAC-0CF952EA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4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1832FE-7CAD-A762-B390-69D98C4C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8BD36-2E8D-9A2F-753C-54976397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B1119-B696-E609-3638-F38E8F2AD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A0F9-D3C5-48D5-8CA0-B324B44E062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107B7-EF5C-6909-3013-685C9ED6F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4A83-97B8-C049-3370-5AF86344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CE56-D4B4-4CD1-ADDF-DAFA27EB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2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41549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3017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내용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카페</a:t>
            </a:r>
            <a:r>
              <a:rPr lang="en-US" altLang="ko-KR" dirty="0"/>
              <a:t>/</a:t>
            </a:r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소개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java/Spring</a:t>
            </a:r>
            <a:r>
              <a:rPr lang="ko-KR" altLang="en-US" dirty="0"/>
              <a:t>의 역사 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이제 보지 </a:t>
            </a:r>
            <a:r>
              <a:rPr lang="ko-KR" altLang="en-US"/>
              <a:t>않아도 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1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522867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01</a:t>
            </a:r>
            <a:r>
              <a:rPr lang="ko-KR" altLang="en-US" b="1" dirty="0"/>
              <a:t>강</a:t>
            </a:r>
            <a:r>
              <a:rPr lang="en-US" altLang="ko-KR" b="1" dirty="0"/>
              <a:t>-02:00</a:t>
            </a:r>
          </a:p>
          <a:p>
            <a:r>
              <a:rPr lang="ko-KR" altLang="en-US" b="1" dirty="0"/>
              <a:t>카페 </a:t>
            </a:r>
            <a:r>
              <a:rPr lang="en-US" altLang="ko-KR" b="1" dirty="0"/>
              <a:t>:  https://cafe.naver.com/javachobostudy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D8F81E-96E8-9838-DC2A-C69AE746113D}"/>
              </a:ext>
            </a:extLst>
          </p:cNvPr>
          <p:cNvGrpSpPr/>
          <p:nvPr/>
        </p:nvGrpSpPr>
        <p:grpSpPr>
          <a:xfrm>
            <a:off x="354724" y="1607937"/>
            <a:ext cx="4487767" cy="3390723"/>
            <a:chOff x="228600" y="1607937"/>
            <a:chExt cx="4487767" cy="33907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508B65-6820-CF09-043F-9AC160371BAF}"/>
                </a:ext>
              </a:extLst>
            </p:cNvPr>
            <p:cNvSpPr txBox="1"/>
            <p:nvPr/>
          </p:nvSpPr>
          <p:spPr>
            <a:xfrm>
              <a:off x="228600" y="3244334"/>
              <a:ext cx="448776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질문사항이 있다면 해당 카페를 이용하기</a:t>
              </a:r>
              <a:endParaRPr lang="en-US" altLang="ko-KR" dirty="0"/>
            </a:p>
            <a:p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/>
                <a:t>질문 </a:t>
              </a:r>
              <a:r>
                <a:rPr lang="en-US" altLang="ko-KR" dirty="0"/>
                <a:t>= </a:t>
              </a:r>
              <a:r>
                <a:rPr lang="ko-KR" altLang="en-US" dirty="0"/>
                <a:t>카페 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en-US" altLang="ko-KR" dirty="0"/>
                <a:t>java </a:t>
              </a:r>
              <a:r>
                <a:rPr lang="ko-KR" altLang="en-US" dirty="0"/>
                <a:t>공부 </a:t>
              </a:r>
              <a:r>
                <a:rPr lang="en-US" altLang="ko-KR" dirty="0"/>
                <a:t>= </a:t>
              </a:r>
              <a:r>
                <a:rPr lang="ko-KR" altLang="en-US" dirty="0"/>
                <a:t>유튜브 </a:t>
              </a:r>
              <a:r>
                <a:rPr lang="en-US" altLang="ko-KR" dirty="0"/>
                <a:t>‘</a:t>
              </a:r>
              <a:r>
                <a:rPr lang="ko-KR" altLang="en-US" dirty="0" err="1"/>
                <a:t>남궁성</a:t>
              </a:r>
              <a:r>
                <a:rPr lang="en-US" altLang="ko-KR" dirty="0"/>
                <a:t> java’ </a:t>
              </a:r>
              <a:r>
                <a:rPr lang="ko-KR" altLang="en-US" dirty="0"/>
                <a:t>검색 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 err="1"/>
                <a:t>깃랩</a:t>
              </a:r>
              <a:r>
                <a:rPr lang="ko-KR" altLang="en-US" dirty="0"/>
                <a:t> </a:t>
              </a:r>
              <a:r>
                <a:rPr lang="en-US" altLang="ko-KR" dirty="0"/>
                <a:t>= </a:t>
              </a:r>
              <a:r>
                <a:rPr lang="en-US" altLang="ko-KR" dirty="0" err="1"/>
                <a:t>castello</a:t>
              </a:r>
              <a:r>
                <a:rPr lang="en-US" altLang="ko-KR" dirty="0"/>
                <a:t> basic </a:t>
              </a:r>
              <a:r>
                <a:rPr lang="ko-KR" altLang="en-US" dirty="0"/>
                <a:t>검색</a:t>
              </a:r>
              <a:endParaRPr lang="en-US" altLang="ko-KR" dirty="0"/>
            </a:p>
            <a:p>
              <a:pPr marL="342900" indent="-342900">
                <a:buAutoNum type="arabicPeriod"/>
              </a:pPr>
              <a:endParaRPr lang="ko-KR" altLang="en-US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536384-A09A-E4D7-1BE7-ACDDB90ACB40}"/>
                </a:ext>
              </a:extLst>
            </p:cNvPr>
            <p:cNvGrpSpPr/>
            <p:nvPr/>
          </p:nvGrpSpPr>
          <p:grpSpPr>
            <a:xfrm>
              <a:off x="285367" y="1607937"/>
              <a:ext cx="2114659" cy="1403422"/>
              <a:chOff x="569146" y="1379337"/>
              <a:chExt cx="2114659" cy="140342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816553D-3E51-F6B9-5ADA-4BEA09CBD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9146" y="1379337"/>
                <a:ext cx="2114659" cy="14034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DB621D6-2A5A-3958-8AC8-6F6E3A07587A}"/>
                  </a:ext>
                </a:extLst>
              </p:cNvPr>
              <p:cNvSpPr/>
              <p:nvPr/>
            </p:nvSpPr>
            <p:spPr>
              <a:xfrm>
                <a:off x="693681" y="2230821"/>
                <a:ext cx="1828801" cy="55193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406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2023-10-03T01:18:03Z</dcterms:created>
  <dcterms:modified xsi:type="dcterms:W3CDTF">2023-10-03T01:35:44Z</dcterms:modified>
</cp:coreProperties>
</file>