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74" r:id="rId4"/>
    <p:sldId id="272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9F08C-97F1-4D1E-9C2C-379C517CAEB5}" v="60" dt="2023-10-03T01:35:44.259"/>
    <p1510:client id="{51513633-C6BE-43C2-B84C-3A496307271B}" v="75" dt="2023-10-03T02:02:49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DF9F08C-97F1-4D1E-9C2C-379C517CAEB5}"/>
    <pc:docChg chg="custSel addSld delSld modSld sldOrd">
      <pc:chgData name="범수 김" userId="863329ffd88cf9fc" providerId="LiveId" clId="{4DF9F08C-97F1-4D1E-9C2C-379C517CAEB5}" dt="2023-10-03T01:35:44.259" v="592"/>
      <pc:docMkLst>
        <pc:docMk/>
      </pc:docMkLst>
      <pc:sldChg chg="new del">
        <pc:chgData name="범수 김" userId="863329ffd88cf9fc" providerId="LiveId" clId="{4DF9F08C-97F1-4D1E-9C2C-379C517CAEB5}" dt="2023-10-03T01:18:11.593" v="8" actId="47"/>
        <pc:sldMkLst>
          <pc:docMk/>
          <pc:sldMk cId="1325059885" sldId="256"/>
        </pc:sldMkLst>
      </pc:sldChg>
      <pc:sldChg chg="add del">
        <pc:chgData name="범수 김" userId="863329ffd88cf9fc" providerId="LiveId" clId="{4DF9F08C-97F1-4D1E-9C2C-379C517CAEB5}" dt="2023-10-03T01:18:11.935" v="10" actId="47"/>
        <pc:sldMkLst>
          <pc:docMk/>
          <pc:sldMk cId="3301122834" sldId="257"/>
        </pc:sldMkLst>
      </pc:sldChg>
      <pc:sldChg chg="add del">
        <pc:chgData name="범수 김" userId="863329ffd88cf9fc" providerId="LiveId" clId="{4DF9F08C-97F1-4D1E-9C2C-379C517CAEB5}" dt="2023-10-03T01:18:11.771" v="9" actId="47"/>
        <pc:sldMkLst>
          <pc:docMk/>
          <pc:sldMk cId="2591425909" sldId="258"/>
        </pc:sldMkLst>
      </pc:sldChg>
      <pc:sldChg chg="delSp add del mod ord">
        <pc:chgData name="범수 김" userId="863329ffd88cf9fc" providerId="LiveId" clId="{4DF9F08C-97F1-4D1E-9C2C-379C517CAEB5}" dt="2023-10-03T01:33:58.189" v="403" actId="47"/>
        <pc:sldMkLst>
          <pc:docMk/>
          <pc:sldMk cId="1468323419" sldId="259"/>
        </pc:sldMkLst>
        <pc:spChg chg="del">
          <ac:chgData name="범수 김" userId="863329ffd88cf9fc" providerId="LiveId" clId="{4DF9F08C-97F1-4D1E-9C2C-379C517CAEB5}" dt="2023-10-03T01:18:09.380" v="5" actId="478"/>
          <ac:spMkLst>
            <pc:docMk/>
            <pc:sldMk cId="1468323419" sldId="259"/>
            <ac:spMk id="2" creationId="{C42FE7C2-56C1-81F5-5663-94C75D2DEEFC}"/>
          </ac:spMkLst>
        </pc:spChg>
        <pc:spChg chg="del">
          <ac:chgData name="범수 김" userId="863329ffd88cf9fc" providerId="LiveId" clId="{4DF9F08C-97F1-4D1E-9C2C-379C517CAEB5}" dt="2023-10-03T01:18:08.777" v="4" actId="478"/>
          <ac:spMkLst>
            <pc:docMk/>
            <pc:sldMk cId="1468323419" sldId="259"/>
            <ac:spMk id="3" creationId="{8A1AB73C-D7D4-6CF2-BC32-F261A5FE2DA6}"/>
          </ac:spMkLst>
        </pc:spChg>
      </pc:sldChg>
      <pc:sldChg chg="add del">
        <pc:chgData name="범수 김" userId="863329ffd88cf9fc" providerId="LiveId" clId="{4DF9F08C-97F1-4D1E-9C2C-379C517CAEB5}" dt="2023-10-03T01:33:59.363" v="404" actId="47"/>
        <pc:sldMkLst>
          <pc:docMk/>
          <pc:sldMk cId="2356913621" sldId="260"/>
        </pc:sldMkLst>
      </pc:sldChg>
      <pc:sldChg chg="add del">
        <pc:chgData name="범수 김" userId="863329ffd88cf9fc" providerId="LiveId" clId="{4DF9F08C-97F1-4D1E-9C2C-379C517CAEB5}" dt="2023-10-03T01:33:59.646" v="405" actId="47"/>
        <pc:sldMkLst>
          <pc:docMk/>
          <pc:sldMk cId="1097713928" sldId="261"/>
        </pc:sldMkLst>
      </pc:sldChg>
      <pc:sldChg chg="add del">
        <pc:chgData name="범수 김" userId="863329ffd88cf9fc" providerId="LiveId" clId="{4DF9F08C-97F1-4D1E-9C2C-379C517CAEB5}" dt="2023-10-03T01:33:59.985" v="406" actId="47"/>
        <pc:sldMkLst>
          <pc:docMk/>
          <pc:sldMk cId="1984259720" sldId="262"/>
        </pc:sldMkLst>
      </pc:sldChg>
      <pc:sldChg chg="add del">
        <pc:chgData name="범수 김" userId="863329ffd88cf9fc" providerId="LiveId" clId="{4DF9F08C-97F1-4D1E-9C2C-379C517CAEB5}" dt="2023-10-03T01:34:00.346" v="407" actId="47"/>
        <pc:sldMkLst>
          <pc:docMk/>
          <pc:sldMk cId="2704505943" sldId="263"/>
        </pc:sldMkLst>
      </pc:sldChg>
      <pc:sldChg chg="add del">
        <pc:chgData name="범수 김" userId="863329ffd88cf9fc" providerId="LiveId" clId="{4DF9F08C-97F1-4D1E-9C2C-379C517CAEB5}" dt="2023-10-03T01:34:00.597" v="408" actId="47"/>
        <pc:sldMkLst>
          <pc:docMk/>
          <pc:sldMk cId="3683228537" sldId="264"/>
        </pc:sldMkLst>
      </pc:sldChg>
      <pc:sldChg chg="add del">
        <pc:chgData name="범수 김" userId="863329ffd88cf9fc" providerId="LiveId" clId="{4DF9F08C-97F1-4D1E-9C2C-379C517CAEB5}" dt="2023-10-03T01:34:00.819" v="409" actId="47"/>
        <pc:sldMkLst>
          <pc:docMk/>
          <pc:sldMk cId="1731582664" sldId="265"/>
        </pc:sldMkLst>
      </pc:sldChg>
      <pc:sldChg chg="add del">
        <pc:chgData name="범수 김" userId="863329ffd88cf9fc" providerId="LiveId" clId="{4DF9F08C-97F1-4D1E-9C2C-379C517CAEB5}" dt="2023-10-03T01:34:01.027" v="410" actId="47"/>
        <pc:sldMkLst>
          <pc:docMk/>
          <pc:sldMk cId="3746627802" sldId="266"/>
        </pc:sldMkLst>
      </pc:sldChg>
      <pc:sldChg chg="add del">
        <pc:chgData name="범수 김" userId="863329ffd88cf9fc" providerId="LiveId" clId="{4DF9F08C-97F1-4D1E-9C2C-379C517CAEB5}" dt="2023-10-03T01:34:01.225" v="411" actId="47"/>
        <pc:sldMkLst>
          <pc:docMk/>
          <pc:sldMk cId="2086225570" sldId="267"/>
        </pc:sldMkLst>
      </pc:sldChg>
      <pc:sldChg chg="add del">
        <pc:chgData name="범수 김" userId="863329ffd88cf9fc" providerId="LiveId" clId="{4DF9F08C-97F1-4D1E-9C2C-379C517CAEB5}" dt="2023-10-03T01:34:01.425" v="412" actId="47"/>
        <pc:sldMkLst>
          <pc:docMk/>
          <pc:sldMk cId="667704732" sldId="268"/>
        </pc:sldMkLst>
      </pc:sldChg>
      <pc:sldChg chg="add del">
        <pc:chgData name="범수 김" userId="863329ffd88cf9fc" providerId="LiveId" clId="{4DF9F08C-97F1-4D1E-9C2C-379C517CAEB5}" dt="2023-10-03T01:34:01.606" v="413" actId="47"/>
        <pc:sldMkLst>
          <pc:docMk/>
          <pc:sldMk cId="133350383" sldId="269"/>
        </pc:sldMkLst>
      </pc:sldChg>
      <pc:sldChg chg="add del">
        <pc:chgData name="범수 김" userId="863329ffd88cf9fc" providerId="LiveId" clId="{4DF9F08C-97F1-4D1E-9C2C-379C517CAEB5}" dt="2023-10-03T01:34:01.808" v="414" actId="47"/>
        <pc:sldMkLst>
          <pc:docMk/>
          <pc:sldMk cId="1486573298" sldId="270"/>
        </pc:sldMkLst>
      </pc:sldChg>
      <pc:sldChg chg="add del">
        <pc:chgData name="범수 김" userId="863329ffd88cf9fc" providerId="LiveId" clId="{4DF9F08C-97F1-4D1E-9C2C-379C517CAEB5}" dt="2023-10-03T01:34:02.012" v="415" actId="47"/>
        <pc:sldMkLst>
          <pc:docMk/>
          <pc:sldMk cId="3439184256" sldId="271"/>
        </pc:sldMkLst>
      </pc:sldChg>
      <pc:sldChg chg="addSp delSp modSp add mod ord">
        <pc:chgData name="범수 김" userId="863329ffd88cf9fc" providerId="LiveId" clId="{4DF9F08C-97F1-4D1E-9C2C-379C517CAEB5}" dt="2023-10-03T01:26:26.100" v="402" actId="20577"/>
        <pc:sldMkLst>
          <pc:docMk/>
          <pc:sldMk cId="3604062157" sldId="272"/>
        </pc:sldMkLst>
        <pc:spChg chg="add del mod">
          <ac:chgData name="범수 김" userId="863329ffd88cf9fc" providerId="LiveId" clId="{4DF9F08C-97F1-4D1E-9C2C-379C517CAEB5}" dt="2023-10-03T01:19:12.492" v="67" actId="478"/>
          <ac:spMkLst>
            <pc:docMk/>
            <pc:sldMk cId="3604062157" sldId="272"/>
            <ac:spMk id="2" creationId="{81CE1761-B8F6-D4DB-7C15-A76CD7854404}"/>
          </ac:spMkLst>
        </pc:spChg>
        <pc:spChg chg="add mod">
          <ac:chgData name="범수 김" userId="863329ffd88cf9fc" providerId="LiveId" clId="{4DF9F08C-97F1-4D1E-9C2C-379C517CAEB5}" dt="2023-10-03T01:20:09.718" v="87"/>
          <ac:spMkLst>
            <pc:docMk/>
            <pc:sldMk cId="3604062157" sldId="272"/>
            <ac:spMk id="3" creationId="{D309277A-9F82-625F-F09D-8279DB551EF7}"/>
          </ac:spMkLst>
        </pc:spChg>
        <pc:spChg chg="add mod">
          <ac:chgData name="범수 김" userId="863329ffd88cf9fc" providerId="LiveId" clId="{4DF9F08C-97F1-4D1E-9C2C-379C517CAEB5}" dt="2023-10-03T01:26:26.100" v="402" actId="20577"/>
          <ac:spMkLst>
            <pc:docMk/>
            <pc:sldMk cId="3604062157" sldId="272"/>
            <ac:spMk id="4" creationId="{A8508B65-6820-CF09-043F-9AC160371BAF}"/>
          </ac:spMkLst>
        </pc:spChg>
        <pc:spChg chg="add mod">
          <ac:chgData name="범수 김" userId="863329ffd88cf9fc" providerId="LiveId" clId="{4DF9F08C-97F1-4D1E-9C2C-379C517CAEB5}" dt="2023-10-03T01:23:22.277" v="219" actId="164"/>
          <ac:spMkLst>
            <pc:docMk/>
            <pc:sldMk cId="3604062157" sldId="272"/>
            <ac:spMk id="7" creationId="{4DB621D6-2A5A-3958-8AC8-6F6E3A07587A}"/>
          </ac:spMkLst>
        </pc:spChg>
        <pc:grpChg chg="add mod">
          <ac:chgData name="범수 김" userId="863329ffd88cf9fc" providerId="LiveId" clId="{4DF9F08C-97F1-4D1E-9C2C-379C517CAEB5}" dt="2023-10-03T01:23:29.634" v="222" actId="164"/>
          <ac:grpSpMkLst>
            <pc:docMk/>
            <pc:sldMk cId="3604062157" sldId="272"/>
            <ac:grpSpMk id="8" creationId="{8A536384-A09A-E4D7-1BE7-ACDDB90ACB40}"/>
          </ac:grpSpMkLst>
        </pc:grpChg>
        <pc:grpChg chg="add mod">
          <ac:chgData name="범수 김" userId="863329ffd88cf9fc" providerId="LiveId" clId="{4DF9F08C-97F1-4D1E-9C2C-379C517CAEB5}" dt="2023-10-03T01:23:43.296" v="223" actId="1076"/>
          <ac:grpSpMkLst>
            <pc:docMk/>
            <pc:sldMk cId="3604062157" sldId="272"/>
            <ac:grpSpMk id="9" creationId="{1FD8F81E-96E8-9838-DC2A-C69AE746113D}"/>
          </ac:grpSpMkLst>
        </pc:grpChg>
        <pc:picChg chg="add mod">
          <ac:chgData name="범수 김" userId="863329ffd88cf9fc" providerId="LiveId" clId="{4DF9F08C-97F1-4D1E-9C2C-379C517CAEB5}" dt="2023-10-03T01:23:22.277" v="219" actId="164"/>
          <ac:picMkLst>
            <pc:docMk/>
            <pc:sldMk cId="3604062157" sldId="272"/>
            <ac:picMk id="6" creationId="{E816553D-3E51-F6B9-5ADA-4BEA09CBDF7E}"/>
          </ac:picMkLst>
        </pc:picChg>
      </pc:sldChg>
      <pc:sldChg chg="addSp delSp modSp add mod ord">
        <pc:chgData name="범수 김" userId="863329ffd88cf9fc" providerId="LiveId" clId="{4DF9F08C-97F1-4D1E-9C2C-379C517CAEB5}" dt="2023-10-03T01:35:44.259" v="592"/>
        <pc:sldMkLst>
          <pc:docMk/>
          <pc:sldMk cId="3430193688" sldId="273"/>
        </pc:sldMkLst>
        <pc:spChg chg="add mod">
          <ac:chgData name="범수 김" userId="863329ffd88cf9fc" providerId="LiveId" clId="{4DF9F08C-97F1-4D1E-9C2C-379C517CAEB5}" dt="2023-10-03T01:35:44.259" v="59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4DF9F08C-97F1-4D1E-9C2C-379C517CAEB5}" dt="2023-10-03T01:34:32.782" v="426"/>
          <ac:spMkLst>
            <pc:docMk/>
            <pc:sldMk cId="3430193688" sldId="273"/>
            <ac:spMk id="3" creationId="{D309277A-9F82-625F-F09D-8279DB551EF7}"/>
          </ac:spMkLst>
        </pc:spChg>
        <pc:grpChg chg="del">
          <ac:chgData name="범수 김" userId="863329ffd88cf9fc" providerId="LiveId" clId="{4DF9F08C-97F1-4D1E-9C2C-379C517CAEB5}" dt="2023-10-03T01:34:26.213" v="417" actId="478"/>
          <ac:grpSpMkLst>
            <pc:docMk/>
            <pc:sldMk cId="3430193688" sldId="273"/>
            <ac:grpSpMk id="9" creationId="{1FD8F81E-96E8-9838-DC2A-C69AE746113D}"/>
          </ac:grpSpMkLst>
        </pc:grpChg>
      </pc:sldChg>
    </pc:docChg>
  </pc:docChgLst>
  <pc:docChgLst>
    <pc:chgData name="범수 김" userId="863329ffd88cf9fc" providerId="LiveId" clId="{51513633-C6BE-43C2-B84C-3A496307271B}"/>
    <pc:docChg chg="undo custSel addSld modSld sldOrd">
      <pc:chgData name="범수 김" userId="863329ffd88cf9fc" providerId="LiveId" clId="{51513633-C6BE-43C2-B84C-3A496307271B}" dt="2023-10-03T02:04:23.479" v="1053" actId="20577"/>
      <pc:docMkLst>
        <pc:docMk/>
      </pc:docMkLst>
      <pc:sldChg chg="addSp delSp modSp mod ord">
        <pc:chgData name="범수 김" userId="863329ffd88cf9fc" providerId="LiveId" clId="{51513633-C6BE-43C2-B84C-3A496307271B}" dt="2023-10-03T01:56:06.615" v="641" actId="20577"/>
        <pc:sldMkLst>
          <pc:docMk/>
          <pc:sldMk cId="3604062157" sldId="272"/>
        </pc:sldMkLst>
        <pc:spChg chg="add del mod">
          <ac:chgData name="범수 김" userId="863329ffd88cf9fc" providerId="LiveId" clId="{51513633-C6BE-43C2-B84C-3A496307271B}" dt="2023-10-03T01:44:47.347" v="278" actId="478"/>
          <ac:spMkLst>
            <pc:docMk/>
            <pc:sldMk cId="3604062157" sldId="272"/>
            <ac:spMk id="2" creationId="{4A1F53ED-44AA-5201-621F-2A31AF538313}"/>
          </ac:spMkLst>
        </pc:spChg>
        <pc:spChg chg="mod">
          <ac:chgData name="범수 김" userId="863329ffd88cf9fc" providerId="LiveId" clId="{51513633-C6BE-43C2-B84C-3A496307271B}" dt="2023-10-03T01:48:21.582" v="324" actId="20577"/>
          <ac:spMkLst>
            <pc:docMk/>
            <pc:sldMk cId="3604062157" sldId="272"/>
            <ac:spMk id="3" creationId="{D309277A-9F82-625F-F09D-8279DB551EF7}"/>
          </ac:spMkLst>
        </pc:spChg>
        <pc:spChg chg="del mod topLvl">
          <ac:chgData name="범수 김" userId="863329ffd88cf9fc" providerId="LiveId" clId="{51513633-C6BE-43C2-B84C-3A496307271B}" dt="2023-10-03T01:43:42.189" v="10" actId="478"/>
          <ac:spMkLst>
            <pc:docMk/>
            <pc:sldMk cId="3604062157" sldId="272"/>
            <ac:spMk id="4" creationId="{A8508B65-6820-CF09-043F-9AC160371BAF}"/>
          </ac:spMkLst>
        </pc:spChg>
        <pc:spChg chg="add mod">
          <ac:chgData name="범수 김" userId="863329ffd88cf9fc" providerId="LiveId" clId="{51513633-C6BE-43C2-B84C-3A496307271B}" dt="2023-10-03T01:56:06.615" v="641" actId="20577"/>
          <ac:spMkLst>
            <pc:docMk/>
            <pc:sldMk cId="3604062157" sldId="272"/>
            <ac:spMk id="11" creationId="{763F1D18-2661-B097-149C-29CD10BF0094}"/>
          </ac:spMkLst>
        </pc:spChg>
        <pc:grpChg chg="del topLvl">
          <ac:chgData name="범수 김" userId="863329ffd88cf9fc" providerId="LiveId" clId="{51513633-C6BE-43C2-B84C-3A496307271B}" dt="2023-10-03T01:43:43.270" v="11" actId="478"/>
          <ac:grpSpMkLst>
            <pc:docMk/>
            <pc:sldMk cId="3604062157" sldId="272"/>
            <ac:grpSpMk id="8" creationId="{8A536384-A09A-E4D7-1BE7-ACDDB90ACB40}"/>
          </ac:grpSpMkLst>
        </pc:grpChg>
        <pc:grpChg chg="add del">
          <ac:chgData name="범수 김" userId="863329ffd88cf9fc" providerId="LiveId" clId="{51513633-C6BE-43C2-B84C-3A496307271B}" dt="2023-10-03T01:43:42.189" v="10" actId="478"/>
          <ac:grpSpMkLst>
            <pc:docMk/>
            <pc:sldMk cId="3604062157" sldId="272"/>
            <ac:grpSpMk id="9" creationId="{1FD8F81E-96E8-9838-DC2A-C69AE746113D}"/>
          </ac:grpSpMkLst>
        </pc:grpChg>
        <pc:grpChg chg="add mod">
          <ac:chgData name="범수 김" userId="863329ffd88cf9fc" providerId="LiveId" clId="{51513633-C6BE-43C2-B84C-3A496307271B}" dt="2023-10-03T01:55:51.948" v="627" actId="12789"/>
          <ac:grpSpMkLst>
            <pc:docMk/>
            <pc:sldMk cId="3604062157" sldId="272"/>
            <ac:grpSpMk id="12" creationId="{15F6614C-1B97-B7E5-0391-CC68B8771FAF}"/>
          </ac:grpSpMkLst>
        </pc:grpChg>
        <pc:picChg chg="add mod">
          <ac:chgData name="범수 김" userId="863329ffd88cf9fc" providerId="LiveId" clId="{51513633-C6BE-43C2-B84C-3A496307271B}" dt="2023-10-03T01:55:50.345" v="624" actId="164"/>
          <ac:picMkLst>
            <pc:docMk/>
            <pc:sldMk cId="3604062157" sldId="272"/>
            <ac:picMk id="10" creationId="{048691A2-6F41-A305-5957-69BB4CEA6F9E}"/>
          </ac:picMkLst>
        </pc:picChg>
      </pc:sldChg>
      <pc:sldChg chg="modSp mod ord">
        <pc:chgData name="범수 김" userId="863329ffd88cf9fc" providerId="LiveId" clId="{51513633-C6BE-43C2-B84C-3A496307271B}" dt="2023-10-03T02:04:23.479" v="1053" actId="20577"/>
        <pc:sldMkLst>
          <pc:docMk/>
          <pc:sldMk cId="3430193688" sldId="273"/>
        </pc:sldMkLst>
        <pc:spChg chg="mod">
          <ac:chgData name="범수 김" userId="863329ffd88cf9fc" providerId="LiveId" clId="{51513633-C6BE-43C2-B84C-3A496307271B}" dt="2023-10-03T02:04:23.479" v="1053" actId="20577"/>
          <ac:spMkLst>
            <pc:docMk/>
            <pc:sldMk cId="3430193688" sldId="273"/>
            <ac:spMk id="2" creationId="{CC0FD70C-F642-8D36-783F-8C921E816E04}"/>
          </ac:spMkLst>
        </pc:spChg>
      </pc:sldChg>
      <pc:sldChg chg="delSp modSp add mod ord">
        <pc:chgData name="범수 김" userId="863329ffd88cf9fc" providerId="LiveId" clId="{51513633-C6BE-43C2-B84C-3A496307271B}" dt="2023-10-03T01:48:13.979" v="321"/>
        <pc:sldMkLst>
          <pc:docMk/>
          <pc:sldMk cId="1367722726" sldId="274"/>
        </pc:sldMkLst>
        <pc:spChg chg="del">
          <ac:chgData name="범수 김" userId="863329ffd88cf9fc" providerId="LiveId" clId="{51513633-C6BE-43C2-B84C-3A496307271B}" dt="2023-10-03T01:47:27.610" v="282" actId="478"/>
          <ac:spMkLst>
            <pc:docMk/>
            <pc:sldMk cId="1367722726" sldId="274"/>
            <ac:spMk id="2" creationId="{CC0FD70C-F642-8D36-783F-8C921E816E04}"/>
          </ac:spMkLst>
        </pc:spChg>
        <pc:spChg chg="mod">
          <ac:chgData name="범수 김" userId="863329ffd88cf9fc" providerId="LiveId" clId="{51513633-C6BE-43C2-B84C-3A496307271B}" dt="2023-10-03T01:48:12.270" v="319" actId="12789"/>
          <ac:spMkLst>
            <pc:docMk/>
            <pc:sldMk cId="1367722726" sldId="274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51513633-C6BE-43C2-B84C-3A496307271B}" dt="2023-10-03T02:03:11.003" v="1020"/>
        <pc:sldMkLst>
          <pc:docMk/>
          <pc:sldMk cId="1589047796" sldId="275"/>
        </pc:sldMkLst>
        <pc:spChg chg="mod">
          <ac:chgData name="범수 김" userId="863329ffd88cf9fc" providerId="LiveId" clId="{51513633-C6BE-43C2-B84C-3A496307271B}" dt="2023-10-03T02:03:00.257" v="1018" actId="12789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">
        <pc:chgData name="범수 김" userId="863329ffd88cf9fc" providerId="LiveId" clId="{51513633-C6BE-43C2-B84C-3A496307271B}" dt="2023-10-03T01:54:51.030" v="526" actId="12789"/>
        <pc:sldMkLst>
          <pc:docMk/>
          <pc:sldMk cId="3380924753" sldId="276"/>
        </pc:sldMkLst>
        <pc:spChg chg="mod">
          <ac:chgData name="범수 김" userId="863329ffd88cf9fc" providerId="LiveId" clId="{51513633-C6BE-43C2-B84C-3A496307271B}" dt="2023-10-03T01:54:51.030" v="526" actId="12789"/>
          <ac:spMkLst>
            <pc:docMk/>
            <pc:sldMk cId="3380924753" sldId="276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51513633-C6BE-43C2-B84C-3A496307271B}" dt="2023-10-03T01:55:46.101" v="623" actId="113"/>
        <pc:sldMkLst>
          <pc:docMk/>
          <pc:sldMk cId="2494590473" sldId="277"/>
        </pc:sldMkLst>
        <pc:spChg chg="del">
          <ac:chgData name="범수 김" userId="863329ffd88cf9fc" providerId="LiveId" clId="{51513633-C6BE-43C2-B84C-3A496307271B}" dt="2023-10-03T01:55:11.264" v="539" actId="478"/>
          <ac:spMkLst>
            <pc:docMk/>
            <pc:sldMk cId="2494590473" sldId="277"/>
            <ac:spMk id="2" creationId="{4A1F53ED-44AA-5201-621F-2A31AF538313}"/>
          </ac:spMkLst>
        </pc:spChg>
        <pc:spChg chg="mod">
          <ac:chgData name="범수 김" userId="863329ffd88cf9fc" providerId="LiveId" clId="{51513633-C6BE-43C2-B84C-3A496307271B}" dt="2023-10-03T01:54:57.114" v="531" actId="20577"/>
          <ac:spMkLst>
            <pc:docMk/>
            <pc:sldMk cId="2494590473" sldId="277"/>
            <ac:spMk id="3" creationId="{D309277A-9F82-625F-F09D-8279DB551EF7}"/>
          </ac:spMkLst>
        </pc:spChg>
        <pc:spChg chg="add mod">
          <ac:chgData name="범수 김" userId="863329ffd88cf9fc" providerId="LiveId" clId="{51513633-C6BE-43C2-B84C-3A496307271B}" dt="2023-10-03T01:55:46.101" v="623" actId="113"/>
          <ac:spMkLst>
            <pc:docMk/>
            <pc:sldMk cId="2494590473" sldId="277"/>
            <ac:spMk id="6" creationId="{74C19065-98A9-424C-3DC2-C05B299F8E7F}"/>
          </ac:spMkLst>
        </pc:spChg>
        <pc:spChg chg="del mod">
          <ac:chgData name="범수 김" userId="863329ffd88cf9fc" providerId="LiveId" clId="{51513633-C6BE-43C2-B84C-3A496307271B}" dt="2023-10-03T01:55:10.027" v="538" actId="478"/>
          <ac:spMkLst>
            <pc:docMk/>
            <pc:sldMk cId="2494590473" sldId="277"/>
            <ac:spMk id="11" creationId="{763F1D18-2661-B097-149C-29CD10BF0094}"/>
          </ac:spMkLst>
        </pc:spChg>
        <pc:grpChg chg="add mod">
          <ac:chgData name="범수 김" userId="863329ffd88cf9fc" providerId="LiveId" clId="{51513633-C6BE-43C2-B84C-3A496307271B}" dt="2023-10-03T01:55:44.137" v="622" actId="164"/>
          <ac:grpSpMkLst>
            <pc:docMk/>
            <pc:sldMk cId="2494590473" sldId="277"/>
            <ac:grpSpMk id="7" creationId="{BC0971DF-BD5A-73C9-46C2-42C66AE3BC69}"/>
          </ac:grpSpMkLst>
        </pc:grpChg>
        <pc:picChg chg="add mod">
          <ac:chgData name="범수 김" userId="863329ffd88cf9fc" providerId="LiveId" clId="{51513633-C6BE-43C2-B84C-3A496307271B}" dt="2023-10-03T01:55:44.137" v="622" actId="164"/>
          <ac:picMkLst>
            <pc:docMk/>
            <pc:sldMk cId="2494590473" sldId="277"/>
            <ac:picMk id="5" creationId="{24A17C5D-9C9B-8FA8-BC74-13287A6FD380}"/>
          </ac:picMkLst>
        </pc:picChg>
        <pc:picChg chg="del">
          <ac:chgData name="범수 김" userId="863329ffd88cf9fc" providerId="LiveId" clId="{51513633-C6BE-43C2-B84C-3A496307271B}" dt="2023-10-03T01:54:58.732" v="532" actId="478"/>
          <ac:picMkLst>
            <pc:docMk/>
            <pc:sldMk cId="2494590473" sldId="277"/>
            <ac:picMk id="10" creationId="{048691A2-6F41-A305-5957-69BB4CEA6F9E}"/>
          </ac:picMkLst>
        </pc:picChg>
      </pc:sldChg>
      <pc:sldChg chg="modSp add mod">
        <pc:chgData name="범수 김" userId="863329ffd88cf9fc" providerId="LiveId" clId="{51513633-C6BE-43C2-B84C-3A496307271B}" dt="2023-10-03T02:01:13.456" v="993" actId="20577"/>
        <pc:sldMkLst>
          <pc:docMk/>
          <pc:sldMk cId="3131377762" sldId="278"/>
        </pc:sldMkLst>
        <pc:spChg chg="mod">
          <ac:chgData name="범수 김" userId="863329ffd88cf9fc" providerId="LiveId" clId="{51513633-C6BE-43C2-B84C-3A496307271B}" dt="2023-10-03T02:01:13.456" v="993" actId="20577"/>
          <ac:spMkLst>
            <pc:docMk/>
            <pc:sldMk cId="3131377762" sldId="278"/>
            <ac:spMk id="3" creationId="{D309277A-9F82-625F-F09D-8279DB551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C192-57D6-F3E5-EB0F-263E9F1B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D4086-A079-3F24-2928-0F739B88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0FB3F-8F7A-7F0D-8CEF-2961C240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24717-38D7-BF43-F6A2-F0D7C5D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2C308-A27F-6776-D45E-7F9D1701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43A0A-76A6-B197-41E9-6622B9BD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36231-D755-4220-6955-F3F2B3378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336A-DB4C-2B9C-2C37-D9689474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A1061-56CA-7237-3A83-7321166C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A4945-7F4C-CE48-FEFB-D0D26934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A8757-D16F-7A55-FFB7-1E0A231D7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892C3-6DF4-027C-A76F-780E1752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0A09-E926-0419-A324-A47636DA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27150-B6DE-66EF-4A1E-33C70446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4DF9-4A42-846B-B2F4-8A593500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F6D0-E207-F9E9-C49B-A20FE624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086A6-21A4-65B2-25A0-E9E72D29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4F68-641E-DED9-F773-D80F97C4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380BB-F325-9E2F-77B2-3E455567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BDF16-55E7-A3E5-2B53-40CCBC6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0C90-C292-4479-1374-E527DAEB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271F1-852F-ED81-CF9F-52E70B5F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95D54-8054-5201-E78B-B6EE2C4A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A99BC-4D37-09C4-203B-0F099A0E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DD030-E1E5-8D47-6F92-EC25B09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C739-85B2-C9C7-53B5-B8784932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7880-6716-7C81-BAEC-ED2AA529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5F438-B821-C035-2215-106CB273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FFBD-07DD-A079-EC4F-E7F4B478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4802B-2C1A-6271-417F-6399696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7F10A-A17C-EE35-8BD7-4D98EF46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7558-CC01-B8F6-6659-D7FB65F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B3A14-2A65-3681-F886-27F8D1B0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C625A-B099-F77D-C87E-125B3223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F8BF9C-881E-1E5D-ECE3-1F564745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27A74A-1758-D1C8-8C43-0F7C0E971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7FAA4-CF1E-2619-B516-D46A756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C4DA-38D8-95DB-2875-E62AE891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2ABB2-7725-E3DD-0965-6131AEF1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7B2C-A05E-CCA2-7C9B-BCC1FF2D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624AF-EBA5-15B8-A976-A4EAC3F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ACB22-71D4-2337-AAAE-5426636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B264E-1354-A584-EF71-CED500A6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EA832-E208-D9DC-189F-F8745284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C1477-112C-82EB-39E5-9479EBD4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C9E10-9737-F725-06ED-589B9E13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2858-2FF5-3EC1-CA20-49C36489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487E7-E9EF-7E7A-0CC1-92912DB7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E9831-AA24-DB64-8FD5-A0FF71C4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F83E1-9371-20F4-B386-93827EFD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D349B-3D1B-0124-176C-27AFFA0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0B5E4-1023-DD66-67CC-F3FF4CB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0BE-FC56-549D-3739-77AA23A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2C1F9E-F2A0-C7B2-1453-CB6F90F4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FEF96-A61A-BB9A-A69D-260B878B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074B1-27D5-22C8-418D-17C2799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F853-0F83-166B-90BE-6CF3FD1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729DD-BE41-ED0F-4CAC-0CF952E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832FE-7CAD-A762-B390-69D98C4C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8BD36-2E8D-9A2F-753C-5497639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B1119-B696-E609-3638-F38E8F2A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107B7-EF5C-6909-3013-685C9ED6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4A83-97B8-C049-3370-5AF86344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3379647" y="3044280"/>
            <a:ext cx="543270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02</a:t>
            </a:r>
            <a:r>
              <a:rPr lang="ko-KR" altLang="en-US" sz="4400" b="1" dirty="0"/>
              <a:t>강 </a:t>
            </a:r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4154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5718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JDK </a:t>
            </a:r>
            <a:r>
              <a:rPr lang="ko-KR" altLang="en-US" dirty="0"/>
              <a:t>설치 방법 </a:t>
            </a:r>
            <a:r>
              <a:rPr lang="en-US" altLang="ko-KR" dirty="0"/>
              <a:t>(7:00)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STS3 </a:t>
            </a:r>
            <a:r>
              <a:rPr lang="ko-KR" altLang="en-US" dirty="0"/>
              <a:t>설치 방법 </a:t>
            </a:r>
            <a:r>
              <a:rPr lang="en-US" altLang="ko-KR" dirty="0"/>
              <a:t>(10:00)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 설치 방법 </a:t>
            </a:r>
            <a:r>
              <a:rPr lang="en-US" altLang="ko-KR" dirty="0"/>
              <a:t>(11:30)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톰캣</a:t>
            </a:r>
            <a:r>
              <a:rPr lang="en-US" altLang="ko-KR" dirty="0"/>
              <a:t>9</a:t>
            </a:r>
            <a:r>
              <a:rPr lang="ko-KR" altLang="en-US" dirty="0"/>
              <a:t> 설치 방법 </a:t>
            </a:r>
            <a:r>
              <a:rPr lang="en-US" altLang="ko-KR" dirty="0"/>
              <a:t>(14:30)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Java/</a:t>
            </a:r>
            <a:r>
              <a:rPr lang="ko-KR" altLang="en-US" dirty="0" err="1"/>
              <a:t>톰캣</a:t>
            </a:r>
            <a:r>
              <a:rPr lang="ko-KR" altLang="en-US" dirty="0"/>
              <a:t> 버전에 따른 지원 범위 설명</a:t>
            </a:r>
            <a:r>
              <a:rPr lang="en-US" altLang="ko-KR" b="1" dirty="0">
                <a:solidFill>
                  <a:srgbClr val="FF0000"/>
                </a:solidFill>
              </a:rPr>
              <a:t>_</a:t>
            </a:r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dirty="0"/>
              <a:t>(16:00)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/>
              <a:t>/git </a:t>
            </a:r>
            <a:r>
              <a:rPr lang="ko-KR" altLang="en-US" dirty="0"/>
              <a:t>설치 </a:t>
            </a:r>
            <a:r>
              <a:rPr lang="en-US" altLang="ko-KR" dirty="0"/>
              <a:t>(24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1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997235" y="3044280"/>
            <a:ext cx="619753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JDK </a:t>
            </a:r>
            <a:r>
              <a:rPr lang="ko-KR" altLang="en-US" sz="4400" b="1" dirty="0"/>
              <a:t>버전 옆 </a:t>
            </a:r>
            <a:r>
              <a:rPr lang="en-US" altLang="ko-KR" sz="4400" b="1" dirty="0"/>
              <a:t>GA</a:t>
            </a:r>
            <a:r>
              <a:rPr lang="ko-KR" altLang="en-US" sz="4400" b="1" dirty="0"/>
              <a:t>의 의미</a:t>
            </a:r>
          </a:p>
        </p:txBody>
      </p:sp>
    </p:spTree>
    <p:extLst>
      <p:ext uri="{BB962C8B-B14F-4D97-AF65-F5344CB8AC3E}">
        <p14:creationId xmlns:p14="http://schemas.microsoft.com/office/powerpoint/2010/main" val="13677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3708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02</a:t>
            </a:r>
            <a:r>
              <a:rPr lang="ko-KR" altLang="en-US" b="1" dirty="0"/>
              <a:t>강</a:t>
            </a:r>
            <a:r>
              <a:rPr lang="en-US" altLang="ko-KR" b="1" dirty="0"/>
              <a:t>-05:00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F53ED-44AA-5201-621F-2A31AF538313}"/>
              </a:ext>
            </a:extLst>
          </p:cNvPr>
          <p:cNvSpPr/>
          <p:nvPr/>
        </p:nvSpPr>
        <p:spPr>
          <a:xfrm>
            <a:off x="2697107" y="5340031"/>
            <a:ext cx="1828801" cy="551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F6614C-1B97-B7E5-0391-CC68B8771FAF}"/>
              </a:ext>
            </a:extLst>
          </p:cNvPr>
          <p:cNvGrpSpPr/>
          <p:nvPr/>
        </p:nvGrpSpPr>
        <p:grpSpPr>
          <a:xfrm>
            <a:off x="2003461" y="2201606"/>
            <a:ext cx="8081058" cy="2305017"/>
            <a:chOff x="145593" y="1283047"/>
            <a:chExt cx="8081058" cy="230501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48691A2-6F41-A305-5957-69BB4CEA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93" y="1283047"/>
              <a:ext cx="5340624" cy="12383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F1D18-2661-B097-149C-29CD10BF0094}"/>
                </a:ext>
              </a:extLst>
            </p:cNvPr>
            <p:cNvSpPr txBox="1"/>
            <p:nvPr/>
          </p:nvSpPr>
          <p:spPr>
            <a:xfrm>
              <a:off x="145593" y="2664734"/>
              <a:ext cx="80810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General </a:t>
              </a:r>
              <a:r>
                <a:rPr lang="en-US" altLang="ko-KR" dirty="0" err="1"/>
                <a:t>Availbility</a:t>
              </a:r>
              <a:r>
                <a:rPr lang="en-US" altLang="ko-KR" dirty="0"/>
                <a:t>(</a:t>
              </a:r>
              <a:r>
                <a:rPr lang="ko-KR" altLang="en-US" dirty="0"/>
                <a:t>가용성</a:t>
              </a:r>
              <a:r>
                <a:rPr lang="en-US" altLang="ko-KR" dirty="0"/>
                <a:t>)</a:t>
              </a:r>
              <a:r>
                <a:rPr lang="ko-KR" altLang="en-US" dirty="0"/>
                <a:t>라는 뜻으로 </a:t>
              </a:r>
              <a:endParaRPr lang="en-US" altLang="ko-KR" dirty="0"/>
            </a:p>
            <a:p>
              <a:r>
                <a:rPr lang="ko-KR" altLang="en-US" dirty="0"/>
                <a:t>일반 사용자들에게 제공해도 문제 없을 정도로 개발된 안전한 </a:t>
              </a:r>
              <a:r>
                <a:rPr lang="en-US" altLang="ko-KR" dirty="0"/>
                <a:t>JDK</a:t>
              </a:r>
              <a:r>
                <a:rPr lang="ko-KR" altLang="en-US" dirty="0"/>
                <a:t>를 의미함 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ko-KR" altLang="en-US" dirty="0"/>
                <a:t>하지만</a:t>
              </a:r>
              <a:r>
                <a:rPr lang="en-US" altLang="ko-KR" dirty="0"/>
                <a:t>, GA</a:t>
              </a:r>
              <a:r>
                <a:rPr lang="ko-KR" altLang="en-US" dirty="0"/>
                <a:t>가 없는 </a:t>
              </a:r>
              <a:r>
                <a:rPr lang="en-US" altLang="ko-KR" dirty="0"/>
                <a:t>JDK </a:t>
              </a:r>
              <a:r>
                <a:rPr lang="ko-KR" altLang="en-US" dirty="0"/>
                <a:t>설치해도 상관 없음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0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003548" y="3044280"/>
            <a:ext cx="1018490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인텔리제이 </a:t>
            </a:r>
            <a:r>
              <a:rPr lang="en-US" altLang="ko-KR" sz="4400" b="1" dirty="0"/>
              <a:t>Ultimate/Community </a:t>
            </a:r>
            <a:r>
              <a:rPr lang="ko-KR" altLang="en-US" sz="4400" b="1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338092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3708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02</a:t>
            </a:r>
            <a:r>
              <a:rPr lang="ko-KR" altLang="en-US" b="1" dirty="0"/>
              <a:t>강</a:t>
            </a:r>
            <a:r>
              <a:rPr lang="en-US" altLang="ko-KR" b="1" dirty="0"/>
              <a:t>-13:00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0971DF-BD5A-73C9-46C2-42C66AE3BC69}"/>
              </a:ext>
            </a:extLst>
          </p:cNvPr>
          <p:cNvGrpSpPr/>
          <p:nvPr/>
        </p:nvGrpSpPr>
        <p:grpSpPr>
          <a:xfrm>
            <a:off x="2622372" y="1984301"/>
            <a:ext cx="6947257" cy="3382700"/>
            <a:chOff x="2622372" y="1984301"/>
            <a:chExt cx="6947257" cy="3382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A17C5D-9C9B-8FA8-BC74-13287A6F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372" y="1984301"/>
              <a:ext cx="6947257" cy="28893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19065-98A9-424C-3DC2-C05B299F8E7F}"/>
                </a:ext>
              </a:extLst>
            </p:cNvPr>
            <p:cNvSpPr txBox="1"/>
            <p:nvPr/>
          </p:nvSpPr>
          <p:spPr>
            <a:xfrm>
              <a:off x="2791249" y="4997669"/>
              <a:ext cx="660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두 버전의 세부 차이는 홈페이지 하단으로 내려가면 확인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59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527250" y="2705725"/>
            <a:ext cx="9137501" cy="187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(18</a:t>
            </a:r>
            <a:r>
              <a:rPr lang="en-US" altLang="ko-KR" sz="4400" b="1" dirty="0">
                <a:sym typeface="Wingdings" panose="05000000000000000000" pitchFamily="2" charset="2"/>
              </a:rPr>
              <a:t>:00)</a:t>
            </a:r>
            <a:r>
              <a:rPr lang="ko-KR" altLang="en-US" sz="4400" b="1" dirty="0" err="1"/>
              <a:t>톰캣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= </a:t>
            </a:r>
          </a:p>
          <a:p>
            <a:pPr algn="ctr"/>
            <a:r>
              <a:rPr lang="en-US" altLang="ko-KR" sz="4400" b="1" dirty="0"/>
              <a:t>Java EE </a:t>
            </a:r>
            <a:r>
              <a:rPr lang="ko-KR" altLang="en-US" sz="4400" b="1" dirty="0"/>
              <a:t>버전을 준수하여 만든 서버</a:t>
            </a:r>
            <a:endParaRPr lang="en-US" altLang="ko-KR" sz="4400" b="1" dirty="0"/>
          </a:p>
          <a:p>
            <a:pPr algn="ctr"/>
            <a:r>
              <a:rPr lang="en-US" altLang="ko-KR" sz="2400" b="1" dirty="0"/>
              <a:t>java EE = Enterprise(</a:t>
            </a:r>
            <a:r>
              <a:rPr lang="ko-KR" altLang="en-US" sz="2400" b="1" dirty="0"/>
              <a:t>대기업</a:t>
            </a:r>
            <a:r>
              <a:rPr lang="en-US" altLang="ko-KR" sz="2400" b="1" dirty="0"/>
              <a:t>) / EE </a:t>
            </a:r>
            <a:r>
              <a:rPr lang="ko-KR" altLang="en-US" sz="2400" b="1" dirty="0"/>
              <a:t>버전을 주로 사용함</a:t>
            </a:r>
          </a:p>
        </p:txBody>
      </p:sp>
    </p:spTree>
    <p:extLst>
      <p:ext uri="{BB962C8B-B14F-4D97-AF65-F5344CB8AC3E}">
        <p14:creationId xmlns:p14="http://schemas.microsoft.com/office/powerpoint/2010/main" val="313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2023-10-03T01:18:03Z</dcterms:created>
  <dcterms:modified xsi:type="dcterms:W3CDTF">2023-10-03T02:04:23Z</dcterms:modified>
</cp:coreProperties>
</file>