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80" r:id="rId5"/>
    <p:sldId id="279" r:id="rId6"/>
    <p:sldId id="278" r:id="rId7"/>
    <p:sldId id="281" r:id="rId8"/>
    <p:sldId id="282" r:id="rId9"/>
    <p:sldId id="283" r:id="rId10"/>
    <p:sldId id="284" r:id="rId11"/>
    <p:sldId id="285" r:id="rId12"/>
    <p:sldId id="286" r:id="rId13"/>
    <p:sldId id="366" r:id="rId14"/>
    <p:sldId id="367" r:id="rId15"/>
    <p:sldId id="368" r:id="rId16"/>
    <p:sldId id="369" r:id="rId17"/>
    <p:sldId id="370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5AB2E-0668-485F-8271-29F9F7414865}" v="2" dt="2023-10-03T02:05:28.133"/>
    <p1510:client id="{8C0A2DD1-CBA1-45DB-B55C-2E57D84D51CE}" v="14" dt="2023-10-03T03:58:5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8C0A2DD1-CBA1-45DB-B55C-2E57D84D51CE}"/>
    <pc:docChg chg="undo custSel addSld delSld modSld sldOrd">
      <pc:chgData name="범수 김" userId="863329ffd88cf9fc" providerId="LiveId" clId="{8C0A2DD1-CBA1-45DB-B55C-2E57D84D51CE}" dt="2023-10-03T04:39:29.194" v="1865" actId="113"/>
      <pc:docMkLst>
        <pc:docMk/>
      </pc:docMkLst>
      <pc:sldChg chg="addSp delSp modSp mod">
        <pc:chgData name="범수 김" userId="863329ffd88cf9fc" providerId="LiveId" clId="{8C0A2DD1-CBA1-45DB-B55C-2E57D84D51CE}" dt="2023-10-03T03:56:22.490" v="1537"/>
        <pc:sldMkLst>
          <pc:docMk/>
          <pc:sldMk cId="2359972868" sldId="256"/>
        </pc:sldMkLst>
        <pc:spChg chg="add del mod">
          <ac:chgData name="범수 김" userId="863329ffd88cf9fc" providerId="LiveId" clId="{8C0A2DD1-CBA1-45DB-B55C-2E57D84D51CE}" dt="2023-10-03T03:56:22.490" v="1537"/>
          <ac:spMkLst>
            <pc:docMk/>
            <pc:sldMk cId="2359972868" sldId="256"/>
            <ac:spMk id="3" creationId="{37D5003C-488B-6645-4BCB-1249B2F80FFC}"/>
          </ac:spMkLst>
        </pc:spChg>
      </pc:sldChg>
      <pc:sldChg chg="modSp del mod">
        <pc:chgData name="범수 김" userId="863329ffd88cf9fc" providerId="LiveId" clId="{8C0A2DD1-CBA1-45DB-B55C-2E57D84D51CE}" dt="2023-10-03T03:48:28.847" v="650" actId="47"/>
        <pc:sldMkLst>
          <pc:docMk/>
          <pc:sldMk cId="3430193688" sldId="273"/>
        </pc:sldMkLst>
        <pc:spChg chg="mod">
          <ac:chgData name="범수 김" userId="863329ffd88cf9fc" providerId="LiveId" clId="{8C0A2DD1-CBA1-45DB-B55C-2E57D84D51CE}" dt="2023-10-03T03:40:56.767" v="12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0:04.542" v="4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mod">
        <pc:chgData name="범수 김" userId="863329ffd88cf9fc" providerId="LiveId" clId="{8C0A2DD1-CBA1-45DB-B55C-2E57D84D51CE}" dt="2023-10-03T03:40:53.433" v="7" actId="20577"/>
        <pc:sldMkLst>
          <pc:docMk/>
          <pc:sldMk cId="1589047796" sldId="275"/>
        </pc:sldMkLst>
        <pc:spChg chg="mod">
          <ac:chgData name="범수 김" userId="863329ffd88cf9fc" providerId="LiveId" clId="{8C0A2DD1-CBA1-45DB-B55C-2E57D84D51CE}" dt="2023-10-03T03:40:53.433" v="7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8C0A2DD1-CBA1-45DB-B55C-2E57D84D51CE}" dt="2023-10-03T04:39:04.467" v="1859" actId="20577"/>
        <pc:sldMkLst>
          <pc:docMk/>
          <pc:sldMk cId="1132571368" sldId="276"/>
        </pc:sldMkLst>
        <pc:spChg chg="mod">
          <ac:chgData name="범수 김" userId="863329ffd88cf9fc" providerId="LiveId" clId="{8C0A2DD1-CBA1-45DB-B55C-2E57D84D51CE}" dt="2023-10-03T04:39:04.467" v="1859" actId="20577"/>
          <ac:spMkLst>
            <pc:docMk/>
            <pc:sldMk cId="1132571368" sldId="276"/>
            <ac:spMk id="2" creationId="{CC0FD70C-F642-8D36-783F-8C921E816E04}"/>
          </ac:spMkLst>
        </pc:spChg>
      </pc:sldChg>
      <pc:sldChg chg="modSp add mod">
        <pc:chgData name="범수 김" userId="863329ffd88cf9fc" providerId="LiveId" clId="{8C0A2DD1-CBA1-45DB-B55C-2E57D84D51CE}" dt="2023-10-03T03:44:46.705" v="235" actId="20577"/>
        <pc:sldMkLst>
          <pc:docMk/>
          <pc:sldMk cId="836383052" sldId="277"/>
        </pc:sldMkLst>
        <pc:spChg chg="mod">
          <ac:chgData name="범수 김" userId="863329ffd88cf9fc" providerId="LiveId" clId="{8C0A2DD1-CBA1-45DB-B55C-2E57D84D51CE}" dt="2023-10-03T03:44:46.705" v="235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addSp modSp add mod ord">
        <pc:chgData name="범수 김" userId="863329ffd88cf9fc" providerId="LiveId" clId="{8C0A2DD1-CBA1-45DB-B55C-2E57D84D51CE}" dt="2023-10-03T04:39:24.289" v="1864" actId="20577"/>
        <pc:sldMkLst>
          <pc:docMk/>
          <pc:sldMk cId="2508813998" sldId="278"/>
        </pc:sldMkLst>
        <pc:spChg chg="mod">
          <ac:chgData name="범수 김" userId="863329ffd88cf9fc" providerId="LiveId" clId="{8C0A2DD1-CBA1-45DB-B55C-2E57D84D51CE}" dt="2023-10-03T04:39:24.289" v="1864" actId="20577"/>
          <ac:spMkLst>
            <pc:docMk/>
            <pc:sldMk cId="2508813998" sldId="278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9:02.342" v="662" actId="1076"/>
          <ac:spMkLst>
            <pc:docMk/>
            <pc:sldMk cId="2508813998" sldId="278"/>
            <ac:spMk id="3" creationId="{D309277A-9F82-625F-F09D-8279DB551EF7}"/>
          </ac:spMkLst>
        </pc:spChg>
        <pc:picChg chg="add mod">
          <ac:chgData name="범수 김" userId="863329ffd88cf9fc" providerId="LiveId" clId="{8C0A2DD1-CBA1-45DB-B55C-2E57D84D51CE}" dt="2023-10-03T03:49:47.303" v="817" actId="208"/>
          <ac:picMkLst>
            <pc:docMk/>
            <pc:sldMk cId="2508813998" sldId="278"/>
            <ac:picMk id="5" creationId="{CC94CD3C-CD34-526B-FE6E-62C8B7490E9E}"/>
          </ac:picMkLst>
        </pc:picChg>
      </pc:sldChg>
      <pc:sldChg chg="modSp add mod">
        <pc:chgData name="범수 김" userId="863329ffd88cf9fc" providerId="LiveId" clId="{8C0A2DD1-CBA1-45DB-B55C-2E57D84D51CE}" dt="2023-10-03T03:48:15.951" v="646" actId="113"/>
        <pc:sldMkLst>
          <pc:docMk/>
          <pc:sldMk cId="3410079586" sldId="279"/>
        </pc:sldMkLst>
        <pc:spChg chg="mod">
          <ac:chgData name="범수 김" userId="863329ffd88cf9fc" providerId="LiveId" clId="{8C0A2DD1-CBA1-45DB-B55C-2E57D84D51CE}" dt="2023-10-03T03:48:15.951" v="646" actId="113"/>
          <ac:spMkLst>
            <pc:docMk/>
            <pc:sldMk cId="3410079586" sldId="279"/>
            <ac:spMk id="3" creationId="{D309277A-9F82-625F-F09D-8279DB551EF7}"/>
          </ac:spMkLst>
        </pc:spChg>
      </pc:sldChg>
      <pc:sldChg chg="add ord">
        <pc:chgData name="범수 김" userId="863329ffd88cf9fc" providerId="LiveId" clId="{8C0A2DD1-CBA1-45DB-B55C-2E57D84D51CE}" dt="2023-10-03T03:53:56.431" v="1109"/>
        <pc:sldMkLst>
          <pc:docMk/>
          <pc:sldMk cId="3685388464" sldId="280"/>
        </pc:sldMkLst>
      </pc:sldChg>
      <pc:sldChg chg="modSp add mod ord">
        <pc:chgData name="범수 김" userId="863329ffd88cf9fc" providerId="LiveId" clId="{8C0A2DD1-CBA1-45DB-B55C-2E57D84D51CE}" dt="2023-10-03T03:54:12.198" v="1181" actId="20577"/>
        <pc:sldMkLst>
          <pc:docMk/>
          <pc:sldMk cId="2695140354" sldId="281"/>
        </pc:sldMkLst>
        <pc:spChg chg="mod">
          <ac:chgData name="범수 김" userId="863329ffd88cf9fc" providerId="LiveId" clId="{8C0A2DD1-CBA1-45DB-B55C-2E57D84D51CE}" dt="2023-10-03T03:54:12.198" v="1181" actId="20577"/>
          <ac:spMkLst>
            <pc:docMk/>
            <pc:sldMk cId="2695140354" sldId="281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4:39:29.194" v="1865" actId="113"/>
        <pc:sldMkLst>
          <pc:docMk/>
          <pc:sldMk cId="1172224331" sldId="282"/>
        </pc:sldMkLst>
        <pc:spChg chg="mod">
          <ac:chgData name="범수 김" userId="863329ffd88cf9fc" providerId="LiveId" clId="{8C0A2DD1-CBA1-45DB-B55C-2E57D84D51CE}" dt="2023-10-03T04:39:29.194" v="1865" actId="113"/>
          <ac:spMkLst>
            <pc:docMk/>
            <pc:sldMk cId="1172224331" sldId="282"/>
            <ac:spMk id="2" creationId="{CC0FD70C-F642-8D36-783F-8C921E816E04}"/>
          </ac:spMkLst>
        </pc:spChg>
        <pc:spChg chg="del">
          <ac:chgData name="범수 김" userId="863329ffd88cf9fc" providerId="LiveId" clId="{8C0A2DD1-CBA1-45DB-B55C-2E57D84D51CE}" dt="2023-10-03T03:54:17.440" v="1183" actId="478"/>
          <ac:spMkLst>
            <pc:docMk/>
            <pc:sldMk cId="1172224331" sldId="282"/>
            <ac:spMk id="3" creationId="{D309277A-9F82-625F-F09D-8279DB551EF7}"/>
          </ac:spMkLst>
        </pc:spChg>
        <pc:grpChg chg="add mod">
          <ac:chgData name="범수 김" userId="863329ffd88cf9fc" providerId="LiveId" clId="{8C0A2DD1-CBA1-45DB-B55C-2E57D84D51CE}" dt="2023-10-03T03:54:58.518" v="1380" actId="1076"/>
          <ac:grpSpMkLst>
            <pc:docMk/>
            <pc:sldMk cId="1172224331" sldId="282"/>
            <ac:grpSpMk id="7" creationId="{01F924F6-6957-FABE-20A9-AABAEC8C17AA}"/>
          </ac:grpSpMkLst>
        </pc:grpChg>
        <pc:picChg chg="del">
          <ac:chgData name="범수 김" userId="863329ffd88cf9fc" providerId="LiveId" clId="{8C0A2DD1-CBA1-45DB-B55C-2E57D84D51CE}" dt="2023-10-03T03:54:18.967" v="1184" actId="478"/>
          <ac:picMkLst>
            <pc:docMk/>
            <pc:sldMk cId="1172224331" sldId="282"/>
            <ac:picMk id="5" creationId="{CC94CD3C-CD34-526B-FE6E-62C8B7490E9E}"/>
          </ac:picMkLst>
        </pc:picChg>
        <pc:picChg chg="add mod">
          <ac:chgData name="범수 김" userId="863329ffd88cf9fc" providerId="LiveId" clId="{8C0A2DD1-CBA1-45DB-B55C-2E57D84D51CE}" dt="2023-10-03T03:54:57.263" v="1379" actId="164"/>
          <ac:picMkLst>
            <pc:docMk/>
            <pc:sldMk cId="1172224331" sldId="282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6:46.719" v="1549" actId="20577"/>
        <pc:sldMkLst>
          <pc:docMk/>
          <pc:sldMk cId="4208109943" sldId="283"/>
        </pc:sldMkLst>
        <pc:spChg chg="mod">
          <ac:chgData name="범수 김" userId="863329ffd88cf9fc" providerId="LiveId" clId="{8C0A2DD1-CBA1-45DB-B55C-2E57D84D51CE}" dt="2023-10-03T03:56:46.719" v="1549" actId="20577"/>
          <ac:spMkLst>
            <pc:docMk/>
            <pc:sldMk cId="4208109943" sldId="283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3:58:14.263" v="1761" actId="20577"/>
        <pc:sldMkLst>
          <pc:docMk/>
          <pc:sldMk cId="4162941271" sldId="284"/>
        </pc:sldMkLst>
        <pc:spChg chg="del topLvl">
          <ac:chgData name="범수 김" userId="863329ffd88cf9fc" providerId="LiveId" clId="{8C0A2DD1-CBA1-45DB-B55C-2E57D84D51CE}" dt="2023-10-03T03:56:52.680" v="1551" actId="478"/>
          <ac:spMkLst>
            <pc:docMk/>
            <pc:sldMk cId="4162941271" sldId="284"/>
            <ac:spMk id="2" creationId="{CC0FD70C-F642-8D36-783F-8C921E816E04}"/>
          </ac:spMkLst>
        </pc:spChg>
        <pc:spChg chg="add mod">
          <ac:chgData name="범수 김" userId="863329ffd88cf9fc" providerId="LiveId" clId="{8C0A2DD1-CBA1-45DB-B55C-2E57D84D51CE}" dt="2023-10-03T03:58:14.263" v="1761" actId="20577"/>
          <ac:spMkLst>
            <pc:docMk/>
            <pc:sldMk cId="4162941271" sldId="284"/>
            <ac:spMk id="5" creationId="{2F416E8C-6DD3-A1B6-8CBE-A52839CBDB7C}"/>
          </ac:spMkLst>
        </pc:spChg>
        <pc:grpChg chg="del">
          <ac:chgData name="범수 김" userId="863329ffd88cf9fc" providerId="LiveId" clId="{8C0A2DD1-CBA1-45DB-B55C-2E57D84D51CE}" dt="2023-10-03T03:56:52.680" v="1551" actId="478"/>
          <ac:grpSpMkLst>
            <pc:docMk/>
            <pc:sldMk cId="4162941271" sldId="284"/>
            <ac:grpSpMk id="7" creationId="{01F924F6-6957-FABE-20A9-AABAEC8C17AA}"/>
          </ac:grpSpMkLst>
        </pc:grpChg>
        <pc:picChg chg="add mod">
          <ac:chgData name="범수 김" userId="863329ffd88cf9fc" providerId="LiveId" clId="{8C0A2DD1-CBA1-45DB-B55C-2E57D84D51CE}" dt="2023-10-03T03:57:00.462" v="1555" actId="208"/>
          <ac:picMkLst>
            <pc:docMk/>
            <pc:sldMk cId="4162941271" sldId="284"/>
            <ac:picMk id="4" creationId="{8D092263-801C-08F2-1B6F-7601A0F56D06}"/>
          </ac:picMkLst>
        </pc:picChg>
        <pc:picChg chg="del topLvl">
          <ac:chgData name="범수 김" userId="863329ffd88cf9fc" providerId="LiveId" clId="{8C0A2DD1-CBA1-45DB-B55C-2E57D84D51CE}" dt="2023-10-03T03:56:53.021" v="1552" actId="478"/>
          <ac:picMkLst>
            <pc:docMk/>
            <pc:sldMk cId="4162941271" sldId="284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9:53.059" v="1852" actId="20577"/>
        <pc:sldMkLst>
          <pc:docMk/>
          <pc:sldMk cId="2493115155" sldId="285"/>
        </pc:sldMkLst>
        <pc:spChg chg="mod">
          <ac:chgData name="범수 김" userId="863329ffd88cf9fc" providerId="LiveId" clId="{8C0A2DD1-CBA1-45DB-B55C-2E57D84D51CE}" dt="2023-10-03T03:59:53.059" v="1852" actId="20577"/>
          <ac:spMkLst>
            <pc:docMk/>
            <pc:sldMk cId="2493115155" sldId="285"/>
            <ac:spMk id="6" creationId="{8052232D-6EE7-1554-575E-69155D0D4015}"/>
          </ac:spMkLst>
        </pc:spChg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3191369813" sldId="28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325587031" sldId="36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95086759" sldId="367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503438217" sldId="368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431095690" sldId="369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2265740132" sldId="370"/>
        </pc:sldMkLst>
      </pc:sldChg>
    </pc:docChg>
  </pc:docChgLst>
  <pc:docChgLst>
    <pc:chgData name="범수 김" userId="863329ffd88cf9fc" providerId="LiveId" clId="{0AF5AB2E-0668-485F-8271-29F9F7414865}"/>
    <pc:docChg chg="custSel addSld modSld sldOrd">
      <pc:chgData name="범수 김" userId="863329ffd88cf9fc" providerId="LiveId" clId="{0AF5AB2E-0668-485F-8271-29F9F7414865}" dt="2023-10-03T02:06:18.566" v="81" actId="20577"/>
      <pc:docMkLst>
        <pc:docMk/>
      </pc:docMkLst>
      <pc:sldChg chg="delSp new mod">
        <pc:chgData name="범수 김" userId="863329ffd88cf9fc" providerId="LiveId" clId="{0AF5AB2E-0668-485F-8271-29F9F7414865}" dt="2023-10-03T02:05:15.227" v="2" actId="478"/>
        <pc:sldMkLst>
          <pc:docMk/>
          <pc:sldMk cId="2359972868" sldId="256"/>
        </pc:sldMkLst>
        <pc:spChg chg="del">
          <ac:chgData name="범수 김" userId="863329ffd88cf9fc" providerId="LiveId" clId="{0AF5AB2E-0668-485F-8271-29F9F7414865}" dt="2023-10-03T02:05:15.227" v="2" actId="478"/>
          <ac:spMkLst>
            <pc:docMk/>
            <pc:sldMk cId="2359972868" sldId="256"/>
            <ac:spMk id="2" creationId="{F62F8726-22E1-2534-2ED8-CC56ED60C052}"/>
          </ac:spMkLst>
        </pc:spChg>
        <pc:spChg chg="del">
          <ac:chgData name="범수 김" userId="863329ffd88cf9fc" providerId="LiveId" clId="{0AF5AB2E-0668-485F-8271-29F9F7414865}" dt="2023-10-03T02:05:13.948" v="1" actId="478"/>
          <ac:spMkLst>
            <pc:docMk/>
            <pc:sldMk cId="2359972868" sldId="256"/>
            <ac:spMk id="3" creationId="{53C14BDA-ECBE-4916-8DD7-87F41A80FE13}"/>
          </ac:spMkLst>
        </pc:spChg>
      </pc:sldChg>
      <pc:sldChg chg="modSp add mod ord">
        <pc:chgData name="범수 김" userId="863329ffd88cf9fc" providerId="LiveId" clId="{0AF5AB2E-0668-485F-8271-29F9F7414865}" dt="2023-10-03T02:06:18.566" v="81" actId="20577"/>
        <pc:sldMkLst>
          <pc:docMk/>
          <pc:sldMk cId="3430193688" sldId="273"/>
        </pc:sldMkLst>
        <pc:spChg chg="mod">
          <ac:chgData name="범수 김" userId="863329ffd88cf9fc" providerId="LiveId" clId="{0AF5AB2E-0668-485F-8271-29F9F7414865}" dt="2023-10-03T02:05:47.042" v="19" actId="20577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0AF5AB2E-0668-485F-8271-29F9F7414865}" dt="2023-10-03T02:06:18.566" v="81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0AF5AB2E-0668-485F-8271-29F9F7414865}" dt="2023-10-03T02:06:12.785" v="69" actId="12789"/>
        <pc:sldMkLst>
          <pc:docMk/>
          <pc:sldMk cId="1589047796" sldId="275"/>
        </pc:sldMkLst>
        <pc:spChg chg="mod">
          <ac:chgData name="범수 김" userId="863329ffd88cf9fc" providerId="LiveId" clId="{0AF5AB2E-0668-485F-8271-29F9F7414865}" dt="2023-10-03T02:06:12.785" v="69" actId="12789"/>
          <ac:spMkLst>
            <pc:docMk/>
            <pc:sldMk cId="1589047796" sldId="275"/>
            <ac:spMk id="3" creationId="{D309277A-9F82-625F-F09D-8279DB551E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115BD-781F-8956-46D1-165AAD4D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6A248-958F-92B6-30AD-C5D5A91F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486C1-8BB3-DDEC-CA93-21BB28D2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B4A1-F660-F7E2-682C-8F034209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10A86-295E-DE03-701B-4555DED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B13E1-39A4-9CD8-3ABF-4E782031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D465B-53A9-8AFC-DAFA-218C1982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098EC-93A7-C1FA-6F99-340A099F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F1A0C-3EDD-CA7B-939C-8CC8FBEA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6DC24-9F7D-ABA2-FE67-A4D02BB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FC4F1-C8F6-681B-E6D4-D9AB69F6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5DFA9-3FB2-505F-7A61-FB20B949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DB75-B270-8CC0-F2C7-0D926D8A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AC6A8-071F-CF61-9002-AA21037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E5E19-4955-23EE-4734-907D8E8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67B63-F315-6CF2-009E-CE425018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6BAAA-9A30-8DE9-421A-12759F8C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F4191-D2D8-915F-05E2-79FC3096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E947-D136-E895-D600-0E7DB65E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BC8CA-E320-CEF3-5E37-FDD4BE66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C882-0FF9-421D-7846-C9420946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D1F88-F524-05EA-E811-CC875914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A673A-3191-4125-8B84-4FB100A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DE11D-95BA-8419-1D21-36D6E18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19685-5562-4216-5935-61C1D86F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EB8D-C801-DCF2-2F6E-72933FD3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2CEEA-1AAA-AB17-5A92-A24AECC1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E664F-D09C-9763-8AA5-3A04D40B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4D361-BC72-76A5-3029-EAE0C57E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C15BF-3040-47ED-FB1E-B3A91F5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CA055-865B-4877-8F1C-FDFA2F9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9815D-632A-8657-5BE5-644FB93D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331D6-6CDA-0007-3382-363FAD94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BF533-EAEF-3F14-BA0E-20207CF5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DC472-F885-9B7B-948E-62C79DE8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226A2-7D12-91BA-C872-6E5334ED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8A187-D5CA-48E7-E704-E2479581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9910F4-AC6C-887E-75A6-D59C521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D9A4A-1909-14F9-D9C1-89500EE8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2888-D9D5-6BB5-EFED-98BBE4C7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578D9-43F8-72E7-102B-7006AC26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9C83F-3D54-4CFE-4521-3D42E076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6A84B-DD83-359F-121D-E0082295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1DE49-CD32-4E45-442C-8FCA680E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515452-1ED2-7591-DA19-191B026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E4B75-1A4B-A3C6-4BC7-F3B27DF8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AC33-7B41-B867-9F4C-D402AB6C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5454B-F5BA-1A4C-073E-512F317A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80974C-47AB-0379-E022-B2BD681F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F4E31-B5C9-600F-697D-21E6874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9F469-8BA9-2587-96C5-E07D1759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2297E-06A7-F07C-72A5-8488552C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ADEA-3135-434C-FFD1-55F66B39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9A43D-D2B1-CA0F-E200-6FB5772C2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570C9-97E0-C234-2EDA-B3B3091E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71DD6-37A3-E6A9-025E-C7ED2ED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5C2BB-1F9D-D92E-E464-B61F32C7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E4811-DA3C-64E4-33CE-14179C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8D2A4-CF19-64BE-905D-26A49209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1537B-05C7-7B39-E594-A1B2DD76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8356-DA9C-70BF-9D52-4CAC376FE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E1C2-4C05-40A9-B7B6-0ADEA9B1CC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85EF4-A70A-37CF-E920-1E42D7957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A2553-E417-82C5-F86A-793F63D7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4" y="2705725"/>
            <a:ext cx="401565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Ch01_03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58904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092263-801C-08F2-1B6F-7601A0F5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9" y="429226"/>
            <a:ext cx="8884107" cy="2152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16E8C-6DD3-A1B6-8CBE-A52839CBDB7C}"/>
              </a:ext>
            </a:extLst>
          </p:cNvPr>
          <p:cNvSpPr txBox="1"/>
          <p:nvPr/>
        </p:nvSpPr>
        <p:spPr>
          <a:xfrm>
            <a:off x="417786" y="3539359"/>
            <a:ext cx="78677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Spring Boot Project = Spring Boot </a:t>
            </a:r>
            <a:r>
              <a:rPr lang="ko-KR" altLang="en-US" b="1" dirty="0"/>
              <a:t>프로젝트 생성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Spring Project = Spring </a:t>
            </a:r>
            <a:r>
              <a:rPr lang="ko-KR" altLang="en-US" b="1" dirty="0"/>
              <a:t>프로젝트 생성 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참고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sts3 / sts4 </a:t>
            </a:r>
            <a:r>
              <a:rPr lang="ko-KR" altLang="en-US" b="1" dirty="0"/>
              <a:t>차이 </a:t>
            </a:r>
            <a:r>
              <a:rPr lang="en-US" altLang="ko-KR" b="1" dirty="0"/>
              <a:t>= Spring Project </a:t>
            </a:r>
            <a:r>
              <a:rPr lang="ko-KR" altLang="en-US" b="1" dirty="0"/>
              <a:t>유무 </a:t>
            </a:r>
            <a:r>
              <a:rPr lang="en-US" altLang="ko-KR" b="1" dirty="0"/>
              <a:t>(sts3</a:t>
            </a:r>
            <a:r>
              <a:rPr lang="ko-KR" altLang="en-US" b="1" dirty="0"/>
              <a:t>에만 </a:t>
            </a:r>
            <a:r>
              <a:rPr lang="en-US" altLang="ko-KR" b="1" dirty="0"/>
              <a:t>Spring Project</a:t>
            </a:r>
            <a:r>
              <a:rPr lang="ko-KR" altLang="en-US" b="1" dirty="0"/>
              <a:t>가 있다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294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38765" y="2367171"/>
            <a:ext cx="11914480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(23:00)</a:t>
            </a:r>
          </a:p>
          <a:p>
            <a:pPr algn="ctr"/>
            <a:r>
              <a:rPr lang="en-US" altLang="ko-KR" sz="4400" b="1" dirty="0"/>
              <a:t>Spring </a:t>
            </a:r>
            <a:r>
              <a:rPr lang="ko-KR" altLang="en-US" sz="4400" b="1" dirty="0"/>
              <a:t>프로젝트 생성 시 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Spring MVC Project </a:t>
            </a:r>
            <a:r>
              <a:rPr lang="ko-KR" altLang="en-US" sz="4400" b="1" dirty="0"/>
              <a:t>항목이 보이지 않을 경우</a:t>
            </a:r>
          </a:p>
        </p:txBody>
      </p:sp>
    </p:spTree>
    <p:extLst>
      <p:ext uri="{BB962C8B-B14F-4D97-AF65-F5344CB8AC3E}">
        <p14:creationId xmlns:p14="http://schemas.microsoft.com/office/powerpoint/2010/main" val="249311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FF1849D-3591-4994-E2AC-CDCC15ACD498}"/>
              </a:ext>
            </a:extLst>
          </p:cNvPr>
          <p:cNvGrpSpPr/>
          <p:nvPr/>
        </p:nvGrpSpPr>
        <p:grpSpPr>
          <a:xfrm>
            <a:off x="425101" y="671142"/>
            <a:ext cx="5004057" cy="3765744"/>
            <a:chOff x="1505039" y="1230818"/>
            <a:chExt cx="5004057" cy="37657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1174A7-E458-0A32-BF27-021D861CD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5039" y="1230818"/>
              <a:ext cx="5004057" cy="37657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A8B28B-203B-A62D-0686-71A75E2B9FF7}"/>
                </a:ext>
              </a:extLst>
            </p:cNvPr>
            <p:cNvSpPr/>
            <p:nvPr/>
          </p:nvSpPr>
          <p:spPr>
            <a:xfrm>
              <a:off x="1531880" y="3737536"/>
              <a:ext cx="1739465" cy="7398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01FEAA5-8B0A-CBBE-C481-6DBDCC9C594D}"/>
              </a:ext>
            </a:extLst>
          </p:cNvPr>
          <p:cNvSpPr txBox="1"/>
          <p:nvPr/>
        </p:nvSpPr>
        <p:spPr>
          <a:xfrm>
            <a:off x="6335704" y="1679028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원래 저게 보여야 하는데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36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0578D1-CA47-783B-3DDB-04F84C0F078D}"/>
              </a:ext>
            </a:extLst>
          </p:cNvPr>
          <p:cNvGrpSpPr/>
          <p:nvPr/>
        </p:nvGrpSpPr>
        <p:grpSpPr>
          <a:xfrm>
            <a:off x="1027323" y="575441"/>
            <a:ext cx="9767106" cy="5707118"/>
            <a:chOff x="1027323" y="575441"/>
            <a:chExt cx="9767106" cy="57071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AE6FE1-9C3D-1F44-CCF4-CFCC1E9E0C83}"/>
                </a:ext>
              </a:extLst>
            </p:cNvPr>
            <p:cNvGrpSpPr/>
            <p:nvPr/>
          </p:nvGrpSpPr>
          <p:grpSpPr>
            <a:xfrm>
              <a:off x="1027323" y="575441"/>
              <a:ext cx="5068677" cy="5707118"/>
              <a:chOff x="1027323" y="575441"/>
              <a:chExt cx="5068677" cy="5707118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310083B-B8C0-64EE-CFFD-9428813F6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7324" y="575441"/>
                <a:ext cx="5068676" cy="5707118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83938F-1944-DD54-9750-12BD7E6F9D2E}"/>
                  </a:ext>
                </a:extLst>
              </p:cNvPr>
              <p:cNvSpPr/>
              <p:nvPr/>
            </p:nvSpPr>
            <p:spPr>
              <a:xfrm>
                <a:off x="1027323" y="2526977"/>
                <a:ext cx="2148495" cy="12387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BE4C68-84F5-BBEE-94E0-2535AC7521D7}"/>
                </a:ext>
              </a:extLst>
            </p:cNvPr>
            <p:cNvSpPr txBox="1"/>
            <p:nvPr/>
          </p:nvSpPr>
          <p:spPr>
            <a:xfrm>
              <a:off x="8056179" y="2680138"/>
              <a:ext cx="2738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이따구로</a:t>
              </a:r>
              <a:r>
                <a:rPr lang="ko-KR" altLang="en-US" dirty="0"/>
                <a:t> 보일 수도 있음</a:t>
              </a:r>
              <a:endParaRPr lang="en-US" altLang="ko-KR" dirty="0"/>
            </a:p>
            <a:p>
              <a:r>
                <a:rPr lang="ko-KR" altLang="en-US" dirty="0" err="1"/>
                <a:t>이럴땐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58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0578D1-CA47-783B-3DDB-04F84C0F078D}"/>
              </a:ext>
            </a:extLst>
          </p:cNvPr>
          <p:cNvGrpSpPr/>
          <p:nvPr/>
        </p:nvGrpSpPr>
        <p:grpSpPr>
          <a:xfrm>
            <a:off x="1027324" y="575441"/>
            <a:ext cx="9223687" cy="5707118"/>
            <a:chOff x="1027324" y="575441"/>
            <a:chExt cx="9223687" cy="57071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AE6FE1-9C3D-1F44-CCF4-CFCC1E9E0C83}"/>
                </a:ext>
              </a:extLst>
            </p:cNvPr>
            <p:cNvGrpSpPr/>
            <p:nvPr/>
          </p:nvGrpSpPr>
          <p:grpSpPr>
            <a:xfrm>
              <a:off x="1027324" y="575441"/>
              <a:ext cx="5068676" cy="5707118"/>
              <a:chOff x="1027324" y="575441"/>
              <a:chExt cx="5068676" cy="5707118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310083B-B8C0-64EE-CFFD-9428813F6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7324" y="575441"/>
                <a:ext cx="5068676" cy="5707118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83938F-1944-DD54-9750-12BD7E6F9D2E}"/>
                  </a:ext>
                </a:extLst>
              </p:cNvPr>
              <p:cNvSpPr/>
              <p:nvPr/>
            </p:nvSpPr>
            <p:spPr>
              <a:xfrm>
                <a:off x="4356536" y="3840011"/>
                <a:ext cx="1350582" cy="3063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BE4C68-84F5-BBEE-94E0-2535AC7521D7}"/>
                </a:ext>
              </a:extLst>
            </p:cNvPr>
            <p:cNvSpPr txBox="1"/>
            <p:nvPr/>
          </p:nvSpPr>
          <p:spPr>
            <a:xfrm>
              <a:off x="8056179" y="2680138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템플릿 설정 눌러서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8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7DBD787-893B-ABFC-4DAA-DBA322CFFE73}"/>
              </a:ext>
            </a:extLst>
          </p:cNvPr>
          <p:cNvGrpSpPr/>
          <p:nvPr/>
        </p:nvGrpSpPr>
        <p:grpSpPr>
          <a:xfrm>
            <a:off x="346720" y="724899"/>
            <a:ext cx="8960310" cy="3721291"/>
            <a:chOff x="346720" y="724899"/>
            <a:chExt cx="8960310" cy="37212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DEF859-4670-6645-9A2F-6410F99F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20" y="724899"/>
              <a:ext cx="8960310" cy="3721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B167245-CF60-00F7-F77F-FC604430D6D1}"/>
                </a:ext>
              </a:extLst>
            </p:cNvPr>
            <p:cNvSpPr/>
            <p:nvPr/>
          </p:nvSpPr>
          <p:spPr>
            <a:xfrm>
              <a:off x="1534388" y="1987563"/>
              <a:ext cx="6908046" cy="266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037938-7AA9-F1B0-9BA1-25088AFF9236}"/>
                </a:ext>
              </a:extLst>
            </p:cNvPr>
            <p:cNvSpPr/>
            <p:nvPr/>
          </p:nvSpPr>
          <p:spPr>
            <a:xfrm>
              <a:off x="1463443" y="2389583"/>
              <a:ext cx="6908046" cy="266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7CF087-6B6F-FC91-14A0-EA591367D186}"/>
              </a:ext>
            </a:extLst>
          </p:cNvPr>
          <p:cNvSpPr txBox="1"/>
          <p:nvPr/>
        </p:nvSpPr>
        <p:spPr>
          <a:xfrm>
            <a:off x="2325414" y="493460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1,3</a:t>
            </a:r>
            <a:r>
              <a:rPr lang="ko-KR" altLang="en-US" dirty="0"/>
              <a:t>번 삭제 </a:t>
            </a:r>
          </a:p>
        </p:txBody>
      </p:sp>
    </p:spTree>
    <p:extLst>
      <p:ext uri="{BB962C8B-B14F-4D97-AF65-F5344CB8AC3E}">
        <p14:creationId xmlns:p14="http://schemas.microsoft.com/office/powerpoint/2010/main" val="150343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CF087-6B6F-FC91-14A0-EA591367D186}"/>
              </a:ext>
            </a:extLst>
          </p:cNvPr>
          <p:cNvSpPr txBox="1"/>
          <p:nvPr/>
        </p:nvSpPr>
        <p:spPr>
          <a:xfrm>
            <a:off x="2325414" y="4934607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 err="1"/>
              <a:t>sts</a:t>
            </a:r>
            <a:r>
              <a:rPr lang="en-US" altLang="ko-KR" dirty="0"/>
              <a:t> </a:t>
            </a:r>
            <a:r>
              <a:rPr lang="ko-KR" altLang="en-US" dirty="0"/>
              <a:t>재부팅 진행</a:t>
            </a:r>
          </a:p>
        </p:txBody>
      </p:sp>
    </p:spTree>
    <p:extLst>
      <p:ext uri="{BB962C8B-B14F-4D97-AF65-F5344CB8AC3E}">
        <p14:creationId xmlns:p14="http://schemas.microsoft.com/office/powerpoint/2010/main" val="43109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5463577-0EC1-2247-C8B9-51A1CE2D33B0}"/>
              </a:ext>
            </a:extLst>
          </p:cNvPr>
          <p:cNvGrpSpPr/>
          <p:nvPr/>
        </p:nvGrpSpPr>
        <p:grpSpPr>
          <a:xfrm>
            <a:off x="425101" y="671142"/>
            <a:ext cx="9978253" cy="3765744"/>
            <a:chOff x="425101" y="671142"/>
            <a:chExt cx="9978253" cy="376574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FF1849D-3591-4994-E2AC-CDCC15ACD498}"/>
                </a:ext>
              </a:extLst>
            </p:cNvPr>
            <p:cNvGrpSpPr/>
            <p:nvPr/>
          </p:nvGrpSpPr>
          <p:grpSpPr>
            <a:xfrm>
              <a:off x="425101" y="671142"/>
              <a:ext cx="5004057" cy="3765744"/>
              <a:chOff x="1505039" y="1230818"/>
              <a:chExt cx="5004057" cy="376574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71174A7-E458-0A32-BF27-021D861CD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5039" y="1230818"/>
                <a:ext cx="5004057" cy="37657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0A8B28B-203B-A62D-0686-71A75E2B9FF7}"/>
                  </a:ext>
                </a:extLst>
              </p:cNvPr>
              <p:cNvSpPr/>
              <p:nvPr/>
            </p:nvSpPr>
            <p:spPr>
              <a:xfrm>
                <a:off x="1531880" y="3737536"/>
                <a:ext cx="1739465" cy="7398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FEAA5-8B0A-CBBE-C481-6DBDCC9C594D}"/>
                </a:ext>
              </a:extLst>
            </p:cNvPr>
            <p:cNvSpPr txBox="1"/>
            <p:nvPr/>
          </p:nvSpPr>
          <p:spPr>
            <a:xfrm>
              <a:off x="6306207" y="1679028"/>
              <a:ext cx="40971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그럼 다시 이렇게 보이는데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우리는 </a:t>
              </a:r>
              <a:r>
                <a:rPr lang="en-US" altLang="ko-KR" dirty="0"/>
                <a:t>Spring MVC Project </a:t>
              </a:r>
              <a:r>
                <a:rPr lang="ko-KR" altLang="en-US" dirty="0"/>
                <a:t>클릭해서 </a:t>
              </a:r>
              <a:endParaRPr lang="en-US" altLang="ko-KR" dirty="0"/>
            </a:p>
            <a:p>
              <a:r>
                <a:rPr lang="ko-KR" altLang="en-US" dirty="0"/>
                <a:t>만들면 됨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26574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97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5485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3</a:t>
            </a:r>
            <a:r>
              <a:rPr lang="ko-KR" altLang="en-US" b="1"/>
              <a:t>강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64972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 및 설정 </a:t>
            </a:r>
            <a:r>
              <a:rPr lang="en-US" altLang="ko-KR" dirty="0"/>
              <a:t>(2:00)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플러그인 설치 및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(3:00)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설치 및 설정 </a:t>
            </a:r>
            <a:r>
              <a:rPr lang="en-US" altLang="ko-KR" dirty="0"/>
              <a:t>(8:00)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git bash(</a:t>
            </a:r>
            <a:r>
              <a:rPr lang="ko-KR" altLang="en-US" dirty="0"/>
              <a:t>콘솔</a:t>
            </a:r>
            <a:r>
              <a:rPr lang="en-US" altLang="ko-KR" dirty="0"/>
              <a:t>) </a:t>
            </a:r>
            <a:r>
              <a:rPr lang="ko-KR" altLang="en-US" dirty="0"/>
              <a:t>오픈방법 </a:t>
            </a:r>
            <a:r>
              <a:rPr lang="en-US" altLang="ko-KR" dirty="0"/>
              <a:t>(10:30)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설치 및 설정방법 </a:t>
            </a:r>
            <a:r>
              <a:rPr lang="en-US" altLang="ko-KR" dirty="0"/>
              <a:t>(11:30)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JDK </a:t>
            </a:r>
            <a:r>
              <a:rPr lang="ko-KR" altLang="en-US" dirty="0"/>
              <a:t>환경변수 설정 잘 됐는지 알아보는 방법 </a:t>
            </a:r>
            <a:r>
              <a:rPr lang="en-US" altLang="ko-KR" dirty="0"/>
              <a:t>(CMD-14:30)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tomcat</a:t>
            </a:r>
            <a:r>
              <a:rPr lang="ko-KR" altLang="en-US" dirty="0"/>
              <a:t> 설치 및 설정 </a:t>
            </a:r>
            <a:r>
              <a:rPr lang="en-US" altLang="ko-KR" dirty="0"/>
              <a:t>(15:30)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로 </a:t>
            </a:r>
            <a:r>
              <a:rPr lang="ko-KR" altLang="en-US" dirty="0" err="1"/>
              <a:t>톰캣</a:t>
            </a:r>
            <a:r>
              <a:rPr lang="ko-KR" altLang="en-US" dirty="0"/>
              <a:t> 실행하는 방법 </a:t>
            </a:r>
            <a:r>
              <a:rPr lang="en-US" altLang="ko-KR" dirty="0"/>
              <a:t>(16:00)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sts3</a:t>
            </a:r>
            <a:r>
              <a:rPr lang="ko-KR" altLang="en-US" dirty="0"/>
              <a:t>설치 및 설정 </a:t>
            </a:r>
            <a:r>
              <a:rPr lang="en-US" altLang="ko-KR" dirty="0"/>
              <a:t>(20:30)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sts3 Spring</a:t>
            </a:r>
            <a:r>
              <a:rPr lang="ko-KR" altLang="en-US" dirty="0"/>
              <a:t> </a:t>
            </a:r>
            <a:r>
              <a:rPr lang="en-US" altLang="ko-KR" dirty="0"/>
              <a:t>Boot Project/Spring Project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5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1042824" y="3044280"/>
            <a:ext cx="10106356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(09:00)</a:t>
            </a:r>
          </a:p>
          <a:p>
            <a:pPr algn="ctr"/>
            <a:r>
              <a:rPr lang="en-US" altLang="ko-KR" sz="4400" b="1" dirty="0"/>
              <a:t>git - Master</a:t>
            </a:r>
            <a:r>
              <a:rPr lang="ko-KR" altLang="en-US" sz="4400" b="1" dirty="0" err="1"/>
              <a:t>브랜치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/ Main</a:t>
            </a:r>
            <a:r>
              <a:rPr lang="ko-KR" altLang="en-US" sz="4400" b="1" dirty="0" err="1"/>
              <a:t>브랜치</a:t>
            </a:r>
            <a:r>
              <a:rPr lang="ko-KR" altLang="en-US" sz="4400" b="1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83638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5485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8021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차이 없음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master </a:t>
            </a:r>
            <a:r>
              <a:rPr lang="ko-KR" altLang="en-US" dirty="0" err="1"/>
              <a:t>브랜치</a:t>
            </a:r>
            <a:r>
              <a:rPr lang="ko-KR" altLang="en-US" dirty="0"/>
              <a:t> 이름이 부적절 하다고 해서 </a:t>
            </a:r>
            <a:r>
              <a:rPr lang="en-US" altLang="ko-KR" dirty="0"/>
              <a:t>main </a:t>
            </a:r>
            <a:r>
              <a:rPr lang="ko-KR" altLang="en-US" dirty="0" err="1"/>
              <a:t>브랜치로</a:t>
            </a:r>
            <a:r>
              <a:rPr lang="ko-KR" altLang="en-US" dirty="0"/>
              <a:t> 바뀌는 추세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3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1452613" y="2367171"/>
            <a:ext cx="9286774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(14:00)</a:t>
            </a:r>
            <a:r>
              <a:rPr lang="ko-KR" altLang="en-US" sz="4400" dirty="0"/>
              <a:t> </a:t>
            </a:r>
            <a:endParaRPr lang="en-US" altLang="ko-KR" sz="4400" dirty="0"/>
          </a:p>
          <a:p>
            <a:pPr algn="ctr"/>
            <a:r>
              <a:rPr lang="ko-KR" altLang="en-US" sz="4400" b="1" dirty="0"/>
              <a:t>환경변수</a:t>
            </a:r>
            <a:r>
              <a:rPr lang="en-US" altLang="ko-KR" sz="4400" b="1" dirty="0"/>
              <a:t>-</a:t>
            </a:r>
            <a:r>
              <a:rPr lang="en-US" altLang="ko-KR" sz="4400" b="1" dirty="0" err="1"/>
              <a:t>java_home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생성하는 이유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341007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197069"/>
            <a:ext cx="44480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강</a:t>
            </a:r>
            <a:r>
              <a:rPr lang="en-US" altLang="ko-KR" b="1" dirty="0"/>
              <a:t>- </a:t>
            </a:r>
            <a:r>
              <a:rPr lang="ko-KR" altLang="en-US" sz="1800" b="1" dirty="0"/>
              <a:t>환경변수</a:t>
            </a:r>
            <a:r>
              <a:rPr lang="en-US" altLang="ko-KR" sz="1800" b="1" dirty="0"/>
              <a:t>-</a:t>
            </a:r>
            <a:r>
              <a:rPr lang="en-US" altLang="ko-KR" sz="1800" b="1" dirty="0" err="1"/>
              <a:t>java_home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생성하는 이유</a:t>
            </a:r>
            <a:endParaRPr lang="en-US" altLang="ko-KR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6994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톰캣을</a:t>
            </a:r>
            <a:r>
              <a:rPr lang="ko-KR" altLang="en-US" dirty="0"/>
              <a:t> 위해서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톰캣이</a:t>
            </a:r>
            <a:r>
              <a:rPr lang="ko-KR" altLang="en-US" dirty="0"/>
              <a:t> </a:t>
            </a:r>
            <a:r>
              <a:rPr lang="en-US" altLang="ko-KR" dirty="0"/>
              <a:t>JDK</a:t>
            </a:r>
            <a:r>
              <a:rPr lang="ko-KR" altLang="en-US" dirty="0"/>
              <a:t>가 어디에 설치돼 있는지 알아야 하기 때문에 설정해줌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94CD3C-CD34-526B-FE6E-62C8B749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8" y="2357670"/>
            <a:ext cx="5677192" cy="1606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81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1306073" y="2367171"/>
            <a:ext cx="9579867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(21:30)</a:t>
            </a:r>
            <a:r>
              <a:rPr lang="ko-KR" altLang="en-US" sz="4400" dirty="0"/>
              <a:t> </a:t>
            </a:r>
            <a:endParaRPr lang="en-US" altLang="ko-KR" sz="4400" dirty="0"/>
          </a:p>
          <a:p>
            <a:pPr algn="ctr"/>
            <a:r>
              <a:rPr lang="en-US" altLang="ko-KR" sz="4400" b="1" dirty="0"/>
              <a:t>sts3 </a:t>
            </a:r>
            <a:r>
              <a:rPr lang="ko-KR" altLang="en-US" sz="4400" b="1" dirty="0"/>
              <a:t>실행했을 때 실행이 안되는 경우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269514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1F924F6-6957-FABE-20A9-AABAEC8C17AA}"/>
              </a:ext>
            </a:extLst>
          </p:cNvPr>
          <p:cNvGrpSpPr/>
          <p:nvPr/>
        </p:nvGrpSpPr>
        <p:grpSpPr>
          <a:xfrm>
            <a:off x="430082" y="578601"/>
            <a:ext cx="5168403" cy="2850399"/>
            <a:chOff x="493144" y="2154029"/>
            <a:chExt cx="5168403" cy="28503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C0FD70C-F642-8D36-783F-8C921E816E04}"/>
                </a:ext>
              </a:extLst>
            </p:cNvPr>
            <p:cNvSpPr txBox="1"/>
            <p:nvPr/>
          </p:nvSpPr>
          <p:spPr>
            <a:xfrm>
              <a:off x="493144" y="4081098"/>
              <a:ext cx="51684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sts3 </a:t>
              </a:r>
              <a:r>
                <a:rPr lang="ko-KR" altLang="en-US" b="1" dirty="0"/>
                <a:t>실행 시 위와 같은 화면이 나오지 않는다면 </a:t>
              </a:r>
              <a:endParaRPr lang="en-US" altLang="ko-KR" b="1" dirty="0"/>
            </a:p>
            <a:p>
              <a:endParaRPr lang="en-US" altLang="ko-KR" b="1" dirty="0"/>
            </a:p>
            <a:p>
              <a:r>
                <a:rPr lang="en-US" altLang="ko-KR" b="1" dirty="0" err="1"/>
                <a:t>jdk</a:t>
              </a:r>
              <a:r>
                <a:rPr lang="ko-KR" altLang="en-US" b="1" dirty="0"/>
                <a:t>환경변수 설정을 확인해야 한다</a:t>
              </a:r>
              <a:endParaRPr lang="en-US" altLang="ko-KR" b="1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F440EF7-F2F8-84A4-09D9-23F565571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44" y="2154029"/>
              <a:ext cx="3600635" cy="16828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7222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35653" y="2216994"/>
            <a:ext cx="1087926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(22:30)</a:t>
            </a:r>
            <a:r>
              <a:rPr lang="ko-KR" altLang="en-US" sz="4400" dirty="0"/>
              <a:t> </a:t>
            </a:r>
            <a:endParaRPr lang="en-US" altLang="ko-KR" sz="4400" dirty="0"/>
          </a:p>
          <a:p>
            <a:pPr algn="ctr"/>
            <a:r>
              <a:rPr lang="en-US" altLang="ko-KR" sz="4400" b="1" dirty="0"/>
              <a:t>sts3 </a:t>
            </a:r>
          </a:p>
          <a:p>
            <a:pPr algn="ctr"/>
            <a:r>
              <a:rPr lang="en-US" altLang="ko-KR" sz="4400" b="1" dirty="0"/>
              <a:t>Spring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Boot Project/Spring Project </a:t>
            </a:r>
            <a:r>
              <a:rPr lang="ko-KR" altLang="en-US" sz="4400" b="1" dirty="0"/>
              <a:t>차이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420810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254</Words>
  <Application>Microsoft Office PowerPoint</Application>
  <PresentationFormat>와이드스크린</PresentationFormat>
  <Paragraphs>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2023-10-03T02:05:08Z</dcterms:created>
  <dcterms:modified xsi:type="dcterms:W3CDTF">2023-10-03T04:39:29Z</dcterms:modified>
</cp:coreProperties>
</file>