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371" r:id="rId4"/>
    <p:sldId id="277" r:id="rId5"/>
    <p:sldId id="295" r:id="rId6"/>
    <p:sldId id="296" r:id="rId7"/>
    <p:sldId id="372" r:id="rId8"/>
    <p:sldId id="280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5AB2E-0668-485F-8271-29F9F7414865}" v="2" dt="2023-10-03T02:05:28.133"/>
    <p1510:client id="{8C0A2DD1-CBA1-45DB-B55C-2E57D84D51CE}" v="14" dt="2023-10-03T03:58:55.611"/>
    <p1510:client id="{971E97E2-54C6-4FAA-81E7-98F0F540021F}" v="4" dt="2023-10-03T23:18:22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971E97E2-54C6-4FAA-81E7-98F0F540021F}"/>
    <pc:docChg chg="undo custSel addSld delSld modSld">
      <pc:chgData name="범수 김" userId="863329ffd88cf9fc" providerId="LiveId" clId="{971E97E2-54C6-4FAA-81E7-98F0F540021F}" dt="2023-10-03T23:27:17.021" v="1070" actId="478"/>
      <pc:docMkLst>
        <pc:docMk/>
      </pc:docMkLst>
      <pc:sldChg chg="modSp mod">
        <pc:chgData name="범수 김" userId="863329ffd88cf9fc" providerId="LiveId" clId="{971E97E2-54C6-4FAA-81E7-98F0F540021F}" dt="2023-10-03T06:30:51.409" v="10" actId="20577"/>
        <pc:sldMkLst>
          <pc:docMk/>
          <pc:sldMk cId="1589047796" sldId="275"/>
        </pc:sldMkLst>
        <pc:spChg chg="mod">
          <ac:chgData name="범수 김" userId="863329ffd88cf9fc" providerId="LiveId" clId="{971E97E2-54C6-4FAA-81E7-98F0F540021F}" dt="2023-10-03T06:30:51.409" v="10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971E97E2-54C6-4FAA-81E7-98F0F540021F}" dt="2023-10-03T23:16:35.578" v="241" actId="20577"/>
        <pc:sldMkLst>
          <pc:docMk/>
          <pc:sldMk cId="1132571368" sldId="276"/>
        </pc:sldMkLst>
        <pc:spChg chg="mod">
          <ac:chgData name="범수 김" userId="863329ffd88cf9fc" providerId="LiveId" clId="{971E97E2-54C6-4FAA-81E7-98F0F540021F}" dt="2023-10-03T23:16:35.578" v="241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971E97E2-54C6-4FAA-81E7-98F0F540021F}" dt="2023-10-03T06:30:59.263" v="17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modSp mod">
        <pc:chgData name="범수 김" userId="863329ffd88cf9fc" providerId="LiveId" clId="{971E97E2-54C6-4FAA-81E7-98F0F540021F}" dt="2023-10-03T08:48:55.197" v="180" actId="20577"/>
        <pc:sldMkLst>
          <pc:docMk/>
          <pc:sldMk cId="836383052" sldId="277"/>
        </pc:sldMkLst>
        <pc:spChg chg="mod">
          <ac:chgData name="범수 김" userId="863329ffd88cf9fc" providerId="LiveId" clId="{971E97E2-54C6-4FAA-81E7-98F0F540021F}" dt="2023-10-03T08:48:55.197" v="180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del">
        <pc:chgData name="범수 김" userId="863329ffd88cf9fc" providerId="LiveId" clId="{971E97E2-54C6-4FAA-81E7-98F0F540021F}" dt="2023-10-03T06:32:14.754" v="27" actId="47"/>
        <pc:sldMkLst>
          <pc:docMk/>
          <pc:sldMk cId="2508813998" sldId="278"/>
        </pc:sldMkLst>
      </pc:sldChg>
      <pc:sldChg chg="del">
        <pc:chgData name="범수 김" userId="863329ffd88cf9fc" providerId="LiveId" clId="{971E97E2-54C6-4FAA-81E7-98F0F540021F}" dt="2023-10-03T06:32:13.722" v="26" actId="47"/>
        <pc:sldMkLst>
          <pc:docMk/>
          <pc:sldMk cId="3410079586" sldId="279"/>
        </pc:sldMkLst>
      </pc:sldChg>
      <pc:sldChg chg="delSp modSp mod">
        <pc:chgData name="범수 김" userId="863329ffd88cf9fc" providerId="LiveId" clId="{971E97E2-54C6-4FAA-81E7-98F0F540021F}" dt="2023-10-03T23:19:38.707" v="800" actId="20577"/>
        <pc:sldMkLst>
          <pc:docMk/>
          <pc:sldMk cId="3685388464" sldId="280"/>
        </pc:sldMkLst>
        <pc:spChg chg="mod">
          <ac:chgData name="범수 김" userId="863329ffd88cf9fc" providerId="LiveId" clId="{971E97E2-54C6-4FAA-81E7-98F0F540021F}" dt="2023-10-03T23:19:38.707" v="800" actId="20577"/>
          <ac:spMkLst>
            <pc:docMk/>
            <pc:sldMk cId="3685388464" sldId="280"/>
            <ac:spMk id="2" creationId="{CC0FD70C-F642-8D36-783F-8C921E816E04}"/>
          </ac:spMkLst>
        </pc:spChg>
        <pc:spChg chg="del">
          <ac:chgData name="범수 김" userId="863329ffd88cf9fc" providerId="LiveId" clId="{971E97E2-54C6-4FAA-81E7-98F0F540021F}" dt="2023-10-03T23:18:33.170" v="413" actId="478"/>
          <ac:spMkLst>
            <pc:docMk/>
            <pc:sldMk cId="3685388464" sldId="280"/>
            <ac:spMk id="3" creationId="{D309277A-9F82-625F-F09D-8279DB551EF7}"/>
          </ac:spMkLst>
        </pc:spChg>
      </pc:sldChg>
      <pc:sldChg chg="del">
        <pc:chgData name="범수 김" userId="863329ffd88cf9fc" providerId="LiveId" clId="{971E97E2-54C6-4FAA-81E7-98F0F540021F}" dt="2023-10-03T06:32:15.094" v="28" actId="47"/>
        <pc:sldMkLst>
          <pc:docMk/>
          <pc:sldMk cId="2695140354" sldId="281"/>
        </pc:sldMkLst>
      </pc:sldChg>
      <pc:sldChg chg="del">
        <pc:chgData name="범수 김" userId="863329ffd88cf9fc" providerId="LiveId" clId="{971E97E2-54C6-4FAA-81E7-98F0F540021F}" dt="2023-10-03T06:32:15.475" v="29" actId="47"/>
        <pc:sldMkLst>
          <pc:docMk/>
          <pc:sldMk cId="1172224331" sldId="282"/>
        </pc:sldMkLst>
      </pc:sldChg>
      <pc:sldChg chg="del">
        <pc:chgData name="범수 김" userId="863329ffd88cf9fc" providerId="LiveId" clId="{971E97E2-54C6-4FAA-81E7-98F0F540021F}" dt="2023-10-03T06:32:15.730" v="30" actId="47"/>
        <pc:sldMkLst>
          <pc:docMk/>
          <pc:sldMk cId="4208109943" sldId="283"/>
        </pc:sldMkLst>
      </pc:sldChg>
      <pc:sldChg chg="del">
        <pc:chgData name="범수 김" userId="863329ffd88cf9fc" providerId="LiveId" clId="{971E97E2-54C6-4FAA-81E7-98F0F540021F}" dt="2023-10-03T06:32:15.904" v="31" actId="47"/>
        <pc:sldMkLst>
          <pc:docMk/>
          <pc:sldMk cId="4162941271" sldId="284"/>
        </pc:sldMkLst>
      </pc:sldChg>
      <pc:sldChg chg="del">
        <pc:chgData name="범수 김" userId="863329ffd88cf9fc" providerId="LiveId" clId="{971E97E2-54C6-4FAA-81E7-98F0F540021F}" dt="2023-10-03T06:32:16.060" v="32" actId="47"/>
        <pc:sldMkLst>
          <pc:docMk/>
          <pc:sldMk cId="2493115155" sldId="285"/>
        </pc:sldMkLst>
      </pc:sldChg>
      <pc:sldChg chg="del">
        <pc:chgData name="범수 김" userId="863329ffd88cf9fc" providerId="LiveId" clId="{971E97E2-54C6-4FAA-81E7-98F0F540021F}" dt="2023-10-03T06:32:16.263" v="33" actId="47"/>
        <pc:sldMkLst>
          <pc:docMk/>
          <pc:sldMk cId="3191369813" sldId="286"/>
        </pc:sldMkLst>
      </pc:sldChg>
      <pc:sldChg chg="modSp add mod">
        <pc:chgData name="범수 김" userId="863329ffd88cf9fc" providerId="LiveId" clId="{971E97E2-54C6-4FAA-81E7-98F0F540021F}" dt="2023-10-03T08:48:31.302" v="169" actId="20577"/>
        <pc:sldMkLst>
          <pc:docMk/>
          <pc:sldMk cId="2931601322" sldId="295"/>
        </pc:sldMkLst>
        <pc:spChg chg="mod">
          <ac:chgData name="범수 김" userId="863329ffd88cf9fc" providerId="LiveId" clId="{971E97E2-54C6-4FAA-81E7-98F0F540021F}" dt="2023-10-03T08:48:31.302" v="169" actId="20577"/>
          <ac:spMkLst>
            <pc:docMk/>
            <pc:sldMk cId="2931601322" sldId="295"/>
            <ac:spMk id="4" creationId="{9C3C61D3-418C-73D8-3632-B393B73A7144}"/>
          </ac:spMkLst>
        </pc:spChg>
      </pc:sldChg>
      <pc:sldChg chg="add">
        <pc:chgData name="범수 김" userId="863329ffd88cf9fc" providerId="LiveId" clId="{971E97E2-54C6-4FAA-81E7-98F0F540021F}" dt="2023-10-03T08:48:13.119" v="149"/>
        <pc:sldMkLst>
          <pc:docMk/>
          <pc:sldMk cId="2642599384" sldId="296"/>
        </pc:sldMkLst>
      </pc:sldChg>
      <pc:sldChg chg="del">
        <pc:chgData name="범수 김" userId="863329ffd88cf9fc" providerId="LiveId" clId="{971E97E2-54C6-4FAA-81E7-98F0F540021F}" dt="2023-10-03T06:32:16.464" v="34" actId="47"/>
        <pc:sldMkLst>
          <pc:docMk/>
          <pc:sldMk cId="1325587031" sldId="366"/>
        </pc:sldMkLst>
      </pc:sldChg>
      <pc:sldChg chg="del">
        <pc:chgData name="범수 김" userId="863329ffd88cf9fc" providerId="LiveId" clId="{971E97E2-54C6-4FAA-81E7-98F0F540021F}" dt="2023-10-03T06:32:16.714" v="35" actId="47"/>
        <pc:sldMkLst>
          <pc:docMk/>
          <pc:sldMk cId="195086759" sldId="367"/>
        </pc:sldMkLst>
      </pc:sldChg>
      <pc:sldChg chg="del">
        <pc:chgData name="범수 김" userId="863329ffd88cf9fc" providerId="LiveId" clId="{971E97E2-54C6-4FAA-81E7-98F0F540021F}" dt="2023-10-03T06:32:16.980" v="36" actId="47"/>
        <pc:sldMkLst>
          <pc:docMk/>
          <pc:sldMk cId="1503438217" sldId="368"/>
        </pc:sldMkLst>
      </pc:sldChg>
      <pc:sldChg chg="del">
        <pc:chgData name="범수 김" userId="863329ffd88cf9fc" providerId="LiveId" clId="{971E97E2-54C6-4FAA-81E7-98F0F540021F}" dt="2023-10-03T06:32:17.250" v="37" actId="47"/>
        <pc:sldMkLst>
          <pc:docMk/>
          <pc:sldMk cId="431095690" sldId="369"/>
        </pc:sldMkLst>
      </pc:sldChg>
      <pc:sldChg chg="add del">
        <pc:chgData name="범수 김" userId="863329ffd88cf9fc" providerId="LiveId" clId="{971E97E2-54C6-4FAA-81E7-98F0F540021F}" dt="2023-10-03T06:35:27.526" v="57" actId="47"/>
        <pc:sldMkLst>
          <pc:docMk/>
          <pc:sldMk cId="2265740132" sldId="370"/>
        </pc:sldMkLst>
      </pc:sldChg>
      <pc:sldChg chg="addSp delSp modSp add mod">
        <pc:chgData name="범수 김" userId="863329ffd88cf9fc" providerId="LiveId" clId="{971E97E2-54C6-4FAA-81E7-98F0F540021F}" dt="2023-10-03T23:27:17.021" v="1070" actId="478"/>
        <pc:sldMkLst>
          <pc:docMk/>
          <pc:sldMk cId="3923370952" sldId="371"/>
        </pc:sldMkLst>
        <pc:spChg chg="mod">
          <ac:chgData name="범수 김" userId="863329ffd88cf9fc" providerId="LiveId" clId="{971E97E2-54C6-4FAA-81E7-98F0F540021F}" dt="2023-10-03T23:26:59.945" v="1069" actId="20577"/>
          <ac:spMkLst>
            <pc:docMk/>
            <pc:sldMk cId="3923370952" sldId="371"/>
            <ac:spMk id="2" creationId="{CC0FD70C-F642-8D36-783F-8C921E816E04}"/>
          </ac:spMkLst>
        </pc:spChg>
        <pc:spChg chg="mod">
          <ac:chgData name="범수 김" userId="863329ffd88cf9fc" providerId="LiveId" clId="{971E97E2-54C6-4FAA-81E7-98F0F540021F}" dt="2023-10-03T06:31:03.290" v="25" actId="6549"/>
          <ac:spMkLst>
            <pc:docMk/>
            <pc:sldMk cId="3923370952" sldId="371"/>
            <ac:spMk id="3" creationId="{D309277A-9F82-625F-F09D-8279DB551EF7}"/>
          </ac:spMkLst>
        </pc:spChg>
        <pc:spChg chg="add del mod">
          <ac:chgData name="범수 김" userId="863329ffd88cf9fc" providerId="LiveId" clId="{971E97E2-54C6-4FAA-81E7-98F0F540021F}" dt="2023-10-03T23:27:17.021" v="1070" actId="478"/>
          <ac:spMkLst>
            <pc:docMk/>
            <pc:sldMk cId="3923370952" sldId="371"/>
            <ac:spMk id="4" creationId="{7571B805-0BCF-E0C8-40E3-C722FEFAE539}"/>
          </ac:spMkLst>
        </pc:spChg>
      </pc:sldChg>
      <pc:sldChg chg="modSp add mod">
        <pc:chgData name="범수 김" userId="863329ffd88cf9fc" providerId="LiveId" clId="{971E97E2-54C6-4FAA-81E7-98F0F540021F}" dt="2023-10-03T23:18:27.411" v="412" actId="20577"/>
        <pc:sldMkLst>
          <pc:docMk/>
          <pc:sldMk cId="4258710201" sldId="372"/>
        </pc:sldMkLst>
        <pc:spChg chg="mod">
          <ac:chgData name="범수 김" userId="863329ffd88cf9fc" providerId="LiveId" clId="{971E97E2-54C6-4FAA-81E7-98F0F540021F}" dt="2023-10-03T23:18:27.411" v="412" actId="20577"/>
          <ac:spMkLst>
            <pc:docMk/>
            <pc:sldMk cId="4258710201" sldId="372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8C0A2DD1-CBA1-45DB-B55C-2E57D84D51CE}"/>
    <pc:docChg chg="undo custSel addSld delSld modSld sldOrd">
      <pc:chgData name="범수 김" userId="863329ffd88cf9fc" providerId="LiveId" clId="{8C0A2DD1-CBA1-45DB-B55C-2E57D84D51CE}" dt="2023-10-03T04:39:29.194" v="1865" actId="113"/>
      <pc:docMkLst>
        <pc:docMk/>
      </pc:docMkLst>
      <pc:sldChg chg="addSp delSp modSp mod">
        <pc:chgData name="범수 김" userId="863329ffd88cf9fc" providerId="LiveId" clId="{8C0A2DD1-CBA1-45DB-B55C-2E57D84D51CE}" dt="2023-10-03T03:56:22.490" v="1537"/>
        <pc:sldMkLst>
          <pc:docMk/>
          <pc:sldMk cId="2359972868" sldId="256"/>
        </pc:sldMkLst>
        <pc:spChg chg="add del mod">
          <ac:chgData name="범수 김" userId="863329ffd88cf9fc" providerId="LiveId" clId="{8C0A2DD1-CBA1-45DB-B55C-2E57D84D51CE}" dt="2023-10-03T03:56:22.490" v="1537"/>
          <ac:spMkLst>
            <pc:docMk/>
            <pc:sldMk cId="2359972868" sldId="256"/>
            <ac:spMk id="3" creationId="{37D5003C-488B-6645-4BCB-1249B2F80FFC}"/>
          </ac:spMkLst>
        </pc:spChg>
      </pc:sldChg>
      <pc:sldChg chg="modSp del mod">
        <pc:chgData name="범수 김" userId="863329ffd88cf9fc" providerId="LiveId" clId="{8C0A2DD1-CBA1-45DB-B55C-2E57D84D51CE}" dt="2023-10-03T03:48:28.847" v="650" actId="47"/>
        <pc:sldMkLst>
          <pc:docMk/>
          <pc:sldMk cId="3430193688" sldId="273"/>
        </pc:sldMkLst>
        <pc:spChg chg="mod">
          <ac:chgData name="범수 김" userId="863329ffd88cf9fc" providerId="LiveId" clId="{8C0A2DD1-CBA1-45DB-B55C-2E57D84D51CE}" dt="2023-10-03T03:40:56.767" v="12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0:04.542" v="4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mod">
        <pc:chgData name="범수 김" userId="863329ffd88cf9fc" providerId="LiveId" clId="{8C0A2DD1-CBA1-45DB-B55C-2E57D84D51CE}" dt="2023-10-03T03:40:53.433" v="7" actId="20577"/>
        <pc:sldMkLst>
          <pc:docMk/>
          <pc:sldMk cId="1589047796" sldId="275"/>
        </pc:sldMkLst>
        <pc:spChg chg="mod">
          <ac:chgData name="범수 김" userId="863329ffd88cf9fc" providerId="LiveId" clId="{8C0A2DD1-CBA1-45DB-B55C-2E57D84D51CE}" dt="2023-10-03T03:40:53.433" v="7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8C0A2DD1-CBA1-45DB-B55C-2E57D84D51CE}" dt="2023-10-03T04:39:04.467" v="1859" actId="20577"/>
        <pc:sldMkLst>
          <pc:docMk/>
          <pc:sldMk cId="1132571368" sldId="276"/>
        </pc:sldMkLst>
        <pc:spChg chg="mod">
          <ac:chgData name="범수 김" userId="863329ffd88cf9fc" providerId="LiveId" clId="{8C0A2DD1-CBA1-45DB-B55C-2E57D84D51CE}" dt="2023-10-03T04:39:04.467" v="1859" actId="20577"/>
          <ac:spMkLst>
            <pc:docMk/>
            <pc:sldMk cId="1132571368" sldId="276"/>
            <ac:spMk id="2" creationId="{CC0FD70C-F642-8D36-783F-8C921E816E04}"/>
          </ac:spMkLst>
        </pc:spChg>
      </pc:sldChg>
      <pc:sldChg chg="modSp add mod">
        <pc:chgData name="범수 김" userId="863329ffd88cf9fc" providerId="LiveId" clId="{8C0A2DD1-CBA1-45DB-B55C-2E57D84D51CE}" dt="2023-10-03T03:44:46.705" v="235" actId="20577"/>
        <pc:sldMkLst>
          <pc:docMk/>
          <pc:sldMk cId="836383052" sldId="277"/>
        </pc:sldMkLst>
        <pc:spChg chg="mod">
          <ac:chgData name="범수 김" userId="863329ffd88cf9fc" providerId="LiveId" clId="{8C0A2DD1-CBA1-45DB-B55C-2E57D84D51CE}" dt="2023-10-03T03:44:46.705" v="235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addSp modSp add mod ord">
        <pc:chgData name="범수 김" userId="863329ffd88cf9fc" providerId="LiveId" clId="{8C0A2DD1-CBA1-45DB-B55C-2E57D84D51CE}" dt="2023-10-03T04:39:24.289" v="1864" actId="20577"/>
        <pc:sldMkLst>
          <pc:docMk/>
          <pc:sldMk cId="2508813998" sldId="278"/>
        </pc:sldMkLst>
        <pc:spChg chg="mod">
          <ac:chgData name="범수 김" userId="863329ffd88cf9fc" providerId="LiveId" clId="{8C0A2DD1-CBA1-45DB-B55C-2E57D84D51CE}" dt="2023-10-03T04:39:24.289" v="1864" actId="20577"/>
          <ac:spMkLst>
            <pc:docMk/>
            <pc:sldMk cId="2508813998" sldId="278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9:02.342" v="662" actId="1076"/>
          <ac:spMkLst>
            <pc:docMk/>
            <pc:sldMk cId="2508813998" sldId="278"/>
            <ac:spMk id="3" creationId="{D309277A-9F82-625F-F09D-8279DB551EF7}"/>
          </ac:spMkLst>
        </pc:spChg>
        <pc:picChg chg="add mod">
          <ac:chgData name="범수 김" userId="863329ffd88cf9fc" providerId="LiveId" clId="{8C0A2DD1-CBA1-45DB-B55C-2E57D84D51CE}" dt="2023-10-03T03:49:47.303" v="817" actId="208"/>
          <ac:picMkLst>
            <pc:docMk/>
            <pc:sldMk cId="2508813998" sldId="278"/>
            <ac:picMk id="5" creationId="{CC94CD3C-CD34-526B-FE6E-62C8B7490E9E}"/>
          </ac:picMkLst>
        </pc:picChg>
      </pc:sldChg>
      <pc:sldChg chg="modSp add mod">
        <pc:chgData name="범수 김" userId="863329ffd88cf9fc" providerId="LiveId" clId="{8C0A2DD1-CBA1-45DB-B55C-2E57D84D51CE}" dt="2023-10-03T03:48:15.951" v="646" actId="113"/>
        <pc:sldMkLst>
          <pc:docMk/>
          <pc:sldMk cId="3410079586" sldId="279"/>
        </pc:sldMkLst>
        <pc:spChg chg="mod">
          <ac:chgData name="범수 김" userId="863329ffd88cf9fc" providerId="LiveId" clId="{8C0A2DD1-CBA1-45DB-B55C-2E57D84D51CE}" dt="2023-10-03T03:48:15.951" v="646" actId="113"/>
          <ac:spMkLst>
            <pc:docMk/>
            <pc:sldMk cId="3410079586" sldId="279"/>
            <ac:spMk id="3" creationId="{D309277A-9F82-625F-F09D-8279DB551EF7}"/>
          </ac:spMkLst>
        </pc:spChg>
      </pc:sldChg>
      <pc:sldChg chg="add ord">
        <pc:chgData name="범수 김" userId="863329ffd88cf9fc" providerId="LiveId" clId="{8C0A2DD1-CBA1-45DB-B55C-2E57D84D51CE}" dt="2023-10-03T03:53:56.431" v="1109"/>
        <pc:sldMkLst>
          <pc:docMk/>
          <pc:sldMk cId="3685388464" sldId="280"/>
        </pc:sldMkLst>
      </pc:sldChg>
      <pc:sldChg chg="modSp add mod ord">
        <pc:chgData name="범수 김" userId="863329ffd88cf9fc" providerId="LiveId" clId="{8C0A2DD1-CBA1-45DB-B55C-2E57D84D51CE}" dt="2023-10-03T03:54:12.198" v="1181" actId="20577"/>
        <pc:sldMkLst>
          <pc:docMk/>
          <pc:sldMk cId="2695140354" sldId="281"/>
        </pc:sldMkLst>
        <pc:spChg chg="mod">
          <ac:chgData name="범수 김" userId="863329ffd88cf9fc" providerId="LiveId" clId="{8C0A2DD1-CBA1-45DB-B55C-2E57D84D51CE}" dt="2023-10-03T03:54:12.198" v="1181" actId="20577"/>
          <ac:spMkLst>
            <pc:docMk/>
            <pc:sldMk cId="2695140354" sldId="281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4:39:29.194" v="1865" actId="113"/>
        <pc:sldMkLst>
          <pc:docMk/>
          <pc:sldMk cId="1172224331" sldId="282"/>
        </pc:sldMkLst>
        <pc:spChg chg="mod">
          <ac:chgData name="범수 김" userId="863329ffd88cf9fc" providerId="LiveId" clId="{8C0A2DD1-CBA1-45DB-B55C-2E57D84D51CE}" dt="2023-10-03T04:39:29.194" v="1865" actId="113"/>
          <ac:spMkLst>
            <pc:docMk/>
            <pc:sldMk cId="1172224331" sldId="282"/>
            <ac:spMk id="2" creationId="{CC0FD70C-F642-8D36-783F-8C921E816E04}"/>
          </ac:spMkLst>
        </pc:spChg>
        <pc:spChg chg="del">
          <ac:chgData name="범수 김" userId="863329ffd88cf9fc" providerId="LiveId" clId="{8C0A2DD1-CBA1-45DB-B55C-2E57D84D51CE}" dt="2023-10-03T03:54:17.440" v="1183" actId="478"/>
          <ac:spMkLst>
            <pc:docMk/>
            <pc:sldMk cId="1172224331" sldId="282"/>
            <ac:spMk id="3" creationId="{D309277A-9F82-625F-F09D-8279DB551EF7}"/>
          </ac:spMkLst>
        </pc:spChg>
        <pc:grpChg chg="add mod">
          <ac:chgData name="범수 김" userId="863329ffd88cf9fc" providerId="LiveId" clId="{8C0A2DD1-CBA1-45DB-B55C-2E57D84D51CE}" dt="2023-10-03T03:54:58.518" v="1380" actId="1076"/>
          <ac:grpSpMkLst>
            <pc:docMk/>
            <pc:sldMk cId="1172224331" sldId="282"/>
            <ac:grpSpMk id="7" creationId="{01F924F6-6957-FABE-20A9-AABAEC8C17AA}"/>
          </ac:grpSpMkLst>
        </pc:grpChg>
        <pc:picChg chg="del">
          <ac:chgData name="범수 김" userId="863329ffd88cf9fc" providerId="LiveId" clId="{8C0A2DD1-CBA1-45DB-B55C-2E57D84D51CE}" dt="2023-10-03T03:54:18.967" v="1184" actId="478"/>
          <ac:picMkLst>
            <pc:docMk/>
            <pc:sldMk cId="1172224331" sldId="282"/>
            <ac:picMk id="5" creationId="{CC94CD3C-CD34-526B-FE6E-62C8B7490E9E}"/>
          </ac:picMkLst>
        </pc:picChg>
        <pc:picChg chg="add mod">
          <ac:chgData name="범수 김" userId="863329ffd88cf9fc" providerId="LiveId" clId="{8C0A2DD1-CBA1-45DB-B55C-2E57D84D51CE}" dt="2023-10-03T03:54:57.263" v="1379" actId="164"/>
          <ac:picMkLst>
            <pc:docMk/>
            <pc:sldMk cId="1172224331" sldId="282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6:46.719" v="1549" actId="20577"/>
        <pc:sldMkLst>
          <pc:docMk/>
          <pc:sldMk cId="4208109943" sldId="283"/>
        </pc:sldMkLst>
        <pc:spChg chg="mod">
          <ac:chgData name="범수 김" userId="863329ffd88cf9fc" providerId="LiveId" clId="{8C0A2DD1-CBA1-45DB-B55C-2E57D84D51CE}" dt="2023-10-03T03:56:46.719" v="1549" actId="20577"/>
          <ac:spMkLst>
            <pc:docMk/>
            <pc:sldMk cId="4208109943" sldId="283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3:58:14.263" v="1761" actId="20577"/>
        <pc:sldMkLst>
          <pc:docMk/>
          <pc:sldMk cId="4162941271" sldId="284"/>
        </pc:sldMkLst>
        <pc:spChg chg="del topLvl">
          <ac:chgData name="범수 김" userId="863329ffd88cf9fc" providerId="LiveId" clId="{8C0A2DD1-CBA1-45DB-B55C-2E57D84D51CE}" dt="2023-10-03T03:56:52.680" v="1551" actId="478"/>
          <ac:spMkLst>
            <pc:docMk/>
            <pc:sldMk cId="4162941271" sldId="284"/>
            <ac:spMk id="2" creationId="{CC0FD70C-F642-8D36-783F-8C921E816E04}"/>
          </ac:spMkLst>
        </pc:spChg>
        <pc:spChg chg="add mod">
          <ac:chgData name="범수 김" userId="863329ffd88cf9fc" providerId="LiveId" clId="{8C0A2DD1-CBA1-45DB-B55C-2E57D84D51CE}" dt="2023-10-03T03:58:14.263" v="1761" actId="20577"/>
          <ac:spMkLst>
            <pc:docMk/>
            <pc:sldMk cId="4162941271" sldId="284"/>
            <ac:spMk id="5" creationId="{2F416E8C-6DD3-A1B6-8CBE-A52839CBDB7C}"/>
          </ac:spMkLst>
        </pc:spChg>
        <pc:grpChg chg="del">
          <ac:chgData name="범수 김" userId="863329ffd88cf9fc" providerId="LiveId" clId="{8C0A2DD1-CBA1-45DB-B55C-2E57D84D51CE}" dt="2023-10-03T03:56:52.680" v="1551" actId="478"/>
          <ac:grpSpMkLst>
            <pc:docMk/>
            <pc:sldMk cId="4162941271" sldId="284"/>
            <ac:grpSpMk id="7" creationId="{01F924F6-6957-FABE-20A9-AABAEC8C17AA}"/>
          </ac:grpSpMkLst>
        </pc:grpChg>
        <pc:picChg chg="add mod">
          <ac:chgData name="범수 김" userId="863329ffd88cf9fc" providerId="LiveId" clId="{8C0A2DD1-CBA1-45DB-B55C-2E57D84D51CE}" dt="2023-10-03T03:57:00.462" v="1555" actId="208"/>
          <ac:picMkLst>
            <pc:docMk/>
            <pc:sldMk cId="4162941271" sldId="284"/>
            <ac:picMk id="4" creationId="{8D092263-801C-08F2-1B6F-7601A0F56D06}"/>
          </ac:picMkLst>
        </pc:picChg>
        <pc:picChg chg="del topLvl">
          <ac:chgData name="범수 김" userId="863329ffd88cf9fc" providerId="LiveId" clId="{8C0A2DD1-CBA1-45DB-B55C-2E57D84D51CE}" dt="2023-10-03T03:56:53.021" v="1552" actId="478"/>
          <ac:picMkLst>
            <pc:docMk/>
            <pc:sldMk cId="4162941271" sldId="284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9:53.059" v="1852" actId="20577"/>
        <pc:sldMkLst>
          <pc:docMk/>
          <pc:sldMk cId="2493115155" sldId="285"/>
        </pc:sldMkLst>
        <pc:spChg chg="mod">
          <ac:chgData name="범수 김" userId="863329ffd88cf9fc" providerId="LiveId" clId="{8C0A2DD1-CBA1-45DB-B55C-2E57D84D51CE}" dt="2023-10-03T03:59:53.059" v="1852" actId="20577"/>
          <ac:spMkLst>
            <pc:docMk/>
            <pc:sldMk cId="2493115155" sldId="285"/>
            <ac:spMk id="6" creationId="{8052232D-6EE7-1554-575E-69155D0D4015}"/>
          </ac:spMkLst>
        </pc:spChg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3191369813" sldId="28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325587031" sldId="36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95086759" sldId="367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503438217" sldId="368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431095690" sldId="369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2265740132" sldId="370"/>
        </pc:sldMkLst>
      </pc:sldChg>
    </pc:docChg>
  </pc:docChgLst>
  <pc:docChgLst>
    <pc:chgData name="범수 김" userId="863329ffd88cf9fc" providerId="LiveId" clId="{0AF5AB2E-0668-485F-8271-29F9F7414865}"/>
    <pc:docChg chg="custSel addSld modSld sldOrd">
      <pc:chgData name="범수 김" userId="863329ffd88cf9fc" providerId="LiveId" clId="{0AF5AB2E-0668-485F-8271-29F9F7414865}" dt="2023-10-03T02:06:18.566" v="81" actId="20577"/>
      <pc:docMkLst>
        <pc:docMk/>
      </pc:docMkLst>
      <pc:sldChg chg="delSp new mod">
        <pc:chgData name="범수 김" userId="863329ffd88cf9fc" providerId="LiveId" clId="{0AF5AB2E-0668-485F-8271-29F9F7414865}" dt="2023-10-03T02:05:15.227" v="2" actId="478"/>
        <pc:sldMkLst>
          <pc:docMk/>
          <pc:sldMk cId="2359972868" sldId="256"/>
        </pc:sldMkLst>
        <pc:spChg chg="del">
          <ac:chgData name="범수 김" userId="863329ffd88cf9fc" providerId="LiveId" clId="{0AF5AB2E-0668-485F-8271-29F9F7414865}" dt="2023-10-03T02:05:15.227" v="2" actId="478"/>
          <ac:spMkLst>
            <pc:docMk/>
            <pc:sldMk cId="2359972868" sldId="256"/>
            <ac:spMk id="2" creationId="{F62F8726-22E1-2534-2ED8-CC56ED60C052}"/>
          </ac:spMkLst>
        </pc:spChg>
        <pc:spChg chg="del">
          <ac:chgData name="범수 김" userId="863329ffd88cf9fc" providerId="LiveId" clId="{0AF5AB2E-0668-485F-8271-29F9F7414865}" dt="2023-10-03T02:05:13.948" v="1" actId="478"/>
          <ac:spMkLst>
            <pc:docMk/>
            <pc:sldMk cId="2359972868" sldId="256"/>
            <ac:spMk id="3" creationId="{53C14BDA-ECBE-4916-8DD7-87F41A80FE13}"/>
          </ac:spMkLst>
        </pc:spChg>
      </pc:sldChg>
      <pc:sldChg chg="modSp add mod ord">
        <pc:chgData name="범수 김" userId="863329ffd88cf9fc" providerId="LiveId" clId="{0AF5AB2E-0668-485F-8271-29F9F7414865}" dt="2023-10-03T02:06:18.566" v="81" actId="20577"/>
        <pc:sldMkLst>
          <pc:docMk/>
          <pc:sldMk cId="3430193688" sldId="273"/>
        </pc:sldMkLst>
        <pc:spChg chg="mod">
          <ac:chgData name="범수 김" userId="863329ffd88cf9fc" providerId="LiveId" clId="{0AF5AB2E-0668-485F-8271-29F9F7414865}" dt="2023-10-03T02:05:47.042" v="19" actId="20577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0AF5AB2E-0668-485F-8271-29F9F7414865}" dt="2023-10-03T02:06:18.566" v="81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0AF5AB2E-0668-485F-8271-29F9F7414865}" dt="2023-10-03T02:06:12.785" v="69" actId="12789"/>
        <pc:sldMkLst>
          <pc:docMk/>
          <pc:sldMk cId="1589047796" sldId="275"/>
        </pc:sldMkLst>
        <pc:spChg chg="mod">
          <ac:chgData name="범수 김" userId="863329ffd88cf9fc" providerId="LiveId" clId="{0AF5AB2E-0668-485F-8271-29F9F7414865}" dt="2023-10-03T02:06:12.785" v="69" actId="12789"/>
          <ac:spMkLst>
            <pc:docMk/>
            <pc:sldMk cId="1589047796" sldId="275"/>
            <ac:spMk id="3" creationId="{D309277A-9F82-625F-F09D-8279DB551E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115BD-781F-8956-46D1-165AAD4D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6A248-958F-92B6-30AD-C5D5A91F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486C1-8BB3-DDEC-CA93-21BB28D2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FB4A1-F660-F7E2-682C-8F034209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10A86-295E-DE03-701B-4555DED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B13E1-39A4-9CD8-3ABF-4E782031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D465B-53A9-8AFC-DAFA-218C1982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098EC-93A7-C1FA-6F99-340A099F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F1A0C-3EDD-CA7B-939C-8CC8FBEA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6DC24-9F7D-ABA2-FE67-A4D02BB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FC4F1-C8F6-681B-E6D4-D9AB69F6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5DFA9-3FB2-505F-7A61-FB20B949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EDB75-B270-8CC0-F2C7-0D926D8A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AC6A8-071F-CF61-9002-AA21037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E5E19-4955-23EE-4734-907D8E8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67B63-F315-6CF2-009E-CE425018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6BAAA-9A30-8DE9-421A-12759F8C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F4191-D2D8-915F-05E2-79FC3096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E947-D136-E895-D600-0E7DB65E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BC8CA-E320-CEF3-5E37-FDD4BE66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C882-0FF9-421D-7846-C9420946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D1F88-F524-05EA-E811-CC875914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A673A-3191-4125-8B84-4FB100AB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DE11D-95BA-8419-1D21-36D6E18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19685-5562-4216-5935-61C1D86F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EB8D-C801-DCF2-2F6E-72933FD3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2CEEA-1AAA-AB17-5A92-A24AECC1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E664F-D09C-9763-8AA5-3A04D40B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4D361-BC72-76A5-3029-EAE0C57E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C15BF-3040-47ED-FB1E-B3A91F5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CA055-865B-4877-8F1C-FDFA2F9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9815D-632A-8657-5BE5-644FB93D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331D6-6CDA-0007-3382-363FAD94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BF533-EAEF-3F14-BA0E-20207CF5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DC472-F885-9B7B-948E-62C79DE8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226A2-7D12-91BA-C872-6E5334ED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8A187-D5CA-48E7-E704-E2479581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9910F4-AC6C-887E-75A6-D59C521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7D9A4A-1909-14F9-D9C1-89500EE8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2888-D9D5-6BB5-EFED-98BBE4C7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E578D9-43F8-72E7-102B-7006AC26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9C83F-3D54-4CFE-4521-3D42E076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6A84B-DD83-359F-121D-E0082295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8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1DE49-CD32-4E45-442C-8FCA680E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515452-1ED2-7591-DA19-191B026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E4B75-1A4B-A3C6-4BC7-F3B27DF8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AC33-7B41-B867-9F4C-D402AB6C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5454B-F5BA-1A4C-073E-512F317A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80974C-47AB-0379-E022-B2BD681F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F4E31-B5C9-600F-697D-21E6874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9F469-8BA9-2587-96C5-E07D1759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2297E-06A7-F07C-72A5-8488552C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DADEA-3135-434C-FFD1-55F66B39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9A43D-D2B1-CA0F-E200-6FB5772C2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9570C9-97E0-C234-2EDA-B3B3091E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71DD6-37A3-E6A9-025E-C7ED2ED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5C2BB-1F9D-D92E-E464-B61F32C7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E4811-DA3C-64E4-33CE-14179C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8D2A4-CF19-64BE-905D-26A49209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1537B-05C7-7B39-E594-A1B2DD76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8356-DA9C-70BF-9D52-4CAC376FE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85EF4-A70A-37CF-E920-1E42D7957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A2553-E417-82C5-F86A-793F63D7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4" y="2705725"/>
            <a:ext cx="4015650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Ch01_04/05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158904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5485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6076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AWS</a:t>
            </a:r>
            <a:r>
              <a:rPr lang="ko-KR" altLang="en-US" dirty="0"/>
              <a:t>이란</a:t>
            </a:r>
            <a:r>
              <a:rPr lang="en-US" altLang="ko-KR" dirty="0"/>
              <a:t>? &gt;</a:t>
            </a:r>
            <a:r>
              <a:rPr lang="ko-KR" altLang="en-US" dirty="0"/>
              <a:t> 자세한 설명 </a:t>
            </a:r>
            <a:r>
              <a:rPr lang="en-US" altLang="ko-KR" dirty="0"/>
              <a:t>(E2C/S3/RDS </a:t>
            </a:r>
            <a:r>
              <a:rPr lang="ko-KR" altLang="en-US" dirty="0"/>
              <a:t>등등</a:t>
            </a:r>
            <a:r>
              <a:rPr lang="en-US" altLang="ko-KR" dirty="0"/>
              <a:t>…-06:00)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AWS </a:t>
            </a:r>
            <a:r>
              <a:rPr lang="ko-KR" altLang="en-US" dirty="0"/>
              <a:t>가입 방법 </a:t>
            </a:r>
            <a:r>
              <a:rPr lang="en-US" altLang="ko-KR" dirty="0"/>
              <a:t>(15:00)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5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5485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AWS(E2C)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상세한 사용방법 </a:t>
            </a:r>
            <a:r>
              <a:rPr lang="en-US" altLang="ko-KR" dirty="0"/>
              <a:t>(2:00)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실행</a:t>
            </a:r>
            <a:r>
              <a:rPr lang="en-US" altLang="ko-KR" dirty="0"/>
              <a:t>/</a:t>
            </a:r>
            <a:r>
              <a:rPr lang="ko-KR" altLang="en-US" dirty="0"/>
              <a:t>종료</a:t>
            </a:r>
            <a:r>
              <a:rPr lang="en-US" altLang="ko-KR" dirty="0"/>
              <a:t>/</a:t>
            </a:r>
            <a:r>
              <a:rPr lang="ko-KR" altLang="en-US" dirty="0"/>
              <a:t>인스턴스 접속</a:t>
            </a:r>
            <a:r>
              <a:rPr lang="en-US" altLang="ko-KR" dirty="0"/>
              <a:t>/</a:t>
            </a:r>
            <a:r>
              <a:rPr lang="ko-KR" altLang="en-US" dirty="0"/>
              <a:t>소스 배포</a:t>
            </a:r>
            <a:r>
              <a:rPr lang="en-US" altLang="ko-KR" dirty="0"/>
              <a:t>/</a:t>
            </a:r>
            <a:r>
              <a:rPr lang="ko-KR" altLang="en-US" dirty="0" err="1"/>
              <a:t>키페어</a:t>
            </a:r>
            <a:r>
              <a:rPr lang="ko-KR" altLang="en-US" dirty="0"/>
              <a:t> 등록  등등 </a:t>
            </a:r>
            <a:r>
              <a:rPr lang="en-US" altLang="ko-KR" dirty="0"/>
              <a:t>. . 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원격 컴퓨터</a:t>
            </a:r>
            <a:r>
              <a:rPr lang="en-US" altLang="ko-KR" dirty="0"/>
              <a:t>(E2C) </a:t>
            </a:r>
            <a:r>
              <a:rPr lang="ko-KR" altLang="en-US" dirty="0"/>
              <a:t>방화벽 해제하기 </a:t>
            </a:r>
            <a:r>
              <a:rPr lang="en-US" altLang="ko-KR" dirty="0"/>
              <a:t>(20:30) 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AWS</a:t>
            </a:r>
            <a:r>
              <a:rPr lang="ko-KR" altLang="en-US" dirty="0"/>
              <a:t>에서 </a:t>
            </a:r>
            <a:r>
              <a:rPr lang="ko-KR" altLang="en-US" dirty="0" err="1"/>
              <a:t>인바운드</a:t>
            </a:r>
            <a:r>
              <a:rPr lang="ko-KR" altLang="en-US" dirty="0"/>
              <a:t> 규칙 편집하기 </a:t>
            </a:r>
            <a:r>
              <a:rPr lang="en-US" altLang="ko-KR" dirty="0"/>
              <a:t>(22:40)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337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3277413" y="3044280"/>
            <a:ext cx="5637185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(9:00)AWS</a:t>
            </a:r>
            <a:r>
              <a:rPr lang="ko-KR" altLang="en-US" sz="4400" b="1" dirty="0"/>
              <a:t>용어 설명</a:t>
            </a:r>
          </a:p>
        </p:txBody>
      </p:sp>
    </p:spTree>
    <p:extLst>
      <p:ext uri="{BB962C8B-B14F-4D97-AF65-F5344CB8AC3E}">
        <p14:creationId xmlns:p14="http://schemas.microsoft.com/office/powerpoint/2010/main" val="83638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7149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 – premise = </a:t>
            </a:r>
            <a:r>
              <a:rPr lang="ko-KR" altLang="en-US" dirty="0"/>
              <a:t>서버를 직접 운영하는 방식 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회사에다가 서버를 </a:t>
            </a:r>
            <a:r>
              <a:rPr lang="ko-KR" altLang="en-US" dirty="0" err="1"/>
              <a:t>둔다던가</a:t>
            </a:r>
            <a:endParaRPr lang="en-US" altLang="ko-KR" dirty="0"/>
          </a:p>
          <a:p>
            <a:r>
              <a:rPr lang="en-US" altLang="ko-KR" dirty="0"/>
              <a:t> &gt; IDC</a:t>
            </a:r>
            <a:r>
              <a:rPr lang="ko-KR" altLang="en-US" dirty="0"/>
              <a:t>를 대여해서 서버를 </a:t>
            </a:r>
            <a:r>
              <a:rPr lang="ko-KR" altLang="en-US" dirty="0" err="1"/>
              <a:t>넣는다던가</a:t>
            </a:r>
            <a:r>
              <a:rPr lang="ko-KR" altLang="en-US" dirty="0"/>
              <a:t> 이렇게</a:t>
            </a:r>
            <a:r>
              <a:rPr lang="en-US" altLang="ko-KR" dirty="0"/>
              <a:t> </a:t>
            </a:r>
            <a:r>
              <a:rPr lang="ko-KR" altLang="en-US" dirty="0"/>
              <a:t>회사에서 직접 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서버를 관리하는 것을 온 </a:t>
            </a:r>
            <a:r>
              <a:rPr lang="ko-KR" altLang="en-US" dirty="0" err="1"/>
              <a:t>프레미스</a:t>
            </a:r>
            <a:r>
              <a:rPr lang="ko-KR" altLang="en-US" dirty="0"/>
              <a:t> 방식이라고 한다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b="0" i="0" dirty="0">
                <a:effectLst/>
                <a:latin typeface="Apple SD Gothic Neo"/>
              </a:rPr>
              <a:t>기업의 서버를 클라우드와 같이 다른 지역이 아니라</a:t>
            </a:r>
            <a:r>
              <a:rPr lang="en-US" altLang="ko-KR" b="0" i="0" dirty="0">
                <a:effectLst/>
                <a:latin typeface="Apple SD Gothic Neo"/>
              </a:rPr>
              <a:t>, </a:t>
            </a:r>
          </a:p>
          <a:p>
            <a:r>
              <a:rPr lang="en-US" altLang="ko-KR" dirty="0">
                <a:latin typeface="Apple SD Gothic Neo"/>
              </a:rPr>
              <a:t>  &gt; </a:t>
            </a:r>
            <a:r>
              <a:rPr lang="ko-KR" altLang="en-US" b="0" i="0" dirty="0">
                <a:effectLst/>
                <a:latin typeface="Apple SD Gothic Neo"/>
              </a:rPr>
              <a:t>자체적으로 보유하고 있는 서버</a:t>
            </a:r>
            <a:r>
              <a:rPr lang="en-US" altLang="ko-KR" b="0" i="0" dirty="0">
                <a:effectLst/>
                <a:latin typeface="Apple SD Gothic Neo"/>
              </a:rPr>
              <a:t>(</a:t>
            </a:r>
            <a:r>
              <a:rPr lang="ko-KR" altLang="en-US" b="0" i="0" dirty="0">
                <a:effectLst/>
                <a:latin typeface="Apple SD Gothic Neo"/>
              </a:rPr>
              <a:t>컴퓨터</a:t>
            </a:r>
            <a:r>
              <a:rPr lang="en-US" altLang="ko-KR" b="0" i="0" dirty="0">
                <a:effectLst/>
                <a:latin typeface="Apple SD Gothic Neo"/>
              </a:rPr>
              <a:t>)</a:t>
            </a:r>
            <a:r>
              <a:rPr lang="ko-KR" altLang="en-US" b="0" i="0" dirty="0">
                <a:effectLst/>
                <a:latin typeface="Apple SD Gothic Neo"/>
              </a:rPr>
              <a:t>에 설치하고 운영하는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160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3837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Serverless </a:t>
            </a:r>
          </a:p>
          <a:p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온 </a:t>
            </a:r>
            <a:r>
              <a:rPr lang="ko-KR" altLang="en-US" dirty="0" err="1"/>
              <a:t>프레미스</a:t>
            </a:r>
            <a:r>
              <a:rPr lang="ko-KR" altLang="en-US" dirty="0"/>
              <a:t> 방식이 아닌 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클라우드 서비스를 이용하는 것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259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3659734" y="3044280"/>
            <a:ext cx="487255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AWS, </a:t>
            </a:r>
            <a:r>
              <a:rPr lang="ko-KR" altLang="en-US" sz="4400" b="1" dirty="0" err="1"/>
              <a:t>인스턴스란</a:t>
            </a:r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5871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354724" y="951644"/>
            <a:ext cx="60773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AWS</a:t>
            </a:r>
            <a:r>
              <a:rPr lang="ko-KR" altLang="en-US" dirty="0"/>
              <a:t>에서 </a:t>
            </a:r>
            <a:r>
              <a:rPr lang="ko-KR" altLang="en-US" dirty="0" err="1"/>
              <a:t>인스턴스란</a:t>
            </a:r>
            <a:r>
              <a:rPr lang="en-US" altLang="ko-KR" dirty="0"/>
              <a:t>, </a:t>
            </a:r>
            <a:r>
              <a:rPr lang="ko-KR" altLang="en-US" dirty="0"/>
              <a:t>가상 컴퓨터 한 대를 의미한다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내가 생성한 </a:t>
            </a:r>
            <a:r>
              <a:rPr lang="en-US" altLang="ko-KR" dirty="0"/>
              <a:t>E2C</a:t>
            </a:r>
            <a:r>
              <a:rPr lang="ko-KR" altLang="en-US" dirty="0"/>
              <a:t> 가상 컴퓨터 하나를 인스턴스라고 한다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AWS</a:t>
            </a:r>
            <a:r>
              <a:rPr lang="ko-KR" altLang="en-US" dirty="0"/>
              <a:t> 인스턴스를 </a:t>
            </a:r>
            <a:r>
              <a:rPr lang="ko-KR" altLang="en-US" dirty="0" err="1"/>
              <a:t>켜놓으면</a:t>
            </a:r>
            <a:r>
              <a:rPr lang="ko-KR" altLang="en-US" dirty="0"/>
              <a:t> 돈이 계속 나간다 </a:t>
            </a:r>
            <a:endParaRPr lang="en-US" altLang="ko-KR" dirty="0"/>
          </a:p>
          <a:p>
            <a:r>
              <a:rPr lang="ko-KR" altLang="en-US" dirty="0"/>
              <a:t>가상의 컴퓨터가 계속 </a:t>
            </a:r>
            <a:r>
              <a:rPr lang="ko-KR" altLang="en-US" dirty="0" err="1"/>
              <a:t>켜져있는</a:t>
            </a:r>
            <a:r>
              <a:rPr lang="ko-KR" altLang="en-US" dirty="0"/>
              <a:t> 상태이기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3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97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185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2023-10-03T02:05:08Z</dcterms:created>
  <dcterms:modified xsi:type="dcterms:W3CDTF">2023-10-03T23:27:24Z</dcterms:modified>
</cp:coreProperties>
</file>