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AB2E-0668-485F-8271-29F9F7414865}" v="2" dt="2023-10-03T02:05:28.133"/>
    <p1510:client id="{8C0A2DD1-CBA1-45DB-B55C-2E57D84D51CE}" v="14" dt="2023-10-03T03:58:55.611"/>
    <p1510:client id="{971E97E2-54C6-4FAA-81E7-98F0F540021F}" v="4" dt="2023-10-03T23:18:22.452"/>
    <p1510:client id="{E533FCBA-B4E1-4AF4-9870-492D28DB64A8}" v="10" dt="2023-10-04T00:01:32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971E97E2-54C6-4FAA-81E7-98F0F540021F}"/>
    <pc:docChg chg="undo custSel addSld delSld modSld">
      <pc:chgData name="범수 김" userId="863329ffd88cf9fc" providerId="LiveId" clId="{971E97E2-54C6-4FAA-81E7-98F0F540021F}" dt="2023-10-03T23:27:17.021" v="1070" actId="478"/>
      <pc:docMkLst>
        <pc:docMk/>
      </pc:docMkLst>
      <pc:sldChg chg="modSp mod">
        <pc:chgData name="범수 김" userId="863329ffd88cf9fc" providerId="LiveId" clId="{971E97E2-54C6-4FAA-81E7-98F0F540021F}" dt="2023-10-03T06:30:51.409" v="10" actId="20577"/>
        <pc:sldMkLst>
          <pc:docMk/>
          <pc:sldMk cId="1589047796" sldId="275"/>
        </pc:sldMkLst>
        <pc:spChg chg="mod">
          <ac:chgData name="범수 김" userId="863329ffd88cf9fc" providerId="LiveId" clId="{971E97E2-54C6-4FAA-81E7-98F0F540021F}" dt="2023-10-03T06:30:51.409" v="10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23:16:35.578" v="241" actId="20577"/>
        <pc:sldMkLst>
          <pc:docMk/>
          <pc:sldMk cId="1132571368" sldId="276"/>
        </pc:sldMkLst>
        <pc:spChg chg="mod">
          <ac:chgData name="범수 김" userId="863329ffd88cf9fc" providerId="LiveId" clId="{971E97E2-54C6-4FAA-81E7-98F0F540021F}" dt="2023-10-03T23:16:35.578" v="241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0:59.263" v="1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08:48:55.197" v="180" actId="20577"/>
        <pc:sldMkLst>
          <pc:docMk/>
          <pc:sldMk cId="836383052" sldId="277"/>
        </pc:sldMkLst>
        <pc:spChg chg="mod">
          <ac:chgData name="범수 김" userId="863329ffd88cf9fc" providerId="LiveId" clId="{971E97E2-54C6-4FAA-81E7-98F0F540021F}" dt="2023-10-03T08:48:55.197" v="180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4.754" v="27" actId="47"/>
        <pc:sldMkLst>
          <pc:docMk/>
          <pc:sldMk cId="2508813998" sldId="278"/>
        </pc:sldMkLst>
      </pc:sldChg>
      <pc:sldChg chg="del">
        <pc:chgData name="범수 김" userId="863329ffd88cf9fc" providerId="LiveId" clId="{971E97E2-54C6-4FAA-81E7-98F0F540021F}" dt="2023-10-03T06:32:13.722" v="26" actId="47"/>
        <pc:sldMkLst>
          <pc:docMk/>
          <pc:sldMk cId="3410079586" sldId="279"/>
        </pc:sldMkLst>
      </pc:sldChg>
      <pc:sldChg chg="delSp modSp mod">
        <pc:chgData name="범수 김" userId="863329ffd88cf9fc" providerId="LiveId" clId="{971E97E2-54C6-4FAA-81E7-98F0F540021F}" dt="2023-10-03T23:19:38.707" v="800" actId="20577"/>
        <pc:sldMkLst>
          <pc:docMk/>
          <pc:sldMk cId="3685388464" sldId="280"/>
        </pc:sldMkLst>
        <pc:spChg chg="mod">
          <ac:chgData name="범수 김" userId="863329ffd88cf9fc" providerId="LiveId" clId="{971E97E2-54C6-4FAA-81E7-98F0F540021F}" dt="2023-10-03T23:19:38.707" v="800" actId="20577"/>
          <ac:spMkLst>
            <pc:docMk/>
            <pc:sldMk cId="3685388464" sldId="280"/>
            <ac:spMk id="2" creationId="{CC0FD70C-F642-8D36-783F-8C921E816E04}"/>
          </ac:spMkLst>
        </pc:spChg>
        <pc:spChg chg="del">
          <ac:chgData name="범수 김" userId="863329ffd88cf9fc" providerId="LiveId" clId="{971E97E2-54C6-4FAA-81E7-98F0F540021F}" dt="2023-10-03T23:18:33.170" v="413" actId="478"/>
          <ac:spMkLst>
            <pc:docMk/>
            <pc:sldMk cId="3685388464" sldId="280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5.094" v="28" actId="47"/>
        <pc:sldMkLst>
          <pc:docMk/>
          <pc:sldMk cId="2695140354" sldId="281"/>
        </pc:sldMkLst>
      </pc:sldChg>
      <pc:sldChg chg="del">
        <pc:chgData name="범수 김" userId="863329ffd88cf9fc" providerId="LiveId" clId="{971E97E2-54C6-4FAA-81E7-98F0F540021F}" dt="2023-10-03T06:32:15.475" v="29" actId="47"/>
        <pc:sldMkLst>
          <pc:docMk/>
          <pc:sldMk cId="1172224331" sldId="282"/>
        </pc:sldMkLst>
      </pc:sldChg>
      <pc:sldChg chg="del">
        <pc:chgData name="범수 김" userId="863329ffd88cf9fc" providerId="LiveId" clId="{971E97E2-54C6-4FAA-81E7-98F0F540021F}" dt="2023-10-03T06:32:15.730" v="30" actId="47"/>
        <pc:sldMkLst>
          <pc:docMk/>
          <pc:sldMk cId="4208109943" sldId="283"/>
        </pc:sldMkLst>
      </pc:sldChg>
      <pc:sldChg chg="del">
        <pc:chgData name="범수 김" userId="863329ffd88cf9fc" providerId="LiveId" clId="{971E97E2-54C6-4FAA-81E7-98F0F540021F}" dt="2023-10-03T06:32:15.904" v="31" actId="47"/>
        <pc:sldMkLst>
          <pc:docMk/>
          <pc:sldMk cId="4162941271" sldId="284"/>
        </pc:sldMkLst>
      </pc:sldChg>
      <pc:sldChg chg="del">
        <pc:chgData name="범수 김" userId="863329ffd88cf9fc" providerId="LiveId" clId="{971E97E2-54C6-4FAA-81E7-98F0F540021F}" dt="2023-10-03T06:32:16.060" v="32" actId="47"/>
        <pc:sldMkLst>
          <pc:docMk/>
          <pc:sldMk cId="2493115155" sldId="285"/>
        </pc:sldMkLst>
      </pc:sldChg>
      <pc:sldChg chg="del">
        <pc:chgData name="범수 김" userId="863329ffd88cf9fc" providerId="LiveId" clId="{971E97E2-54C6-4FAA-81E7-98F0F540021F}" dt="2023-10-03T06:32:16.263" v="33" actId="47"/>
        <pc:sldMkLst>
          <pc:docMk/>
          <pc:sldMk cId="3191369813" sldId="286"/>
        </pc:sldMkLst>
      </pc:sldChg>
      <pc:sldChg chg="modSp add mod">
        <pc:chgData name="범수 김" userId="863329ffd88cf9fc" providerId="LiveId" clId="{971E97E2-54C6-4FAA-81E7-98F0F540021F}" dt="2023-10-03T08:48:31.302" v="169" actId="20577"/>
        <pc:sldMkLst>
          <pc:docMk/>
          <pc:sldMk cId="2931601322" sldId="295"/>
        </pc:sldMkLst>
        <pc:spChg chg="mod">
          <ac:chgData name="범수 김" userId="863329ffd88cf9fc" providerId="LiveId" clId="{971E97E2-54C6-4FAA-81E7-98F0F540021F}" dt="2023-10-03T08:48:31.302" v="169" actId="20577"/>
          <ac:spMkLst>
            <pc:docMk/>
            <pc:sldMk cId="2931601322" sldId="295"/>
            <ac:spMk id="4" creationId="{9C3C61D3-418C-73D8-3632-B393B73A7144}"/>
          </ac:spMkLst>
        </pc:spChg>
      </pc:sldChg>
      <pc:sldChg chg="add">
        <pc:chgData name="범수 김" userId="863329ffd88cf9fc" providerId="LiveId" clId="{971E97E2-54C6-4FAA-81E7-98F0F540021F}" dt="2023-10-03T08:48:13.119" v="149"/>
        <pc:sldMkLst>
          <pc:docMk/>
          <pc:sldMk cId="2642599384" sldId="296"/>
        </pc:sldMkLst>
      </pc:sldChg>
      <pc:sldChg chg="del">
        <pc:chgData name="범수 김" userId="863329ffd88cf9fc" providerId="LiveId" clId="{971E97E2-54C6-4FAA-81E7-98F0F540021F}" dt="2023-10-03T06:32:16.464" v="34" actId="47"/>
        <pc:sldMkLst>
          <pc:docMk/>
          <pc:sldMk cId="1325587031" sldId="366"/>
        </pc:sldMkLst>
      </pc:sldChg>
      <pc:sldChg chg="del">
        <pc:chgData name="범수 김" userId="863329ffd88cf9fc" providerId="LiveId" clId="{971E97E2-54C6-4FAA-81E7-98F0F540021F}" dt="2023-10-03T06:32:16.714" v="35" actId="47"/>
        <pc:sldMkLst>
          <pc:docMk/>
          <pc:sldMk cId="195086759" sldId="367"/>
        </pc:sldMkLst>
      </pc:sldChg>
      <pc:sldChg chg="del">
        <pc:chgData name="범수 김" userId="863329ffd88cf9fc" providerId="LiveId" clId="{971E97E2-54C6-4FAA-81E7-98F0F540021F}" dt="2023-10-03T06:32:16.980" v="36" actId="47"/>
        <pc:sldMkLst>
          <pc:docMk/>
          <pc:sldMk cId="1503438217" sldId="368"/>
        </pc:sldMkLst>
      </pc:sldChg>
      <pc:sldChg chg="del">
        <pc:chgData name="범수 김" userId="863329ffd88cf9fc" providerId="LiveId" clId="{971E97E2-54C6-4FAA-81E7-98F0F540021F}" dt="2023-10-03T06:32:17.250" v="37" actId="47"/>
        <pc:sldMkLst>
          <pc:docMk/>
          <pc:sldMk cId="431095690" sldId="369"/>
        </pc:sldMkLst>
      </pc:sldChg>
      <pc:sldChg chg="add del">
        <pc:chgData name="범수 김" userId="863329ffd88cf9fc" providerId="LiveId" clId="{971E97E2-54C6-4FAA-81E7-98F0F540021F}" dt="2023-10-03T06:35:27.526" v="57" actId="47"/>
        <pc:sldMkLst>
          <pc:docMk/>
          <pc:sldMk cId="2265740132" sldId="370"/>
        </pc:sldMkLst>
      </pc:sldChg>
      <pc:sldChg chg="addSp delSp modSp add mod">
        <pc:chgData name="범수 김" userId="863329ffd88cf9fc" providerId="LiveId" clId="{971E97E2-54C6-4FAA-81E7-98F0F540021F}" dt="2023-10-03T23:27:17.021" v="1070" actId="478"/>
        <pc:sldMkLst>
          <pc:docMk/>
          <pc:sldMk cId="3923370952" sldId="371"/>
        </pc:sldMkLst>
        <pc:spChg chg="mod">
          <ac:chgData name="범수 김" userId="863329ffd88cf9fc" providerId="LiveId" clId="{971E97E2-54C6-4FAA-81E7-98F0F540021F}" dt="2023-10-03T23:26:59.945" v="1069" actId="20577"/>
          <ac:spMkLst>
            <pc:docMk/>
            <pc:sldMk cId="3923370952" sldId="371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1:03.290" v="25" actId="6549"/>
          <ac:spMkLst>
            <pc:docMk/>
            <pc:sldMk cId="3923370952" sldId="371"/>
            <ac:spMk id="3" creationId="{D309277A-9F82-625F-F09D-8279DB551EF7}"/>
          </ac:spMkLst>
        </pc:spChg>
        <pc:spChg chg="add del mod">
          <ac:chgData name="범수 김" userId="863329ffd88cf9fc" providerId="LiveId" clId="{971E97E2-54C6-4FAA-81E7-98F0F540021F}" dt="2023-10-03T23:27:17.021" v="1070" actId="478"/>
          <ac:spMkLst>
            <pc:docMk/>
            <pc:sldMk cId="3923370952" sldId="371"/>
            <ac:spMk id="4" creationId="{7571B805-0BCF-E0C8-40E3-C722FEFAE539}"/>
          </ac:spMkLst>
        </pc:spChg>
      </pc:sldChg>
      <pc:sldChg chg="modSp add mod">
        <pc:chgData name="범수 김" userId="863329ffd88cf9fc" providerId="LiveId" clId="{971E97E2-54C6-4FAA-81E7-98F0F540021F}" dt="2023-10-03T23:18:27.411" v="412" actId="20577"/>
        <pc:sldMkLst>
          <pc:docMk/>
          <pc:sldMk cId="4258710201" sldId="372"/>
        </pc:sldMkLst>
        <pc:spChg chg="mod">
          <ac:chgData name="범수 김" userId="863329ffd88cf9fc" providerId="LiveId" clId="{971E97E2-54C6-4FAA-81E7-98F0F540021F}" dt="2023-10-03T23:18:27.411" v="412" actId="20577"/>
          <ac:spMkLst>
            <pc:docMk/>
            <pc:sldMk cId="4258710201" sldId="372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  <pc:docChgLst>
    <pc:chgData name="범수 김" userId="863329ffd88cf9fc" providerId="LiveId" clId="{E533FCBA-B4E1-4AF4-9870-492D28DB64A8}"/>
    <pc:docChg chg="undo custSel addSld delSld modSld">
      <pc:chgData name="범수 김" userId="863329ffd88cf9fc" providerId="LiveId" clId="{E533FCBA-B4E1-4AF4-9870-492D28DB64A8}" dt="2023-10-04T00:52:04.288" v="2923" actId="20577"/>
      <pc:docMkLst>
        <pc:docMk/>
      </pc:docMkLst>
      <pc:sldChg chg="del">
        <pc:chgData name="범수 김" userId="863329ffd88cf9fc" providerId="LiveId" clId="{E533FCBA-B4E1-4AF4-9870-492D28DB64A8}" dt="2023-10-03T23:28:56.133" v="16" actId="47"/>
        <pc:sldMkLst>
          <pc:docMk/>
          <pc:sldMk cId="2359972868" sldId="256"/>
        </pc:sldMkLst>
      </pc:sldChg>
      <pc:sldChg chg="modSp mod">
        <pc:chgData name="범수 김" userId="863329ffd88cf9fc" providerId="LiveId" clId="{E533FCBA-B4E1-4AF4-9870-492D28DB64A8}" dt="2023-10-03T23:28:47.060" v="11" actId="20577"/>
        <pc:sldMkLst>
          <pc:docMk/>
          <pc:sldMk cId="1589047796" sldId="275"/>
        </pc:sldMkLst>
        <pc:spChg chg="mod">
          <ac:chgData name="범수 김" userId="863329ffd88cf9fc" providerId="LiveId" clId="{E533FCBA-B4E1-4AF4-9870-492D28DB64A8}" dt="2023-10-03T23:28:47.060" v="11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4T00:52:04.288" v="2923" actId="20577"/>
        <pc:sldMkLst>
          <pc:docMk/>
          <pc:sldMk cId="1132571368" sldId="276"/>
        </pc:sldMkLst>
        <pc:spChg chg="mod">
          <ac:chgData name="범수 김" userId="863329ffd88cf9fc" providerId="LiveId" clId="{E533FCBA-B4E1-4AF4-9870-492D28DB64A8}" dt="2023-10-04T00:51:34.165" v="2915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E533FCBA-B4E1-4AF4-9870-492D28DB64A8}" dt="2023-10-04T00:52:04.288" v="2923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3T23:29:59.241" v="58" actId="20577"/>
        <pc:sldMkLst>
          <pc:docMk/>
          <pc:sldMk cId="836383052" sldId="277"/>
        </pc:sldMkLst>
        <pc:spChg chg="mod">
          <ac:chgData name="범수 김" userId="863329ffd88cf9fc" providerId="LiveId" clId="{E533FCBA-B4E1-4AF4-9870-492D28DB64A8}" dt="2023-10-03T23:29:59.241" v="58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E533FCBA-B4E1-4AF4-9870-492D28DB64A8}" dt="2023-10-03T23:28:54.602" v="15" actId="47"/>
        <pc:sldMkLst>
          <pc:docMk/>
          <pc:sldMk cId="3685388464" sldId="280"/>
        </pc:sldMkLst>
      </pc:sldChg>
      <pc:sldChg chg="del">
        <pc:chgData name="범수 김" userId="863329ffd88cf9fc" providerId="LiveId" clId="{E533FCBA-B4E1-4AF4-9870-492D28DB64A8}" dt="2023-10-03T23:28:52.086" v="13" actId="47"/>
        <pc:sldMkLst>
          <pc:docMk/>
          <pc:sldMk cId="2931601322" sldId="295"/>
        </pc:sldMkLst>
      </pc:sldChg>
      <pc:sldChg chg="modSp mod">
        <pc:chgData name="범수 김" userId="863329ffd88cf9fc" providerId="LiveId" clId="{E533FCBA-B4E1-4AF4-9870-492D28DB64A8}" dt="2023-10-03T23:30:51.683" v="451" actId="20577"/>
        <pc:sldMkLst>
          <pc:docMk/>
          <pc:sldMk cId="2642599384" sldId="296"/>
        </pc:sldMkLst>
        <pc:spChg chg="mod">
          <ac:chgData name="범수 김" userId="863329ffd88cf9fc" providerId="LiveId" clId="{E533FCBA-B4E1-4AF4-9870-492D28DB64A8}" dt="2023-10-03T23:30:51.683" v="451" actId="20577"/>
          <ac:spMkLst>
            <pc:docMk/>
            <pc:sldMk cId="2642599384" sldId="296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40:38.436" v="513" actId="20577"/>
        <pc:sldMkLst>
          <pc:docMk/>
          <pc:sldMk cId="2823495035" sldId="297"/>
        </pc:sldMkLst>
        <pc:spChg chg="mod">
          <ac:chgData name="범수 김" userId="863329ffd88cf9fc" providerId="LiveId" clId="{E533FCBA-B4E1-4AF4-9870-492D28DB64A8}" dt="2023-10-03T23:40:38.436" v="513" actId="20577"/>
          <ac:spMkLst>
            <pc:docMk/>
            <pc:sldMk cId="2823495035" sldId="297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E533FCBA-B4E1-4AF4-9870-492D28DB64A8}" dt="2023-10-03T23:50:52.698" v="1326" actId="20577"/>
        <pc:sldMkLst>
          <pc:docMk/>
          <pc:sldMk cId="3634502769" sldId="298"/>
        </pc:sldMkLst>
        <pc:spChg chg="mod">
          <ac:chgData name="범수 김" userId="863329ffd88cf9fc" providerId="LiveId" clId="{E533FCBA-B4E1-4AF4-9870-492D28DB64A8}" dt="2023-10-03T23:50:52.698" v="1326" actId="20577"/>
          <ac:spMkLst>
            <pc:docMk/>
            <pc:sldMk cId="3634502769" sldId="298"/>
            <ac:spMk id="4" creationId="{9C3C61D3-418C-73D8-3632-B393B73A7144}"/>
          </ac:spMkLst>
        </pc:spChg>
        <pc:grpChg chg="add mod">
          <ac:chgData name="범수 김" userId="863329ffd88cf9fc" providerId="LiveId" clId="{E533FCBA-B4E1-4AF4-9870-492D28DB64A8}" dt="2023-10-03T23:42:21.762" v="739" actId="1076"/>
          <ac:grpSpMkLst>
            <pc:docMk/>
            <pc:sldMk cId="3634502769" sldId="298"/>
            <ac:grpSpMk id="5" creationId="{371E7CB5-D1DF-3FD1-43B9-405F87EB109E}"/>
          </ac:grpSpMkLst>
        </pc:grpChg>
        <pc:picChg chg="add mod">
          <ac:chgData name="범수 김" userId="863329ffd88cf9fc" providerId="LiveId" clId="{E533FCBA-B4E1-4AF4-9870-492D28DB64A8}" dt="2023-10-03T23:42:20.134" v="738" actId="164"/>
          <ac:picMkLst>
            <pc:docMk/>
            <pc:sldMk cId="3634502769" sldId="298"/>
            <ac:picMk id="3" creationId="{49A70B8C-89A7-AC85-D7E4-4FA3204C87E0}"/>
          </ac:picMkLst>
        </pc:picChg>
      </pc:sldChg>
      <pc:sldChg chg="modSp add mod">
        <pc:chgData name="범수 김" userId="863329ffd88cf9fc" providerId="LiveId" clId="{E533FCBA-B4E1-4AF4-9870-492D28DB64A8}" dt="2023-10-03T23:43:20.991" v="1131" actId="20577"/>
        <pc:sldMkLst>
          <pc:docMk/>
          <pc:sldMk cId="1535310072" sldId="299"/>
        </pc:sldMkLst>
        <pc:spChg chg="mod">
          <ac:chgData name="범수 김" userId="863329ffd88cf9fc" providerId="LiveId" clId="{E533FCBA-B4E1-4AF4-9870-492D28DB64A8}" dt="2023-10-03T23:43:20.991" v="1131" actId="20577"/>
          <ac:spMkLst>
            <pc:docMk/>
            <pc:sldMk cId="1535310072" sldId="299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52:53.176" v="1413" actId="113"/>
        <pc:sldMkLst>
          <pc:docMk/>
          <pc:sldMk cId="1921912936" sldId="300"/>
        </pc:sldMkLst>
        <pc:spChg chg="mod">
          <ac:chgData name="범수 김" userId="863329ffd88cf9fc" providerId="LiveId" clId="{E533FCBA-B4E1-4AF4-9870-492D28DB64A8}" dt="2023-10-03T23:52:53.176" v="1413" actId="113"/>
          <ac:spMkLst>
            <pc:docMk/>
            <pc:sldMk cId="1921912936" sldId="300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E533FCBA-B4E1-4AF4-9870-492D28DB64A8}" dt="2023-10-04T00:01:32.311" v="2449" actId="164"/>
        <pc:sldMkLst>
          <pc:docMk/>
          <pc:sldMk cId="2403937522" sldId="301"/>
        </pc:sldMkLst>
        <pc:spChg chg="add mod">
          <ac:chgData name="범수 김" userId="863329ffd88cf9fc" providerId="LiveId" clId="{E533FCBA-B4E1-4AF4-9870-492D28DB64A8}" dt="2023-10-03T23:59:27.779" v="1889" actId="20577"/>
          <ac:spMkLst>
            <pc:docMk/>
            <pc:sldMk cId="2403937522" sldId="301"/>
            <ac:spMk id="7" creationId="{DE00C969-CD96-F093-BEDD-93A1D285F1A8}"/>
          </ac:spMkLst>
        </pc:spChg>
        <pc:spChg chg="add mod">
          <ac:chgData name="범수 김" userId="863329ffd88cf9fc" providerId="LiveId" clId="{E533FCBA-B4E1-4AF4-9870-492D28DB64A8}" dt="2023-10-04T00:01:32.311" v="2449" actId="164"/>
          <ac:spMkLst>
            <pc:docMk/>
            <pc:sldMk cId="2403937522" sldId="301"/>
            <ac:spMk id="8" creationId="{1E57FF2A-A217-41ED-CFE1-6D6F5652586D}"/>
          </ac:spMkLst>
        </pc:spChg>
        <pc:grpChg chg="del">
          <ac:chgData name="범수 김" userId="863329ffd88cf9fc" providerId="LiveId" clId="{E533FCBA-B4E1-4AF4-9870-492D28DB64A8}" dt="2023-10-03T23:53:03.276" v="1415" actId="478"/>
          <ac:grpSpMkLst>
            <pc:docMk/>
            <pc:sldMk cId="2403937522" sldId="301"/>
            <ac:grpSpMk id="5" creationId="{371E7CB5-D1DF-3FD1-43B9-405F87EB109E}"/>
          </ac:grpSpMkLst>
        </pc:grpChg>
        <pc:grpChg chg="add mod">
          <ac:chgData name="범수 김" userId="863329ffd88cf9fc" providerId="LiveId" clId="{E533FCBA-B4E1-4AF4-9870-492D28DB64A8}" dt="2023-10-04T00:01:32.311" v="2449" actId="164"/>
          <ac:grpSpMkLst>
            <pc:docMk/>
            <pc:sldMk cId="2403937522" sldId="301"/>
            <ac:grpSpMk id="9" creationId="{4C21D1CB-A0D4-4CD2-4100-DA8A867FECD8}"/>
          </ac:grpSpMkLst>
        </pc:grpChg>
        <pc:picChg chg="add mod">
          <ac:chgData name="범수 김" userId="863329ffd88cf9fc" providerId="LiveId" clId="{E533FCBA-B4E1-4AF4-9870-492D28DB64A8}" dt="2023-10-04T00:01:32.311" v="2449" actId="164"/>
          <ac:picMkLst>
            <pc:docMk/>
            <pc:sldMk cId="2403937522" sldId="301"/>
            <ac:picMk id="6" creationId="{105878B4-0DD2-D430-98B9-4BDB56E4271D}"/>
          </ac:picMkLst>
        </pc:picChg>
      </pc:sldChg>
      <pc:sldChg chg="delSp modSp add mod">
        <pc:chgData name="범수 김" userId="863329ffd88cf9fc" providerId="LiveId" clId="{E533FCBA-B4E1-4AF4-9870-492D28DB64A8}" dt="2023-10-04T00:36:26.766" v="2518" actId="6549"/>
        <pc:sldMkLst>
          <pc:docMk/>
          <pc:sldMk cId="2111386746" sldId="302"/>
        </pc:sldMkLst>
        <pc:spChg chg="mod">
          <ac:chgData name="범수 김" userId="863329ffd88cf9fc" providerId="LiveId" clId="{E533FCBA-B4E1-4AF4-9870-492D28DB64A8}" dt="2023-10-04T00:36:26.766" v="2518" actId="6549"/>
          <ac:spMkLst>
            <pc:docMk/>
            <pc:sldMk cId="2111386746" sldId="302"/>
            <ac:spMk id="7" creationId="{DE00C969-CD96-F093-BEDD-93A1D285F1A8}"/>
          </ac:spMkLst>
        </pc:spChg>
        <pc:picChg chg="del">
          <ac:chgData name="범수 김" userId="863329ffd88cf9fc" providerId="LiveId" clId="{E533FCBA-B4E1-4AF4-9870-492D28DB64A8}" dt="2023-10-03T23:59:38.349" v="1891" actId="478"/>
          <ac:picMkLst>
            <pc:docMk/>
            <pc:sldMk cId="2111386746" sldId="302"/>
            <ac:picMk id="6" creationId="{105878B4-0DD2-D430-98B9-4BDB56E4271D}"/>
          </ac:picMkLst>
        </pc:picChg>
      </pc:sldChg>
      <pc:sldChg chg="del">
        <pc:chgData name="범수 김" userId="863329ffd88cf9fc" providerId="LiveId" clId="{E533FCBA-B4E1-4AF4-9870-492D28DB64A8}" dt="2023-10-03T23:28:51.418" v="12" actId="47"/>
        <pc:sldMkLst>
          <pc:docMk/>
          <pc:sldMk cId="3923370952" sldId="371"/>
        </pc:sldMkLst>
      </pc:sldChg>
      <pc:sldChg chg="del">
        <pc:chgData name="범수 김" userId="863329ffd88cf9fc" providerId="LiveId" clId="{E533FCBA-B4E1-4AF4-9870-492D28DB64A8}" dt="2023-10-03T23:28:57.011" v="17" actId="47"/>
        <pc:sldMkLst>
          <pc:docMk/>
          <pc:sldMk cId="4258710201" sldId="372"/>
        </pc:sldMkLst>
      </pc:sldChg>
      <pc:sldChg chg="add del">
        <pc:chgData name="범수 김" userId="863329ffd88cf9fc" providerId="LiveId" clId="{E533FCBA-B4E1-4AF4-9870-492D28DB64A8}" dt="2023-10-03T23:28:53.481" v="14" actId="47"/>
        <pc:sldMkLst>
          <pc:docMk/>
          <pc:sldMk cId="3362139142" sldId="373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Ch02_01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00C969-CD96-F093-BEDD-93A1D285F1A8}"/>
              </a:ext>
            </a:extLst>
          </p:cNvPr>
          <p:cNvSpPr txBox="1"/>
          <p:nvPr/>
        </p:nvSpPr>
        <p:spPr>
          <a:xfrm>
            <a:off x="599089" y="746123"/>
            <a:ext cx="9244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상황극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클라이언트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브라우저에 </a:t>
            </a:r>
            <a:r>
              <a:rPr lang="en-US" altLang="ko-KR" dirty="0"/>
              <a:t>URL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b="1" dirty="0"/>
              <a:t>WAS(</a:t>
            </a:r>
            <a:r>
              <a:rPr lang="ko-KR" altLang="en-US" b="1" dirty="0"/>
              <a:t>서버</a:t>
            </a:r>
            <a:r>
              <a:rPr lang="en-US" altLang="ko-KR" b="1" dirty="0"/>
              <a:t>) </a:t>
            </a:r>
            <a:r>
              <a:rPr lang="en-US" altLang="ko-KR" dirty="0"/>
              <a:t>:  </a:t>
            </a:r>
            <a:r>
              <a:rPr lang="ko-KR" altLang="en-US" dirty="0"/>
              <a:t>서버에 등록된 프로그램을 </a:t>
            </a:r>
            <a:r>
              <a:rPr lang="en-US" altLang="ko-KR" dirty="0"/>
              <a:t>@Controller</a:t>
            </a:r>
            <a:r>
              <a:rPr lang="ko-KR" altLang="en-US" dirty="0"/>
              <a:t>에서 찾기 시작</a:t>
            </a:r>
            <a:endParaRPr lang="en-US" altLang="ko-KR" dirty="0"/>
          </a:p>
          <a:p>
            <a:r>
              <a:rPr lang="en-US" altLang="ko-KR" dirty="0"/>
              <a:t>	      &gt; @Controller</a:t>
            </a:r>
            <a:r>
              <a:rPr lang="ko-KR" altLang="en-US" dirty="0"/>
              <a:t>에서 클라이언트가 입력한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맵핑된</a:t>
            </a:r>
            <a:r>
              <a:rPr lang="ko-KR" altLang="en-US" dirty="0"/>
              <a:t> 프로그램 실행 </a:t>
            </a:r>
            <a:endParaRPr lang="en-US" altLang="ko-KR" dirty="0"/>
          </a:p>
          <a:p>
            <a:r>
              <a:rPr lang="en-US" altLang="ko-KR" dirty="0"/>
              <a:t>	      &gt; </a:t>
            </a:r>
            <a:r>
              <a:rPr lang="ko-KR" altLang="en-US" dirty="0"/>
              <a:t>결과를 클라이언트에게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클라이언트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결과를 보며 작업을 </a:t>
            </a:r>
            <a:r>
              <a:rPr lang="ko-KR" altLang="en-US" dirty="0" err="1"/>
              <a:t>이어감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ch02-0</a:t>
            </a:r>
            <a:r>
              <a:rPr lang="en-US" altLang="ko-KR" b="1" dirty="0"/>
              <a:t>1</a:t>
            </a:r>
            <a:r>
              <a:rPr lang="ko-KR" altLang="en-US" b="1"/>
              <a:t>강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753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@RequestMapping</a:t>
            </a:r>
            <a:r>
              <a:rPr lang="ko-KR" altLang="en-US" dirty="0"/>
              <a:t> 설정한 메서드의 구성 </a:t>
            </a:r>
            <a:r>
              <a:rPr lang="en-US" altLang="ko-KR" dirty="0"/>
              <a:t>(public void main(){ } ) </a:t>
            </a:r>
            <a:r>
              <a:rPr lang="ko-KR" altLang="en-US" dirty="0"/>
              <a:t>설명 </a:t>
            </a:r>
            <a:r>
              <a:rPr lang="en-US" altLang="ko-KR" dirty="0"/>
              <a:t>(14:50)~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메서드 구성을 위처럼 해도 되는 이유 </a:t>
            </a:r>
            <a:r>
              <a:rPr lang="en-US" altLang="ko-KR" dirty="0"/>
              <a:t>– WAS</a:t>
            </a:r>
            <a:r>
              <a:rPr lang="ko-KR" altLang="en-US" dirty="0"/>
              <a:t>가 설정해 주기 때문 </a:t>
            </a:r>
            <a:r>
              <a:rPr lang="en-US" altLang="ko-KR" dirty="0"/>
              <a:t>(15:00)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메소드를 </a:t>
            </a:r>
            <a:r>
              <a:rPr lang="en-US" altLang="ko-KR" dirty="0"/>
              <a:t>Privat / static </a:t>
            </a:r>
            <a:r>
              <a:rPr lang="ko-KR" altLang="en-US" dirty="0" err="1"/>
              <a:t>안써도</a:t>
            </a:r>
            <a:r>
              <a:rPr lang="ko-KR" altLang="en-US" dirty="0"/>
              <a:t> 되는 이유 실습 설명 </a:t>
            </a:r>
            <a:r>
              <a:rPr lang="en-US" altLang="ko-KR" dirty="0"/>
              <a:t>– reflection API</a:t>
            </a:r>
            <a:r>
              <a:rPr lang="ko-KR" altLang="en-US" dirty="0"/>
              <a:t> </a:t>
            </a:r>
            <a:r>
              <a:rPr lang="en-US" altLang="ko-KR" dirty="0"/>
              <a:t>(21:00)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183465" y="3044280"/>
            <a:ext cx="382508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/>
              <a:t>인터프리터란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3638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6812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 해석기를 의미함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컴파일러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인터프리터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컴파일러는 객체지향 언어 </a:t>
            </a:r>
            <a:r>
              <a:rPr lang="en-US" altLang="ko-KR" dirty="0"/>
              <a:t>(java/C/C++)</a:t>
            </a:r>
            <a:r>
              <a:rPr lang="ko-KR" altLang="en-US" dirty="0"/>
              <a:t>등의 번역기를 의미하고</a:t>
            </a:r>
            <a:endParaRPr lang="en-US" altLang="ko-KR" dirty="0"/>
          </a:p>
          <a:p>
            <a:r>
              <a:rPr lang="ko-KR" altLang="en-US" dirty="0"/>
              <a:t>인터프리터는 파이썬</a:t>
            </a:r>
            <a:r>
              <a:rPr lang="en-US" altLang="ko-KR" dirty="0"/>
              <a:t>,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등등의 언어의 번역기를 의미한다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5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884234" y="3044280"/>
            <a:ext cx="642355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/>
              <a:t>원격 프로그램 실행 과정</a:t>
            </a:r>
          </a:p>
        </p:txBody>
      </p:sp>
    </p:spTree>
    <p:extLst>
      <p:ext uri="{BB962C8B-B14F-4D97-AF65-F5344CB8AC3E}">
        <p14:creationId xmlns:p14="http://schemas.microsoft.com/office/powerpoint/2010/main" val="282349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71E7CB5-D1DF-3FD1-43B9-405F87EB109E}"/>
              </a:ext>
            </a:extLst>
          </p:cNvPr>
          <p:cNvGrpSpPr/>
          <p:nvPr/>
        </p:nvGrpSpPr>
        <p:grpSpPr>
          <a:xfrm>
            <a:off x="322092" y="725214"/>
            <a:ext cx="10090669" cy="4702562"/>
            <a:chOff x="109257" y="0"/>
            <a:chExt cx="10090669" cy="47025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3C61D3-418C-73D8-3632-B393B73A7144}"/>
                </a:ext>
              </a:extLst>
            </p:cNvPr>
            <p:cNvSpPr txBox="1"/>
            <p:nvPr/>
          </p:nvSpPr>
          <p:spPr>
            <a:xfrm>
              <a:off x="109257" y="3779232"/>
              <a:ext cx="98673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/>
                <a:t>클라이언트가 원격 컴퓨터에 있는 프로그램을 </a:t>
              </a:r>
              <a:r>
                <a:rPr lang="en-US" altLang="ko-KR" dirty="0"/>
                <a:t>URL</a:t>
              </a:r>
              <a:r>
                <a:rPr lang="ko-KR" altLang="en-US" dirty="0"/>
                <a:t>으로 호출 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dirty="0"/>
                <a:t>WAS</a:t>
              </a:r>
              <a:r>
                <a:rPr lang="ko-KR" altLang="en-US" dirty="0"/>
                <a:t>에 등록된 프로그램과 클라이언트가 입력한 </a:t>
              </a:r>
              <a:r>
                <a:rPr lang="en-US" altLang="ko-KR" dirty="0"/>
                <a:t>URL</a:t>
              </a:r>
              <a:r>
                <a:rPr lang="ko-KR" altLang="en-US" dirty="0"/>
                <a:t>이 일치하는 프로그램이 실행되며 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클라이언트에게 요청한 </a:t>
              </a:r>
              <a:r>
                <a:rPr lang="en-US" altLang="ko-KR" dirty="0"/>
                <a:t>URL</a:t>
              </a:r>
              <a:r>
                <a:rPr lang="ko-KR" altLang="en-US" dirty="0"/>
                <a:t>의 결과 화면을 보여줌</a:t>
              </a:r>
              <a:endParaRPr lang="en-US" altLang="ko-KR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70B8C-89A7-AC85-D7E4-4FA3204C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57" y="0"/>
              <a:ext cx="10090669" cy="3581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3450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71E7CB5-D1DF-3FD1-43B9-405F87EB109E}"/>
              </a:ext>
            </a:extLst>
          </p:cNvPr>
          <p:cNvGrpSpPr/>
          <p:nvPr/>
        </p:nvGrpSpPr>
        <p:grpSpPr>
          <a:xfrm>
            <a:off x="322092" y="725214"/>
            <a:ext cx="10090669" cy="5351153"/>
            <a:chOff x="109257" y="0"/>
            <a:chExt cx="10090669" cy="53511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3C61D3-418C-73D8-3632-B393B73A7144}"/>
                </a:ext>
              </a:extLst>
            </p:cNvPr>
            <p:cNvSpPr txBox="1"/>
            <p:nvPr/>
          </p:nvSpPr>
          <p:spPr>
            <a:xfrm>
              <a:off x="109257" y="3873825"/>
              <a:ext cx="670305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원격 프로그램을 실행하기 위해선 브라우저와 </a:t>
              </a:r>
              <a:r>
                <a:rPr lang="en-US" altLang="ko-KR" dirty="0"/>
                <a:t>WAS</a:t>
              </a:r>
              <a:r>
                <a:rPr lang="ko-KR" altLang="en-US" dirty="0"/>
                <a:t>가 필요하다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그렇기 때문에 클라이언트가 원격 프로그램을 실행하기 위해선 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클라이언트에는 브라우저가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서버에는 </a:t>
              </a:r>
              <a:r>
                <a:rPr lang="en-US" altLang="ko-KR" dirty="0"/>
                <a:t>WAS</a:t>
              </a:r>
              <a:r>
                <a:rPr lang="ko-KR" altLang="en-US" dirty="0"/>
                <a:t>프로그램이 필요하다 </a:t>
              </a:r>
              <a:endParaRPr lang="en-US" altLang="ko-KR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A70B8C-89A7-AC85-D7E4-4FA3204C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57" y="0"/>
              <a:ext cx="10090669" cy="3581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31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970046" y="3044280"/>
            <a:ext cx="8251938" cy="1261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WAS</a:t>
            </a:r>
            <a:r>
              <a:rPr lang="ko-KR" altLang="en-US" sz="4400" b="1" dirty="0"/>
              <a:t>에 프로그램 등록하는 방법</a:t>
            </a:r>
            <a:endParaRPr lang="en-US" altLang="ko-KR" sz="4400" b="1" dirty="0"/>
          </a:p>
          <a:p>
            <a:pPr algn="ctr"/>
            <a:r>
              <a:rPr lang="en-US" altLang="ko-KR" sz="3200" b="1" dirty="0"/>
              <a:t>@Controller/@RequestMapping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191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00C969-CD96-F093-BEDD-93A1D285F1A8}"/>
              </a:ext>
            </a:extLst>
          </p:cNvPr>
          <p:cNvSpPr txBox="1"/>
          <p:nvPr/>
        </p:nvSpPr>
        <p:spPr>
          <a:xfrm>
            <a:off x="268013" y="4285482"/>
            <a:ext cx="9209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위에 </a:t>
            </a:r>
            <a:r>
              <a:rPr lang="en-US" altLang="ko-KR" dirty="0"/>
              <a:t>@Controller</a:t>
            </a:r>
            <a:r>
              <a:rPr lang="ko-KR" altLang="en-US" dirty="0"/>
              <a:t>를 붙인다</a:t>
            </a:r>
            <a:r>
              <a:rPr lang="en-US" altLang="ko-KR" dirty="0"/>
              <a:t>.  (</a:t>
            </a:r>
            <a:r>
              <a:rPr lang="ko-KR" altLang="en-US" dirty="0"/>
              <a:t>프로그램 등록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그렇게 되면 </a:t>
            </a:r>
            <a:r>
              <a:rPr lang="en-US" altLang="ko-KR" dirty="0"/>
              <a:t>WAS</a:t>
            </a:r>
            <a:r>
              <a:rPr lang="ko-KR" altLang="en-US" dirty="0"/>
              <a:t>는 클라이언트에게 </a:t>
            </a:r>
            <a:r>
              <a:rPr lang="en-US" altLang="ko-KR" dirty="0"/>
              <a:t>URL </a:t>
            </a:r>
            <a:r>
              <a:rPr lang="ko-KR" altLang="en-US" dirty="0"/>
              <a:t>호출을 받을 경우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URL</a:t>
            </a:r>
            <a:r>
              <a:rPr lang="ko-KR" altLang="en-US" dirty="0"/>
              <a:t>과 일치하는 프로그램을 </a:t>
            </a:r>
            <a:r>
              <a:rPr lang="en-US" altLang="ko-KR" dirty="0"/>
              <a:t>@Controller</a:t>
            </a:r>
            <a:r>
              <a:rPr lang="ko-KR" altLang="en-US" dirty="0"/>
              <a:t>라는 이름이 붙은 </a:t>
            </a:r>
            <a:r>
              <a:rPr lang="en-US" altLang="ko-KR" dirty="0"/>
              <a:t>class</a:t>
            </a:r>
            <a:r>
              <a:rPr lang="ko-KR" altLang="en-US" dirty="0"/>
              <a:t>에서만 찾게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 @Controller</a:t>
            </a:r>
            <a:r>
              <a:rPr lang="ko-KR" altLang="en-US" dirty="0"/>
              <a:t>의 의미는 프로그램 꾸러미를 의미한다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21D1CB-A0D4-4CD2-4100-DA8A867FECD8}"/>
              </a:ext>
            </a:extLst>
          </p:cNvPr>
          <p:cNvGrpSpPr/>
          <p:nvPr/>
        </p:nvGrpSpPr>
        <p:grpSpPr>
          <a:xfrm>
            <a:off x="193698" y="541193"/>
            <a:ext cx="7626742" cy="3505380"/>
            <a:chOff x="193698" y="541193"/>
            <a:chExt cx="7626742" cy="35053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5878B4-0DD2-D430-98B9-4BDB56E42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698" y="541193"/>
              <a:ext cx="7626742" cy="3505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57FF2A-A217-41ED-CFE1-6D6F5652586D}"/>
                </a:ext>
              </a:extLst>
            </p:cNvPr>
            <p:cNvSpPr/>
            <p:nvPr/>
          </p:nvSpPr>
          <p:spPr>
            <a:xfrm>
              <a:off x="488730" y="1722383"/>
              <a:ext cx="1418898" cy="311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93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231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2023-10-04T00:52:04Z</dcterms:modified>
</cp:coreProperties>
</file>