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85" r:id="rId4"/>
    <p:sldId id="28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44F0B-6722-448F-8945-5E6922B8934A}" v="18" dt="2023-10-04T04:45:38.154"/>
    <p1510:client id="{971E97E2-54C6-4FAA-81E7-98F0F540021F}" v="4" dt="2023-10-03T23:18:22.452"/>
    <p1510:client id="{BF4977DA-854B-443F-A768-9046340DF301}" v="3" dt="2023-10-04T06:33:35.545"/>
    <p1510:client id="{E533FCBA-B4E1-4AF4-9870-492D28DB64A8}" v="10" dt="2023-10-04T00:01:32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BF4977DA-854B-443F-A768-9046340DF301}"/>
    <pc:docChg chg="custSel addSld modSld">
      <pc:chgData name="범수 김" userId="863329ffd88cf9fc" providerId="LiveId" clId="{BF4977DA-854B-443F-A768-9046340DF301}" dt="2023-10-04T06:37:12.230" v="242" actId="20577"/>
      <pc:docMkLst>
        <pc:docMk/>
      </pc:docMkLst>
      <pc:sldChg chg="modSp add mod">
        <pc:chgData name="범수 김" userId="863329ffd88cf9fc" providerId="LiveId" clId="{BF4977DA-854B-443F-A768-9046340DF301}" dt="2023-10-04T04:51:42.203" v="2" actId="20577"/>
        <pc:sldMkLst>
          <pc:docMk/>
          <pc:sldMk cId="2516315113" sldId="285"/>
        </pc:sldMkLst>
        <pc:spChg chg="mod">
          <ac:chgData name="범수 김" userId="863329ffd88cf9fc" providerId="LiveId" clId="{BF4977DA-854B-443F-A768-9046340DF301}" dt="2023-10-04T04:51:42.203" v="2" actId="20577"/>
          <ac:spMkLst>
            <pc:docMk/>
            <pc:sldMk cId="2516315113" sldId="285"/>
            <ac:spMk id="3" creationId="{D309277A-9F82-625F-F09D-8279DB551EF7}"/>
          </ac:spMkLst>
        </pc:spChg>
      </pc:sldChg>
      <pc:sldChg chg="modSp add mod">
        <pc:chgData name="범수 김" userId="863329ffd88cf9fc" providerId="LiveId" clId="{BF4977DA-854B-443F-A768-9046340DF301}" dt="2023-10-04T06:37:12.230" v="242" actId="20577"/>
        <pc:sldMkLst>
          <pc:docMk/>
          <pc:sldMk cId="749810477" sldId="286"/>
        </pc:sldMkLst>
        <pc:spChg chg="mod">
          <ac:chgData name="범수 김" userId="863329ffd88cf9fc" providerId="LiveId" clId="{BF4977DA-854B-443F-A768-9046340DF301}" dt="2023-10-04T06:37:12.230" v="242" actId="20577"/>
          <ac:spMkLst>
            <pc:docMk/>
            <pc:sldMk cId="749810477" sldId="286"/>
            <ac:spMk id="2" creationId="{CC0FD70C-F642-8D36-783F-8C921E816E04}"/>
          </ac:spMkLst>
        </pc:spChg>
        <pc:spChg chg="mod">
          <ac:chgData name="범수 김" userId="863329ffd88cf9fc" providerId="LiveId" clId="{BF4977DA-854B-443F-A768-9046340DF301}" dt="2023-10-04T04:51:46.007" v="5" actId="20577"/>
          <ac:spMkLst>
            <pc:docMk/>
            <pc:sldMk cId="749810477" sldId="286"/>
            <ac:spMk id="3" creationId="{D309277A-9F82-625F-F09D-8279DB551EF7}"/>
          </ac:spMkLst>
        </pc:spChg>
      </pc:sldChg>
      <pc:sldChg chg="modSp add mod">
        <pc:chgData name="범수 김" userId="863329ffd88cf9fc" providerId="LiveId" clId="{BF4977DA-854B-443F-A768-9046340DF301}" dt="2023-10-04T06:34:16.689" v="158" actId="20577"/>
        <pc:sldMkLst>
          <pc:docMk/>
          <pc:sldMk cId="4048066665" sldId="287"/>
        </pc:sldMkLst>
        <pc:spChg chg="mod">
          <ac:chgData name="범수 김" userId="863329ffd88cf9fc" providerId="LiveId" clId="{BF4977DA-854B-443F-A768-9046340DF301}" dt="2023-10-04T06:34:16.689" v="158" actId="20577"/>
          <ac:spMkLst>
            <pc:docMk/>
            <pc:sldMk cId="4048066665" sldId="287"/>
            <ac:spMk id="3" creationId="{D309277A-9F82-625F-F09D-8279DB551EF7}"/>
          </ac:spMkLst>
        </pc:spChg>
      </pc:sldChg>
    </pc:docChg>
  </pc:docChgLst>
  <pc:docChgLst>
    <pc:chgData name="범수 김" userId="863329ffd88cf9fc" providerId="LiveId" clId="{E533FCBA-B4E1-4AF4-9870-492D28DB64A8}"/>
    <pc:docChg chg="undo custSel addSld delSld modSld">
      <pc:chgData name="범수 김" userId="863329ffd88cf9fc" providerId="LiveId" clId="{E533FCBA-B4E1-4AF4-9870-492D28DB64A8}" dt="2023-10-04T00:52:04.288" v="2923" actId="20577"/>
      <pc:docMkLst>
        <pc:docMk/>
      </pc:docMkLst>
      <pc:sldChg chg="del">
        <pc:chgData name="범수 김" userId="863329ffd88cf9fc" providerId="LiveId" clId="{E533FCBA-B4E1-4AF4-9870-492D28DB64A8}" dt="2023-10-03T23:28:56.133" v="16" actId="47"/>
        <pc:sldMkLst>
          <pc:docMk/>
          <pc:sldMk cId="2359972868" sldId="256"/>
        </pc:sldMkLst>
      </pc:sldChg>
      <pc:sldChg chg="modSp mod">
        <pc:chgData name="범수 김" userId="863329ffd88cf9fc" providerId="LiveId" clId="{E533FCBA-B4E1-4AF4-9870-492D28DB64A8}" dt="2023-10-03T23:28:47.060" v="11" actId="20577"/>
        <pc:sldMkLst>
          <pc:docMk/>
          <pc:sldMk cId="1589047796" sldId="275"/>
        </pc:sldMkLst>
        <pc:spChg chg="mod">
          <ac:chgData name="범수 김" userId="863329ffd88cf9fc" providerId="LiveId" clId="{E533FCBA-B4E1-4AF4-9870-492D28DB64A8}" dt="2023-10-03T23:28:47.060" v="11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mod">
        <pc:chgData name="범수 김" userId="863329ffd88cf9fc" providerId="LiveId" clId="{E533FCBA-B4E1-4AF4-9870-492D28DB64A8}" dt="2023-10-04T00:52:04.288" v="2923" actId="20577"/>
        <pc:sldMkLst>
          <pc:docMk/>
          <pc:sldMk cId="1132571368" sldId="276"/>
        </pc:sldMkLst>
        <pc:spChg chg="mod">
          <ac:chgData name="범수 김" userId="863329ffd88cf9fc" providerId="LiveId" clId="{E533FCBA-B4E1-4AF4-9870-492D28DB64A8}" dt="2023-10-04T00:51:34.165" v="2915" actId="20577"/>
          <ac:spMkLst>
            <pc:docMk/>
            <pc:sldMk cId="1132571368" sldId="276"/>
            <ac:spMk id="2" creationId="{CC0FD70C-F642-8D36-783F-8C921E816E04}"/>
          </ac:spMkLst>
        </pc:spChg>
        <pc:spChg chg="mod">
          <ac:chgData name="범수 김" userId="863329ffd88cf9fc" providerId="LiveId" clId="{E533FCBA-B4E1-4AF4-9870-492D28DB64A8}" dt="2023-10-04T00:52:04.288" v="2923" actId="20577"/>
          <ac:spMkLst>
            <pc:docMk/>
            <pc:sldMk cId="1132571368" sldId="276"/>
            <ac:spMk id="3" creationId="{D309277A-9F82-625F-F09D-8279DB551EF7}"/>
          </ac:spMkLst>
        </pc:spChg>
      </pc:sldChg>
      <pc:sldChg chg="modSp mod">
        <pc:chgData name="범수 김" userId="863329ffd88cf9fc" providerId="LiveId" clId="{E533FCBA-B4E1-4AF4-9870-492D28DB64A8}" dt="2023-10-03T23:29:59.241" v="58" actId="20577"/>
        <pc:sldMkLst>
          <pc:docMk/>
          <pc:sldMk cId="836383052" sldId="277"/>
        </pc:sldMkLst>
        <pc:spChg chg="mod">
          <ac:chgData name="범수 김" userId="863329ffd88cf9fc" providerId="LiveId" clId="{E533FCBA-B4E1-4AF4-9870-492D28DB64A8}" dt="2023-10-03T23:29:59.241" v="58" actId="20577"/>
          <ac:spMkLst>
            <pc:docMk/>
            <pc:sldMk cId="836383052" sldId="277"/>
            <ac:spMk id="3" creationId="{D309277A-9F82-625F-F09D-8279DB551EF7}"/>
          </ac:spMkLst>
        </pc:spChg>
      </pc:sldChg>
      <pc:sldChg chg="del">
        <pc:chgData name="범수 김" userId="863329ffd88cf9fc" providerId="LiveId" clId="{E533FCBA-B4E1-4AF4-9870-492D28DB64A8}" dt="2023-10-03T23:28:54.602" v="15" actId="47"/>
        <pc:sldMkLst>
          <pc:docMk/>
          <pc:sldMk cId="3685388464" sldId="280"/>
        </pc:sldMkLst>
      </pc:sldChg>
      <pc:sldChg chg="del">
        <pc:chgData name="범수 김" userId="863329ffd88cf9fc" providerId="LiveId" clId="{E533FCBA-B4E1-4AF4-9870-492D28DB64A8}" dt="2023-10-03T23:28:52.086" v="13" actId="47"/>
        <pc:sldMkLst>
          <pc:docMk/>
          <pc:sldMk cId="2931601322" sldId="295"/>
        </pc:sldMkLst>
      </pc:sldChg>
      <pc:sldChg chg="modSp mod">
        <pc:chgData name="범수 김" userId="863329ffd88cf9fc" providerId="LiveId" clId="{E533FCBA-B4E1-4AF4-9870-492D28DB64A8}" dt="2023-10-03T23:30:51.683" v="451" actId="20577"/>
        <pc:sldMkLst>
          <pc:docMk/>
          <pc:sldMk cId="2642599384" sldId="296"/>
        </pc:sldMkLst>
        <pc:spChg chg="mod">
          <ac:chgData name="범수 김" userId="863329ffd88cf9fc" providerId="LiveId" clId="{E533FCBA-B4E1-4AF4-9870-492D28DB64A8}" dt="2023-10-03T23:30:51.683" v="451" actId="20577"/>
          <ac:spMkLst>
            <pc:docMk/>
            <pc:sldMk cId="2642599384" sldId="296"/>
            <ac:spMk id="4" creationId="{9C3C61D3-418C-73D8-3632-B393B73A7144}"/>
          </ac:spMkLst>
        </pc:spChg>
      </pc:sldChg>
      <pc:sldChg chg="modSp add mod">
        <pc:chgData name="범수 김" userId="863329ffd88cf9fc" providerId="LiveId" clId="{E533FCBA-B4E1-4AF4-9870-492D28DB64A8}" dt="2023-10-03T23:40:38.436" v="513" actId="20577"/>
        <pc:sldMkLst>
          <pc:docMk/>
          <pc:sldMk cId="2823495035" sldId="297"/>
        </pc:sldMkLst>
        <pc:spChg chg="mod">
          <ac:chgData name="범수 김" userId="863329ffd88cf9fc" providerId="LiveId" clId="{E533FCBA-B4E1-4AF4-9870-492D28DB64A8}" dt="2023-10-03T23:40:38.436" v="513" actId="20577"/>
          <ac:spMkLst>
            <pc:docMk/>
            <pc:sldMk cId="2823495035" sldId="297"/>
            <ac:spMk id="3" creationId="{D309277A-9F82-625F-F09D-8279DB551EF7}"/>
          </ac:spMkLst>
        </pc:spChg>
      </pc:sldChg>
      <pc:sldChg chg="addSp modSp add mod">
        <pc:chgData name="범수 김" userId="863329ffd88cf9fc" providerId="LiveId" clId="{E533FCBA-B4E1-4AF4-9870-492D28DB64A8}" dt="2023-10-03T23:50:52.698" v="1326" actId="20577"/>
        <pc:sldMkLst>
          <pc:docMk/>
          <pc:sldMk cId="3634502769" sldId="298"/>
        </pc:sldMkLst>
        <pc:spChg chg="mod">
          <ac:chgData name="범수 김" userId="863329ffd88cf9fc" providerId="LiveId" clId="{E533FCBA-B4E1-4AF4-9870-492D28DB64A8}" dt="2023-10-03T23:50:52.698" v="1326" actId="20577"/>
          <ac:spMkLst>
            <pc:docMk/>
            <pc:sldMk cId="3634502769" sldId="298"/>
            <ac:spMk id="4" creationId="{9C3C61D3-418C-73D8-3632-B393B73A7144}"/>
          </ac:spMkLst>
        </pc:spChg>
        <pc:grpChg chg="add mod">
          <ac:chgData name="범수 김" userId="863329ffd88cf9fc" providerId="LiveId" clId="{E533FCBA-B4E1-4AF4-9870-492D28DB64A8}" dt="2023-10-03T23:42:21.762" v="739" actId="1076"/>
          <ac:grpSpMkLst>
            <pc:docMk/>
            <pc:sldMk cId="3634502769" sldId="298"/>
            <ac:grpSpMk id="5" creationId="{371E7CB5-D1DF-3FD1-43B9-405F87EB109E}"/>
          </ac:grpSpMkLst>
        </pc:grpChg>
        <pc:picChg chg="add mod">
          <ac:chgData name="범수 김" userId="863329ffd88cf9fc" providerId="LiveId" clId="{E533FCBA-B4E1-4AF4-9870-492D28DB64A8}" dt="2023-10-03T23:42:20.134" v="738" actId="164"/>
          <ac:picMkLst>
            <pc:docMk/>
            <pc:sldMk cId="3634502769" sldId="298"/>
            <ac:picMk id="3" creationId="{49A70B8C-89A7-AC85-D7E4-4FA3204C87E0}"/>
          </ac:picMkLst>
        </pc:picChg>
      </pc:sldChg>
      <pc:sldChg chg="modSp add mod">
        <pc:chgData name="범수 김" userId="863329ffd88cf9fc" providerId="LiveId" clId="{E533FCBA-B4E1-4AF4-9870-492D28DB64A8}" dt="2023-10-03T23:43:20.991" v="1131" actId="20577"/>
        <pc:sldMkLst>
          <pc:docMk/>
          <pc:sldMk cId="1535310072" sldId="299"/>
        </pc:sldMkLst>
        <pc:spChg chg="mod">
          <ac:chgData name="범수 김" userId="863329ffd88cf9fc" providerId="LiveId" clId="{E533FCBA-B4E1-4AF4-9870-492D28DB64A8}" dt="2023-10-03T23:43:20.991" v="1131" actId="20577"/>
          <ac:spMkLst>
            <pc:docMk/>
            <pc:sldMk cId="1535310072" sldId="299"/>
            <ac:spMk id="4" creationId="{9C3C61D3-418C-73D8-3632-B393B73A7144}"/>
          </ac:spMkLst>
        </pc:spChg>
      </pc:sldChg>
      <pc:sldChg chg="modSp add mod">
        <pc:chgData name="범수 김" userId="863329ffd88cf9fc" providerId="LiveId" clId="{E533FCBA-B4E1-4AF4-9870-492D28DB64A8}" dt="2023-10-03T23:52:53.176" v="1413" actId="113"/>
        <pc:sldMkLst>
          <pc:docMk/>
          <pc:sldMk cId="1921912936" sldId="300"/>
        </pc:sldMkLst>
        <pc:spChg chg="mod">
          <ac:chgData name="범수 김" userId="863329ffd88cf9fc" providerId="LiveId" clId="{E533FCBA-B4E1-4AF4-9870-492D28DB64A8}" dt="2023-10-03T23:52:53.176" v="1413" actId="113"/>
          <ac:spMkLst>
            <pc:docMk/>
            <pc:sldMk cId="1921912936" sldId="300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E533FCBA-B4E1-4AF4-9870-492D28DB64A8}" dt="2023-10-04T00:01:32.311" v="2449" actId="164"/>
        <pc:sldMkLst>
          <pc:docMk/>
          <pc:sldMk cId="2403937522" sldId="301"/>
        </pc:sldMkLst>
        <pc:spChg chg="add mod">
          <ac:chgData name="범수 김" userId="863329ffd88cf9fc" providerId="LiveId" clId="{E533FCBA-B4E1-4AF4-9870-492D28DB64A8}" dt="2023-10-03T23:59:27.779" v="1889" actId="20577"/>
          <ac:spMkLst>
            <pc:docMk/>
            <pc:sldMk cId="2403937522" sldId="301"/>
            <ac:spMk id="7" creationId="{DE00C969-CD96-F093-BEDD-93A1D285F1A8}"/>
          </ac:spMkLst>
        </pc:spChg>
        <pc:spChg chg="add mod">
          <ac:chgData name="범수 김" userId="863329ffd88cf9fc" providerId="LiveId" clId="{E533FCBA-B4E1-4AF4-9870-492D28DB64A8}" dt="2023-10-04T00:01:32.311" v="2449" actId="164"/>
          <ac:spMkLst>
            <pc:docMk/>
            <pc:sldMk cId="2403937522" sldId="301"/>
            <ac:spMk id="8" creationId="{1E57FF2A-A217-41ED-CFE1-6D6F5652586D}"/>
          </ac:spMkLst>
        </pc:spChg>
        <pc:grpChg chg="del">
          <ac:chgData name="범수 김" userId="863329ffd88cf9fc" providerId="LiveId" clId="{E533FCBA-B4E1-4AF4-9870-492D28DB64A8}" dt="2023-10-03T23:53:03.276" v="1415" actId="478"/>
          <ac:grpSpMkLst>
            <pc:docMk/>
            <pc:sldMk cId="2403937522" sldId="301"/>
            <ac:grpSpMk id="5" creationId="{371E7CB5-D1DF-3FD1-43B9-405F87EB109E}"/>
          </ac:grpSpMkLst>
        </pc:grpChg>
        <pc:grpChg chg="add mod">
          <ac:chgData name="범수 김" userId="863329ffd88cf9fc" providerId="LiveId" clId="{E533FCBA-B4E1-4AF4-9870-492D28DB64A8}" dt="2023-10-04T00:01:32.311" v="2449" actId="164"/>
          <ac:grpSpMkLst>
            <pc:docMk/>
            <pc:sldMk cId="2403937522" sldId="301"/>
            <ac:grpSpMk id="9" creationId="{4C21D1CB-A0D4-4CD2-4100-DA8A867FECD8}"/>
          </ac:grpSpMkLst>
        </pc:grpChg>
        <pc:picChg chg="add mod">
          <ac:chgData name="범수 김" userId="863329ffd88cf9fc" providerId="LiveId" clId="{E533FCBA-B4E1-4AF4-9870-492D28DB64A8}" dt="2023-10-04T00:01:32.311" v="2449" actId="164"/>
          <ac:picMkLst>
            <pc:docMk/>
            <pc:sldMk cId="2403937522" sldId="301"/>
            <ac:picMk id="6" creationId="{105878B4-0DD2-D430-98B9-4BDB56E4271D}"/>
          </ac:picMkLst>
        </pc:picChg>
      </pc:sldChg>
      <pc:sldChg chg="delSp modSp add mod">
        <pc:chgData name="범수 김" userId="863329ffd88cf9fc" providerId="LiveId" clId="{E533FCBA-B4E1-4AF4-9870-492D28DB64A8}" dt="2023-10-04T00:36:26.766" v="2518" actId="6549"/>
        <pc:sldMkLst>
          <pc:docMk/>
          <pc:sldMk cId="2111386746" sldId="302"/>
        </pc:sldMkLst>
        <pc:spChg chg="mod">
          <ac:chgData name="범수 김" userId="863329ffd88cf9fc" providerId="LiveId" clId="{E533FCBA-B4E1-4AF4-9870-492D28DB64A8}" dt="2023-10-04T00:36:26.766" v="2518" actId="6549"/>
          <ac:spMkLst>
            <pc:docMk/>
            <pc:sldMk cId="2111386746" sldId="302"/>
            <ac:spMk id="7" creationId="{DE00C969-CD96-F093-BEDD-93A1D285F1A8}"/>
          </ac:spMkLst>
        </pc:spChg>
        <pc:picChg chg="del">
          <ac:chgData name="범수 김" userId="863329ffd88cf9fc" providerId="LiveId" clId="{E533FCBA-B4E1-4AF4-9870-492D28DB64A8}" dt="2023-10-03T23:59:38.349" v="1891" actId="478"/>
          <ac:picMkLst>
            <pc:docMk/>
            <pc:sldMk cId="2111386746" sldId="302"/>
            <ac:picMk id="6" creationId="{105878B4-0DD2-D430-98B9-4BDB56E4271D}"/>
          </ac:picMkLst>
        </pc:picChg>
      </pc:sldChg>
      <pc:sldChg chg="del">
        <pc:chgData name="범수 김" userId="863329ffd88cf9fc" providerId="LiveId" clId="{E533FCBA-B4E1-4AF4-9870-492D28DB64A8}" dt="2023-10-03T23:28:51.418" v="12" actId="47"/>
        <pc:sldMkLst>
          <pc:docMk/>
          <pc:sldMk cId="3923370952" sldId="371"/>
        </pc:sldMkLst>
      </pc:sldChg>
      <pc:sldChg chg="del">
        <pc:chgData name="범수 김" userId="863329ffd88cf9fc" providerId="LiveId" clId="{E533FCBA-B4E1-4AF4-9870-492D28DB64A8}" dt="2023-10-03T23:28:57.011" v="17" actId="47"/>
        <pc:sldMkLst>
          <pc:docMk/>
          <pc:sldMk cId="4258710201" sldId="372"/>
        </pc:sldMkLst>
      </pc:sldChg>
      <pc:sldChg chg="add del">
        <pc:chgData name="범수 김" userId="863329ffd88cf9fc" providerId="LiveId" clId="{E533FCBA-B4E1-4AF4-9870-492D28DB64A8}" dt="2023-10-03T23:28:53.481" v="14" actId="47"/>
        <pc:sldMkLst>
          <pc:docMk/>
          <pc:sldMk cId="3362139142" sldId="373"/>
        </pc:sldMkLst>
      </pc:sldChg>
    </pc:docChg>
  </pc:docChgLst>
  <pc:docChgLst>
    <pc:chgData name="범수 김" userId="863329ffd88cf9fc" providerId="LiveId" clId="{0AF5AB2E-0668-485F-8271-29F9F7414865}"/>
    <pc:docChg chg="custSel addSld modSld sldOrd">
      <pc:chgData name="범수 김" userId="863329ffd88cf9fc" providerId="LiveId" clId="{0AF5AB2E-0668-485F-8271-29F9F7414865}" dt="2023-10-03T02:06:18.566" v="81" actId="20577"/>
      <pc:docMkLst>
        <pc:docMk/>
      </pc:docMkLst>
      <pc:sldChg chg="delSp new mod">
        <pc:chgData name="범수 김" userId="863329ffd88cf9fc" providerId="LiveId" clId="{0AF5AB2E-0668-485F-8271-29F9F7414865}" dt="2023-10-03T02:05:15.227" v="2" actId="478"/>
        <pc:sldMkLst>
          <pc:docMk/>
          <pc:sldMk cId="2359972868" sldId="256"/>
        </pc:sldMkLst>
        <pc:spChg chg="del">
          <ac:chgData name="범수 김" userId="863329ffd88cf9fc" providerId="LiveId" clId="{0AF5AB2E-0668-485F-8271-29F9F7414865}" dt="2023-10-03T02:05:15.227" v="2" actId="478"/>
          <ac:spMkLst>
            <pc:docMk/>
            <pc:sldMk cId="2359972868" sldId="256"/>
            <ac:spMk id="2" creationId="{F62F8726-22E1-2534-2ED8-CC56ED60C052}"/>
          </ac:spMkLst>
        </pc:spChg>
        <pc:spChg chg="del">
          <ac:chgData name="범수 김" userId="863329ffd88cf9fc" providerId="LiveId" clId="{0AF5AB2E-0668-485F-8271-29F9F7414865}" dt="2023-10-03T02:05:13.948" v="1" actId="478"/>
          <ac:spMkLst>
            <pc:docMk/>
            <pc:sldMk cId="2359972868" sldId="256"/>
            <ac:spMk id="3" creationId="{53C14BDA-ECBE-4916-8DD7-87F41A80FE13}"/>
          </ac:spMkLst>
        </pc:spChg>
      </pc:sldChg>
      <pc:sldChg chg="modSp add mod ord">
        <pc:chgData name="범수 김" userId="863329ffd88cf9fc" providerId="LiveId" clId="{0AF5AB2E-0668-485F-8271-29F9F7414865}" dt="2023-10-03T02:06:18.566" v="81" actId="20577"/>
        <pc:sldMkLst>
          <pc:docMk/>
          <pc:sldMk cId="3430193688" sldId="273"/>
        </pc:sldMkLst>
        <pc:spChg chg="mod">
          <ac:chgData name="범수 김" userId="863329ffd88cf9fc" providerId="LiveId" clId="{0AF5AB2E-0668-485F-8271-29F9F7414865}" dt="2023-10-03T02:05:47.042" v="19" actId="20577"/>
          <ac:spMkLst>
            <pc:docMk/>
            <pc:sldMk cId="3430193688" sldId="273"/>
            <ac:spMk id="2" creationId="{CC0FD70C-F642-8D36-783F-8C921E816E04}"/>
          </ac:spMkLst>
        </pc:spChg>
        <pc:spChg chg="mod">
          <ac:chgData name="범수 김" userId="863329ffd88cf9fc" providerId="LiveId" clId="{0AF5AB2E-0668-485F-8271-29F9F7414865}" dt="2023-10-03T02:06:18.566" v="81" actId="20577"/>
          <ac:spMkLst>
            <pc:docMk/>
            <pc:sldMk cId="3430193688" sldId="273"/>
            <ac:spMk id="3" creationId="{D309277A-9F82-625F-F09D-8279DB551EF7}"/>
          </ac:spMkLst>
        </pc:spChg>
      </pc:sldChg>
      <pc:sldChg chg="modSp add mod ord">
        <pc:chgData name="범수 김" userId="863329ffd88cf9fc" providerId="LiveId" clId="{0AF5AB2E-0668-485F-8271-29F9F7414865}" dt="2023-10-03T02:06:12.785" v="69" actId="12789"/>
        <pc:sldMkLst>
          <pc:docMk/>
          <pc:sldMk cId="1589047796" sldId="275"/>
        </pc:sldMkLst>
        <pc:spChg chg="mod">
          <ac:chgData name="범수 김" userId="863329ffd88cf9fc" providerId="LiveId" clId="{0AF5AB2E-0668-485F-8271-29F9F7414865}" dt="2023-10-03T02:06:12.785" v="69" actId="12789"/>
          <ac:spMkLst>
            <pc:docMk/>
            <pc:sldMk cId="1589047796" sldId="275"/>
            <ac:spMk id="3" creationId="{D309277A-9F82-625F-F09D-8279DB551EF7}"/>
          </ac:spMkLst>
        </pc:spChg>
      </pc:sldChg>
    </pc:docChg>
  </pc:docChgLst>
  <pc:docChgLst>
    <pc:chgData name="범수 김" userId="863329ffd88cf9fc" providerId="LiveId" clId="{17944F0B-6722-448F-8945-5E6922B8934A}"/>
    <pc:docChg chg="custSel addSld delSld modSld">
      <pc:chgData name="범수 김" userId="863329ffd88cf9fc" providerId="LiveId" clId="{17944F0B-6722-448F-8945-5E6922B8934A}" dt="2023-10-04T04:46:45.244" v="2240" actId="20577"/>
      <pc:docMkLst>
        <pc:docMk/>
      </pc:docMkLst>
      <pc:sldChg chg="modSp mod">
        <pc:chgData name="범수 김" userId="863329ffd88cf9fc" providerId="LiveId" clId="{17944F0B-6722-448F-8945-5E6922B8934A}" dt="2023-10-04T03:48:58.991" v="805" actId="20577"/>
        <pc:sldMkLst>
          <pc:docMk/>
          <pc:sldMk cId="1589047796" sldId="275"/>
        </pc:sldMkLst>
        <pc:spChg chg="mod">
          <ac:chgData name="범수 김" userId="863329ffd88cf9fc" providerId="LiveId" clId="{17944F0B-6722-448F-8945-5E6922B8934A}" dt="2023-10-04T03:48:58.991" v="805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mod">
        <pc:chgData name="범수 김" userId="863329ffd88cf9fc" providerId="LiveId" clId="{17944F0B-6722-448F-8945-5E6922B8934A}" dt="2023-10-04T04:46:45.244" v="2240" actId="20577"/>
        <pc:sldMkLst>
          <pc:docMk/>
          <pc:sldMk cId="1132571368" sldId="276"/>
        </pc:sldMkLst>
        <pc:spChg chg="mod">
          <ac:chgData name="범수 김" userId="863329ffd88cf9fc" providerId="LiveId" clId="{17944F0B-6722-448F-8945-5E6922B8934A}" dt="2023-10-04T04:46:45.244" v="2240" actId="20577"/>
          <ac:spMkLst>
            <pc:docMk/>
            <pc:sldMk cId="1132571368" sldId="276"/>
            <ac:spMk id="2" creationId="{CC0FD70C-F642-8D36-783F-8C921E816E04}"/>
          </ac:spMkLst>
        </pc:spChg>
        <pc:spChg chg="mod">
          <ac:chgData name="범수 김" userId="863329ffd88cf9fc" providerId="LiveId" clId="{17944F0B-6722-448F-8945-5E6922B8934A}" dt="2023-10-04T03:49:02.657" v="807" actId="20577"/>
          <ac:spMkLst>
            <pc:docMk/>
            <pc:sldMk cId="1132571368" sldId="276"/>
            <ac:spMk id="3" creationId="{D309277A-9F82-625F-F09D-8279DB551EF7}"/>
          </ac:spMkLst>
        </pc:spChg>
      </pc:sldChg>
      <pc:sldChg chg="del">
        <pc:chgData name="범수 김" userId="863329ffd88cf9fc" providerId="LiveId" clId="{17944F0B-6722-448F-8945-5E6922B8934A}" dt="2023-10-04T00:53:00.161" v="84" actId="47"/>
        <pc:sldMkLst>
          <pc:docMk/>
          <pc:sldMk cId="836383052" sldId="277"/>
        </pc:sldMkLst>
      </pc:sldChg>
      <pc:sldChg chg="modSp add mod">
        <pc:chgData name="범수 김" userId="863329ffd88cf9fc" providerId="LiveId" clId="{17944F0B-6722-448F-8945-5E6922B8934A}" dt="2023-10-04T03:55:29.294" v="988" actId="20577"/>
        <pc:sldMkLst>
          <pc:docMk/>
          <pc:sldMk cId="2625505952" sldId="277"/>
        </pc:sldMkLst>
        <pc:spChg chg="mod">
          <ac:chgData name="범수 김" userId="863329ffd88cf9fc" providerId="LiveId" clId="{17944F0B-6722-448F-8945-5E6922B8934A}" dt="2023-10-04T03:55:29.294" v="988" actId="20577"/>
          <ac:spMkLst>
            <pc:docMk/>
            <pc:sldMk cId="2625505952" sldId="277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17944F0B-6722-448F-8945-5E6922B8934A}" dt="2023-10-04T03:58:53.623" v="1399" actId="164"/>
        <pc:sldMkLst>
          <pc:docMk/>
          <pc:sldMk cId="1530743273" sldId="278"/>
        </pc:sldMkLst>
        <pc:spChg chg="del">
          <ac:chgData name="범수 김" userId="863329ffd88cf9fc" providerId="LiveId" clId="{17944F0B-6722-448F-8945-5E6922B8934A}" dt="2023-10-04T03:54:33.894" v="974" actId="478"/>
          <ac:spMkLst>
            <pc:docMk/>
            <pc:sldMk cId="1530743273" sldId="278"/>
            <ac:spMk id="2" creationId="{CC0FD70C-F642-8D36-783F-8C921E816E04}"/>
          </ac:spMkLst>
        </pc:spChg>
        <pc:spChg chg="add mod">
          <ac:chgData name="범수 김" userId="863329ffd88cf9fc" providerId="LiveId" clId="{17944F0B-6722-448F-8945-5E6922B8934A}" dt="2023-10-04T03:58:53.623" v="1399" actId="164"/>
          <ac:spMkLst>
            <pc:docMk/>
            <pc:sldMk cId="1530743273" sldId="278"/>
            <ac:spMk id="6" creationId="{EEF6A16E-79D2-C1BB-8544-DE18631BDDFD}"/>
          </ac:spMkLst>
        </pc:spChg>
        <pc:grpChg chg="add mod">
          <ac:chgData name="범수 김" userId="863329ffd88cf9fc" providerId="LiveId" clId="{17944F0B-6722-448F-8945-5E6922B8934A}" dt="2023-10-04T03:58:53.623" v="1399" actId="164"/>
          <ac:grpSpMkLst>
            <pc:docMk/>
            <pc:sldMk cId="1530743273" sldId="278"/>
            <ac:grpSpMk id="7" creationId="{2A7B3C2F-EB9A-EEBB-EF6A-D7CE2DE1EA70}"/>
          </ac:grpSpMkLst>
        </pc:grpChg>
        <pc:picChg chg="add mod">
          <ac:chgData name="범수 김" userId="863329ffd88cf9fc" providerId="LiveId" clId="{17944F0B-6722-448F-8945-5E6922B8934A}" dt="2023-10-04T03:58:53.623" v="1399" actId="164"/>
          <ac:picMkLst>
            <pc:docMk/>
            <pc:sldMk cId="1530743273" sldId="278"/>
            <ac:picMk id="5" creationId="{D540338A-203D-FB72-82DD-7F9708B1024D}"/>
          </ac:picMkLst>
        </pc:picChg>
      </pc:sldChg>
      <pc:sldChg chg="modSp add mod">
        <pc:chgData name="범수 김" userId="863329ffd88cf9fc" providerId="LiveId" clId="{17944F0B-6722-448F-8945-5E6922B8934A}" dt="2023-10-04T03:55:49.720" v="1042" actId="20577"/>
        <pc:sldMkLst>
          <pc:docMk/>
          <pc:sldMk cId="3486723111" sldId="279"/>
        </pc:sldMkLst>
        <pc:spChg chg="mod">
          <ac:chgData name="범수 김" userId="863329ffd88cf9fc" providerId="LiveId" clId="{17944F0B-6722-448F-8945-5E6922B8934A}" dt="2023-10-04T03:55:49.720" v="1042" actId="20577"/>
          <ac:spMkLst>
            <pc:docMk/>
            <pc:sldMk cId="3486723111" sldId="279"/>
            <ac:spMk id="3" creationId="{D309277A-9F82-625F-F09D-8279DB551EF7}"/>
          </ac:spMkLst>
        </pc:spChg>
      </pc:sldChg>
      <pc:sldChg chg="addSp modSp add mod">
        <pc:chgData name="범수 김" userId="863329ffd88cf9fc" providerId="LiveId" clId="{17944F0B-6722-448F-8945-5E6922B8934A}" dt="2023-10-04T03:58:10.157" v="1319" actId="1076"/>
        <pc:sldMkLst>
          <pc:docMk/>
          <pc:sldMk cId="35981294" sldId="280"/>
        </pc:sldMkLst>
        <pc:spChg chg="mod">
          <ac:chgData name="범수 김" userId="863329ffd88cf9fc" providerId="LiveId" clId="{17944F0B-6722-448F-8945-5E6922B8934A}" dt="2023-10-04T03:58:03.383" v="1315" actId="20577"/>
          <ac:spMkLst>
            <pc:docMk/>
            <pc:sldMk cId="35981294" sldId="280"/>
            <ac:spMk id="2" creationId="{CC0FD70C-F642-8D36-783F-8C921E816E04}"/>
          </ac:spMkLst>
        </pc:spChg>
        <pc:picChg chg="add mod">
          <ac:chgData name="범수 김" userId="863329ffd88cf9fc" providerId="LiveId" clId="{17944F0B-6722-448F-8945-5E6922B8934A}" dt="2023-10-04T03:58:07.645" v="1318" actId="208"/>
          <ac:picMkLst>
            <pc:docMk/>
            <pc:sldMk cId="35981294" sldId="280"/>
            <ac:picMk id="5" creationId="{E00C7603-90BF-9C2C-A3DC-9BAD289B424D}"/>
          </ac:picMkLst>
        </pc:picChg>
        <pc:picChg chg="add mod">
          <ac:chgData name="범수 김" userId="863329ffd88cf9fc" providerId="LiveId" clId="{17944F0B-6722-448F-8945-5E6922B8934A}" dt="2023-10-04T03:58:10.157" v="1319" actId="1076"/>
          <ac:picMkLst>
            <pc:docMk/>
            <pc:sldMk cId="35981294" sldId="280"/>
            <ac:picMk id="7" creationId="{6BB8A654-426F-180E-B81F-9C6783E3A8A7}"/>
          </ac:picMkLst>
        </pc:picChg>
      </pc:sldChg>
      <pc:sldChg chg="modSp add mod">
        <pc:chgData name="범수 김" userId="863329ffd88cf9fc" providerId="LiveId" clId="{17944F0B-6722-448F-8945-5E6922B8934A}" dt="2023-10-04T04:39:21.512" v="1559" actId="20577"/>
        <pc:sldMkLst>
          <pc:docMk/>
          <pc:sldMk cId="3242302804" sldId="281"/>
        </pc:sldMkLst>
        <pc:spChg chg="mod">
          <ac:chgData name="범수 김" userId="863329ffd88cf9fc" providerId="LiveId" clId="{17944F0B-6722-448F-8945-5E6922B8934A}" dt="2023-10-04T04:39:21.512" v="1559" actId="20577"/>
          <ac:spMkLst>
            <pc:docMk/>
            <pc:sldMk cId="3242302804" sldId="281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17944F0B-6722-448F-8945-5E6922B8934A}" dt="2023-10-04T04:41:57.198" v="1944" actId="1076"/>
        <pc:sldMkLst>
          <pc:docMk/>
          <pc:sldMk cId="464468866" sldId="282"/>
        </pc:sldMkLst>
        <pc:spChg chg="mod">
          <ac:chgData name="범수 김" userId="863329ffd88cf9fc" providerId="LiveId" clId="{17944F0B-6722-448F-8945-5E6922B8934A}" dt="2023-10-04T04:41:50.274" v="1938" actId="20577"/>
          <ac:spMkLst>
            <pc:docMk/>
            <pc:sldMk cId="464468866" sldId="282"/>
            <ac:spMk id="2" creationId="{CC0FD70C-F642-8D36-783F-8C921E816E04}"/>
          </ac:spMkLst>
        </pc:spChg>
        <pc:grpChg chg="add mod">
          <ac:chgData name="범수 김" userId="863329ffd88cf9fc" providerId="LiveId" clId="{17944F0B-6722-448F-8945-5E6922B8934A}" dt="2023-10-04T04:41:54.106" v="1941" actId="164"/>
          <ac:grpSpMkLst>
            <pc:docMk/>
            <pc:sldMk cId="464468866" sldId="282"/>
            <ac:grpSpMk id="12" creationId="{14066BB2-8EB3-7E21-DFA9-FA5659A61B44}"/>
          </ac:grpSpMkLst>
        </pc:grpChg>
        <pc:grpChg chg="add mod">
          <ac:chgData name="범수 김" userId="863329ffd88cf9fc" providerId="LiveId" clId="{17944F0B-6722-448F-8945-5E6922B8934A}" dt="2023-10-04T04:41:57.198" v="1944" actId="1076"/>
          <ac:grpSpMkLst>
            <pc:docMk/>
            <pc:sldMk cId="464468866" sldId="282"/>
            <ac:grpSpMk id="13" creationId="{6EFD7D11-FE4E-150A-6DD7-3ED4E246E66C}"/>
          </ac:grpSpMkLst>
        </pc:grpChg>
        <pc:picChg chg="del">
          <ac:chgData name="범수 김" userId="863329ffd88cf9fc" providerId="LiveId" clId="{17944F0B-6722-448F-8945-5E6922B8934A}" dt="2023-10-04T04:39:25.631" v="1562" actId="478"/>
          <ac:picMkLst>
            <pc:docMk/>
            <pc:sldMk cId="464468866" sldId="282"/>
            <ac:picMk id="5" creationId="{E00C7603-90BF-9C2C-A3DC-9BAD289B424D}"/>
          </ac:picMkLst>
        </pc:picChg>
        <pc:picChg chg="add mod">
          <ac:chgData name="범수 김" userId="863329ffd88cf9fc" providerId="LiveId" clId="{17944F0B-6722-448F-8945-5E6922B8934A}" dt="2023-10-04T04:41:55.608" v="1943" actId="164"/>
          <ac:picMkLst>
            <pc:docMk/>
            <pc:sldMk cId="464468866" sldId="282"/>
            <ac:picMk id="6" creationId="{145365E6-4B44-4A40-9845-64DC80A72B21}"/>
          </ac:picMkLst>
        </pc:picChg>
        <pc:picChg chg="del">
          <ac:chgData name="범수 김" userId="863329ffd88cf9fc" providerId="LiveId" clId="{17944F0B-6722-448F-8945-5E6922B8934A}" dt="2023-10-04T04:39:25.405" v="1561" actId="478"/>
          <ac:picMkLst>
            <pc:docMk/>
            <pc:sldMk cId="464468866" sldId="282"/>
            <ac:picMk id="7" creationId="{6BB8A654-426F-180E-B81F-9C6783E3A8A7}"/>
          </ac:picMkLst>
        </pc:picChg>
        <pc:picChg chg="add mod">
          <ac:chgData name="범수 김" userId="863329ffd88cf9fc" providerId="LiveId" clId="{17944F0B-6722-448F-8945-5E6922B8934A}" dt="2023-10-04T04:41:55.608" v="1943" actId="164"/>
          <ac:picMkLst>
            <pc:docMk/>
            <pc:sldMk cId="464468866" sldId="282"/>
            <ac:picMk id="9" creationId="{9859887F-3A7A-2D5C-ABF0-2B8F48047E62}"/>
          </ac:picMkLst>
        </pc:picChg>
        <pc:picChg chg="add mod">
          <ac:chgData name="범수 김" userId="863329ffd88cf9fc" providerId="LiveId" clId="{17944F0B-6722-448F-8945-5E6922B8934A}" dt="2023-10-04T04:41:54.799" v="1942" actId="571"/>
          <ac:picMkLst>
            <pc:docMk/>
            <pc:sldMk cId="464468866" sldId="282"/>
            <ac:picMk id="10" creationId="{3E25F23C-341B-8B5D-748E-2CE9B73F46BA}"/>
          </ac:picMkLst>
        </pc:picChg>
        <pc:picChg chg="add mod">
          <ac:chgData name="범수 김" userId="863329ffd88cf9fc" providerId="LiveId" clId="{17944F0B-6722-448F-8945-5E6922B8934A}" dt="2023-10-04T04:41:54.799" v="1942" actId="571"/>
          <ac:picMkLst>
            <pc:docMk/>
            <pc:sldMk cId="464468866" sldId="282"/>
            <ac:picMk id="11" creationId="{EE46BB90-27D0-7967-64A5-B2384AAFD1D1}"/>
          </ac:picMkLst>
        </pc:picChg>
      </pc:sldChg>
      <pc:sldChg chg="add del">
        <pc:chgData name="범수 김" userId="863329ffd88cf9fc" providerId="LiveId" clId="{17944F0B-6722-448F-8945-5E6922B8934A}" dt="2023-10-04T04:40:39.276" v="1621" actId="47"/>
        <pc:sldMkLst>
          <pc:docMk/>
          <pc:sldMk cId="2214982998" sldId="283"/>
        </pc:sldMkLst>
      </pc:sldChg>
      <pc:sldChg chg="modSp add mod">
        <pc:chgData name="범수 김" userId="863329ffd88cf9fc" providerId="LiveId" clId="{17944F0B-6722-448F-8945-5E6922B8934A}" dt="2023-10-04T04:44:58.263" v="2047" actId="20577"/>
        <pc:sldMkLst>
          <pc:docMk/>
          <pc:sldMk cId="3680491890" sldId="283"/>
        </pc:sldMkLst>
        <pc:spChg chg="mod">
          <ac:chgData name="범수 김" userId="863329ffd88cf9fc" providerId="LiveId" clId="{17944F0B-6722-448F-8945-5E6922B8934A}" dt="2023-10-04T04:44:58.263" v="2047" actId="20577"/>
          <ac:spMkLst>
            <pc:docMk/>
            <pc:sldMk cId="3680491890" sldId="283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17944F0B-6722-448F-8945-5E6922B8934A}" dt="2023-10-04T04:46:22.268" v="2133" actId="20577"/>
        <pc:sldMkLst>
          <pc:docMk/>
          <pc:sldMk cId="1224713835" sldId="284"/>
        </pc:sldMkLst>
        <pc:spChg chg="mod">
          <ac:chgData name="범수 김" userId="863329ffd88cf9fc" providerId="LiveId" clId="{17944F0B-6722-448F-8945-5E6922B8934A}" dt="2023-10-04T04:46:22.268" v="2133" actId="20577"/>
          <ac:spMkLst>
            <pc:docMk/>
            <pc:sldMk cId="1224713835" sldId="284"/>
            <ac:spMk id="2" creationId="{CC0FD70C-F642-8D36-783F-8C921E816E04}"/>
          </ac:spMkLst>
        </pc:spChg>
        <pc:spChg chg="add mod">
          <ac:chgData name="범수 김" userId="863329ffd88cf9fc" providerId="LiveId" clId="{17944F0B-6722-448F-8945-5E6922B8934A}" dt="2023-10-04T04:45:38.154" v="2062" actId="164"/>
          <ac:spMkLst>
            <pc:docMk/>
            <pc:sldMk cId="1224713835" sldId="284"/>
            <ac:spMk id="7" creationId="{79D5937A-10DB-1FF8-7C3A-BF29FA79A926}"/>
          </ac:spMkLst>
        </pc:spChg>
        <pc:grpChg chg="add mod">
          <ac:chgData name="범수 김" userId="863329ffd88cf9fc" providerId="LiveId" clId="{17944F0B-6722-448F-8945-5E6922B8934A}" dt="2023-10-04T04:45:38.154" v="2062" actId="164"/>
          <ac:grpSpMkLst>
            <pc:docMk/>
            <pc:sldMk cId="1224713835" sldId="284"/>
            <ac:grpSpMk id="8" creationId="{70513D4F-15E1-041E-BD7D-53444A904376}"/>
          </ac:grpSpMkLst>
        </pc:grpChg>
        <pc:grpChg chg="del">
          <ac:chgData name="범수 김" userId="863329ffd88cf9fc" providerId="LiveId" clId="{17944F0B-6722-448F-8945-5E6922B8934A}" dt="2023-10-04T04:45:01.543" v="2049" actId="478"/>
          <ac:grpSpMkLst>
            <pc:docMk/>
            <pc:sldMk cId="1224713835" sldId="284"/>
            <ac:grpSpMk id="13" creationId="{6EFD7D11-FE4E-150A-6DD7-3ED4E246E66C}"/>
          </ac:grpSpMkLst>
        </pc:grpChg>
        <pc:picChg chg="add mod">
          <ac:chgData name="범수 김" userId="863329ffd88cf9fc" providerId="LiveId" clId="{17944F0B-6722-448F-8945-5E6922B8934A}" dt="2023-10-04T04:45:38.154" v="2062" actId="164"/>
          <ac:picMkLst>
            <pc:docMk/>
            <pc:sldMk cId="1224713835" sldId="284"/>
            <ac:picMk id="5" creationId="{BBCD31B2-4695-928B-260B-34CB5ED7CFD2}"/>
          </ac:picMkLst>
        </pc:picChg>
      </pc:sldChg>
      <pc:sldChg chg="del">
        <pc:chgData name="범수 김" userId="863329ffd88cf9fc" providerId="LiveId" clId="{17944F0B-6722-448F-8945-5E6922B8934A}" dt="2023-10-04T00:53:00.342" v="85" actId="47"/>
        <pc:sldMkLst>
          <pc:docMk/>
          <pc:sldMk cId="2642599384" sldId="296"/>
        </pc:sldMkLst>
      </pc:sldChg>
      <pc:sldChg chg="del">
        <pc:chgData name="범수 김" userId="863329ffd88cf9fc" providerId="LiveId" clId="{17944F0B-6722-448F-8945-5E6922B8934A}" dt="2023-10-04T00:53:00.550" v="86" actId="47"/>
        <pc:sldMkLst>
          <pc:docMk/>
          <pc:sldMk cId="2823495035" sldId="297"/>
        </pc:sldMkLst>
      </pc:sldChg>
      <pc:sldChg chg="del">
        <pc:chgData name="범수 김" userId="863329ffd88cf9fc" providerId="LiveId" clId="{17944F0B-6722-448F-8945-5E6922B8934A}" dt="2023-10-04T00:53:00.753" v="87" actId="47"/>
        <pc:sldMkLst>
          <pc:docMk/>
          <pc:sldMk cId="3634502769" sldId="298"/>
        </pc:sldMkLst>
      </pc:sldChg>
      <pc:sldChg chg="del">
        <pc:chgData name="범수 김" userId="863329ffd88cf9fc" providerId="LiveId" clId="{17944F0B-6722-448F-8945-5E6922B8934A}" dt="2023-10-04T00:53:00.902" v="88" actId="47"/>
        <pc:sldMkLst>
          <pc:docMk/>
          <pc:sldMk cId="1535310072" sldId="299"/>
        </pc:sldMkLst>
      </pc:sldChg>
      <pc:sldChg chg="del">
        <pc:chgData name="범수 김" userId="863329ffd88cf9fc" providerId="LiveId" clId="{17944F0B-6722-448F-8945-5E6922B8934A}" dt="2023-10-04T00:53:01.115" v="89" actId="47"/>
        <pc:sldMkLst>
          <pc:docMk/>
          <pc:sldMk cId="1921912936" sldId="300"/>
        </pc:sldMkLst>
      </pc:sldChg>
      <pc:sldChg chg="del">
        <pc:chgData name="범수 김" userId="863329ffd88cf9fc" providerId="LiveId" clId="{17944F0B-6722-448F-8945-5E6922B8934A}" dt="2023-10-04T00:53:01.309" v="90" actId="47"/>
        <pc:sldMkLst>
          <pc:docMk/>
          <pc:sldMk cId="2403937522" sldId="301"/>
        </pc:sldMkLst>
      </pc:sldChg>
      <pc:sldChg chg="del">
        <pc:chgData name="범수 김" userId="863329ffd88cf9fc" providerId="LiveId" clId="{17944F0B-6722-448F-8945-5E6922B8934A}" dt="2023-10-04T00:53:01.921" v="91" actId="47"/>
        <pc:sldMkLst>
          <pc:docMk/>
          <pc:sldMk cId="2111386746" sldId="302"/>
        </pc:sldMkLst>
      </pc:sldChg>
    </pc:docChg>
  </pc:docChgLst>
  <pc:docChgLst>
    <pc:chgData name="범수 김" userId="863329ffd88cf9fc" providerId="LiveId" clId="{971E97E2-54C6-4FAA-81E7-98F0F540021F}"/>
    <pc:docChg chg="undo custSel addSld delSld modSld">
      <pc:chgData name="범수 김" userId="863329ffd88cf9fc" providerId="LiveId" clId="{971E97E2-54C6-4FAA-81E7-98F0F540021F}" dt="2023-10-03T23:27:17.021" v="1070" actId="478"/>
      <pc:docMkLst>
        <pc:docMk/>
      </pc:docMkLst>
      <pc:sldChg chg="modSp mod">
        <pc:chgData name="범수 김" userId="863329ffd88cf9fc" providerId="LiveId" clId="{971E97E2-54C6-4FAA-81E7-98F0F540021F}" dt="2023-10-03T06:30:51.409" v="10" actId="20577"/>
        <pc:sldMkLst>
          <pc:docMk/>
          <pc:sldMk cId="1589047796" sldId="275"/>
        </pc:sldMkLst>
        <pc:spChg chg="mod">
          <ac:chgData name="범수 김" userId="863329ffd88cf9fc" providerId="LiveId" clId="{971E97E2-54C6-4FAA-81E7-98F0F540021F}" dt="2023-10-03T06:30:51.409" v="10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mod">
        <pc:chgData name="범수 김" userId="863329ffd88cf9fc" providerId="LiveId" clId="{971E97E2-54C6-4FAA-81E7-98F0F540021F}" dt="2023-10-03T23:16:35.578" v="241" actId="20577"/>
        <pc:sldMkLst>
          <pc:docMk/>
          <pc:sldMk cId="1132571368" sldId="276"/>
        </pc:sldMkLst>
        <pc:spChg chg="mod">
          <ac:chgData name="범수 김" userId="863329ffd88cf9fc" providerId="LiveId" clId="{971E97E2-54C6-4FAA-81E7-98F0F540021F}" dt="2023-10-03T23:16:35.578" v="241" actId="20577"/>
          <ac:spMkLst>
            <pc:docMk/>
            <pc:sldMk cId="1132571368" sldId="276"/>
            <ac:spMk id="2" creationId="{CC0FD70C-F642-8D36-783F-8C921E816E04}"/>
          </ac:spMkLst>
        </pc:spChg>
        <pc:spChg chg="mod">
          <ac:chgData name="범수 김" userId="863329ffd88cf9fc" providerId="LiveId" clId="{971E97E2-54C6-4FAA-81E7-98F0F540021F}" dt="2023-10-03T06:30:59.263" v="17" actId="20577"/>
          <ac:spMkLst>
            <pc:docMk/>
            <pc:sldMk cId="1132571368" sldId="276"/>
            <ac:spMk id="3" creationId="{D309277A-9F82-625F-F09D-8279DB551EF7}"/>
          </ac:spMkLst>
        </pc:spChg>
      </pc:sldChg>
      <pc:sldChg chg="modSp mod">
        <pc:chgData name="범수 김" userId="863329ffd88cf9fc" providerId="LiveId" clId="{971E97E2-54C6-4FAA-81E7-98F0F540021F}" dt="2023-10-03T08:48:55.197" v="180" actId="20577"/>
        <pc:sldMkLst>
          <pc:docMk/>
          <pc:sldMk cId="836383052" sldId="277"/>
        </pc:sldMkLst>
        <pc:spChg chg="mod">
          <ac:chgData name="범수 김" userId="863329ffd88cf9fc" providerId="LiveId" clId="{971E97E2-54C6-4FAA-81E7-98F0F540021F}" dt="2023-10-03T08:48:55.197" v="180" actId="20577"/>
          <ac:spMkLst>
            <pc:docMk/>
            <pc:sldMk cId="836383052" sldId="277"/>
            <ac:spMk id="3" creationId="{D309277A-9F82-625F-F09D-8279DB551EF7}"/>
          </ac:spMkLst>
        </pc:spChg>
      </pc:sldChg>
      <pc:sldChg chg="del">
        <pc:chgData name="범수 김" userId="863329ffd88cf9fc" providerId="LiveId" clId="{971E97E2-54C6-4FAA-81E7-98F0F540021F}" dt="2023-10-03T06:32:14.754" v="27" actId="47"/>
        <pc:sldMkLst>
          <pc:docMk/>
          <pc:sldMk cId="2508813998" sldId="278"/>
        </pc:sldMkLst>
      </pc:sldChg>
      <pc:sldChg chg="del">
        <pc:chgData name="범수 김" userId="863329ffd88cf9fc" providerId="LiveId" clId="{971E97E2-54C6-4FAA-81E7-98F0F540021F}" dt="2023-10-03T06:32:13.722" v="26" actId="47"/>
        <pc:sldMkLst>
          <pc:docMk/>
          <pc:sldMk cId="3410079586" sldId="279"/>
        </pc:sldMkLst>
      </pc:sldChg>
      <pc:sldChg chg="delSp modSp mod">
        <pc:chgData name="범수 김" userId="863329ffd88cf9fc" providerId="LiveId" clId="{971E97E2-54C6-4FAA-81E7-98F0F540021F}" dt="2023-10-03T23:19:38.707" v="800" actId="20577"/>
        <pc:sldMkLst>
          <pc:docMk/>
          <pc:sldMk cId="3685388464" sldId="280"/>
        </pc:sldMkLst>
        <pc:spChg chg="mod">
          <ac:chgData name="범수 김" userId="863329ffd88cf9fc" providerId="LiveId" clId="{971E97E2-54C6-4FAA-81E7-98F0F540021F}" dt="2023-10-03T23:19:38.707" v="800" actId="20577"/>
          <ac:spMkLst>
            <pc:docMk/>
            <pc:sldMk cId="3685388464" sldId="280"/>
            <ac:spMk id="2" creationId="{CC0FD70C-F642-8D36-783F-8C921E816E04}"/>
          </ac:spMkLst>
        </pc:spChg>
        <pc:spChg chg="del">
          <ac:chgData name="범수 김" userId="863329ffd88cf9fc" providerId="LiveId" clId="{971E97E2-54C6-4FAA-81E7-98F0F540021F}" dt="2023-10-03T23:18:33.170" v="413" actId="478"/>
          <ac:spMkLst>
            <pc:docMk/>
            <pc:sldMk cId="3685388464" sldId="280"/>
            <ac:spMk id="3" creationId="{D309277A-9F82-625F-F09D-8279DB551EF7}"/>
          </ac:spMkLst>
        </pc:spChg>
      </pc:sldChg>
      <pc:sldChg chg="del">
        <pc:chgData name="범수 김" userId="863329ffd88cf9fc" providerId="LiveId" clId="{971E97E2-54C6-4FAA-81E7-98F0F540021F}" dt="2023-10-03T06:32:15.094" v="28" actId="47"/>
        <pc:sldMkLst>
          <pc:docMk/>
          <pc:sldMk cId="2695140354" sldId="281"/>
        </pc:sldMkLst>
      </pc:sldChg>
      <pc:sldChg chg="del">
        <pc:chgData name="범수 김" userId="863329ffd88cf9fc" providerId="LiveId" clId="{971E97E2-54C6-4FAA-81E7-98F0F540021F}" dt="2023-10-03T06:32:15.475" v="29" actId="47"/>
        <pc:sldMkLst>
          <pc:docMk/>
          <pc:sldMk cId="1172224331" sldId="282"/>
        </pc:sldMkLst>
      </pc:sldChg>
      <pc:sldChg chg="del">
        <pc:chgData name="범수 김" userId="863329ffd88cf9fc" providerId="LiveId" clId="{971E97E2-54C6-4FAA-81E7-98F0F540021F}" dt="2023-10-03T06:32:15.730" v="30" actId="47"/>
        <pc:sldMkLst>
          <pc:docMk/>
          <pc:sldMk cId="4208109943" sldId="283"/>
        </pc:sldMkLst>
      </pc:sldChg>
      <pc:sldChg chg="del">
        <pc:chgData name="범수 김" userId="863329ffd88cf9fc" providerId="LiveId" clId="{971E97E2-54C6-4FAA-81E7-98F0F540021F}" dt="2023-10-03T06:32:15.904" v="31" actId="47"/>
        <pc:sldMkLst>
          <pc:docMk/>
          <pc:sldMk cId="4162941271" sldId="284"/>
        </pc:sldMkLst>
      </pc:sldChg>
      <pc:sldChg chg="del">
        <pc:chgData name="범수 김" userId="863329ffd88cf9fc" providerId="LiveId" clId="{971E97E2-54C6-4FAA-81E7-98F0F540021F}" dt="2023-10-03T06:32:16.060" v="32" actId="47"/>
        <pc:sldMkLst>
          <pc:docMk/>
          <pc:sldMk cId="2493115155" sldId="285"/>
        </pc:sldMkLst>
      </pc:sldChg>
      <pc:sldChg chg="del">
        <pc:chgData name="범수 김" userId="863329ffd88cf9fc" providerId="LiveId" clId="{971E97E2-54C6-4FAA-81E7-98F0F540021F}" dt="2023-10-03T06:32:16.263" v="33" actId="47"/>
        <pc:sldMkLst>
          <pc:docMk/>
          <pc:sldMk cId="3191369813" sldId="286"/>
        </pc:sldMkLst>
      </pc:sldChg>
      <pc:sldChg chg="modSp add mod">
        <pc:chgData name="범수 김" userId="863329ffd88cf9fc" providerId="LiveId" clId="{971E97E2-54C6-4FAA-81E7-98F0F540021F}" dt="2023-10-03T08:48:31.302" v="169" actId="20577"/>
        <pc:sldMkLst>
          <pc:docMk/>
          <pc:sldMk cId="2931601322" sldId="295"/>
        </pc:sldMkLst>
        <pc:spChg chg="mod">
          <ac:chgData name="범수 김" userId="863329ffd88cf9fc" providerId="LiveId" clId="{971E97E2-54C6-4FAA-81E7-98F0F540021F}" dt="2023-10-03T08:48:31.302" v="169" actId="20577"/>
          <ac:spMkLst>
            <pc:docMk/>
            <pc:sldMk cId="2931601322" sldId="295"/>
            <ac:spMk id="4" creationId="{9C3C61D3-418C-73D8-3632-B393B73A7144}"/>
          </ac:spMkLst>
        </pc:spChg>
      </pc:sldChg>
      <pc:sldChg chg="add">
        <pc:chgData name="범수 김" userId="863329ffd88cf9fc" providerId="LiveId" clId="{971E97E2-54C6-4FAA-81E7-98F0F540021F}" dt="2023-10-03T08:48:13.119" v="149"/>
        <pc:sldMkLst>
          <pc:docMk/>
          <pc:sldMk cId="2642599384" sldId="296"/>
        </pc:sldMkLst>
      </pc:sldChg>
      <pc:sldChg chg="del">
        <pc:chgData name="범수 김" userId="863329ffd88cf9fc" providerId="LiveId" clId="{971E97E2-54C6-4FAA-81E7-98F0F540021F}" dt="2023-10-03T06:32:16.464" v="34" actId="47"/>
        <pc:sldMkLst>
          <pc:docMk/>
          <pc:sldMk cId="1325587031" sldId="366"/>
        </pc:sldMkLst>
      </pc:sldChg>
      <pc:sldChg chg="del">
        <pc:chgData name="범수 김" userId="863329ffd88cf9fc" providerId="LiveId" clId="{971E97E2-54C6-4FAA-81E7-98F0F540021F}" dt="2023-10-03T06:32:16.714" v="35" actId="47"/>
        <pc:sldMkLst>
          <pc:docMk/>
          <pc:sldMk cId="195086759" sldId="367"/>
        </pc:sldMkLst>
      </pc:sldChg>
      <pc:sldChg chg="del">
        <pc:chgData name="범수 김" userId="863329ffd88cf9fc" providerId="LiveId" clId="{971E97E2-54C6-4FAA-81E7-98F0F540021F}" dt="2023-10-03T06:32:16.980" v="36" actId="47"/>
        <pc:sldMkLst>
          <pc:docMk/>
          <pc:sldMk cId="1503438217" sldId="368"/>
        </pc:sldMkLst>
      </pc:sldChg>
      <pc:sldChg chg="del">
        <pc:chgData name="범수 김" userId="863329ffd88cf9fc" providerId="LiveId" clId="{971E97E2-54C6-4FAA-81E7-98F0F540021F}" dt="2023-10-03T06:32:17.250" v="37" actId="47"/>
        <pc:sldMkLst>
          <pc:docMk/>
          <pc:sldMk cId="431095690" sldId="369"/>
        </pc:sldMkLst>
      </pc:sldChg>
      <pc:sldChg chg="add del">
        <pc:chgData name="범수 김" userId="863329ffd88cf9fc" providerId="LiveId" clId="{971E97E2-54C6-4FAA-81E7-98F0F540021F}" dt="2023-10-03T06:35:27.526" v="57" actId="47"/>
        <pc:sldMkLst>
          <pc:docMk/>
          <pc:sldMk cId="2265740132" sldId="370"/>
        </pc:sldMkLst>
      </pc:sldChg>
      <pc:sldChg chg="addSp delSp modSp add mod">
        <pc:chgData name="범수 김" userId="863329ffd88cf9fc" providerId="LiveId" clId="{971E97E2-54C6-4FAA-81E7-98F0F540021F}" dt="2023-10-03T23:27:17.021" v="1070" actId="478"/>
        <pc:sldMkLst>
          <pc:docMk/>
          <pc:sldMk cId="3923370952" sldId="371"/>
        </pc:sldMkLst>
        <pc:spChg chg="mod">
          <ac:chgData name="범수 김" userId="863329ffd88cf9fc" providerId="LiveId" clId="{971E97E2-54C6-4FAA-81E7-98F0F540021F}" dt="2023-10-03T23:26:59.945" v="1069" actId="20577"/>
          <ac:spMkLst>
            <pc:docMk/>
            <pc:sldMk cId="3923370952" sldId="371"/>
            <ac:spMk id="2" creationId="{CC0FD70C-F642-8D36-783F-8C921E816E04}"/>
          </ac:spMkLst>
        </pc:spChg>
        <pc:spChg chg="mod">
          <ac:chgData name="범수 김" userId="863329ffd88cf9fc" providerId="LiveId" clId="{971E97E2-54C6-4FAA-81E7-98F0F540021F}" dt="2023-10-03T06:31:03.290" v="25" actId="6549"/>
          <ac:spMkLst>
            <pc:docMk/>
            <pc:sldMk cId="3923370952" sldId="371"/>
            <ac:spMk id="3" creationId="{D309277A-9F82-625F-F09D-8279DB551EF7}"/>
          </ac:spMkLst>
        </pc:spChg>
        <pc:spChg chg="add del mod">
          <ac:chgData name="범수 김" userId="863329ffd88cf9fc" providerId="LiveId" clId="{971E97E2-54C6-4FAA-81E7-98F0F540021F}" dt="2023-10-03T23:27:17.021" v="1070" actId="478"/>
          <ac:spMkLst>
            <pc:docMk/>
            <pc:sldMk cId="3923370952" sldId="371"/>
            <ac:spMk id="4" creationId="{7571B805-0BCF-E0C8-40E3-C722FEFAE539}"/>
          </ac:spMkLst>
        </pc:spChg>
      </pc:sldChg>
      <pc:sldChg chg="modSp add mod">
        <pc:chgData name="범수 김" userId="863329ffd88cf9fc" providerId="LiveId" clId="{971E97E2-54C6-4FAA-81E7-98F0F540021F}" dt="2023-10-03T23:18:27.411" v="412" actId="20577"/>
        <pc:sldMkLst>
          <pc:docMk/>
          <pc:sldMk cId="4258710201" sldId="372"/>
        </pc:sldMkLst>
        <pc:spChg chg="mod">
          <ac:chgData name="범수 김" userId="863329ffd88cf9fc" providerId="LiveId" clId="{971E97E2-54C6-4FAA-81E7-98F0F540021F}" dt="2023-10-03T23:18:27.411" v="412" actId="20577"/>
          <ac:spMkLst>
            <pc:docMk/>
            <pc:sldMk cId="4258710201" sldId="372"/>
            <ac:spMk id="3" creationId="{D309277A-9F82-625F-F09D-8279DB551EF7}"/>
          </ac:spMkLst>
        </pc:spChg>
      </pc:sldChg>
    </pc:docChg>
  </pc:docChgLst>
  <pc:docChgLst>
    <pc:chgData name="범수 김" userId="863329ffd88cf9fc" providerId="LiveId" clId="{8C0A2DD1-CBA1-45DB-B55C-2E57D84D51CE}"/>
    <pc:docChg chg="undo custSel addSld delSld modSld sldOrd">
      <pc:chgData name="범수 김" userId="863329ffd88cf9fc" providerId="LiveId" clId="{8C0A2DD1-CBA1-45DB-B55C-2E57D84D51CE}" dt="2023-10-03T04:39:29.194" v="1865" actId="113"/>
      <pc:docMkLst>
        <pc:docMk/>
      </pc:docMkLst>
      <pc:sldChg chg="addSp delSp modSp mod">
        <pc:chgData name="범수 김" userId="863329ffd88cf9fc" providerId="LiveId" clId="{8C0A2DD1-CBA1-45DB-B55C-2E57D84D51CE}" dt="2023-10-03T03:56:22.490" v="1537"/>
        <pc:sldMkLst>
          <pc:docMk/>
          <pc:sldMk cId="2359972868" sldId="256"/>
        </pc:sldMkLst>
        <pc:spChg chg="add del mod">
          <ac:chgData name="범수 김" userId="863329ffd88cf9fc" providerId="LiveId" clId="{8C0A2DD1-CBA1-45DB-B55C-2E57D84D51CE}" dt="2023-10-03T03:56:22.490" v="1537"/>
          <ac:spMkLst>
            <pc:docMk/>
            <pc:sldMk cId="2359972868" sldId="256"/>
            <ac:spMk id="3" creationId="{37D5003C-488B-6645-4BCB-1249B2F80FFC}"/>
          </ac:spMkLst>
        </pc:spChg>
      </pc:sldChg>
      <pc:sldChg chg="modSp del mod">
        <pc:chgData name="범수 김" userId="863329ffd88cf9fc" providerId="LiveId" clId="{8C0A2DD1-CBA1-45DB-B55C-2E57D84D51CE}" dt="2023-10-03T03:48:28.847" v="650" actId="47"/>
        <pc:sldMkLst>
          <pc:docMk/>
          <pc:sldMk cId="3430193688" sldId="273"/>
        </pc:sldMkLst>
        <pc:spChg chg="mod">
          <ac:chgData name="범수 김" userId="863329ffd88cf9fc" providerId="LiveId" clId="{8C0A2DD1-CBA1-45DB-B55C-2E57D84D51CE}" dt="2023-10-03T03:40:56.767" v="12"/>
          <ac:spMkLst>
            <pc:docMk/>
            <pc:sldMk cId="3430193688" sldId="273"/>
            <ac:spMk id="2" creationId="{CC0FD70C-F642-8D36-783F-8C921E816E04}"/>
          </ac:spMkLst>
        </pc:spChg>
        <pc:spChg chg="mod">
          <ac:chgData name="범수 김" userId="863329ffd88cf9fc" providerId="LiveId" clId="{8C0A2DD1-CBA1-45DB-B55C-2E57D84D51CE}" dt="2023-10-03T03:40:04.542" v="4" actId="20577"/>
          <ac:spMkLst>
            <pc:docMk/>
            <pc:sldMk cId="3430193688" sldId="273"/>
            <ac:spMk id="3" creationId="{D309277A-9F82-625F-F09D-8279DB551EF7}"/>
          </ac:spMkLst>
        </pc:spChg>
      </pc:sldChg>
      <pc:sldChg chg="modSp mod">
        <pc:chgData name="범수 김" userId="863329ffd88cf9fc" providerId="LiveId" clId="{8C0A2DD1-CBA1-45DB-B55C-2E57D84D51CE}" dt="2023-10-03T03:40:53.433" v="7" actId="20577"/>
        <pc:sldMkLst>
          <pc:docMk/>
          <pc:sldMk cId="1589047796" sldId="275"/>
        </pc:sldMkLst>
        <pc:spChg chg="mod">
          <ac:chgData name="범수 김" userId="863329ffd88cf9fc" providerId="LiveId" clId="{8C0A2DD1-CBA1-45DB-B55C-2E57D84D51CE}" dt="2023-10-03T03:40:53.433" v="7" actId="20577"/>
          <ac:spMkLst>
            <pc:docMk/>
            <pc:sldMk cId="1589047796" sldId="275"/>
            <ac:spMk id="3" creationId="{D309277A-9F82-625F-F09D-8279DB551EF7}"/>
          </ac:spMkLst>
        </pc:spChg>
      </pc:sldChg>
      <pc:sldChg chg="modSp add mod ord">
        <pc:chgData name="범수 김" userId="863329ffd88cf9fc" providerId="LiveId" clId="{8C0A2DD1-CBA1-45DB-B55C-2E57D84D51CE}" dt="2023-10-03T04:39:04.467" v="1859" actId="20577"/>
        <pc:sldMkLst>
          <pc:docMk/>
          <pc:sldMk cId="1132571368" sldId="276"/>
        </pc:sldMkLst>
        <pc:spChg chg="mod">
          <ac:chgData name="범수 김" userId="863329ffd88cf9fc" providerId="LiveId" clId="{8C0A2DD1-CBA1-45DB-B55C-2E57D84D51CE}" dt="2023-10-03T04:39:04.467" v="1859" actId="20577"/>
          <ac:spMkLst>
            <pc:docMk/>
            <pc:sldMk cId="1132571368" sldId="276"/>
            <ac:spMk id="2" creationId="{CC0FD70C-F642-8D36-783F-8C921E816E04}"/>
          </ac:spMkLst>
        </pc:spChg>
      </pc:sldChg>
      <pc:sldChg chg="modSp add mod">
        <pc:chgData name="범수 김" userId="863329ffd88cf9fc" providerId="LiveId" clId="{8C0A2DD1-CBA1-45DB-B55C-2E57D84D51CE}" dt="2023-10-03T03:44:46.705" v="235" actId="20577"/>
        <pc:sldMkLst>
          <pc:docMk/>
          <pc:sldMk cId="836383052" sldId="277"/>
        </pc:sldMkLst>
        <pc:spChg chg="mod">
          <ac:chgData name="범수 김" userId="863329ffd88cf9fc" providerId="LiveId" clId="{8C0A2DD1-CBA1-45DB-B55C-2E57D84D51CE}" dt="2023-10-03T03:44:46.705" v="235" actId="20577"/>
          <ac:spMkLst>
            <pc:docMk/>
            <pc:sldMk cId="836383052" sldId="277"/>
            <ac:spMk id="3" creationId="{D309277A-9F82-625F-F09D-8279DB551EF7}"/>
          </ac:spMkLst>
        </pc:spChg>
      </pc:sldChg>
      <pc:sldChg chg="addSp modSp add mod ord">
        <pc:chgData name="범수 김" userId="863329ffd88cf9fc" providerId="LiveId" clId="{8C0A2DD1-CBA1-45DB-B55C-2E57D84D51CE}" dt="2023-10-03T04:39:24.289" v="1864" actId="20577"/>
        <pc:sldMkLst>
          <pc:docMk/>
          <pc:sldMk cId="2508813998" sldId="278"/>
        </pc:sldMkLst>
        <pc:spChg chg="mod">
          <ac:chgData name="범수 김" userId="863329ffd88cf9fc" providerId="LiveId" clId="{8C0A2DD1-CBA1-45DB-B55C-2E57D84D51CE}" dt="2023-10-03T04:39:24.289" v="1864" actId="20577"/>
          <ac:spMkLst>
            <pc:docMk/>
            <pc:sldMk cId="2508813998" sldId="278"/>
            <ac:spMk id="2" creationId="{CC0FD70C-F642-8D36-783F-8C921E816E04}"/>
          </ac:spMkLst>
        </pc:spChg>
        <pc:spChg chg="mod">
          <ac:chgData name="범수 김" userId="863329ffd88cf9fc" providerId="LiveId" clId="{8C0A2DD1-CBA1-45DB-B55C-2E57D84D51CE}" dt="2023-10-03T03:49:02.342" v="662" actId="1076"/>
          <ac:spMkLst>
            <pc:docMk/>
            <pc:sldMk cId="2508813998" sldId="278"/>
            <ac:spMk id="3" creationId="{D309277A-9F82-625F-F09D-8279DB551EF7}"/>
          </ac:spMkLst>
        </pc:spChg>
        <pc:picChg chg="add mod">
          <ac:chgData name="범수 김" userId="863329ffd88cf9fc" providerId="LiveId" clId="{8C0A2DD1-CBA1-45DB-B55C-2E57D84D51CE}" dt="2023-10-03T03:49:47.303" v="817" actId="208"/>
          <ac:picMkLst>
            <pc:docMk/>
            <pc:sldMk cId="2508813998" sldId="278"/>
            <ac:picMk id="5" creationId="{CC94CD3C-CD34-526B-FE6E-62C8B7490E9E}"/>
          </ac:picMkLst>
        </pc:picChg>
      </pc:sldChg>
      <pc:sldChg chg="modSp add mod">
        <pc:chgData name="범수 김" userId="863329ffd88cf9fc" providerId="LiveId" clId="{8C0A2DD1-CBA1-45DB-B55C-2E57D84D51CE}" dt="2023-10-03T03:48:15.951" v="646" actId="113"/>
        <pc:sldMkLst>
          <pc:docMk/>
          <pc:sldMk cId="3410079586" sldId="279"/>
        </pc:sldMkLst>
        <pc:spChg chg="mod">
          <ac:chgData name="범수 김" userId="863329ffd88cf9fc" providerId="LiveId" clId="{8C0A2DD1-CBA1-45DB-B55C-2E57D84D51CE}" dt="2023-10-03T03:48:15.951" v="646" actId="113"/>
          <ac:spMkLst>
            <pc:docMk/>
            <pc:sldMk cId="3410079586" sldId="279"/>
            <ac:spMk id="3" creationId="{D309277A-9F82-625F-F09D-8279DB551EF7}"/>
          </ac:spMkLst>
        </pc:spChg>
      </pc:sldChg>
      <pc:sldChg chg="add ord">
        <pc:chgData name="범수 김" userId="863329ffd88cf9fc" providerId="LiveId" clId="{8C0A2DD1-CBA1-45DB-B55C-2E57D84D51CE}" dt="2023-10-03T03:53:56.431" v="1109"/>
        <pc:sldMkLst>
          <pc:docMk/>
          <pc:sldMk cId="3685388464" sldId="280"/>
        </pc:sldMkLst>
      </pc:sldChg>
      <pc:sldChg chg="modSp add mod ord">
        <pc:chgData name="범수 김" userId="863329ffd88cf9fc" providerId="LiveId" clId="{8C0A2DD1-CBA1-45DB-B55C-2E57D84D51CE}" dt="2023-10-03T03:54:12.198" v="1181" actId="20577"/>
        <pc:sldMkLst>
          <pc:docMk/>
          <pc:sldMk cId="2695140354" sldId="281"/>
        </pc:sldMkLst>
        <pc:spChg chg="mod">
          <ac:chgData name="범수 김" userId="863329ffd88cf9fc" providerId="LiveId" clId="{8C0A2DD1-CBA1-45DB-B55C-2E57D84D51CE}" dt="2023-10-03T03:54:12.198" v="1181" actId="20577"/>
          <ac:spMkLst>
            <pc:docMk/>
            <pc:sldMk cId="2695140354" sldId="281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8C0A2DD1-CBA1-45DB-B55C-2E57D84D51CE}" dt="2023-10-03T04:39:29.194" v="1865" actId="113"/>
        <pc:sldMkLst>
          <pc:docMk/>
          <pc:sldMk cId="1172224331" sldId="282"/>
        </pc:sldMkLst>
        <pc:spChg chg="mod">
          <ac:chgData name="범수 김" userId="863329ffd88cf9fc" providerId="LiveId" clId="{8C0A2DD1-CBA1-45DB-B55C-2E57D84D51CE}" dt="2023-10-03T04:39:29.194" v="1865" actId="113"/>
          <ac:spMkLst>
            <pc:docMk/>
            <pc:sldMk cId="1172224331" sldId="282"/>
            <ac:spMk id="2" creationId="{CC0FD70C-F642-8D36-783F-8C921E816E04}"/>
          </ac:spMkLst>
        </pc:spChg>
        <pc:spChg chg="del">
          <ac:chgData name="범수 김" userId="863329ffd88cf9fc" providerId="LiveId" clId="{8C0A2DD1-CBA1-45DB-B55C-2E57D84D51CE}" dt="2023-10-03T03:54:17.440" v="1183" actId="478"/>
          <ac:spMkLst>
            <pc:docMk/>
            <pc:sldMk cId="1172224331" sldId="282"/>
            <ac:spMk id="3" creationId="{D309277A-9F82-625F-F09D-8279DB551EF7}"/>
          </ac:spMkLst>
        </pc:spChg>
        <pc:grpChg chg="add mod">
          <ac:chgData name="범수 김" userId="863329ffd88cf9fc" providerId="LiveId" clId="{8C0A2DD1-CBA1-45DB-B55C-2E57D84D51CE}" dt="2023-10-03T03:54:58.518" v="1380" actId="1076"/>
          <ac:grpSpMkLst>
            <pc:docMk/>
            <pc:sldMk cId="1172224331" sldId="282"/>
            <ac:grpSpMk id="7" creationId="{01F924F6-6957-FABE-20A9-AABAEC8C17AA}"/>
          </ac:grpSpMkLst>
        </pc:grpChg>
        <pc:picChg chg="del">
          <ac:chgData name="범수 김" userId="863329ffd88cf9fc" providerId="LiveId" clId="{8C0A2DD1-CBA1-45DB-B55C-2E57D84D51CE}" dt="2023-10-03T03:54:18.967" v="1184" actId="478"/>
          <ac:picMkLst>
            <pc:docMk/>
            <pc:sldMk cId="1172224331" sldId="282"/>
            <ac:picMk id="5" creationId="{CC94CD3C-CD34-526B-FE6E-62C8B7490E9E}"/>
          </ac:picMkLst>
        </pc:picChg>
        <pc:picChg chg="add mod">
          <ac:chgData name="범수 김" userId="863329ffd88cf9fc" providerId="LiveId" clId="{8C0A2DD1-CBA1-45DB-B55C-2E57D84D51CE}" dt="2023-10-03T03:54:57.263" v="1379" actId="164"/>
          <ac:picMkLst>
            <pc:docMk/>
            <pc:sldMk cId="1172224331" sldId="282"/>
            <ac:picMk id="6" creationId="{1F440EF7-F2F8-84A4-09D9-23F5655715A5}"/>
          </ac:picMkLst>
        </pc:picChg>
      </pc:sldChg>
      <pc:sldChg chg="modSp add mod">
        <pc:chgData name="범수 김" userId="863329ffd88cf9fc" providerId="LiveId" clId="{8C0A2DD1-CBA1-45DB-B55C-2E57D84D51CE}" dt="2023-10-03T03:56:46.719" v="1549" actId="20577"/>
        <pc:sldMkLst>
          <pc:docMk/>
          <pc:sldMk cId="4208109943" sldId="283"/>
        </pc:sldMkLst>
        <pc:spChg chg="mod">
          <ac:chgData name="범수 김" userId="863329ffd88cf9fc" providerId="LiveId" clId="{8C0A2DD1-CBA1-45DB-B55C-2E57D84D51CE}" dt="2023-10-03T03:56:46.719" v="1549" actId="20577"/>
          <ac:spMkLst>
            <pc:docMk/>
            <pc:sldMk cId="4208109943" sldId="283"/>
            <ac:spMk id="3" creationId="{D309277A-9F82-625F-F09D-8279DB551EF7}"/>
          </ac:spMkLst>
        </pc:spChg>
      </pc:sldChg>
      <pc:sldChg chg="addSp delSp modSp add mod">
        <pc:chgData name="범수 김" userId="863329ffd88cf9fc" providerId="LiveId" clId="{8C0A2DD1-CBA1-45DB-B55C-2E57D84D51CE}" dt="2023-10-03T03:58:14.263" v="1761" actId="20577"/>
        <pc:sldMkLst>
          <pc:docMk/>
          <pc:sldMk cId="4162941271" sldId="284"/>
        </pc:sldMkLst>
        <pc:spChg chg="del topLvl">
          <ac:chgData name="범수 김" userId="863329ffd88cf9fc" providerId="LiveId" clId="{8C0A2DD1-CBA1-45DB-B55C-2E57D84D51CE}" dt="2023-10-03T03:56:52.680" v="1551" actId="478"/>
          <ac:spMkLst>
            <pc:docMk/>
            <pc:sldMk cId="4162941271" sldId="284"/>
            <ac:spMk id="2" creationId="{CC0FD70C-F642-8D36-783F-8C921E816E04}"/>
          </ac:spMkLst>
        </pc:spChg>
        <pc:spChg chg="add mod">
          <ac:chgData name="범수 김" userId="863329ffd88cf9fc" providerId="LiveId" clId="{8C0A2DD1-CBA1-45DB-B55C-2E57D84D51CE}" dt="2023-10-03T03:58:14.263" v="1761" actId="20577"/>
          <ac:spMkLst>
            <pc:docMk/>
            <pc:sldMk cId="4162941271" sldId="284"/>
            <ac:spMk id="5" creationId="{2F416E8C-6DD3-A1B6-8CBE-A52839CBDB7C}"/>
          </ac:spMkLst>
        </pc:spChg>
        <pc:grpChg chg="del">
          <ac:chgData name="범수 김" userId="863329ffd88cf9fc" providerId="LiveId" clId="{8C0A2DD1-CBA1-45DB-B55C-2E57D84D51CE}" dt="2023-10-03T03:56:52.680" v="1551" actId="478"/>
          <ac:grpSpMkLst>
            <pc:docMk/>
            <pc:sldMk cId="4162941271" sldId="284"/>
            <ac:grpSpMk id="7" creationId="{01F924F6-6957-FABE-20A9-AABAEC8C17AA}"/>
          </ac:grpSpMkLst>
        </pc:grpChg>
        <pc:picChg chg="add mod">
          <ac:chgData name="범수 김" userId="863329ffd88cf9fc" providerId="LiveId" clId="{8C0A2DD1-CBA1-45DB-B55C-2E57D84D51CE}" dt="2023-10-03T03:57:00.462" v="1555" actId="208"/>
          <ac:picMkLst>
            <pc:docMk/>
            <pc:sldMk cId="4162941271" sldId="284"/>
            <ac:picMk id="4" creationId="{8D092263-801C-08F2-1B6F-7601A0F56D06}"/>
          </ac:picMkLst>
        </pc:picChg>
        <pc:picChg chg="del topLvl">
          <ac:chgData name="범수 김" userId="863329ffd88cf9fc" providerId="LiveId" clId="{8C0A2DD1-CBA1-45DB-B55C-2E57D84D51CE}" dt="2023-10-03T03:56:53.021" v="1552" actId="478"/>
          <ac:picMkLst>
            <pc:docMk/>
            <pc:sldMk cId="4162941271" sldId="284"/>
            <ac:picMk id="6" creationId="{1F440EF7-F2F8-84A4-09D9-23F5655715A5}"/>
          </ac:picMkLst>
        </pc:picChg>
      </pc:sldChg>
      <pc:sldChg chg="modSp add mod">
        <pc:chgData name="범수 김" userId="863329ffd88cf9fc" providerId="LiveId" clId="{8C0A2DD1-CBA1-45DB-B55C-2E57D84D51CE}" dt="2023-10-03T03:59:53.059" v="1852" actId="20577"/>
        <pc:sldMkLst>
          <pc:docMk/>
          <pc:sldMk cId="2493115155" sldId="285"/>
        </pc:sldMkLst>
        <pc:spChg chg="mod">
          <ac:chgData name="범수 김" userId="863329ffd88cf9fc" providerId="LiveId" clId="{8C0A2DD1-CBA1-45DB-B55C-2E57D84D51CE}" dt="2023-10-03T03:59:53.059" v="1852" actId="20577"/>
          <ac:spMkLst>
            <pc:docMk/>
            <pc:sldMk cId="2493115155" sldId="285"/>
            <ac:spMk id="6" creationId="{8052232D-6EE7-1554-575E-69155D0D4015}"/>
          </ac:spMkLst>
        </pc:spChg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3191369813" sldId="286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325587031" sldId="366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95086759" sldId="367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1503438217" sldId="368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431095690" sldId="369"/>
        </pc:sldMkLst>
      </pc:sldChg>
      <pc:sldChg chg="add">
        <pc:chgData name="범수 김" userId="863329ffd88cf9fc" providerId="LiveId" clId="{8C0A2DD1-CBA1-45DB-B55C-2E57D84D51CE}" dt="2023-10-03T03:58:55.604" v="1762"/>
        <pc:sldMkLst>
          <pc:docMk/>
          <pc:sldMk cId="2265740132" sldId="3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115BD-781F-8956-46D1-165AAD4D2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6A248-958F-92B6-30AD-C5D5A91F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486C1-8BB3-DDEC-CA93-21BB28D2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FB4A1-F660-F7E2-682C-8F034209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10A86-295E-DE03-701B-4555DED8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1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B13E1-39A4-9CD8-3ABF-4E782031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D465B-53A9-8AFC-DAFA-218C1982A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098EC-93A7-C1FA-6F99-340A099F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F1A0C-3EDD-CA7B-939C-8CC8FBEA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6DC24-9F7D-ABA2-FE67-A4D02BBF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8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AFC4F1-C8F6-681B-E6D4-D9AB69F64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05DFA9-3FB2-505F-7A61-FB20B949B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EDB75-B270-8CC0-F2C7-0D926D8A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AC6A8-071F-CF61-9002-AA21037B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E5E19-4955-23EE-4734-907D8E8F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67B63-F315-6CF2-009E-CE425018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6BAAA-9A30-8DE9-421A-12759F8C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F4191-D2D8-915F-05E2-79FC3096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1E947-D136-E895-D600-0E7DB65E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BC8CA-E320-CEF3-5E37-FDD4BE66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1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1C882-0FF9-421D-7846-C9420946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D1F88-F524-05EA-E811-CC8759143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A673A-3191-4125-8B84-4FB100AB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DE11D-95BA-8419-1D21-36D6E18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19685-5562-4216-5935-61C1D86F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23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CEB8D-C801-DCF2-2F6E-72933FD3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2CEEA-1AAA-AB17-5A92-A24AECC13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7E664F-D09C-9763-8AA5-3A04D40B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4D361-BC72-76A5-3029-EAE0C57E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7C15BF-3040-47ED-FB1E-B3A91F5E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CA055-865B-4877-8F1C-FDFA2F97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7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9815D-632A-8657-5BE5-644FB93D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331D6-6CDA-0007-3382-363FAD94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BF533-EAEF-3F14-BA0E-20207CF5C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DC472-F885-9B7B-948E-62C79DE83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9226A2-7D12-91BA-C872-6E5334EDB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8A187-D5CA-48E7-E704-E2479581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9910F4-AC6C-887E-75A6-D59C5213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7D9A4A-1909-14F9-D9C1-89500EE8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6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2888-D9D5-6BB5-EFED-98BBE4C7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E578D9-43F8-72E7-102B-7006AC26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89C83F-3D54-4CFE-4521-3D42E076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6A84B-DD83-359F-121D-E0082295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8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1DE49-CD32-4E45-442C-8FCA680E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515452-1ED2-7591-DA19-191B0265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6E4B75-1A4B-A3C6-4BC7-F3B27DF8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6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FAC33-7B41-B867-9F4C-D402AB6C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5454B-F5BA-1A4C-073E-512F317A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80974C-47AB-0379-E022-B2BD681FC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F4E31-B5C9-600F-697D-21E68748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9F469-8BA9-2587-96C5-E07D1759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2297E-06A7-F07C-72A5-8488552C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8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DADEA-3135-434C-FFD1-55F66B39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B9A43D-D2B1-CA0F-E200-6FB5772C2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9570C9-97E0-C234-2EDA-B3B3091E5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71DD6-37A3-E6A9-025E-C7ED2ED4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5C2BB-1F9D-D92E-E464-B61F32C7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E4811-DA3C-64E4-33CE-14179C91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48D2A4-CF19-64BE-905D-26A49209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1537B-05C7-7B39-E594-A1B2DD764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38356-DA9C-70BF-9D52-4CAC376FE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0E1C2-4C05-40A9-B7B6-0ADEA9B1CC8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85EF4-A70A-37CF-E920-1E42D7957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A2553-E417-82C5-F86A-793F63D7F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5835-ED19-4323-9C8B-D27F397C16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4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4" y="2705725"/>
            <a:ext cx="4015650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Ch02_03</a:t>
            </a:r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158904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12955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ch02-03</a:t>
            </a:r>
            <a:r>
              <a:rPr lang="ko-KR" altLang="en-US" b="1" dirty="0"/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63995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에서 값을 전달할 때 사용</a:t>
            </a:r>
            <a:endParaRPr lang="en-US" altLang="ko-KR" dirty="0"/>
          </a:p>
          <a:p>
            <a:r>
              <a:rPr lang="ko-KR" altLang="en-US" dirty="0" err="1"/>
              <a:t>쿼리스트링으로</a:t>
            </a:r>
            <a:r>
              <a:rPr lang="ko-KR" altLang="en-US" dirty="0"/>
              <a:t> 전달받은 값은 </a:t>
            </a:r>
            <a:r>
              <a:rPr lang="en-US" altLang="ko-KR" dirty="0"/>
              <a:t>JAVA </a:t>
            </a:r>
            <a:r>
              <a:rPr lang="ko-KR" altLang="en-US" dirty="0"/>
              <a:t>내부에서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쿼리</a:t>
            </a:r>
            <a:r>
              <a:rPr lang="en-US" altLang="ko-KR" dirty="0"/>
              <a:t>‘</a:t>
            </a:r>
            <a:r>
              <a:rPr lang="ko-KR" altLang="en-US" dirty="0"/>
              <a:t>스트링</a:t>
            </a:r>
            <a:r>
              <a:rPr lang="en-US" altLang="ko-KR" dirty="0"/>
              <a:t>’ </a:t>
            </a:r>
            <a:r>
              <a:rPr lang="ko-KR" altLang="en-US" dirty="0"/>
              <a:t>이기 때문에 데이터 형식은 모두 </a:t>
            </a:r>
            <a:r>
              <a:rPr lang="en-US" altLang="ko-KR" dirty="0"/>
              <a:t>String </a:t>
            </a:r>
          </a:p>
          <a:p>
            <a:r>
              <a:rPr lang="ko-KR" altLang="en-US" dirty="0"/>
              <a:t>그렇기 때문에 변수명은 </a:t>
            </a:r>
            <a:r>
              <a:rPr lang="en-US" altLang="ko-KR" dirty="0"/>
              <a:t>“ “ </a:t>
            </a:r>
            <a:r>
              <a:rPr lang="ko-KR" altLang="en-US" dirty="0"/>
              <a:t>으로 감싸주어야 함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FD7D11-FE4E-150A-6DD7-3ED4E246E66C}"/>
              </a:ext>
            </a:extLst>
          </p:cNvPr>
          <p:cNvGrpSpPr/>
          <p:nvPr/>
        </p:nvGrpSpPr>
        <p:grpSpPr>
          <a:xfrm>
            <a:off x="326755" y="3094684"/>
            <a:ext cx="10325186" cy="2459422"/>
            <a:chOff x="366169" y="3599181"/>
            <a:chExt cx="10325186" cy="245942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45365E6-4B44-4A40-9845-64DC80A72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169" y="3788369"/>
              <a:ext cx="4704912" cy="22702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859887F-3A7A-2D5C-ABF0-2B8F48047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7329" y="3599181"/>
              <a:ext cx="4904026" cy="24594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6446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1374218" y="2705725"/>
            <a:ext cx="9443611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/>
              <a:t>콘솔 말고 브라우저에 결과 출력하기</a:t>
            </a:r>
            <a:endParaRPr lang="en-US" altLang="ko-KR" sz="4400" b="1" dirty="0"/>
          </a:p>
          <a:p>
            <a:pPr algn="ctr"/>
            <a:r>
              <a:rPr lang="en-US" altLang="ko-KR" sz="4400" b="1" dirty="0" err="1"/>
              <a:t>HttpServletResponse</a:t>
            </a:r>
            <a:r>
              <a:rPr lang="en-US" altLang="ko-KR" sz="4400" b="1" dirty="0"/>
              <a:t> (22:00)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68049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12955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ch02-03</a:t>
            </a:r>
            <a:r>
              <a:rPr lang="ko-KR" altLang="en-US" b="1" dirty="0"/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2045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잘 사용하진 않음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일단 </a:t>
            </a:r>
            <a:r>
              <a:rPr lang="ko-KR" altLang="en-US" dirty="0" err="1"/>
              <a:t>알고있기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0513D4F-15E1-041E-BD7D-53444A904376}"/>
              </a:ext>
            </a:extLst>
          </p:cNvPr>
          <p:cNvGrpSpPr/>
          <p:nvPr/>
        </p:nvGrpSpPr>
        <p:grpSpPr>
          <a:xfrm>
            <a:off x="192357" y="3163302"/>
            <a:ext cx="6435752" cy="265699"/>
            <a:chOff x="192357" y="3163302"/>
            <a:chExt cx="6435752" cy="2656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BCD31B2-4695-928B-260B-34CB5ED7C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357" y="3163302"/>
              <a:ext cx="6435752" cy="2656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D5937A-10DB-1FF8-7C3A-BF29FA79A926}"/>
                </a:ext>
              </a:extLst>
            </p:cNvPr>
            <p:cNvSpPr/>
            <p:nvPr/>
          </p:nvSpPr>
          <p:spPr>
            <a:xfrm>
              <a:off x="3980793" y="3163303"/>
              <a:ext cx="2647316" cy="26569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471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1710280" y="2705725"/>
            <a:ext cx="8771504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/>
              <a:t>정적 </a:t>
            </a:r>
            <a:r>
              <a:rPr lang="en-US" altLang="ko-KR" sz="4400" b="1" dirty="0"/>
              <a:t>Resource </a:t>
            </a:r>
            <a:r>
              <a:rPr lang="ko-KR" altLang="en-US" sz="4400" b="1" dirty="0"/>
              <a:t>넣는 위치</a:t>
            </a:r>
            <a:endParaRPr lang="en-US" altLang="ko-KR" sz="4400" b="1" dirty="0"/>
          </a:p>
          <a:p>
            <a:pPr algn="ctr"/>
            <a:r>
              <a:rPr lang="ko-KR" altLang="en-US" sz="4400" b="1" dirty="0"/>
              <a:t>경로 </a:t>
            </a:r>
            <a:r>
              <a:rPr lang="en-US" altLang="ko-KR" sz="4400" b="1" dirty="0"/>
              <a:t>: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webapps/resources</a:t>
            </a:r>
            <a:r>
              <a:rPr lang="ko-KR" altLang="en-US" sz="4400" b="1" dirty="0"/>
              <a:t> </a:t>
            </a:r>
            <a:r>
              <a:rPr lang="en-US" altLang="ko-KR" sz="4400" b="1" dirty="0"/>
              <a:t>(3:00)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4806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12955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ch02-03</a:t>
            </a:r>
            <a:r>
              <a:rPr lang="ko-KR" altLang="en-US" b="1" dirty="0"/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85697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YoilTeller.java </a:t>
            </a:r>
            <a:r>
              <a:rPr lang="ko-KR" altLang="en-US" dirty="0"/>
              <a:t>만들기 </a:t>
            </a:r>
            <a:r>
              <a:rPr lang="en-US" altLang="ko-KR" dirty="0"/>
              <a:t>(2</a:t>
            </a:r>
            <a:r>
              <a:rPr lang="en-US" altLang="ko-KR" dirty="0">
                <a:sym typeface="Wingdings" panose="05000000000000000000" pitchFamily="2" charset="2"/>
              </a:rPr>
              <a:t>:00)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ym typeface="Wingdings" panose="05000000000000000000" pitchFamily="2" charset="2"/>
              </a:rPr>
              <a:t>HttpServletRequest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내부의 자주 사용되는 메서드 확인하기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실습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(11:30)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sym typeface="Wingdings" panose="05000000000000000000" pitchFamily="2" charset="2"/>
              </a:rPr>
              <a:t>HttpServletResponse</a:t>
            </a:r>
            <a:r>
              <a:rPr lang="ko-KR" altLang="en-US" dirty="0">
                <a:sym typeface="Wingdings" panose="05000000000000000000" pitchFamily="2" charset="2"/>
              </a:rPr>
              <a:t>객체를 사용해서 브라우저에 결과 띄우기 </a:t>
            </a:r>
            <a:r>
              <a:rPr lang="en-US" altLang="ko-KR">
                <a:sym typeface="Wingdings" panose="05000000000000000000" pitchFamily="2" charset="2"/>
              </a:rPr>
              <a:t>(22:00)</a:t>
            </a: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57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4088174" y="2705725"/>
            <a:ext cx="4015650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Ch02_04</a:t>
            </a:r>
          </a:p>
          <a:p>
            <a:pPr algn="ctr"/>
            <a:r>
              <a:rPr lang="en-US" altLang="ko-KR" sz="4400" b="1" dirty="0"/>
              <a:t>pass </a:t>
            </a:r>
            <a:r>
              <a:rPr lang="ko-KR" altLang="en-US" sz="4400" b="1" dirty="0"/>
              <a:t>강의 목록</a:t>
            </a:r>
          </a:p>
        </p:txBody>
      </p:sp>
    </p:spTree>
    <p:extLst>
      <p:ext uri="{BB962C8B-B14F-4D97-AF65-F5344CB8AC3E}">
        <p14:creationId xmlns:p14="http://schemas.microsoft.com/office/powerpoint/2010/main" val="251631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12955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ch02-04</a:t>
            </a:r>
            <a:r>
              <a:rPr lang="ko-KR" altLang="en-US" b="1" dirty="0"/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489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동적 </a:t>
            </a:r>
            <a:r>
              <a:rPr lang="en-US" altLang="ko-KR" dirty="0" err="1"/>
              <a:t>resourc</a:t>
            </a:r>
            <a:r>
              <a:rPr lang="ko-KR" altLang="en-US" dirty="0"/>
              <a:t>와 정적 </a:t>
            </a:r>
            <a:r>
              <a:rPr lang="en-US" altLang="ko-KR" dirty="0"/>
              <a:t>resource</a:t>
            </a:r>
            <a:r>
              <a:rPr lang="ko-KR" altLang="en-US" dirty="0"/>
              <a:t> 차이 </a:t>
            </a:r>
            <a:r>
              <a:rPr lang="en-US" altLang="ko-KR"/>
              <a:t>(12</a:t>
            </a:r>
            <a:r>
              <a:rPr lang="en-US" altLang="ko-KR">
                <a:sym typeface="Wingdings" panose="05000000000000000000" pitchFamily="2" charset="2"/>
              </a:rPr>
              <a:t>:00)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981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832003" y="2705725"/>
            <a:ext cx="10528010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err="1"/>
              <a:t>HttpServletRequest</a:t>
            </a:r>
            <a:r>
              <a:rPr lang="en-US" altLang="ko-KR" sz="4400" b="1" dirty="0"/>
              <a:t> </a:t>
            </a:r>
            <a:r>
              <a:rPr lang="ko-KR" altLang="en-US" sz="4400" b="1" dirty="0"/>
              <a:t>객체의 </a:t>
            </a:r>
            <a:r>
              <a:rPr lang="ko-KR" altLang="en-US" sz="4400" b="1" dirty="0" err="1"/>
              <a:t>매서드</a:t>
            </a:r>
            <a:r>
              <a:rPr lang="ko-KR" altLang="en-US" sz="4400" b="1" dirty="0"/>
              <a:t> 모음</a:t>
            </a:r>
            <a:endParaRPr lang="en-US" altLang="ko-KR" sz="4400" b="1" dirty="0"/>
          </a:p>
          <a:p>
            <a:pPr algn="ctr"/>
            <a:r>
              <a:rPr lang="en-US" altLang="ko-KR" sz="4400" b="1" dirty="0"/>
              <a:t>(10:00)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2550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12955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ch02-03</a:t>
            </a:r>
            <a:r>
              <a:rPr lang="ko-KR" altLang="en-US" b="1" dirty="0"/>
              <a:t>강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A7B3C2F-EB9A-EEBB-EF6A-D7CE2DE1EA70}"/>
              </a:ext>
            </a:extLst>
          </p:cNvPr>
          <p:cNvGrpSpPr/>
          <p:nvPr/>
        </p:nvGrpSpPr>
        <p:grpSpPr>
          <a:xfrm>
            <a:off x="1260226" y="1331564"/>
            <a:ext cx="9671547" cy="3420582"/>
            <a:chOff x="1260226" y="1331564"/>
            <a:chExt cx="9671547" cy="34205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540338A-203D-FB72-82DD-7F9708B10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0226" y="1331564"/>
              <a:ext cx="9671547" cy="29020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F6A16E-79D2-C1BB-8544-DE18631BDDFD}"/>
                </a:ext>
              </a:extLst>
            </p:cNvPr>
            <p:cNvSpPr txBox="1"/>
            <p:nvPr/>
          </p:nvSpPr>
          <p:spPr>
            <a:xfrm>
              <a:off x="4122682" y="4382814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더 많이 있지만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일단 이정도만 </a:t>
              </a:r>
              <a:r>
                <a:rPr lang="ko-KR" altLang="en-US" b="1" dirty="0" err="1"/>
                <a:t>알아두기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3074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917100" y="2705725"/>
            <a:ext cx="635783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/>
              <a:t>URL</a:t>
            </a:r>
            <a:r>
              <a:rPr lang="ko-KR" altLang="en-US" sz="4400" b="1" dirty="0"/>
              <a:t>과 </a:t>
            </a:r>
            <a:r>
              <a:rPr lang="en-US" altLang="ko-KR" sz="4400" b="1" dirty="0"/>
              <a:t>URI </a:t>
            </a:r>
            <a:r>
              <a:rPr lang="ko-KR" altLang="en-US" sz="4400" b="1" dirty="0"/>
              <a:t>차이 </a:t>
            </a:r>
            <a:r>
              <a:rPr lang="en-US" altLang="ko-KR" sz="4400" b="1" dirty="0"/>
              <a:t>(11:00)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8672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28600" y="268014"/>
            <a:ext cx="12955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ch02-03</a:t>
            </a:r>
            <a:r>
              <a:rPr lang="ko-KR" altLang="en-US" b="1" dirty="0"/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FD70C-F642-8D36-783F-8C921E816E04}"/>
              </a:ext>
            </a:extLst>
          </p:cNvPr>
          <p:cNvSpPr txBox="1"/>
          <p:nvPr/>
        </p:nvSpPr>
        <p:spPr>
          <a:xfrm>
            <a:off x="228600" y="943761"/>
            <a:ext cx="4793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URL = HTTP~</a:t>
            </a:r>
            <a:r>
              <a:rPr lang="ko-KR" altLang="en-US" dirty="0"/>
              <a:t>클래스 이름까지 경로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URI = </a:t>
            </a:r>
            <a:r>
              <a:rPr lang="ko-KR" altLang="en-US" dirty="0"/>
              <a:t>패키지명 </a:t>
            </a:r>
            <a:r>
              <a:rPr lang="en-US" altLang="ko-KR" dirty="0"/>
              <a:t>~ </a:t>
            </a:r>
            <a:r>
              <a:rPr lang="ko-KR" altLang="en-US" dirty="0"/>
              <a:t>파일 이름까지의 경로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URL </a:t>
            </a:r>
            <a:r>
              <a:rPr lang="ko-KR" altLang="en-US" dirty="0"/>
              <a:t>예시 </a:t>
            </a:r>
            <a:r>
              <a:rPr lang="en-US" altLang="ko-KR" dirty="0"/>
              <a:t>=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URI </a:t>
            </a:r>
            <a:r>
              <a:rPr lang="ko-KR" altLang="en-US" dirty="0"/>
              <a:t>예시 </a:t>
            </a:r>
            <a:r>
              <a:rPr lang="en-US" altLang="ko-KR" dirty="0"/>
              <a:t>=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0C7603-90BF-9C2C-A3DC-9BAD289B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32" y="2017161"/>
            <a:ext cx="5258070" cy="514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B8A654-426F-180E-B81F-9C6783E3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032" y="2837952"/>
            <a:ext cx="2051155" cy="374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8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09277A-9F82-625F-F09D-8279DB551EF7}"/>
              </a:ext>
            </a:extLst>
          </p:cNvPr>
          <p:cNvSpPr txBox="1"/>
          <p:nvPr/>
        </p:nvSpPr>
        <p:spPr>
          <a:xfrm>
            <a:off x="2872221" y="2705725"/>
            <a:ext cx="6447599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err="1"/>
              <a:t>쿼리스트링이란</a:t>
            </a:r>
            <a:r>
              <a:rPr lang="en-US" altLang="ko-KR" sz="4400" b="1" dirty="0"/>
              <a:t>? (15:00)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4230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162</Words>
  <Application>Microsoft Office PowerPoint</Application>
  <PresentationFormat>와이드스크린</PresentationFormat>
  <Paragraphs>40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2023-10-03T02:05:08Z</dcterms:created>
  <dcterms:modified xsi:type="dcterms:W3CDTF">2023-10-04T06:37:12Z</dcterms:modified>
</cp:coreProperties>
</file>