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6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44F0B-6722-448F-8945-5E6922B8934A}" v="18" dt="2023-10-04T04:45:38.154"/>
    <p1510:client id="{35F17F79-0F29-4B41-ABFE-D8D7FC474EAA}" v="1" dt="2023-10-04T06:43:16.655"/>
    <p1510:client id="{971E97E2-54C6-4FAA-81E7-98F0F540021F}" v="4" dt="2023-10-03T23:18:22.452"/>
    <p1510:client id="{BF4977DA-854B-443F-A768-9046340DF301}" v="3" dt="2023-10-04T06:33:35.545"/>
    <p1510:client id="{E533FCBA-B4E1-4AF4-9870-492D28DB64A8}" v="10" dt="2023-10-04T00:01:32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BF4977DA-854B-443F-A768-9046340DF301}"/>
    <pc:docChg chg="custSel addSld modSld">
      <pc:chgData name="범수 김" userId="863329ffd88cf9fc" providerId="LiveId" clId="{BF4977DA-854B-443F-A768-9046340DF301}" dt="2023-10-04T06:37:12.230" v="242" actId="20577"/>
      <pc:docMkLst>
        <pc:docMk/>
      </pc:docMkLst>
      <pc:sldChg chg="modSp add mod">
        <pc:chgData name="범수 김" userId="863329ffd88cf9fc" providerId="LiveId" clId="{BF4977DA-854B-443F-A768-9046340DF301}" dt="2023-10-04T04:51:42.203" v="2" actId="20577"/>
        <pc:sldMkLst>
          <pc:docMk/>
          <pc:sldMk cId="2516315113" sldId="285"/>
        </pc:sldMkLst>
        <pc:spChg chg="mod">
          <ac:chgData name="범수 김" userId="863329ffd88cf9fc" providerId="LiveId" clId="{BF4977DA-854B-443F-A768-9046340DF301}" dt="2023-10-04T04:51:42.203" v="2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7:12.230" v="242" actId="20577"/>
        <pc:sldMkLst>
          <pc:docMk/>
          <pc:sldMk cId="749810477" sldId="286"/>
        </pc:sldMkLst>
        <pc:spChg chg="mod">
          <ac:chgData name="범수 김" userId="863329ffd88cf9fc" providerId="LiveId" clId="{BF4977DA-854B-443F-A768-9046340DF301}" dt="2023-10-04T06:37:12.230" v="242" actId="20577"/>
          <ac:spMkLst>
            <pc:docMk/>
            <pc:sldMk cId="749810477" sldId="286"/>
            <ac:spMk id="2" creationId="{CC0FD70C-F642-8D36-783F-8C921E816E04}"/>
          </ac:spMkLst>
        </pc:spChg>
        <pc:spChg chg="mod">
          <ac:chgData name="범수 김" userId="863329ffd88cf9fc" providerId="LiveId" clId="{BF4977DA-854B-443F-A768-9046340DF301}" dt="2023-10-04T04:51:46.007" v="5" actId="20577"/>
          <ac:spMkLst>
            <pc:docMk/>
            <pc:sldMk cId="749810477" sldId="286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4:16.689" v="158" actId="20577"/>
        <pc:sldMkLst>
          <pc:docMk/>
          <pc:sldMk cId="4048066665" sldId="287"/>
        </pc:sldMkLst>
        <pc:spChg chg="mod">
          <ac:chgData name="범수 김" userId="863329ffd88cf9fc" providerId="LiveId" clId="{BF4977DA-854B-443F-A768-9046340DF301}" dt="2023-10-04T06:34:16.689" v="158" actId="20577"/>
          <ac:spMkLst>
            <pc:docMk/>
            <pc:sldMk cId="4048066665" sldId="287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E533FCBA-B4E1-4AF4-9870-492D28DB64A8}"/>
    <pc:docChg chg="undo custSel addSld delSld modSld">
      <pc:chgData name="범수 김" userId="863329ffd88cf9fc" providerId="LiveId" clId="{E533FCBA-B4E1-4AF4-9870-492D28DB64A8}" dt="2023-10-04T00:52:04.288" v="2923" actId="20577"/>
      <pc:docMkLst>
        <pc:docMk/>
      </pc:docMkLst>
      <pc:sldChg chg="del">
        <pc:chgData name="범수 김" userId="863329ffd88cf9fc" providerId="LiveId" clId="{E533FCBA-B4E1-4AF4-9870-492D28DB64A8}" dt="2023-10-03T23:28:56.133" v="16" actId="47"/>
        <pc:sldMkLst>
          <pc:docMk/>
          <pc:sldMk cId="2359972868" sldId="256"/>
        </pc:sldMkLst>
      </pc:sldChg>
      <pc:sldChg chg="modSp mod">
        <pc:chgData name="범수 김" userId="863329ffd88cf9fc" providerId="LiveId" clId="{E533FCBA-B4E1-4AF4-9870-492D28DB64A8}" dt="2023-10-03T23:28:47.060" v="11" actId="20577"/>
        <pc:sldMkLst>
          <pc:docMk/>
          <pc:sldMk cId="1589047796" sldId="275"/>
        </pc:sldMkLst>
        <pc:spChg chg="mod">
          <ac:chgData name="범수 김" userId="863329ffd88cf9fc" providerId="LiveId" clId="{E533FCBA-B4E1-4AF4-9870-492D28DB64A8}" dt="2023-10-03T23:28:47.060" v="11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4T00:52:04.288" v="2923" actId="20577"/>
        <pc:sldMkLst>
          <pc:docMk/>
          <pc:sldMk cId="1132571368" sldId="276"/>
        </pc:sldMkLst>
        <pc:spChg chg="mod">
          <ac:chgData name="범수 김" userId="863329ffd88cf9fc" providerId="LiveId" clId="{E533FCBA-B4E1-4AF4-9870-492D28DB64A8}" dt="2023-10-04T00:51:34.165" v="2915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E533FCBA-B4E1-4AF4-9870-492D28DB64A8}" dt="2023-10-04T00:52:04.288" v="2923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3T23:29:59.241" v="58" actId="20577"/>
        <pc:sldMkLst>
          <pc:docMk/>
          <pc:sldMk cId="836383052" sldId="277"/>
        </pc:sldMkLst>
        <pc:spChg chg="mod">
          <ac:chgData name="범수 김" userId="863329ffd88cf9fc" providerId="LiveId" clId="{E533FCBA-B4E1-4AF4-9870-492D28DB64A8}" dt="2023-10-03T23:29:59.241" v="58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E533FCBA-B4E1-4AF4-9870-492D28DB64A8}" dt="2023-10-03T23:28:54.602" v="15" actId="47"/>
        <pc:sldMkLst>
          <pc:docMk/>
          <pc:sldMk cId="3685388464" sldId="280"/>
        </pc:sldMkLst>
      </pc:sldChg>
      <pc:sldChg chg="del">
        <pc:chgData name="범수 김" userId="863329ffd88cf9fc" providerId="LiveId" clId="{E533FCBA-B4E1-4AF4-9870-492D28DB64A8}" dt="2023-10-03T23:28:52.086" v="13" actId="47"/>
        <pc:sldMkLst>
          <pc:docMk/>
          <pc:sldMk cId="2931601322" sldId="295"/>
        </pc:sldMkLst>
      </pc:sldChg>
      <pc:sldChg chg="modSp mod">
        <pc:chgData name="범수 김" userId="863329ffd88cf9fc" providerId="LiveId" clId="{E533FCBA-B4E1-4AF4-9870-492D28DB64A8}" dt="2023-10-03T23:30:51.683" v="451" actId="20577"/>
        <pc:sldMkLst>
          <pc:docMk/>
          <pc:sldMk cId="2642599384" sldId="296"/>
        </pc:sldMkLst>
        <pc:spChg chg="mod">
          <ac:chgData name="범수 김" userId="863329ffd88cf9fc" providerId="LiveId" clId="{E533FCBA-B4E1-4AF4-9870-492D28DB64A8}" dt="2023-10-03T23:30:51.683" v="451" actId="20577"/>
          <ac:spMkLst>
            <pc:docMk/>
            <pc:sldMk cId="2642599384" sldId="296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40:38.436" v="513" actId="20577"/>
        <pc:sldMkLst>
          <pc:docMk/>
          <pc:sldMk cId="2823495035" sldId="297"/>
        </pc:sldMkLst>
        <pc:spChg chg="mod">
          <ac:chgData name="범수 김" userId="863329ffd88cf9fc" providerId="LiveId" clId="{E533FCBA-B4E1-4AF4-9870-492D28DB64A8}" dt="2023-10-03T23:40:38.436" v="513" actId="20577"/>
          <ac:spMkLst>
            <pc:docMk/>
            <pc:sldMk cId="2823495035" sldId="297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E533FCBA-B4E1-4AF4-9870-492D28DB64A8}" dt="2023-10-03T23:50:52.698" v="1326" actId="20577"/>
        <pc:sldMkLst>
          <pc:docMk/>
          <pc:sldMk cId="3634502769" sldId="298"/>
        </pc:sldMkLst>
        <pc:spChg chg="mod">
          <ac:chgData name="범수 김" userId="863329ffd88cf9fc" providerId="LiveId" clId="{E533FCBA-B4E1-4AF4-9870-492D28DB64A8}" dt="2023-10-03T23:50:52.698" v="1326" actId="20577"/>
          <ac:spMkLst>
            <pc:docMk/>
            <pc:sldMk cId="3634502769" sldId="298"/>
            <ac:spMk id="4" creationId="{9C3C61D3-418C-73D8-3632-B393B73A7144}"/>
          </ac:spMkLst>
        </pc:spChg>
        <pc:grpChg chg="add mod">
          <ac:chgData name="범수 김" userId="863329ffd88cf9fc" providerId="LiveId" clId="{E533FCBA-B4E1-4AF4-9870-492D28DB64A8}" dt="2023-10-03T23:42:21.762" v="739" actId="1076"/>
          <ac:grpSpMkLst>
            <pc:docMk/>
            <pc:sldMk cId="3634502769" sldId="298"/>
            <ac:grpSpMk id="5" creationId="{371E7CB5-D1DF-3FD1-43B9-405F87EB109E}"/>
          </ac:grpSpMkLst>
        </pc:grpChg>
        <pc:picChg chg="add mod">
          <ac:chgData name="범수 김" userId="863329ffd88cf9fc" providerId="LiveId" clId="{E533FCBA-B4E1-4AF4-9870-492D28DB64A8}" dt="2023-10-03T23:42:20.134" v="738" actId="164"/>
          <ac:picMkLst>
            <pc:docMk/>
            <pc:sldMk cId="3634502769" sldId="298"/>
            <ac:picMk id="3" creationId="{49A70B8C-89A7-AC85-D7E4-4FA3204C87E0}"/>
          </ac:picMkLst>
        </pc:picChg>
      </pc:sldChg>
      <pc:sldChg chg="modSp add mod">
        <pc:chgData name="범수 김" userId="863329ffd88cf9fc" providerId="LiveId" clId="{E533FCBA-B4E1-4AF4-9870-492D28DB64A8}" dt="2023-10-03T23:43:20.991" v="1131" actId="20577"/>
        <pc:sldMkLst>
          <pc:docMk/>
          <pc:sldMk cId="1535310072" sldId="299"/>
        </pc:sldMkLst>
        <pc:spChg chg="mod">
          <ac:chgData name="범수 김" userId="863329ffd88cf9fc" providerId="LiveId" clId="{E533FCBA-B4E1-4AF4-9870-492D28DB64A8}" dt="2023-10-03T23:43:20.991" v="1131" actId="20577"/>
          <ac:spMkLst>
            <pc:docMk/>
            <pc:sldMk cId="1535310072" sldId="299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52:53.176" v="1413" actId="113"/>
        <pc:sldMkLst>
          <pc:docMk/>
          <pc:sldMk cId="1921912936" sldId="300"/>
        </pc:sldMkLst>
        <pc:spChg chg="mod">
          <ac:chgData name="범수 김" userId="863329ffd88cf9fc" providerId="LiveId" clId="{E533FCBA-B4E1-4AF4-9870-492D28DB64A8}" dt="2023-10-03T23:52:53.176" v="1413" actId="113"/>
          <ac:spMkLst>
            <pc:docMk/>
            <pc:sldMk cId="1921912936" sldId="300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E533FCBA-B4E1-4AF4-9870-492D28DB64A8}" dt="2023-10-04T00:01:32.311" v="2449" actId="164"/>
        <pc:sldMkLst>
          <pc:docMk/>
          <pc:sldMk cId="2403937522" sldId="301"/>
        </pc:sldMkLst>
        <pc:spChg chg="add mod">
          <ac:chgData name="범수 김" userId="863329ffd88cf9fc" providerId="LiveId" clId="{E533FCBA-B4E1-4AF4-9870-492D28DB64A8}" dt="2023-10-03T23:59:27.779" v="1889" actId="20577"/>
          <ac:spMkLst>
            <pc:docMk/>
            <pc:sldMk cId="2403937522" sldId="301"/>
            <ac:spMk id="7" creationId="{DE00C969-CD96-F093-BEDD-93A1D285F1A8}"/>
          </ac:spMkLst>
        </pc:spChg>
        <pc:spChg chg="add mod">
          <ac:chgData name="범수 김" userId="863329ffd88cf9fc" providerId="LiveId" clId="{E533FCBA-B4E1-4AF4-9870-492D28DB64A8}" dt="2023-10-04T00:01:32.311" v="2449" actId="164"/>
          <ac:spMkLst>
            <pc:docMk/>
            <pc:sldMk cId="2403937522" sldId="301"/>
            <ac:spMk id="8" creationId="{1E57FF2A-A217-41ED-CFE1-6D6F5652586D}"/>
          </ac:spMkLst>
        </pc:spChg>
        <pc:grpChg chg="del">
          <ac:chgData name="범수 김" userId="863329ffd88cf9fc" providerId="LiveId" clId="{E533FCBA-B4E1-4AF4-9870-492D28DB64A8}" dt="2023-10-03T23:53:03.276" v="1415" actId="478"/>
          <ac:grpSpMkLst>
            <pc:docMk/>
            <pc:sldMk cId="2403937522" sldId="301"/>
            <ac:grpSpMk id="5" creationId="{371E7CB5-D1DF-3FD1-43B9-405F87EB109E}"/>
          </ac:grpSpMkLst>
        </pc:grpChg>
        <pc:grpChg chg="add mod">
          <ac:chgData name="범수 김" userId="863329ffd88cf9fc" providerId="LiveId" clId="{E533FCBA-B4E1-4AF4-9870-492D28DB64A8}" dt="2023-10-04T00:01:32.311" v="2449" actId="164"/>
          <ac:grpSpMkLst>
            <pc:docMk/>
            <pc:sldMk cId="2403937522" sldId="301"/>
            <ac:grpSpMk id="9" creationId="{4C21D1CB-A0D4-4CD2-4100-DA8A867FECD8}"/>
          </ac:grpSpMkLst>
        </pc:grpChg>
        <pc:picChg chg="add mod">
          <ac:chgData name="범수 김" userId="863329ffd88cf9fc" providerId="LiveId" clId="{E533FCBA-B4E1-4AF4-9870-492D28DB64A8}" dt="2023-10-04T00:01:32.311" v="2449" actId="164"/>
          <ac:picMkLst>
            <pc:docMk/>
            <pc:sldMk cId="2403937522" sldId="301"/>
            <ac:picMk id="6" creationId="{105878B4-0DD2-D430-98B9-4BDB56E4271D}"/>
          </ac:picMkLst>
        </pc:picChg>
      </pc:sldChg>
      <pc:sldChg chg="delSp modSp add mod">
        <pc:chgData name="범수 김" userId="863329ffd88cf9fc" providerId="LiveId" clId="{E533FCBA-B4E1-4AF4-9870-492D28DB64A8}" dt="2023-10-04T00:36:26.766" v="2518" actId="6549"/>
        <pc:sldMkLst>
          <pc:docMk/>
          <pc:sldMk cId="2111386746" sldId="302"/>
        </pc:sldMkLst>
        <pc:spChg chg="mod">
          <ac:chgData name="범수 김" userId="863329ffd88cf9fc" providerId="LiveId" clId="{E533FCBA-B4E1-4AF4-9870-492D28DB64A8}" dt="2023-10-04T00:36:26.766" v="2518" actId="6549"/>
          <ac:spMkLst>
            <pc:docMk/>
            <pc:sldMk cId="2111386746" sldId="302"/>
            <ac:spMk id="7" creationId="{DE00C969-CD96-F093-BEDD-93A1D285F1A8}"/>
          </ac:spMkLst>
        </pc:spChg>
        <pc:picChg chg="del">
          <ac:chgData name="범수 김" userId="863329ffd88cf9fc" providerId="LiveId" clId="{E533FCBA-B4E1-4AF4-9870-492D28DB64A8}" dt="2023-10-03T23:59:38.349" v="1891" actId="478"/>
          <ac:picMkLst>
            <pc:docMk/>
            <pc:sldMk cId="2111386746" sldId="302"/>
            <ac:picMk id="6" creationId="{105878B4-0DD2-D430-98B9-4BDB56E4271D}"/>
          </ac:picMkLst>
        </pc:picChg>
      </pc:sldChg>
      <pc:sldChg chg="del">
        <pc:chgData name="범수 김" userId="863329ffd88cf9fc" providerId="LiveId" clId="{E533FCBA-B4E1-4AF4-9870-492D28DB64A8}" dt="2023-10-03T23:28:51.418" v="12" actId="47"/>
        <pc:sldMkLst>
          <pc:docMk/>
          <pc:sldMk cId="3923370952" sldId="371"/>
        </pc:sldMkLst>
      </pc:sldChg>
      <pc:sldChg chg="del">
        <pc:chgData name="범수 김" userId="863329ffd88cf9fc" providerId="LiveId" clId="{E533FCBA-B4E1-4AF4-9870-492D28DB64A8}" dt="2023-10-03T23:28:57.011" v="17" actId="47"/>
        <pc:sldMkLst>
          <pc:docMk/>
          <pc:sldMk cId="4258710201" sldId="372"/>
        </pc:sldMkLst>
      </pc:sldChg>
      <pc:sldChg chg="add del">
        <pc:chgData name="범수 김" userId="863329ffd88cf9fc" providerId="LiveId" clId="{E533FCBA-B4E1-4AF4-9870-492D28DB64A8}" dt="2023-10-03T23:28:53.481" v="14" actId="47"/>
        <pc:sldMkLst>
          <pc:docMk/>
          <pc:sldMk cId="3362139142" sldId="373"/>
        </pc:sldMkLst>
      </pc:sldChg>
    </pc:docChg>
  </pc:docChgLst>
  <pc:docChgLst>
    <pc:chgData name="범수 김" userId="863329ffd88cf9fc" providerId="LiveId" clId="{F6FF963A-1452-4FDF-9B69-72300D59E5D0}"/>
    <pc:docChg chg="delSld modSld sldOrd">
      <pc:chgData name="범수 김" userId="863329ffd88cf9fc" providerId="LiveId" clId="{F6FF963A-1452-4FDF-9B69-72300D59E5D0}" dt="2023-10-04T06:38:52.446" v="14" actId="47"/>
      <pc:docMkLst>
        <pc:docMk/>
      </pc:docMkLst>
      <pc:sldChg chg="del">
        <pc:chgData name="범수 김" userId="863329ffd88cf9fc" providerId="LiveId" clId="{F6FF963A-1452-4FDF-9B69-72300D59E5D0}" dt="2023-10-04T06:38:49.996" v="4" actId="47"/>
        <pc:sldMkLst>
          <pc:docMk/>
          <pc:sldMk cId="1589047796" sldId="275"/>
        </pc:sldMkLst>
      </pc:sldChg>
      <pc:sldChg chg="del">
        <pc:chgData name="범수 김" userId="863329ffd88cf9fc" providerId="LiveId" clId="{F6FF963A-1452-4FDF-9B69-72300D59E5D0}" dt="2023-10-04T06:38:50.891" v="6" actId="47"/>
        <pc:sldMkLst>
          <pc:docMk/>
          <pc:sldMk cId="2625505952" sldId="277"/>
        </pc:sldMkLst>
      </pc:sldChg>
      <pc:sldChg chg="del">
        <pc:chgData name="범수 김" userId="863329ffd88cf9fc" providerId="LiveId" clId="{F6FF963A-1452-4FDF-9B69-72300D59E5D0}" dt="2023-10-04T06:38:51.049" v="7" actId="47"/>
        <pc:sldMkLst>
          <pc:docMk/>
          <pc:sldMk cId="1530743273" sldId="278"/>
        </pc:sldMkLst>
      </pc:sldChg>
      <pc:sldChg chg="del">
        <pc:chgData name="범수 김" userId="863329ffd88cf9fc" providerId="LiveId" clId="{F6FF963A-1452-4FDF-9B69-72300D59E5D0}" dt="2023-10-04T06:38:51.187" v="8" actId="47"/>
        <pc:sldMkLst>
          <pc:docMk/>
          <pc:sldMk cId="3486723111" sldId="279"/>
        </pc:sldMkLst>
      </pc:sldChg>
      <pc:sldChg chg="del">
        <pc:chgData name="범수 김" userId="863329ffd88cf9fc" providerId="LiveId" clId="{F6FF963A-1452-4FDF-9B69-72300D59E5D0}" dt="2023-10-04T06:38:51.319" v="9" actId="47"/>
        <pc:sldMkLst>
          <pc:docMk/>
          <pc:sldMk cId="35981294" sldId="280"/>
        </pc:sldMkLst>
      </pc:sldChg>
      <pc:sldChg chg="del">
        <pc:chgData name="범수 김" userId="863329ffd88cf9fc" providerId="LiveId" clId="{F6FF963A-1452-4FDF-9B69-72300D59E5D0}" dt="2023-10-04T06:38:51.523" v="10" actId="47"/>
        <pc:sldMkLst>
          <pc:docMk/>
          <pc:sldMk cId="3242302804" sldId="281"/>
        </pc:sldMkLst>
      </pc:sldChg>
      <pc:sldChg chg="del">
        <pc:chgData name="범수 김" userId="863329ffd88cf9fc" providerId="LiveId" clId="{F6FF963A-1452-4FDF-9B69-72300D59E5D0}" dt="2023-10-04T06:38:51.817" v="11" actId="47"/>
        <pc:sldMkLst>
          <pc:docMk/>
          <pc:sldMk cId="464468866" sldId="282"/>
        </pc:sldMkLst>
      </pc:sldChg>
      <pc:sldChg chg="del">
        <pc:chgData name="범수 김" userId="863329ffd88cf9fc" providerId="LiveId" clId="{F6FF963A-1452-4FDF-9B69-72300D59E5D0}" dt="2023-10-04T06:38:51.997" v="12" actId="47"/>
        <pc:sldMkLst>
          <pc:docMk/>
          <pc:sldMk cId="3680491890" sldId="283"/>
        </pc:sldMkLst>
      </pc:sldChg>
      <pc:sldChg chg="del">
        <pc:chgData name="범수 김" userId="863329ffd88cf9fc" providerId="LiveId" clId="{F6FF963A-1452-4FDF-9B69-72300D59E5D0}" dt="2023-10-04T06:38:52.241" v="13" actId="47"/>
        <pc:sldMkLst>
          <pc:docMk/>
          <pc:sldMk cId="1224713835" sldId="284"/>
        </pc:sldMkLst>
      </pc:sldChg>
      <pc:sldChg chg="modSp mod ord">
        <pc:chgData name="범수 김" userId="863329ffd88cf9fc" providerId="LiveId" clId="{F6FF963A-1452-4FDF-9B69-72300D59E5D0}" dt="2023-10-04T06:38:49.189" v="3"/>
        <pc:sldMkLst>
          <pc:docMk/>
          <pc:sldMk cId="2516315113" sldId="285"/>
        </pc:sldMkLst>
        <pc:spChg chg="mod">
          <ac:chgData name="범수 김" userId="863329ffd88cf9fc" providerId="LiveId" clId="{F6FF963A-1452-4FDF-9B69-72300D59E5D0}" dt="2023-10-04T06:38:46.745" v="1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del">
        <pc:chgData name="범수 김" userId="863329ffd88cf9fc" providerId="LiveId" clId="{F6FF963A-1452-4FDF-9B69-72300D59E5D0}" dt="2023-10-04T06:38:50.735" v="5" actId="47"/>
        <pc:sldMkLst>
          <pc:docMk/>
          <pc:sldMk cId="749810477" sldId="286"/>
        </pc:sldMkLst>
      </pc:sldChg>
      <pc:sldChg chg="del">
        <pc:chgData name="범수 김" userId="863329ffd88cf9fc" providerId="LiveId" clId="{F6FF963A-1452-4FDF-9B69-72300D59E5D0}" dt="2023-10-04T06:38:52.446" v="14" actId="47"/>
        <pc:sldMkLst>
          <pc:docMk/>
          <pc:sldMk cId="4048066665" sldId="287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17944F0B-6722-448F-8945-5E6922B8934A}"/>
    <pc:docChg chg="custSel addSld delSld modSld">
      <pc:chgData name="범수 김" userId="863329ffd88cf9fc" providerId="LiveId" clId="{17944F0B-6722-448F-8945-5E6922B8934A}" dt="2023-10-04T04:46:45.244" v="2240" actId="20577"/>
      <pc:docMkLst>
        <pc:docMk/>
      </pc:docMkLst>
      <pc:sldChg chg="modSp mod">
        <pc:chgData name="범수 김" userId="863329ffd88cf9fc" providerId="LiveId" clId="{17944F0B-6722-448F-8945-5E6922B8934A}" dt="2023-10-04T03:48:58.991" v="805" actId="20577"/>
        <pc:sldMkLst>
          <pc:docMk/>
          <pc:sldMk cId="1589047796" sldId="275"/>
        </pc:sldMkLst>
        <pc:spChg chg="mod">
          <ac:chgData name="범수 김" userId="863329ffd88cf9fc" providerId="LiveId" clId="{17944F0B-6722-448F-8945-5E6922B8934A}" dt="2023-10-04T03:48:58.991" v="805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17944F0B-6722-448F-8945-5E6922B8934A}" dt="2023-10-04T04:46:45.244" v="2240" actId="20577"/>
        <pc:sldMkLst>
          <pc:docMk/>
          <pc:sldMk cId="1132571368" sldId="276"/>
        </pc:sldMkLst>
        <pc:spChg chg="mod">
          <ac:chgData name="범수 김" userId="863329ffd88cf9fc" providerId="LiveId" clId="{17944F0B-6722-448F-8945-5E6922B8934A}" dt="2023-10-04T04:46:45.244" v="2240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17944F0B-6722-448F-8945-5E6922B8934A}" dt="2023-10-04T03:49:02.657" v="80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del">
        <pc:chgData name="범수 김" userId="863329ffd88cf9fc" providerId="LiveId" clId="{17944F0B-6722-448F-8945-5E6922B8934A}" dt="2023-10-04T00:53:00.161" v="84" actId="47"/>
        <pc:sldMkLst>
          <pc:docMk/>
          <pc:sldMk cId="836383052" sldId="277"/>
        </pc:sldMkLst>
      </pc:sldChg>
      <pc:sldChg chg="modSp add mod">
        <pc:chgData name="범수 김" userId="863329ffd88cf9fc" providerId="LiveId" clId="{17944F0B-6722-448F-8945-5E6922B8934A}" dt="2023-10-04T03:55:29.294" v="988" actId="20577"/>
        <pc:sldMkLst>
          <pc:docMk/>
          <pc:sldMk cId="2625505952" sldId="277"/>
        </pc:sldMkLst>
        <pc:spChg chg="mod">
          <ac:chgData name="범수 김" userId="863329ffd88cf9fc" providerId="LiveId" clId="{17944F0B-6722-448F-8945-5E6922B8934A}" dt="2023-10-04T03:55:29.294" v="988" actId="20577"/>
          <ac:spMkLst>
            <pc:docMk/>
            <pc:sldMk cId="2625505952" sldId="277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3:58:53.623" v="1399" actId="164"/>
        <pc:sldMkLst>
          <pc:docMk/>
          <pc:sldMk cId="1530743273" sldId="278"/>
        </pc:sldMkLst>
        <pc:spChg chg="del">
          <ac:chgData name="범수 김" userId="863329ffd88cf9fc" providerId="LiveId" clId="{17944F0B-6722-448F-8945-5E6922B8934A}" dt="2023-10-04T03:54:33.894" v="974" actId="478"/>
          <ac:spMkLst>
            <pc:docMk/>
            <pc:sldMk cId="1530743273" sldId="278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3:58:53.623" v="1399" actId="164"/>
          <ac:spMkLst>
            <pc:docMk/>
            <pc:sldMk cId="1530743273" sldId="278"/>
            <ac:spMk id="6" creationId="{EEF6A16E-79D2-C1BB-8544-DE18631BDDFD}"/>
          </ac:spMkLst>
        </pc:spChg>
        <pc:grpChg chg="add mod">
          <ac:chgData name="범수 김" userId="863329ffd88cf9fc" providerId="LiveId" clId="{17944F0B-6722-448F-8945-5E6922B8934A}" dt="2023-10-04T03:58:53.623" v="1399" actId="164"/>
          <ac:grpSpMkLst>
            <pc:docMk/>
            <pc:sldMk cId="1530743273" sldId="278"/>
            <ac:grpSpMk id="7" creationId="{2A7B3C2F-EB9A-EEBB-EF6A-D7CE2DE1EA70}"/>
          </ac:grpSpMkLst>
        </pc:grpChg>
        <pc:picChg chg="add mod">
          <ac:chgData name="범수 김" userId="863329ffd88cf9fc" providerId="LiveId" clId="{17944F0B-6722-448F-8945-5E6922B8934A}" dt="2023-10-04T03:58:53.623" v="1399" actId="164"/>
          <ac:picMkLst>
            <pc:docMk/>
            <pc:sldMk cId="1530743273" sldId="278"/>
            <ac:picMk id="5" creationId="{D540338A-203D-FB72-82DD-7F9708B1024D}"/>
          </ac:picMkLst>
        </pc:picChg>
      </pc:sldChg>
      <pc:sldChg chg="modSp add mod">
        <pc:chgData name="범수 김" userId="863329ffd88cf9fc" providerId="LiveId" clId="{17944F0B-6722-448F-8945-5E6922B8934A}" dt="2023-10-04T03:55:49.720" v="1042" actId="20577"/>
        <pc:sldMkLst>
          <pc:docMk/>
          <pc:sldMk cId="3486723111" sldId="279"/>
        </pc:sldMkLst>
        <pc:spChg chg="mod">
          <ac:chgData name="범수 김" userId="863329ffd88cf9fc" providerId="LiveId" clId="{17944F0B-6722-448F-8945-5E6922B8934A}" dt="2023-10-04T03:55:49.720" v="1042" actId="20577"/>
          <ac:spMkLst>
            <pc:docMk/>
            <pc:sldMk cId="3486723111" sldId="279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17944F0B-6722-448F-8945-5E6922B8934A}" dt="2023-10-04T03:58:10.157" v="1319" actId="1076"/>
        <pc:sldMkLst>
          <pc:docMk/>
          <pc:sldMk cId="35981294" sldId="280"/>
        </pc:sldMkLst>
        <pc:spChg chg="mod">
          <ac:chgData name="범수 김" userId="863329ffd88cf9fc" providerId="LiveId" clId="{17944F0B-6722-448F-8945-5E6922B8934A}" dt="2023-10-04T03:58:03.383" v="1315" actId="20577"/>
          <ac:spMkLst>
            <pc:docMk/>
            <pc:sldMk cId="35981294" sldId="280"/>
            <ac:spMk id="2" creationId="{CC0FD70C-F642-8D36-783F-8C921E816E04}"/>
          </ac:spMkLst>
        </pc:spChg>
        <pc:picChg chg="add mod">
          <ac:chgData name="범수 김" userId="863329ffd88cf9fc" providerId="LiveId" clId="{17944F0B-6722-448F-8945-5E6922B8934A}" dt="2023-10-04T03:58:07.645" v="1318" actId="208"/>
          <ac:picMkLst>
            <pc:docMk/>
            <pc:sldMk cId="35981294" sldId="280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3:58:10.157" v="1319" actId="1076"/>
          <ac:picMkLst>
            <pc:docMk/>
            <pc:sldMk cId="35981294" sldId="280"/>
            <ac:picMk id="7" creationId="{6BB8A654-426F-180E-B81F-9C6783E3A8A7}"/>
          </ac:picMkLst>
        </pc:picChg>
      </pc:sldChg>
      <pc:sldChg chg="modSp add mod">
        <pc:chgData name="범수 김" userId="863329ffd88cf9fc" providerId="LiveId" clId="{17944F0B-6722-448F-8945-5E6922B8934A}" dt="2023-10-04T04:39:21.512" v="1559" actId="20577"/>
        <pc:sldMkLst>
          <pc:docMk/>
          <pc:sldMk cId="3242302804" sldId="281"/>
        </pc:sldMkLst>
        <pc:spChg chg="mod">
          <ac:chgData name="범수 김" userId="863329ffd88cf9fc" providerId="LiveId" clId="{17944F0B-6722-448F-8945-5E6922B8934A}" dt="2023-10-04T04:39:21.512" v="1559" actId="20577"/>
          <ac:spMkLst>
            <pc:docMk/>
            <pc:sldMk cId="324230280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1:57.198" v="1944" actId="1076"/>
        <pc:sldMkLst>
          <pc:docMk/>
          <pc:sldMk cId="464468866" sldId="282"/>
        </pc:sldMkLst>
        <pc:spChg chg="mod">
          <ac:chgData name="범수 김" userId="863329ffd88cf9fc" providerId="LiveId" clId="{17944F0B-6722-448F-8945-5E6922B8934A}" dt="2023-10-04T04:41:50.274" v="1938" actId="20577"/>
          <ac:spMkLst>
            <pc:docMk/>
            <pc:sldMk cId="464468866" sldId="282"/>
            <ac:spMk id="2" creationId="{CC0FD70C-F642-8D36-783F-8C921E816E04}"/>
          </ac:spMkLst>
        </pc:spChg>
        <pc:grpChg chg="add mod">
          <ac:chgData name="범수 김" userId="863329ffd88cf9fc" providerId="LiveId" clId="{17944F0B-6722-448F-8945-5E6922B8934A}" dt="2023-10-04T04:41:54.106" v="1941" actId="164"/>
          <ac:grpSpMkLst>
            <pc:docMk/>
            <pc:sldMk cId="464468866" sldId="282"/>
            <ac:grpSpMk id="12" creationId="{14066BB2-8EB3-7E21-DFA9-FA5659A61B44}"/>
          </ac:grpSpMkLst>
        </pc:grpChg>
        <pc:grpChg chg="add mod">
          <ac:chgData name="범수 김" userId="863329ffd88cf9fc" providerId="LiveId" clId="{17944F0B-6722-448F-8945-5E6922B8934A}" dt="2023-10-04T04:41:57.198" v="1944" actId="1076"/>
          <ac:grpSpMkLst>
            <pc:docMk/>
            <pc:sldMk cId="464468866" sldId="282"/>
            <ac:grpSpMk id="13" creationId="{6EFD7D11-FE4E-150A-6DD7-3ED4E246E66C}"/>
          </ac:grpSpMkLst>
        </pc:grpChg>
        <pc:picChg chg="del">
          <ac:chgData name="범수 김" userId="863329ffd88cf9fc" providerId="LiveId" clId="{17944F0B-6722-448F-8945-5E6922B8934A}" dt="2023-10-04T04:39:25.631" v="1562" actId="478"/>
          <ac:picMkLst>
            <pc:docMk/>
            <pc:sldMk cId="464468866" sldId="282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6" creationId="{145365E6-4B44-4A40-9845-64DC80A72B21}"/>
          </ac:picMkLst>
        </pc:picChg>
        <pc:picChg chg="del">
          <ac:chgData name="범수 김" userId="863329ffd88cf9fc" providerId="LiveId" clId="{17944F0B-6722-448F-8945-5E6922B8934A}" dt="2023-10-04T04:39:25.405" v="1561" actId="478"/>
          <ac:picMkLst>
            <pc:docMk/>
            <pc:sldMk cId="464468866" sldId="282"/>
            <ac:picMk id="7" creationId="{6BB8A654-426F-180E-B81F-9C6783E3A8A7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9" creationId="{9859887F-3A7A-2D5C-ABF0-2B8F48047E62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0" creationId="{3E25F23C-341B-8B5D-748E-2CE9B73F46BA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1" creationId="{EE46BB90-27D0-7967-64A5-B2384AAFD1D1}"/>
          </ac:picMkLst>
        </pc:picChg>
      </pc:sldChg>
      <pc:sldChg chg="add del">
        <pc:chgData name="범수 김" userId="863329ffd88cf9fc" providerId="LiveId" clId="{17944F0B-6722-448F-8945-5E6922B8934A}" dt="2023-10-04T04:40:39.276" v="1621" actId="47"/>
        <pc:sldMkLst>
          <pc:docMk/>
          <pc:sldMk cId="2214982998" sldId="283"/>
        </pc:sldMkLst>
      </pc:sldChg>
      <pc:sldChg chg="modSp add mod">
        <pc:chgData name="범수 김" userId="863329ffd88cf9fc" providerId="LiveId" clId="{17944F0B-6722-448F-8945-5E6922B8934A}" dt="2023-10-04T04:44:58.263" v="2047" actId="20577"/>
        <pc:sldMkLst>
          <pc:docMk/>
          <pc:sldMk cId="3680491890" sldId="283"/>
        </pc:sldMkLst>
        <pc:spChg chg="mod">
          <ac:chgData name="범수 김" userId="863329ffd88cf9fc" providerId="LiveId" clId="{17944F0B-6722-448F-8945-5E6922B8934A}" dt="2023-10-04T04:44:58.263" v="2047" actId="20577"/>
          <ac:spMkLst>
            <pc:docMk/>
            <pc:sldMk cId="3680491890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6:22.268" v="2133" actId="20577"/>
        <pc:sldMkLst>
          <pc:docMk/>
          <pc:sldMk cId="1224713835" sldId="284"/>
        </pc:sldMkLst>
        <pc:spChg chg="mod">
          <ac:chgData name="범수 김" userId="863329ffd88cf9fc" providerId="LiveId" clId="{17944F0B-6722-448F-8945-5E6922B8934A}" dt="2023-10-04T04:46:22.268" v="2133" actId="20577"/>
          <ac:spMkLst>
            <pc:docMk/>
            <pc:sldMk cId="1224713835" sldId="284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4:45:38.154" v="2062" actId="164"/>
          <ac:spMkLst>
            <pc:docMk/>
            <pc:sldMk cId="1224713835" sldId="284"/>
            <ac:spMk id="7" creationId="{79D5937A-10DB-1FF8-7C3A-BF29FA79A926}"/>
          </ac:spMkLst>
        </pc:spChg>
        <pc:grpChg chg="add mod">
          <ac:chgData name="범수 김" userId="863329ffd88cf9fc" providerId="LiveId" clId="{17944F0B-6722-448F-8945-5E6922B8934A}" dt="2023-10-04T04:45:38.154" v="2062" actId="164"/>
          <ac:grpSpMkLst>
            <pc:docMk/>
            <pc:sldMk cId="1224713835" sldId="284"/>
            <ac:grpSpMk id="8" creationId="{70513D4F-15E1-041E-BD7D-53444A904376}"/>
          </ac:grpSpMkLst>
        </pc:grpChg>
        <pc:grpChg chg="del">
          <ac:chgData name="범수 김" userId="863329ffd88cf9fc" providerId="LiveId" clId="{17944F0B-6722-448F-8945-5E6922B8934A}" dt="2023-10-04T04:45:01.543" v="2049" actId="478"/>
          <ac:grpSpMkLst>
            <pc:docMk/>
            <pc:sldMk cId="1224713835" sldId="284"/>
            <ac:grpSpMk id="13" creationId="{6EFD7D11-FE4E-150A-6DD7-3ED4E246E66C}"/>
          </ac:grpSpMkLst>
        </pc:grpChg>
        <pc:picChg chg="add mod">
          <ac:chgData name="범수 김" userId="863329ffd88cf9fc" providerId="LiveId" clId="{17944F0B-6722-448F-8945-5E6922B8934A}" dt="2023-10-04T04:45:38.154" v="2062" actId="164"/>
          <ac:picMkLst>
            <pc:docMk/>
            <pc:sldMk cId="1224713835" sldId="284"/>
            <ac:picMk id="5" creationId="{BBCD31B2-4695-928B-260B-34CB5ED7CFD2}"/>
          </ac:picMkLst>
        </pc:picChg>
      </pc:sldChg>
      <pc:sldChg chg="del">
        <pc:chgData name="범수 김" userId="863329ffd88cf9fc" providerId="LiveId" clId="{17944F0B-6722-448F-8945-5E6922B8934A}" dt="2023-10-04T00:53:00.342" v="85" actId="47"/>
        <pc:sldMkLst>
          <pc:docMk/>
          <pc:sldMk cId="2642599384" sldId="296"/>
        </pc:sldMkLst>
      </pc:sldChg>
      <pc:sldChg chg="del">
        <pc:chgData name="범수 김" userId="863329ffd88cf9fc" providerId="LiveId" clId="{17944F0B-6722-448F-8945-5E6922B8934A}" dt="2023-10-04T00:53:00.550" v="86" actId="47"/>
        <pc:sldMkLst>
          <pc:docMk/>
          <pc:sldMk cId="2823495035" sldId="297"/>
        </pc:sldMkLst>
      </pc:sldChg>
      <pc:sldChg chg="del">
        <pc:chgData name="범수 김" userId="863329ffd88cf9fc" providerId="LiveId" clId="{17944F0B-6722-448F-8945-5E6922B8934A}" dt="2023-10-04T00:53:00.753" v="87" actId="47"/>
        <pc:sldMkLst>
          <pc:docMk/>
          <pc:sldMk cId="3634502769" sldId="298"/>
        </pc:sldMkLst>
      </pc:sldChg>
      <pc:sldChg chg="del">
        <pc:chgData name="범수 김" userId="863329ffd88cf9fc" providerId="LiveId" clId="{17944F0B-6722-448F-8945-5E6922B8934A}" dt="2023-10-04T00:53:00.902" v="88" actId="47"/>
        <pc:sldMkLst>
          <pc:docMk/>
          <pc:sldMk cId="1535310072" sldId="299"/>
        </pc:sldMkLst>
      </pc:sldChg>
      <pc:sldChg chg="del">
        <pc:chgData name="범수 김" userId="863329ffd88cf9fc" providerId="LiveId" clId="{17944F0B-6722-448F-8945-5E6922B8934A}" dt="2023-10-04T00:53:01.115" v="89" actId="47"/>
        <pc:sldMkLst>
          <pc:docMk/>
          <pc:sldMk cId="1921912936" sldId="300"/>
        </pc:sldMkLst>
      </pc:sldChg>
      <pc:sldChg chg="del">
        <pc:chgData name="범수 김" userId="863329ffd88cf9fc" providerId="LiveId" clId="{17944F0B-6722-448F-8945-5E6922B8934A}" dt="2023-10-04T00:53:01.309" v="90" actId="47"/>
        <pc:sldMkLst>
          <pc:docMk/>
          <pc:sldMk cId="2403937522" sldId="301"/>
        </pc:sldMkLst>
      </pc:sldChg>
      <pc:sldChg chg="del">
        <pc:chgData name="범수 김" userId="863329ffd88cf9fc" providerId="LiveId" clId="{17944F0B-6722-448F-8945-5E6922B8934A}" dt="2023-10-04T00:53:01.921" v="91" actId="47"/>
        <pc:sldMkLst>
          <pc:docMk/>
          <pc:sldMk cId="2111386746" sldId="302"/>
        </pc:sldMkLst>
      </pc:sldChg>
    </pc:docChg>
  </pc:docChgLst>
  <pc:docChgLst>
    <pc:chgData name="범수 김" userId="863329ffd88cf9fc" providerId="LiveId" clId="{971E97E2-54C6-4FAA-81E7-98F0F540021F}"/>
    <pc:docChg chg="undo custSel addSld delSld modSld">
      <pc:chgData name="범수 김" userId="863329ffd88cf9fc" providerId="LiveId" clId="{971E97E2-54C6-4FAA-81E7-98F0F540021F}" dt="2023-10-03T23:27:17.021" v="1070" actId="478"/>
      <pc:docMkLst>
        <pc:docMk/>
      </pc:docMkLst>
      <pc:sldChg chg="modSp mod">
        <pc:chgData name="범수 김" userId="863329ffd88cf9fc" providerId="LiveId" clId="{971E97E2-54C6-4FAA-81E7-98F0F540021F}" dt="2023-10-03T06:30:51.409" v="10" actId="20577"/>
        <pc:sldMkLst>
          <pc:docMk/>
          <pc:sldMk cId="1589047796" sldId="275"/>
        </pc:sldMkLst>
        <pc:spChg chg="mod">
          <ac:chgData name="범수 김" userId="863329ffd88cf9fc" providerId="LiveId" clId="{971E97E2-54C6-4FAA-81E7-98F0F540021F}" dt="2023-10-03T06:30:51.409" v="10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23:16:35.578" v="241" actId="20577"/>
        <pc:sldMkLst>
          <pc:docMk/>
          <pc:sldMk cId="1132571368" sldId="276"/>
        </pc:sldMkLst>
        <pc:spChg chg="mod">
          <ac:chgData name="범수 김" userId="863329ffd88cf9fc" providerId="LiveId" clId="{971E97E2-54C6-4FAA-81E7-98F0F540021F}" dt="2023-10-03T23:16:35.578" v="241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0:59.263" v="1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08:48:55.197" v="180" actId="20577"/>
        <pc:sldMkLst>
          <pc:docMk/>
          <pc:sldMk cId="836383052" sldId="277"/>
        </pc:sldMkLst>
        <pc:spChg chg="mod">
          <ac:chgData name="범수 김" userId="863329ffd88cf9fc" providerId="LiveId" clId="{971E97E2-54C6-4FAA-81E7-98F0F540021F}" dt="2023-10-03T08:48:55.197" v="180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4.754" v="27" actId="47"/>
        <pc:sldMkLst>
          <pc:docMk/>
          <pc:sldMk cId="2508813998" sldId="278"/>
        </pc:sldMkLst>
      </pc:sldChg>
      <pc:sldChg chg="del">
        <pc:chgData name="범수 김" userId="863329ffd88cf9fc" providerId="LiveId" clId="{971E97E2-54C6-4FAA-81E7-98F0F540021F}" dt="2023-10-03T06:32:13.722" v="26" actId="47"/>
        <pc:sldMkLst>
          <pc:docMk/>
          <pc:sldMk cId="3410079586" sldId="279"/>
        </pc:sldMkLst>
      </pc:sldChg>
      <pc:sldChg chg="delSp modSp mod">
        <pc:chgData name="범수 김" userId="863329ffd88cf9fc" providerId="LiveId" clId="{971E97E2-54C6-4FAA-81E7-98F0F540021F}" dt="2023-10-03T23:19:38.707" v="800" actId="20577"/>
        <pc:sldMkLst>
          <pc:docMk/>
          <pc:sldMk cId="3685388464" sldId="280"/>
        </pc:sldMkLst>
        <pc:spChg chg="mod">
          <ac:chgData name="범수 김" userId="863329ffd88cf9fc" providerId="LiveId" clId="{971E97E2-54C6-4FAA-81E7-98F0F540021F}" dt="2023-10-03T23:19:38.707" v="800" actId="20577"/>
          <ac:spMkLst>
            <pc:docMk/>
            <pc:sldMk cId="3685388464" sldId="280"/>
            <ac:spMk id="2" creationId="{CC0FD70C-F642-8D36-783F-8C921E816E04}"/>
          </ac:spMkLst>
        </pc:spChg>
        <pc:spChg chg="del">
          <ac:chgData name="범수 김" userId="863329ffd88cf9fc" providerId="LiveId" clId="{971E97E2-54C6-4FAA-81E7-98F0F540021F}" dt="2023-10-03T23:18:33.170" v="413" actId="478"/>
          <ac:spMkLst>
            <pc:docMk/>
            <pc:sldMk cId="3685388464" sldId="280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5.094" v="28" actId="47"/>
        <pc:sldMkLst>
          <pc:docMk/>
          <pc:sldMk cId="2695140354" sldId="281"/>
        </pc:sldMkLst>
      </pc:sldChg>
      <pc:sldChg chg="del">
        <pc:chgData name="범수 김" userId="863329ffd88cf9fc" providerId="LiveId" clId="{971E97E2-54C6-4FAA-81E7-98F0F540021F}" dt="2023-10-03T06:32:15.475" v="29" actId="47"/>
        <pc:sldMkLst>
          <pc:docMk/>
          <pc:sldMk cId="1172224331" sldId="282"/>
        </pc:sldMkLst>
      </pc:sldChg>
      <pc:sldChg chg="del">
        <pc:chgData name="범수 김" userId="863329ffd88cf9fc" providerId="LiveId" clId="{971E97E2-54C6-4FAA-81E7-98F0F540021F}" dt="2023-10-03T06:32:15.730" v="30" actId="47"/>
        <pc:sldMkLst>
          <pc:docMk/>
          <pc:sldMk cId="4208109943" sldId="283"/>
        </pc:sldMkLst>
      </pc:sldChg>
      <pc:sldChg chg="del">
        <pc:chgData name="범수 김" userId="863329ffd88cf9fc" providerId="LiveId" clId="{971E97E2-54C6-4FAA-81E7-98F0F540021F}" dt="2023-10-03T06:32:15.904" v="31" actId="47"/>
        <pc:sldMkLst>
          <pc:docMk/>
          <pc:sldMk cId="4162941271" sldId="284"/>
        </pc:sldMkLst>
      </pc:sldChg>
      <pc:sldChg chg="del">
        <pc:chgData name="범수 김" userId="863329ffd88cf9fc" providerId="LiveId" clId="{971E97E2-54C6-4FAA-81E7-98F0F540021F}" dt="2023-10-03T06:32:16.060" v="32" actId="47"/>
        <pc:sldMkLst>
          <pc:docMk/>
          <pc:sldMk cId="2493115155" sldId="285"/>
        </pc:sldMkLst>
      </pc:sldChg>
      <pc:sldChg chg="del">
        <pc:chgData name="범수 김" userId="863329ffd88cf9fc" providerId="LiveId" clId="{971E97E2-54C6-4FAA-81E7-98F0F540021F}" dt="2023-10-03T06:32:16.263" v="33" actId="47"/>
        <pc:sldMkLst>
          <pc:docMk/>
          <pc:sldMk cId="3191369813" sldId="286"/>
        </pc:sldMkLst>
      </pc:sldChg>
      <pc:sldChg chg="modSp add mod">
        <pc:chgData name="범수 김" userId="863329ffd88cf9fc" providerId="LiveId" clId="{971E97E2-54C6-4FAA-81E7-98F0F540021F}" dt="2023-10-03T08:48:31.302" v="169" actId="20577"/>
        <pc:sldMkLst>
          <pc:docMk/>
          <pc:sldMk cId="2931601322" sldId="295"/>
        </pc:sldMkLst>
        <pc:spChg chg="mod">
          <ac:chgData name="범수 김" userId="863329ffd88cf9fc" providerId="LiveId" clId="{971E97E2-54C6-4FAA-81E7-98F0F540021F}" dt="2023-10-03T08:48:31.302" v="169" actId="20577"/>
          <ac:spMkLst>
            <pc:docMk/>
            <pc:sldMk cId="2931601322" sldId="295"/>
            <ac:spMk id="4" creationId="{9C3C61D3-418C-73D8-3632-B393B73A7144}"/>
          </ac:spMkLst>
        </pc:spChg>
      </pc:sldChg>
      <pc:sldChg chg="add">
        <pc:chgData name="범수 김" userId="863329ffd88cf9fc" providerId="LiveId" clId="{971E97E2-54C6-4FAA-81E7-98F0F540021F}" dt="2023-10-03T08:48:13.119" v="149"/>
        <pc:sldMkLst>
          <pc:docMk/>
          <pc:sldMk cId="2642599384" sldId="296"/>
        </pc:sldMkLst>
      </pc:sldChg>
      <pc:sldChg chg="del">
        <pc:chgData name="범수 김" userId="863329ffd88cf9fc" providerId="LiveId" clId="{971E97E2-54C6-4FAA-81E7-98F0F540021F}" dt="2023-10-03T06:32:16.464" v="34" actId="47"/>
        <pc:sldMkLst>
          <pc:docMk/>
          <pc:sldMk cId="1325587031" sldId="366"/>
        </pc:sldMkLst>
      </pc:sldChg>
      <pc:sldChg chg="del">
        <pc:chgData name="범수 김" userId="863329ffd88cf9fc" providerId="LiveId" clId="{971E97E2-54C6-4FAA-81E7-98F0F540021F}" dt="2023-10-03T06:32:16.714" v="35" actId="47"/>
        <pc:sldMkLst>
          <pc:docMk/>
          <pc:sldMk cId="195086759" sldId="367"/>
        </pc:sldMkLst>
      </pc:sldChg>
      <pc:sldChg chg="del">
        <pc:chgData name="범수 김" userId="863329ffd88cf9fc" providerId="LiveId" clId="{971E97E2-54C6-4FAA-81E7-98F0F540021F}" dt="2023-10-03T06:32:16.980" v="36" actId="47"/>
        <pc:sldMkLst>
          <pc:docMk/>
          <pc:sldMk cId="1503438217" sldId="368"/>
        </pc:sldMkLst>
      </pc:sldChg>
      <pc:sldChg chg="del">
        <pc:chgData name="범수 김" userId="863329ffd88cf9fc" providerId="LiveId" clId="{971E97E2-54C6-4FAA-81E7-98F0F540021F}" dt="2023-10-03T06:32:17.250" v="37" actId="47"/>
        <pc:sldMkLst>
          <pc:docMk/>
          <pc:sldMk cId="431095690" sldId="369"/>
        </pc:sldMkLst>
      </pc:sldChg>
      <pc:sldChg chg="add del">
        <pc:chgData name="범수 김" userId="863329ffd88cf9fc" providerId="LiveId" clId="{971E97E2-54C6-4FAA-81E7-98F0F540021F}" dt="2023-10-03T06:35:27.526" v="57" actId="47"/>
        <pc:sldMkLst>
          <pc:docMk/>
          <pc:sldMk cId="2265740132" sldId="370"/>
        </pc:sldMkLst>
      </pc:sldChg>
      <pc:sldChg chg="addSp delSp modSp add mod">
        <pc:chgData name="범수 김" userId="863329ffd88cf9fc" providerId="LiveId" clId="{971E97E2-54C6-4FAA-81E7-98F0F540021F}" dt="2023-10-03T23:27:17.021" v="1070" actId="478"/>
        <pc:sldMkLst>
          <pc:docMk/>
          <pc:sldMk cId="3923370952" sldId="371"/>
        </pc:sldMkLst>
        <pc:spChg chg="mod">
          <ac:chgData name="범수 김" userId="863329ffd88cf9fc" providerId="LiveId" clId="{971E97E2-54C6-4FAA-81E7-98F0F540021F}" dt="2023-10-03T23:26:59.945" v="1069" actId="20577"/>
          <ac:spMkLst>
            <pc:docMk/>
            <pc:sldMk cId="3923370952" sldId="371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1:03.290" v="25" actId="6549"/>
          <ac:spMkLst>
            <pc:docMk/>
            <pc:sldMk cId="3923370952" sldId="371"/>
            <ac:spMk id="3" creationId="{D309277A-9F82-625F-F09D-8279DB551EF7}"/>
          </ac:spMkLst>
        </pc:spChg>
        <pc:spChg chg="add del mod">
          <ac:chgData name="범수 김" userId="863329ffd88cf9fc" providerId="LiveId" clId="{971E97E2-54C6-4FAA-81E7-98F0F540021F}" dt="2023-10-03T23:27:17.021" v="1070" actId="478"/>
          <ac:spMkLst>
            <pc:docMk/>
            <pc:sldMk cId="3923370952" sldId="371"/>
            <ac:spMk id="4" creationId="{7571B805-0BCF-E0C8-40E3-C722FEFAE539}"/>
          </ac:spMkLst>
        </pc:spChg>
      </pc:sldChg>
      <pc:sldChg chg="modSp add mod">
        <pc:chgData name="범수 김" userId="863329ffd88cf9fc" providerId="LiveId" clId="{971E97E2-54C6-4FAA-81E7-98F0F540021F}" dt="2023-10-03T23:18:27.411" v="412" actId="20577"/>
        <pc:sldMkLst>
          <pc:docMk/>
          <pc:sldMk cId="4258710201" sldId="372"/>
        </pc:sldMkLst>
        <pc:spChg chg="mod">
          <ac:chgData name="범수 김" userId="863329ffd88cf9fc" providerId="LiveId" clId="{971E97E2-54C6-4FAA-81E7-98F0F540021F}" dt="2023-10-03T23:18:27.411" v="412" actId="20577"/>
          <ac:spMkLst>
            <pc:docMk/>
            <pc:sldMk cId="4258710201" sldId="372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35F17F79-0F29-4B41-ABFE-D8D7FC474EAA}"/>
    <pc:docChg chg="undo custSel addSld modSld">
      <pc:chgData name="범수 김" userId="863329ffd88cf9fc" providerId="LiveId" clId="{35F17F79-0F29-4B41-ABFE-D8D7FC474EAA}" dt="2023-10-04T06:47:40.965" v="94" actId="20577"/>
      <pc:docMkLst>
        <pc:docMk/>
      </pc:docMkLst>
      <pc:sldChg chg="modSp mod">
        <pc:chgData name="범수 김" userId="863329ffd88cf9fc" providerId="LiveId" clId="{35F17F79-0F29-4B41-ABFE-D8D7FC474EAA}" dt="2023-10-04T06:42:57.163" v="12" actId="20577"/>
        <pc:sldMkLst>
          <pc:docMk/>
          <pc:sldMk cId="1132571368" sldId="276"/>
        </pc:sldMkLst>
        <pc:spChg chg="mod">
          <ac:chgData name="범수 김" userId="863329ffd88cf9fc" providerId="LiveId" clId="{35F17F79-0F29-4B41-ABFE-D8D7FC474EAA}" dt="2023-10-04T06:42:56.106" v="10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35F17F79-0F29-4B41-ABFE-D8D7FC474EAA}" dt="2023-10-04T06:42:57.163" v="12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35F17F79-0F29-4B41-ABFE-D8D7FC474EAA}" dt="2023-10-04T06:42:25.484" v="3" actId="20577"/>
        <pc:sldMkLst>
          <pc:docMk/>
          <pc:sldMk cId="2516315113" sldId="285"/>
        </pc:sldMkLst>
        <pc:spChg chg="mod">
          <ac:chgData name="범수 김" userId="863329ffd88cf9fc" providerId="LiveId" clId="{35F17F79-0F29-4B41-ABFE-D8D7FC474EAA}" dt="2023-10-04T06:42:25.484" v="3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modSp add mod">
        <pc:chgData name="범수 김" userId="863329ffd88cf9fc" providerId="LiveId" clId="{35F17F79-0F29-4B41-ABFE-D8D7FC474EAA}" dt="2023-10-04T06:47:40.965" v="94" actId="20577"/>
        <pc:sldMkLst>
          <pc:docMk/>
          <pc:sldMk cId="259913959" sldId="286"/>
        </pc:sldMkLst>
        <pc:spChg chg="mod">
          <ac:chgData name="범수 김" userId="863329ffd88cf9fc" providerId="LiveId" clId="{35F17F79-0F29-4B41-ABFE-D8D7FC474EAA}" dt="2023-10-04T06:47:40.965" v="94" actId="20577"/>
          <ac:spMkLst>
            <pc:docMk/>
            <pc:sldMk cId="259913959" sldId="286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Ch02_09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51631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ch02-09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ㅇㄴㄴ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834530" y="2705725"/>
            <a:ext cx="652294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3</a:t>
            </a:r>
            <a:r>
              <a:rPr lang="ko-KR" altLang="en-US" sz="4400" b="1" dirty="0"/>
              <a:t>개의 관심사 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입력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처리</a:t>
            </a:r>
            <a:r>
              <a:rPr lang="en-US" altLang="ko-KR" sz="4400" b="1" dirty="0"/>
              <a:t>/</a:t>
            </a:r>
            <a:r>
              <a:rPr lang="ko-KR" altLang="en-US" sz="4400" b="1" dirty="0"/>
              <a:t>출력 분리하기</a:t>
            </a:r>
            <a:endParaRPr lang="en-US" altLang="ko-KR" sz="4400" b="1"/>
          </a:p>
          <a:p>
            <a:pPr algn="ctr"/>
            <a:endParaRPr lang="en-US" altLang="ko-KR" sz="4400" b="1"/>
          </a:p>
        </p:txBody>
      </p:sp>
    </p:spTree>
    <p:extLst>
      <p:ext uri="{BB962C8B-B14F-4D97-AF65-F5344CB8AC3E}">
        <p14:creationId xmlns:p14="http://schemas.microsoft.com/office/powerpoint/2010/main" val="25991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2023-10-04T06:47:41Z</dcterms:modified>
</cp:coreProperties>
</file>