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82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E24C6-8360-4A18-9455-6845339C7F06}" v="21" dt="2023-10-02T23:30:2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12AE24C6-8360-4A18-9455-6845339C7F06}"/>
    <pc:docChg chg="undo custSel addSld delSld modSld sldOrd">
      <pc:chgData name="범수 김" userId="863329ffd88cf9fc" providerId="LiveId" clId="{12AE24C6-8360-4A18-9455-6845339C7F06}" dt="2023-10-02T23:47:37.566" v="3701" actId="20577"/>
      <pc:docMkLst>
        <pc:docMk/>
      </pc:docMkLst>
      <pc:sldChg chg="modSp mod">
        <pc:chgData name="범수 김" userId="863329ffd88cf9fc" providerId="LiveId" clId="{12AE24C6-8360-4A18-9455-6845339C7F06}" dt="2023-10-02T22:49:54.300" v="1226" actId="12789"/>
        <pc:sldMkLst>
          <pc:docMk/>
          <pc:sldMk cId="2950256432" sldId="256"/>
        </pc:sldMkLst>
        <pc:spChg chg="mod">
          <ac:chgData name="범수 김" userId="863329ffd88cf9fc" providerId="LiveId" clId="{12AE24C6-8360-4A18-9455-6845339C7F06}" dt="2023-10-02T22:49:54.300" v="1226" actId="12789"/>
          <ac:spMkLst>
            <pc:docMk/>
            <pc:sldMk cId="2950256432" sldId="256"/>
            <ac:spMk id="6" creationId="{CECB6F25-E376-9764-96FB-20CA94A28AAF}"/>
          </ac:spMkLst>
        </pc:spChg>
      </pc:sldChg>
      <pc:sldChg chg="addSp delSp modSp mod">
        <pc:chgData name="범수 김" userId="863329ffd88cf9fc" providerId="LiveId" clId="{12AE24C6-8360-4A18-9455-6845339C7F06}" dt="2023-10-02T22:40:01.428" v="1158" actId="20577"/>
        <pc:sldMkLst>
          <pc:docMk/>
          <pc:sldMk cId="1199225532" sldId="257"/>
        </pc:sldMkLst>
        <pc:spChg chg="del">
          <ac:chgData name="범수 김" userId="863329ffd88cf9fc" providerId="LiveId" clId="{12AE24C6-8360-4A18-9455-6845339C7F06}" dt="2023-10-02T22:29:25.973" v="44" actId="478"/>
          <ac:spMkLst>
            <pc:docMk/>
            <pc:sldMk cId="1199225532" sldId="257"/>
            <ac:spMk id="2" creationId="{B2F7B010-7BB6-C6F9-6642-F722C69C37CE}"/>
          </ac:spMkLst>
        </pc:spChg>
        <pc:spChg chg="add mod">
          <ac:chgData name="범수 김" userId="863329ffd88cf9fc" providerId="LiveId" clId="{12AE24C6-8360-4A18-9455-6845339C7F06}" dt="2023-10-02T22:40:01.428" v="1158" actId="20577"/>
          <ac:spMkLst>
            <pc:docMk/>
            <pc:sldMk cId="1199225532" sldId="257"/>
            <ac:spMk id="5" creationId="{DAC4E2BB-7670-7940-F72D-50005B9472F5}"/>
          </ac:spMkLst>
        </pc:spChg>
        <pc:spChg chg="add mod">
          <ac:chgData name="범수 김" userId="863329ffd88cf9fc" providerId="LiveId" clId="{12AE24C6-8360-4A18-9455-6845339C7F06}" dt="2023-10-02T22:37:04.002" v="757" actId="164"/>
          <ac:spMkLst>
            <pc:docMk/>
            <pc:sldMk cId="1199225532" sldId="257"/>
            <ac:spMk id="7" creationId="{C3DC5785-9CE3-1142-474A-5591CF20B86D}"/>
          </ac:spMkLst>
        </pc:spChg>
        <pc:grpChg chg="add mod">
          <ac:chgData name="범수 김" userId="863329ffd88cf9fc" providerId="LiveId" clId="{12AE24C6-8360-4A18-9455-6845339C7F06}" dt="2023-10-02T22:37:04.002" v="757" actId="164"/>
          <ac:grpSpMkLst>
            <pc:docMk/>
            <pc:sldMk cId="1199225532" sldId="257"/>
            <ac:grpSpMk id="6" creationId="{2DDE0E7E-47C5-45EA-FDB9-2DF68241379D}"/>
          </ac:grpSpMkLst>
        </pc:grpChg>
        <pc:grpChg chg="add mod">
          <ac:chgData name="범수 김" userId="863329ffd88cf9fc" providerId="LiveId" clId="{12AE24C6-8360-4A18-9455-6845339C7F06}" dt="2023-10-02T22:37:04.002" v="757" actId="164"/>
          <ac:grpSpMkLst>
            <pc:docMk/>
            <pc:sldMk cId="1199225532" sldId="257"/>
            <ac:grpSpMk id="8" creationId="{DE1CE375-D31A-0B38-EBFB-CB5C0A9B0FFA}"/>
          </ac:grpSpMkLst>
        </pc:grpChg>
        <pc:picChg chg="add mod">
          <ac:chgData name="범수 김" userId="863329ffd88cf9fc" providerId="LiveId" clId="{12AE24C6-8360-4A18-9455-6845339C7F06}" dt="2023-10-02T22:35:12.588" v="738" actId="164"/>
          <ac:picMkLst>
            <pc:docMk/>
            <pc:sldMk cId="1199225532" sldId="257"/>
            <ac:picMk id="4" creationId="{2B8981F8-EBB8-52EF-3792-7344BD562E3C}"/>
          </ac:picMkLst>
        </pc:picChg>
      </pc:sldChg>
      <pc:sldChg chg="addSp modSp mod">
        <pc:chgData name="범수 김" userId="863329ffd88cf9fc" providerId="LiveId" clId="{12AE24C6-8360-4A18-9455-6845339C7F06}" dt="2023-10-02T22:50:17.251" v="1238" actId="12788"/>
        <pc:sldMkLst>
          <pc:docMk/>
          <pc:sldMk cId="2728713425" sldId="258"/>
        </pc:sldMkLst>
        <pc:spChg chg="add mod">
          <ac:chgData name="범수 김" userId="863329ffd88cf9fc" providerId="LiveId" clId="{12AE24C6-8360-4A18-9455-6845339C7F06}" dt="2023-10-02T22:50:09.526" v="1233" actId="164"/>
          <ac:spMkLst>
            <pc:docMk/>
            <pc:sldMk cId="2728713425" sldId="258"/>
            <ac:spMk id="3" creationId="{1544E447-C789-210B-0795-779861A8A458}"/>
          </ac:spMkLst>
        </pc:spChg>
        <pc:grpChg chg="add mod">
          <ac:chgData name="범수 김" userId="863329ffd88cf9fc" providerId="LiveId" clId="{12AE24C6-8360-4A18-9455-6845339C7F06}" dt="2023-10-02T22:50:17.251" v="1238" actId="12788"/>
          <ac:grpSpMkLst>
            <pc:docMk/>
            <pc:sldMk cId="2728713425" sldId="258"/>
            <ac:grpSpMk id="4" creationId="{5888A122-58DF-C84D-6C54-AD08B766EBAA}"/>
          </ac:grpSpMkLst>
        </pc:grpChg>
        <pc:picChg chg="add mod">
          <ac:chgData name="범수 김" userId="863329ffd88cf9fc" providerId="LiveId" clId="{12AE24C6-8360-4A18-9455-6845339C7F06}" dt="2023-10-02T22:50:09.526" v="1233" actId="164"/>
          <ac:picMkLst>
            <pc:docMk/>
            <pc:sldMk cId="2728713425" sldId="258"/>
            <ac:picMk id="2" creationId="{1F752238-549C-07F4-971A-7244CD8C5FFE}"/>
          </ac:picMkLst>
        </pc:picChg>
      </pc:sldChg>
      <pc:sldChg chg="addSp delSp modSp mod">
        <pc:chgData name="범수 김" userId="863329ffd88cf9fc" providerId="LiveId" clId="{12AE24C6-8360-4A18-9455-6845339C7F06}" dt="2023-10-02T22:50:33.977" v="1247" actId="1076"/>
        <pc:sldMkLst>
          <pc:docMk/>
          <pc:sldMk cId="618014604" sldId="259"/>
        </pc:sldMkLst>
        <pc:spChg chg="add mod">
          <ac:chgData name="범수 김" userId="863329ffd88cf9fc" providerId="LiveId" clId="{12AE24C6-8360-4A18-9455-6845339C7F06}" dt="2023-10-02T22:50:33.977" v="1247" actId="1076"/>
          <ac:spMkLst>
            <pc:docMk/>
            <pc:sldMk cId="618014604" sldId="259"/>
            <ac:spMk id="6" creationId="{62EA4019-862F-7640-7C09-1D9DA49959BD}"/>
          </ac:spMkLst>
        </pc:spChg>
        <pc:grpChg chg="add mod">
          <ac:chgData name="범수 김" userId="863329ffd88cf9fc" providerId="LiveId" clId="{12AE24C6-8360-4A18-9455-6845339C7F06}" dt="2023-10-02T22:50:30.226" v="1246" actId="12789"/>
          <ac:grpSpMkLst>
            <pc:docMk/>
            <pc:sldMk cId="618014604" sldId="259"/>
            <ac:grpSpMk id="7" creationId="{5EE77C83-BD9B-113C-12DE-7212620D46F4}"/>
          </ac:grpSpMkLst>
        </pc:grpChg>
        <pc:picChg chg="add del mod">
          <ac:chgData name="범수 김" userId="863329ffd88cf9fc" providerId="LiveId" clId="{12AE24C6-8360-4A18-9455-6845339C7F06}" dt="2023-10-02T22:38:13.230" v="758" actId="478"/>
          <ac:picMkLst>
            <pc:docMk/>
            <pc:sldMk cId="618014604" sldId="259"/>
            <ac:picMk id="3" creationId="{8F3B867F-3978-0463-2AB8-1441F86CEADF}"/>
          </ac:picMkLst>
        </pc:picChg>
        <pc:picChg chg="add mod">
          <ac:chgData name="범수 김" userId="863329ffd88cf9fc" providerId="LiveId" clId="{12AE24C6-8360-4A18-9455-6845339C7F06}" dt="2023-10-02T22:39:25.928" v="1127" actId="164"/>
          <ac:picMkLst>
            <pc:docMk/>
            <pc:sldMk cId="618014604" sldId="259"/>
            <ac:picMk id="5" creationId="{89F045CD-06A4-EF52-52FC-17B870A33760}"/>
          </ac:picMkLst>
        </pc:picChg>
      </pc:sldChg>
      <pc:sldChg chg="addSp delSp modSp del mod">
        <pc:chgData name="범수 김" userId="863329ffd88cf9fc" providerId="LiveId" clId="{12AE24C6-8360-4A18-9455-6845339C7F06}" dt="2023-10-02T23:01:43.676" v="2073" actId="47"/>
        <pc:sldMkLst>
          <pc:docMk/>
          <pc:sldMk cId="3939259345" sldId="260"/>
        </pc:sldMkLst>
        <pc:spChg chg="add del mod">
          <ac:chgData name="범수 김" userId="863329ffd88cf9fc" providerId="LiveId" clId="{12AE24C6-8360-4A18-9455-6845339C7F06}" dt="2023-10-02T22:54:22.416" v="1397" actId="478"/>
          <ac:spMkLst>
            <pc:docMk/>
            <pc:sldMk cId="3939259345" sldId="260"/>
            <ac:spMk id="2" creationId="{4F2866F7-F48F-B500-9705-02EC9BD4A7A4}"/>
          </ac:spMkLst>
        </pc:spChg>
        <pc:spChg chg="add mod">
          <ac:chgData name="범수 김" userId="863329ffd88cf9fc" providerId="LiveId" clId="{12AE24C6-8360-4A18-9455-6845339C7F06}" dt="2023-10-02T22:55:18.684" v="1418" actId="14100"/>
          <ac:spMkLst>
            <pc:docMk/>
            <pc:sldMk cId="3939259345" sldId="260"/>
            <ac:spMk id="5" creationId="{72E5A810-054A-9BCC-DB42-DF41A5E36CC6}"/>
          </ac:spMkLst>
        </pc:spChg>
        <pc:spChg chg="add mod">
          <ac:chgData name="범수 김" userId="863329ffd88cf9fc" providerId="LiveId" clId="{12AE24C6-8360-4A18-9455-6845339C7F06}" dt="2023-10-02T22:55:07.550" v="1414" actId="164"/>
          <ac:spMkLst>
            <pc:docMk/>
            <pc:sldMk cId="3939259345" sldId="260"/>
            <ac:spMk id="6" creationId="{DBB64F59-3705-69E9-D604-B10793BCC91A}"/>
          </ac:spMkLst>
        </pc:spChg>
        <pc:spChg chg="add mod">
          <ac:chgData name="범수 김" userId="863329ffd88cf9fc" providerId="LiveId" clId="{12AE24C6-8360-4A18-9455-6845339C7F06}" dt="2023-10-02T22:55:07.550" v="1414" actId="164"/>
          <ac:spMkLst>
            <pc:docMk/>
            <pc:sldMk cId="3939259345" sldId="260"/>
            <ac:spMk id="7" creationId="{4BD02E60-34EF-C03A-D8F1-7EB13AC8289B}"/>
          </ac:spMkLst>
        </pc:spChg>
        <pc:spChg chg="add mod">
          <ac:chgData name="범수 김" userId="863329ffd88cf9fc" providerId="LiveId" clId="{12AE24C6-8360-4A18-9455-6845339C7F06}" dt="2023-10-02T22:54:51.261" v="1408" actId="571"/>
          <ac:spMkLst>
            <pc:docMk/>
            <pc:sldMk cId="3939259345" sldId="260"/>
            <ac:spMk id="8" creationId="{1A096B7C-DD07-7A0A-E523-01E4269AC302}"/>
          </ac:spMkLst>
        </pc:spChg>
        <pc:spChg chg="add mod">
          <ac:chgData name="범수 김" userId="863329ffd88cf9fc" providerId="LiveId" clId="{12AE24C6-8360-4A18-9455-6845339C7F06}" dt="2023-10-02T22:57:40.141" v="1897" actId="113"/>
          <ac:spMkLst>
            <pc:docMk/>
            <pc:sldMk cId="3939259345" sldId="260"/>
            <ac:spMk id="10" creationId="{8318C4AF-CC0E-55E7-8A29-E94921AE441D}"/>
          </ac:spMkLst>
        </pc:spChg>
        <pc:grpChg chg="add mod">
          <ac:chgData name="범수 김" userId="863329ffd88cf9fc" providerId="LiveId" clId="{12AE24C6-8360-4A18-9455-6845339C7F06}" dt="2023-10-02T22:55:23.362" v="1419" actId="1076"/>
          <ac:grpSpMkLst>
            <pc:docMk/>
            <pc:sldMk cId="3939259345" sldId="260"/>
            <ac:grpSpMk id="9" creationId="{07ADA172-F8D9-A4D4-BF0C-66E986AE3509}"/>
          </ac:grpSpMkLst>
        </pc:grpChg>
        <pc:picChg chg="add mod">
          <ac:chgData name="범수 김" userId="863329ffd88cf9fc" providerId="LiveId" clId="{12AE24C6-8360-4A18-9455-6845339C7F06}" dt="2023-10-02T22:55:07.550" v="1414" actId="164"/>
          <ac:picMkLst>
            <pc:docMk/>
            <pc:sldMk cId="3939259345" sldId="260"/>
            <ac:picMk id="4" creationId="{ACE00076-87EE-CCC9-AEAF-EDE5152B11E7}"/>
          </ac:picMkLst>
        </pc:picChg>
      </pc:sldChg>
      <pc:sldChg chg="addSp modSp del mod ord">
        <pc:chgData name="범수 김" userId="863329ffd88cf9fc" providerId="LiveId" clId="{12AE24C6-8360-4A18-9455-6845339C7F06}" dt="2023-10-02T23:01:44.349" v="2074" actId="47"/>
        <pc:sldMkLst>
          <pc:docMk/>
          <pc:sldMk cId="1015527039" sldId="261"/>
        </pc:sldMkLst>
        <pc:spChg chg="add mod">
          <ac:chgData name="범수 김" userId="863329ffd88cf9fc" providerId="LiveId" clId="{12AE24C6-8360-4A18-9455-6845339C7F06}" dt="2023-10-02T22:57:34.704" v="1895" actId="1076"/>
          <ac:spMkLst>
            <pc:docMk/>
            <pc:sldMk cId="1015527039" sldId="261"/>
            <ac:spMk id="2" creationId="{91908047-F206-D307-CEA0-96F8938F36CC}"/>
          </ac:spMkLst>
        </pc:spChg>
      </pc:sldChg>
      <pc:sldChg chg="addSp modSp mod">
        <pc:chgData name="범수 김" userId="863329ffd88cf9fc" providerId="LiveId" clId="{12AE24C6-8360-4A18-9455-6845339C7F06}" dt="2023-10-02T23:05:32.626" v="2709" actId="20577"/>
        <pc:sldMkLst>
          <pc:docMk/>
          <pc:sldMk cId="4094489618" sldId="262"/>
        </pc:sldMkLst>
        <pc:spChg chg="add mod">
          <ac:chgData name="범수 김" userId="863329ffd88cf9fc" providerId="LiveId" clId="{12AE24C6-8360-4A18-9455-6845339C7F06}" dt="2023-10-02T23:05:32.626" v="2709" actId="20577"/>
          <ac:spMkLst>
            <pc:docMk/>
            <pc:sldMk cId="4094489618" sldId="262"/>
            <ac:spMk id="2" creationId="{AF6D95A9-32FC-D3BF-4C01-06850DE85D2D}"/>
          </ac:spMkLst>
        </pc:spChg>
      </pc:sldChg>
      <pc:sldChg chg="addSp modSp mod">
        <pc:chgData name="범수 김" userId="863329ffd88cf9fc" providerId="LiveId" clId="{12AE24C6-8360-4A18-9455-6845339C7F06}" dt="2023-10-02T23:47:37.566" v="3701" actId="20577"/>
        <pc:sldMkLst>
          <pc:docMk/>
          <pc:sldMk cId="2997819007" sldId="263"/>
        </pc:sldMkLst>
        <pc:spChg chg="add mod">
          <ac:chgData name="범수 김" userId="863329ffd88cf9fc" providerId="LiveId" clId="{12AE24C6-8360-4A18-9455-6845339C7F06}" dt="2023-10-02T23:47:37.566" v="3701" actId="20577"/>
          <ac:spMkLst>
            <pc:docMk/>
            <pc:sldMk cId="2997819007" sldId="263"/>
            <ac:spMk id="2" creationId="{366F5C86-ADCD-CE6A-3189-D4F789044DC2}"/>
          </ac:spMkLst>
        </pc:spChg>
      </pc:sldChg>
      <pc:sldChg chg="modSp add mod">
        <pc:chgData name="범수 김" userId="863329ffd88cf9fc" providerId="LiveId" clId="{12AE24C6-8360-4A18-9455-6845339C7F06}" dt="2023-10-02T22:49:57.939" v="1231" actId="404"/>
        <pc:sldMkLst>
          <pc:docMk/>
          <pc:sldMk cId="1879393462" sldId="281"/>
        </pc:sldMkLst>
        <pc:spChg chg="mod">
          <ac:chgData name="범수 김" userId="863329ffd88cf9fc" providerId="LiveId" clId="{12AE24C6-8360-4A18-9455-6845339C7F06}" dt="2023-10-02T22:49:57.939" v="1231" actId="404"/>
          <ac:spMkLst>
            <pc:docMk/>
            <pc:sldMk cId="1879393462" sldId="281"/>
            <ac:spMk id="6" creationId="{CECB6F25-E376-9764-96FB-20CA94A28AAF}"/>
          </ac:spMkLst>
        </pc:spChg>
      </pc:sldChg>
      <pc:sldChg chg="modSp add mod">
        <pc:chgData name="범수 김" userId="863329ffd88cf9fc" providerId="LiveId" clId="{12AE24C6-8360-4A18-9455-6845339C7F06}" dt="2023-10-02T23:01:37.594" v="2072" actId="20577"/>
        <pc:sldMkLst>
          <pc:docMk/>
          <pc:sldMk cId="474422148" sldId="282"/>
        </pc:sldMkLst>
        <pc:spChg chg="mod">
          <ac:chgData name="범수 김" userId="863329ffd88cf9fc" providerId="LiveId" clId="{12AE24C6-8360-4A18-9455-6845339C7F06}" dt="2023-10-02T23:01:37.594" v="2072" actId="20577"/>
          <ac:spMkLst>
            <pc:docMk/>
            <pc:sldMk cId="474422148" sldId="282"/>
            <ac:spMk id="6" creationId="{CECB6F25-E376-9764-96FB-20CA94A28AAF}"/>
          </ac:spMkLst>
        </pc:spChg>
      </pc:sldChg>
      <pc:sldChg chg="modSp add mod ord">
        <pc:chgData name="범수 김" userId="863329ffd88cf9fc" providerId="LiveId" clId="{12AE24C6-8360-4A18-9455-6845339C7F06}" dt="2023-10-02T23:30:16.812" v="2738" actId="20577"/>
        <pc:sldMkLst>
          <pc:docMk/>
          <pc:sldMk cId="875462070" sldId="283"/>
        </pc:sldMkLst>
        <pc:spChg chg="mod">
          <ac:chgData name="범수 김" userId="863329ffd88cf9fc" providerId="LiveId" clId="{12AE24C6-8360-4A18-9455-6845339C7F06}" dt="2023-10-02T23:30:16.812" v="2738" actId="20577"/>
          <ac:spMkLst>
            <pc:docMk/>
            <pc:sldMk cId="875462070" sldId="283"/>
            <ac:spMk id="6" creationId="{CECB6F25-E376-9764-96FB-20CA94A28A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E6BB-3BF8-150E-070C-D33D58391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F6462E-6223-6AD4-6423-F47528F2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9768B-402E-50B0-BFE6-4D886C5B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2ED0B-F59C-4339-28B6-F76958D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CCC2-F060-D0F9-2F21-A8A3139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824ED-3A4B-2E1D-11D2-E89B0B6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7BC35-2486-0CEA-E5A5-D9F2EFC5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AD1C6-657D-EF20-E50E-A567B4A2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15E59-B701-057D-224E-C20B7206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C87C6-1F2A-2E59-F458-40D1F265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2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4B621-C317-B2F5-B680-B8E0C205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47B65-8E0F-0B35-D0EB-9E5DB90F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22906-1B56-800F-6089-511AE3BE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2E7D5-4542-7745-97F9-22967F47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F257F-52DF-A696-812A-65B8AC30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C476-BFC7-4AF5-CA4E-4F744E30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67EE3-7080-B43E-00FD-5FC217C8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AC3A3-640E-BCC5-2F63-E7BD6891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10FC2-D391-3BB8-020C-FDB09F0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FCFD7-3D8A-44E4-9D26-6AA511C7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061D-E9D1-A26F-99B4-41ED1F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4FBA2-78C6-C5CA-FC0F-8722F3F0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E3257-B0CC-D9B5-D127-8A5EF1BE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085CC-D2C8-2E15-4357-E651C90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F358E-2EA4-260E-B88E-4D21923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E0FE-6989-1E96-6A26-E7846E5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34868-2169-E53B-A20D-CFD4749A6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59A29-BC1F-4985-62F0-FC7E51E8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B4691-E8BF-CAEE-891E-5461A23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9C72-B28B-A167-E4F2-93CAAE8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DDA1D-8BFB-10F2-8029-88D35657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3FDB-D4FF-6DAD-D899-A2DABA2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0E075-18CD-AC08-7FEB-35CEC9BD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86F57-7E3A-238D-A70D-8CD5C6A1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12F39-F511-D29E-CB86-4B5530D33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05639-CD03-F65E-A29B-CCB6F412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0EA3D-7273-83F8-97E0-01BC7BF4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D2485-FE3F-E1FF-95C8-824B725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924272-A427-F99B-CE10-8E0E7DA1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BE574-8D59-2F44-AC7A-E4315D50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F1AE4B-57EB-96BB-E30B-9D08DBDE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879B1-D232-42FD-2740-1615003A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0C536-701D-F491-D652-1B90369A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B68F66-4222-C066-9250-5B0429F9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54306-04E7-4465-0F4C-E987D0C5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BC191-B988-7B9C-17BB-F2A2B60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F483-41C1-35DC-2BAB-D81D057C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9DE79-FEE3-F353-0AF5-958423B7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6641D-1996-81A7-75A3-11FDF100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7528B-6337-705D-0821-C7004309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63CB-1672-2531-61DC-B4D36D5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9242F-0C71-C26D-CD1E-7DE69EA2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4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938D-18D4-2738-38A5-B1F6BAFF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D42EF-3738-33CE-47DB-A595942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12692-7CD2-E202-AF3A-8A25EF33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03B3-F657-35D5-5EF1-433AEF18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5DA85-DE05-BCBC-777F-A440792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AD96B-08F6-E215-77C4-B9247AC0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2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42C44-3856-F3B8-F85F-BCA83960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59BE2-6FB9-1081-6C5F-8C12A9A9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B2F11-20E8-B5AE-D46C-72E507D9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ABD0-DAE5-4F98-8F12-BAEB8F97C1C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1BA86-11CB-2434-676D-8670B4AD7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E1A1A-8D78-082B-DB64-336818B7F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847F-7FAD-4743-8CE8-8B735BA7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B6F25-E376-9764-96FB-20CA94A28AAF}"/>
              </a:ext>
            </a:extLst>
          </p:cNvPr>
          <p:cNvSpPr txBox="1"/>
          <p:nvPr/>
        </p:nvSpPr>
        <p:spPr>
          <a:xfrm>
            <a:off x="3708968" y="2674948"/>
            <a:ext cx="4774064" cy="1508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13</a:t>
            </a:r>
            <a:r>
              <a:rPr lang="ko-KR" altLang="en-US" sz="3200" b="1" dirty="0"/>
              <a:t>강</a:t>
            </a:r>
            <a:endParaRPr lang="en-US" altLang="ko-KR" sz="3200" b="1" dirty="0"/>
          </a:p>
          <a:p>
            <a:pPr algn="ctr"/>
            <a:r>
              <a:rPr lang="en-US" altLang="ko-KR" sz="6000" b="1" dirty="0"/>
              <a:t>JSP </a:t>
            </a:r>
            <a:r>
              <a:rPr lang="ko-KR" altLang="en-US" sz="6000" b="1" dirty="0"/>
              <a:t>기본객체</a:t>
            </a:r>
          </a:p>
        </p:txBody>
      </p:sp>
    </p:spTree>
    <p:extLst>
      <p:ext uri="{BB962C8B-B14F-4D97-AF65-F5344CB8AC3E}">
        <p14:creationId xmlns:p14="http://schemas.microsoft.com/office/powerpoint/2010/main" val="29502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01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85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77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7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81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42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3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2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7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75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1CE375-D31A-0B38-EBFB-CB5C0A9B0FFA}"/>
              </a:ext>
            </a:extLst>
          </p:cNvPr>
          <p:cNvGrpSpPr/>
          <p:nvPr/>
        </p:nvGrpSpPr>
        <p:grpSpPr>
          <a:xfrm>
            <a:off x="1936849" y="1354913"/>
            <a:ext cx="7894230" cy="4148174"/>
            <a:chOff x="1936849" y="1354913"/>
            <a:chExt cx="7894230" cy="41481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DDE0E7E-47C5-45EA-FDB9-2DF68241379D}"/>
                </a:ext>
              </a:extLst>
            </p:cNvPr>
            <p:cNvGrpSpPr/>
            <p:nvPr/>
          </p:nvGrpSpPr>
          <p:grpSpPr>
            <a:xfrm>
              <a:off x="1936849" y="1354913"/>
              <a:ext cx="7894230" cy="4148174"/>
              <a:chOff x="529810" y="386292"/>
              <a:chExt cx="7894230" cy="414817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B8981F8-EBB8-52EF-3792-7344BD562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10" y="386292"/>
                <a:ext cx="7894230" cy="36358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4E2BB-7670-7940-F72D-50005B9472F5}"/>
                  </a:ext>
                </a:extLst>
              </p:cNvPr>
              <p:cNvSpPr txBox="1"/>
              <p:nvPr/>
            </p:nvSpPr>
            <p:spPr>
              <a:xfrm>
                <a:off x="529810" y="4165134"/>
                <a:ext cx="6288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JSP </a:t>
                </a:r>
                <a:r>
                  <a:rPr lang="ko-KR" altLang="en-US" b="1" dirty="0"/>
                  <a:t>내에서 별도의 선언 없이 사용 가능한 객체들을 의미</a:t>
                </a:r>
                <a:endParaRPr lang="en-US" altLang="ko-KR" b="1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DC5785-9CE3-1142-474A-5591CF20B86D}"/>
                </a:ext>
              </a:extLst>
            </p:cNvPr>
            <p:cNvSpPr/>
            <p:nvPr/>
          </p:nvSpPr>
          <p:spPr>
            <a:xfrm>
              <a:off x="1936849" y="1702676"/>
              <a:ext cx="1113779" cy="3288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22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70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85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4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0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00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810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31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B6F25-E376-9764-96FB-20CA94A28AAF}"/>
              </a:ext>
            </a:extLst>
          </p:cNvPr>
          <p:cNvSpPr txBox="1"/>
          <p:nvPr/>
        </p:nvSpPr>
        <p:spPr>
          <a:xfrm>
            <a:off x="1899178" y="1997839"/>
            <a:ext cx="8393643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13</a:t>
            </a:r>
            <a:r>
              <a:rPr lang="ko-KR" altLang="en-US" sz="3600" b="1" dirty="0"/>
              <a:t>강</a:t>
            </a:r>
            <a:endParaRPr lang="en-US" altLang="ko-KR" sz="3600" b="1" dirty="0"/>
          </a:p>
          <a:p>
            <a:pPr algn="ctr"/>
            <a:r>
              <a:rPr lang="en-US" altLang="ko-KR" sz="6000" b="1" dirty="0"/>
              <a:t>JSP </a:t>
            </a:r>
            <a:r>
              <a:rPr lang="ko-KR" altLang="en-US" sz="6000" b="1" dirty="0"/>
              <a:t>기본객체 선언 없이</a:t>
            </a:r>
            <a:endParaRPr lang="en-US" altLang="ko-KR" sz="6000" b="1" dirty="0"/>
          </a:p>
          <a:p>
            <a:pPr algn="ctr"/>
            <a:r>
              <a:rPr lang="ko-KR" altLang="en-US" sz="6000" b="1" dirty="0"/>
              <a:t>사용 가능한 이유</a:t>
            </a:r>
          </a:p>
        </p:txBody>
      </p:sp>
    </p:spTree>
    <p:extLst>
      <p:ext uri="{BB962C8B-B14F-4D97-AF65-F5344CB8AC3E}">
        <p14:creationId xmlns:p14="http://schemas.microsoft.com/office/powerpoint/2010/main" val="18793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88A122-58DF-C84D-6C54-AD08B766EBAA}"/>
              </a:ext>
            </a:extLst>
          </p:cNvPr>
          <p:cNvGrpSpPr/>
          <p:nvPr/>
        </p:nvGrpSpPr>
        <p:grpSpPr>
          <a:xfrm>
            <a:off x="2148885" y="1077914"/>
            <a:ext cx="7894230" cy="4702172"/>
            <a:chOff x="529810" y="386292"/>
            <a:chExt cx="7894230" cy="47021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752238-549C-07F4-971A-7244CD8C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10" y="386292"/>
              <a:ext cx="7894230" cy="36358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44E447-C789-210B-0795-779861A8A458}"/>
                </a:ext>
              </a:extLst>
            </p:cNvPr>
            <p:cNvSpPr txBox="1"/>
            <p:nvPr/>
          </p:nvSpPr>
          <p:spPr>
            <a:xfrm>
              <a:off x="529810" y="4165134"/>
              <a:ext cx="38702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확장자 </a:t>
              </a:r>
              <a:r>
                <a:rPr lang="en-US" altLang="ko-KR" b="1" dirty="0"/>
                <a:t>JSP</a:t>
              </a:r>
              <a:r>
                <a:rPr lang="ko-KR" altLang="en-US" b="1" dirty="0"/>
                <a:t>파일들이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컴파일이 되면 </a:t>
              </a:r>
              <a:endParaRPr lang="en-US" altLang="ko-KR" b="1" dirty="0"/>
            </a:p>
            <a:p>
              <a:r>
                <a:rPr lang="ko-KR" altLang="en-US" b="1" dirty="0"/>
                <a:t>클래스명</a:t>
              </a:r>
              <a:r>
                <a:rPr lang="en-US" altLang="ko-KR" b="1" dirty="0"/>
                <a:t>_jsp.java</a:t>
              </a:r>
            </a:p>
            <a:p>
              <a:r>
                <a:rPr lang="ko-KR" altLang="en-US" b="1" dirty="0"/>
                <a:t>즉</a:t>
              </a:r>
              <a:r>
                <a:rPr lang="en-US" altLang="ko-KR" b="1" dirty="0"/>
                <a:t>, java</a:t>
              </a:r>
              <a:r>
                <a:rPr lang="ko-KR" altLang="en-US" b="1" dirty="0"/>
                <a:t>파일로 컴파일이 되기 때문</a:t>
              </a: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7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E77C83-BD9B-113C-12DE-7212620D46F4}"/>
              </a:ext>
            </a:extLst>
          </p:cNvPr>
          <p:cNvGrpSpPr/>
          <p:nvPr/>
        </p:nvGrpSpPr>
        <p:grpSpPr>
          <a:xfrm>
            <a:off x="726799" y="418490"/>
            <a:ext cx="10738402" cy="5978190"/>
            <a:chOff x="647971" y="649322"/>
            <a:chExt cx="10738402" cy="59781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F045CD-06A4-EF52-52FC-17B870A3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971" y="649322"/>
              <a:ext cx="10738402" cy="5054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A4019-862F-7640-7C09-1D9DA49959BD}"/>
                </a:ext>
              </a:extLst>
            </p:cNvPr>
            <p:cNvSpPr txBox="1"/>
            <p:nvPr/>
          </p:nvSpPr>
          <p:spPr>
            <a:xfrm>
              <a:off x="647971" y="5704182"/>
              <a:ext cx="758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왼쪽 </a:t>
              </a:r>
              <a:r>
                <a:rPr lang="en-US" altLang="ko-KR" b="1" dirty="0"/>
                <a:t>JSP</a:t>
              </a:r>
              <a:r>
                <a:rPr lang="ko-KR" altLang="en-US" b="1" dirty="0"/>
                <a:t>파일이 컴파일 되면 오른쪽 </a:t>
              </a:r>
              <a:r>
                <a:rPr lang="en-US" altLang="ko-KR" b="1" dirty="0"/>
                <a:t>java</a:t>
              </a:r>
              <a:r>
                <a:rPr lang="ko-KR" altLang="en-US" b="1" dirty="0"/>
                <a:t>파일처럼 변함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이것이 </a:t>
              </a:r>
              <a:r>
                <a:rPr lang="ko-KR" altLang="en-US" b="1" dirty="0" err="1"/>
                <a:t>서블릿</a:t>
              </a:r>
              <a:r>
                <a:rPr lang="en-US" altLang="ko-KR" b="1" dirty="0"/>
                <a:t>)</a:t>
              </a:r>
            </a:p>
            <a:p>
              <a:r>
                <a:rPr lang="ko-KR" altLang="en-US" b="1" dirty="0"/>
                <a:t>변환된 </a:t>
              </a:r>
              <a:r>
                <a:rPr lang="en-US" altLang="ko-KR" b="1" dirty="0"/>
                <a:t>java </a:t>
              </a:r>
              <a:r>
                <a:rPr lang="ko-KR" altLang="en-US" b="1" dirty="0"/>
                <a:t>파일 내부에 이미 기본 객체 선언이 완료돼 있기 때문에 </a:t>
              </a:r>
              <a:endParaRPr lang="en-US" altLang="ko-KR" b="1" dirty="0"/>
            </a:p>
            <a:p>
              <a:r>
                <a:rPr lang="en-US" altLang="ko-KR" b="1" dirty="0" err="1"/>
                <a:t>jsp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내에서 기본객체 사용이 가능한 것이다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0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B6F25-E376-9764-96FB-20CA94A28AAF}"/>
              </a:ext>
            </a:extLst>
          </p:cNvPr>
          <p:cNvSpPr txBox="1"/>
          <p:nvPr/>
        </p:nvSpPr>
        <p:spPr>
          <a:xfrm>
            <a:off x="4981246" y="2644170"/>
            <a:ext cx="22295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13</a:t>
            </a:r>
            <a:r>
              <a:rPr lang="ko-KR" altLang="en-US" sz="3600" b="1" dirty="0"/>
              <a:t>강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pass</a:t>
            </a:r>
            <a:r>
              <a:rPr lang="ko-KR" altLang="en-US" sz="3600" b="1" dirty="0"/>
              <a:t>목록</a:t>
            </a:r>
            <a:r>
              <a:rPr lang="en-US" altLang="ko-KR" sz="3600" b="1" dirty="0"/>
              <a:t> 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7442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6D95A9-32FC-D3BF-4C01-06850DE85D2D}"/>
              </a:ext>
            </a:extLst>
          </p:cNvPr>
          <p:cNvSpPr txBox="1"/>
          <p:nvPr/>
        </p:nvSpPr>
        <p:spPr>
          <a:xfrm>
            <a:off x="1119352" y="914400"/>
            <a:ext cx="10100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 컴파일 시 생성되는 </a:t>
            </a:r>
            <a:r>
              <a:rPr lang="en-US" altLang="ko-KR" dirty="0"/>
              <a:t>‘</a:t>
            </a:r>
            <a:r>
              <a:rPr lang="ko-KR" altLang="en-US" dirty="0"/>
              <a:t>파일명</a:t>
            </a:r>
            <a:r>
              <a:rPr lang="en-US" altLang="ko-KR" dirty="0"/>
              <a:t>_jsp.java’</a:t>
            </a:r>
            <a:r>
              <a:rPr lang="ko-KR" altLang="en-US" dirty="0"/>
              <a:t>파일 경로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jsp</a:t>
            </a:r>
            <a:r>
              <a:rPr lang="ko-KR" altLang="en-US" dirty="0"/>
              <a:t>파일을 컴파일 하면 </a:t>
            </a:r>
            <a:r>
              <a:rPr lang="ko-KR" altLang="en-US" dirty="0" err="1"/>
              <a:t>서블릿이</a:t>
            </a:r>
            <a:r>
              <a:rPr lang="ko-KR" altLang="en-US" dirty="0"/>
              <a:t> 되는 이유 </a:t>
            </a:r>
            <a:r>
              <a:rPr lang="en-US" altLang="ko-KR" dirty="0"/>
              <a:t>(</a:t>
            </a:r>
            <a:r>
              <a:rPr lang="ko-KR" altLang="en-US" dirty="0"/>
              <a:t>어디서 </a:t>
            </a:r>
            <a:r>
              <a:rPr lang="en-US" altLang="ko-KR" dirty="0" err="1"/>
              <a:t>jsp</a:t>
            </a:r>
            <a:r>
              <a:rPr lang="ko-KR" altLang="en-US" dirty="0"/>
              <a:t>를 </a:t>
            </a:r>
            <a:r>
              <a:rPr lang="ko-KR" altLang="en-US" dirty="0" err="1"/>
              <a:t>서블릿으로</a:t>
            </a:r>
            <a:r>
              <a:rPr lang="ko-KR" altLang="en-US" dirty="0"/>
              <a:t> 만들어 주는지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서블릿</a:t>
            </a:r>
            <a:r>
              <a:rPr lang="ko-KR" altLang="en-US" dirty="0"/>
              <a:t> 실행 순서 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()/service()/destroy())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init</a:t>
            </a:r>
            <a:r>
              <a:rPr lang="en-US" altLang="ko-KR" dirty="0"/>
              <a:t>()/service()/destroy() </a:t>
            </a:r>
            <a:r>
              <a:rPr lang="ko-KR" altLang="en-US" dirty="0"/>
              <a:t>각각의 역할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서블릿</a:t>
            </a:r>
            <a:r>
              <a:rPr lang="ko-KR" altLang="en-US" dirty="0"/>
              <a:t> 작성 시 필수 작성 조건 </a:t>
            </a:r>
            <a:r>
              <a:rPr lang="en-US" altLang="ko-KR" dirty="0"/>
              <a:t>(</a:t>
            </a:r>
            <a:r>
              <a:rPr lang="ko-KR" altLang="en-US" dirty="0"/>
              <a:t>사용해야 할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필수 매개변수 </a:t>
            </a:r>
            <a:r>
              <a:rPr lang="en-US" altLang="ko-KR" dirty="0"/>
              <a:t>/ </a:t>
            </a:r>
            <a:r>
              <a:rPr lang="ko-KR" altLang="en-US" dirty="0"/>
              <a:t>필수 상속 등등</a:t>
            </a:r>
            <a:r>
              <a:rPr lang="en-US" altLang="ko-KR" dirty="0"/>
              <a:t>…)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init</a:t>
            </a:r>
            <a:r>
              <a:rPr lang="en-US" altLang="ko-KR" dirty="0"/>
              <a:t>()/service()/destroy() </a:t>
            </a:r>
            <a:r>
              <a:rPr lang="ko-KR" altLang="en-US" dirty="0"/>
              <a:t>확인방법 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pass</a:t>
            </a:r>
            <a:r>
              <a:rPr lang="ko-KR" altLang="en-US" dirty="0"/>
              <a:t>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4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B6F25-E376-9764-96FB-20CA94A28AAF}"/>
              </a:ext>
            </a:extLst>
          </p:cNvPr>
          <p:cNvSpPr txBox="1"/>
          <p:nvPr/>
        </p:nvSpPr>
        <p:spPr>
          <a:xfrm>
            <a:off x="4962524" y="2644170"/>
            <a:ext cx="226696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14</a:t>
            </a:r>
            <a:r>
              <a:rPr lang="ko-KR" altLang="en-US" sz="3600" b="1" dirty="0"/>
              <a:t>강 목록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754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F5C86-ADCD-CE6A-3189-D4F789044DC2}"/>
              </a:ext>
            </a:extLst>
          </p:cNvPr>
          <p:cNvSpPr txBox="1"/>
          <p:nvPr/>
        </p:nvSpPr>
        <p:spPr>
          <a:xfrm>
            <a:off x="1340069" y="906517"/>
            <a:ext cx="10336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특징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상태정보를 저장하지 않는다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상태정보를 저장하지 않기 때문에 저장소가 필요 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접근범위</a:t>
            </a:r>
            <a:r>
              <a:rPr lang="en-US" altLang="ko-KR" dirty="0"/>
              <a:t>/</a:t>
            </a:r>
            <a:r>
              <a:rPr lang="ko-KR" altLang="en-US" dirty="0"/>
              <a:t>생존기간이 다른 </a:t>
            </a:r>
            <a:r>
              <a:rPr lang="en-US" altLang="ko-KR" dirty="0"/>
              <a:t>4</a:t>
            </a:r>
            <a:r>
              <a:rPr lang="ko-KR" altLang="en-US" dirty="0"/>
              <a:t>개의 저장소 이 저장소는 목적에 따라 알맞게 사용하면 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저장소는 </a:t>
            </a:r>
            <a:r>
              <a:rPr lang="en-US" altLang="ko-KR" dirty="0"/>
              <a:t>map(</a:t>
            </a:r>
            <a:r>
              <a:rPr lang="en-US" altLang="ko-KR" dirty="0" err="1"/>
              <a:t>key:value</a:t>
            </a:r>
            <a:r>
              <a:rPr lang="en-US" altLang="ko-KR" dirty="0"/>
              <a:t>) </a:t>
            </a:r>
            <a:r>
              <a:rPr lang="ko-KR" altLang="en-US" dirty="0"/>
              <a:t>형식으로 돼있음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저장소 </a:t>
            </a:r>
            <a:r>
              <a:rPr lang="en-US" altLang="ko-KR" dirty="0"/>
              <a:t>1.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저장소 </a:t>
            </a:r>
            <a:r>
              <a:rPr lang="en-US" altLang="ko-KR" dirty="0"/>
              <a:t>(EL</a:t>
            </a:r>
            <a:r>
              <a:rPr lang="ko-KR" altLang="en-US" dirty="0"/>
              <a:t>사용할 때 필요한 저장소로써 하나의 </a:t>
            </a:r>
            <a:r>
              <a:rPr lang="en-US" altLang="ko-KR" dirty="0"/>
              <a:t>JSP </a:t>
            </a:r>
            <a:r>
              <a:rPr lang="ko-KR" altLang="en-US" dirty="0"/>
              <a:t>내에서만 사용가능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EL</a:t>
            </a:r>
            <a:r>
              <a:rPr lang="ko-KR" altLang="en-US" dirty="0"/>
              <a:t>을 사용하는 이유는 장점이 있기 때문임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저장소는 호출할 때마다 초기화가 돼서 앞 사람이 저장한 값을 볼 수 없음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저장소</a:t>
            </a:r>
            <a:r>
              <a:rPr lang="en-US" altLang="ko-KR" dirty="0"/>
              <a:t> 2. </a:t>
            </a:r>
            <a:r>
              <a:rPr lang="en-US" altLang="ko-KR"/>
              <a:t>application</a:t>
            </a:r>
            <a:r>
              <a:rPr lang="ko-KR" altLang="en-US"/>
              <a:t> 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781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232</Words>
  <Application>Microsoft Office PowerPoint</Application>
  <PresentationFormat>와이드스크린</PresentationFormat>
  <Paragraphs>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4</cp:revision>
  <dcterms:created xsi:type="dcterms:W3CDTF">2023-09-26T00:11:49Z</dcterms:created>
  <dcterms:modified xsi:type="dcterms:W3CDTF">2023-10-02T23:47:37Z</dcterms:modified>
</cp:coreProperties>
</file>