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1140" r:id="rId3"/>
    <p:sldId id="344" r:id="rId4"/>
    <p:sldId id="1142" r:id="rId5"/>
    <p:sldId id="1141" r:id="rId6"/>
    <p:sldId id="1143" r:id="rId7"/>
    <p:sldId id="1144" r:id="rId8"/>
    <p:sldId id="1145" r:id="rId9"/>
    <p:sldId id="1146" r:id="rId10"/>
    <p:sldId id="1147" r:id="rId11"/>
    <p:sldId id="1148" r:id="rId12"/>
    <p:sldId id="1149" r:id="rId13"/>
    <p:sldId id="1150" r:id="rId14"/>
    <p:sldId id="1151" r:id="rId15"/>
    <p:sldId id="1152" r:id="rId16"/>
    <p:sldId id="1153" r:id="rId17"/>
    <p:sldId id="1154" r:id="rId18"/>
    <p:sldId id="1155" r:id="rId19"/>
    <p:sldId id="1156" r:id="rId20"/>
    <p:sldId id="1157" r:id="rId21"/>
    <p:sldId id="1158" r:id="rId22"/>
    <p:sldId id="1159" r:id="rId23"/>
    <p:sldId id="1160" r:id="rId24"/>
    <p:sldId id="1161" r:id="rId25"/>
    <p:sldId id="1162" r:id="rId26"/>
    <p:sldId id="1163" r:id="rId27"/>
    <p:sldId id="1164" r:id="rId28"/>
    <p:sldId id="1165" r:id="rId29"/>
    <p:sldId id="1166" r:id="rId30"/>
    <p:sldId id="1167" r:id="rId31"/>
    <p:sldId id="1168" r:id="rId32"/>
    <p:sldId id="1169" r:id="rId33"/>
    <p:sldId id="1170" r:id="rId34"/>
    <p:sldId id="1171" r:id="rId35"/>
    <p:sldId id="1172" r:id="rId36"/>
    <p:sldId id="1173" r:id="rId37"/>
    <p:sldId id="1174" r:id="rId38"/>
    <p:sldId id="1175" r:id="rId39"/>
    <p:sldId id="257" r:id="rId40"/>
    <p:sldId id="258" r:id="rId41"/>
    <p:sldId id="259" r:id="rId42"/>
    <p:sldId id="260" r:id="rId43"/>
    <p:sldId id="26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5D94D-DFC9-45FD-8ACA-8B90765E93F7}" v="7" dt="2023-11-08T09:04:4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C7C5D94D-DFC9-45FD-8ACA-8B90765E93F7}"/>
    <pc:docChg chg="custSel addSld delSld modSld sldOrd">
      <pc:chgData name="범수 김" userId="863329ffd88cf9fc" providerId="LiveId" clId="{C7C5D94D-DFC9-45FD-8ACA-8B90765E93F7}" dt="2023-11-08T09:05:51.901" v="72" actId="47"/>
      <pc:docMkLst>
        <pc:docMk/>
      </pc:docMkLst>
      <pc:sldChg chg="delSp new mod">
        <pc:chgData name="범수 김" userId="863329ffd88cf9fc" providerId="LiveId" clId="{C7C5D94D-DFC9-45FD-8ACA-8B90765E93F7}" dt="2023-11-08T09:03:37.417" v="2" actId="478"/>
        <pc:sldMkLst>
          <pc:docMk/>
          <pc:sldMk cId="3033918119" sldId="256"/>
        </pc:sldMkLst>
        <pc:spChg chg="del">
          <ac:chgData name="범수 김" userId="863329ffd88cf9fc" providerId="LiveId" clId="{C7C5D94D-DFC9-45FD-8ACA-8B90765E93F7}" dt="2023-11-08T09:03:36.971" v="1" actId="478"/>
          <ac:spMkLst>
            <pc:docMk/>
            <pc:sldMk cId="3033918119" sldId="256"/>
            <ac:spMk id="2" creationId="{6074B00D-5128-C3CC-C909-5527155B6429}"/>
          </ac:spMkLst>
        </pc:spChg>
        <pc:spChg chg="del">
          <ac:chgData name="범수 김" userId="863329ffd88cf9fc" providerId="LiveId" clId="{C7C5D94D-DFC9-45FD-8ACA-8B90765E93F7}" dt="2023-11-08T09:03:37.417" v="2" actId="478"/>
          <ac:spMkLst>
            <pc:docMk/>
            <pc:sldMk cId="3033918119" sldId="256"/>
            <ac:spMk id="3" creationId="{5F28B784-90FF-E44C-71AE-603831C2FBE4}"/>
          </ac:spMkLst>
        </pc:spChg>
      </pc:sldChg>
      <pc:sldChg chg="add">
        <pc:chgData name="범수 김" userId="863329ffd88cf9fc" providerId="LiveId" clId="{C7C5D94D-DFC9-45FD-8ACA-8B90765E93F7}" dt="2023-11-08T09:03:38.734" v="3"/>
        <pc:sldMkLst>
          <pc:docMk/>
          <pc:sldMk cId="2519810929" sldId="257"/>
        </pc:sldMkLst>
      </pc:sldChg>
      <pc:sldChg chg="add">
        <pc:chgData name="범수 김" userId="863329ffd88cf9fc" providerId="LiveId" clId="{C7C5D94D-DFC9-45FD-8ACA-8B90765E93F7}" dt="2023-11-08T09:03:39.113" v="4"/>
        <pc:sldMkLst>
          <pc:docMk/>
          <pc:sldMk cId="2837759366" sldId="258"/>
        </pc:sldMkLst>
      </pc:sldChg>
      <pc:sldChg chg="add">
        <pc:chgData name="범수 김" userId="863329ffd88cf9fc" providerId="LiveId" clId="{C7C5D94D-DFC9-45FD-8ACA-8B90765E93F7}" dt="2023-11-08T09:03:39.251" v="5"/>
        <pc:sldMkLst>
          <pc:docMk/>
          <pc:sldMk cId="2085398592" sldId="259"/>
        </pc:sldMkLst>
      </pc:sldChg>
      <pc:sldChg chg="add">
        <pc:chgData name="범수 김" userId="863329ffd88cf9fc" providerId="LiveId" clId="{C7C5D94D-DFC9-45FD-8ACA-8B90765E93F7}" dt="2023-11-08T09:03:39.386" v="6"/>
        <pc:sldMkLst>
          <pc:docMk/>
          <pc:sldMk cId="1871714991" sldId="260"/>
        </pc:sldMkLst>
      </pc:sldChg>
      <pc:sldChg chg="add">
        <pc:chgData name="범수 김" userId="863329ffd88cf9fc" providerId="LiveId" clId="{C7C5D94D-DFC9-45FD-8ACA-8B90765E93F7}" dt="2023-11-08T09:03:39.516" v="7"/>
        <pc:sldMkLst>
          <pc:docMk/>
          <pc:sldMk cId="1669799354" sldId="261"/>
        </pc:sldMkLst>
      </pc:sldChg>
      <pc:sldChg chg="modSp add mod ord">
        <pc:chgData name="범수 김" userId="863329ffd88cf9fc" providerId="LiveId" clId="{C7C5D94D-DFC9-45FD-8ACA-8B90765E93F7}" dt="2023-11-08T09:05:46.381" v="66" actId="20577"/>
        <pc:sldMkLst>
          <pc:docMk/>
          <pc:sldMk cId="179168899" sldId="307"/>
        </pc:sldMkLst>
        <pc:spChg chg="mod">
          <ac:chgData name="범수 김" userId="863329ffd88cf9fc" providerId="LiveId" clId="{C7C5D94D-DFC9-45FD-8ACA-8B90765E93F7}" dt="2023-11-08T09:05:46.381" v="66" actId="20577"/>
          <ac:spMkLst>
            <pc:docMk/>
            <pc:sldMk cId="179168899" sldId="307"/>
            <ac:spMk id="6" creationId="{8052232D-6EE7-1554-575E-69155D0D4015}"/>
          </ac:spMkLst>
        </pc:spChg>
      </pc:sldChg>
      <pc:sldChg chg="modSp add mod">
        <pc:chgData name="범수 김" userId="863329ffd88cf9fc" providerId="LiveId" clId="{C7C5D94D-DFC9-45FD-8ACA-8B90765E93F7}" dt="2023-11-08T09:05:49.555" v="71" actId="20577"/>
        <pc:sldMkLst>
          <pc:docMk/>
          <pc:sldMk cId="271627899" sldId="344"/>
        </pc:sldMkLst>
        <pc:spChg chg="mod">
          <ac:chgData name="범수 김" userId="863329ffd88cf9fc" providerId="LiveId" clId="{C7C5D94D-DFC9-45FD-8ACA-8B90765E93F7}" dt="2023-11-08T09:05:49.555" v="71" actId="20577"/>
          <ac:spMkLst>
            <pc:docMk/>
            <pc:sldMk cId="271627899" sldId="344"/>
            <ac:spMk id="6" creationId="{8052232D-6EE7-1554-575E-69155D0D4015}"/>
          </ac:spMkLst>
        </pc:spChg>
      </pc:sldChg>
      <pc:sldChg chg="modSp add mod ord">
        <pc:chgData name="범수 김" userId="863329ffd88cf9fc" providerId="LiveId" clId="{C7C5D94D-DFC9-45FD-8ACA-8B90765E93F7}" dt="2023-11-08T09:04:13.915" v="50" actId="20577"/>
        <pc:sldMkLst>
          <pc:docMk/>
          <pc:sldMk cId="3705034242" sldId="1140"/>
        </pc:sldMkLst>
        <pc:spChg chg="mod">
          <ac:chgData name="범수 김" userId="863329ffd88cf9fc" providerId="LiveId" clId="{C7C5D94D-DFC9-45FD-8ACA-8B90765E93F7}" dt="2023-11-08T09:04:13.915" v="50" actId="20577"/>
          <ac:spMkLst>
            <pc:docMk/>
            <pc:sldMk cId="3705034242" sldId="1140"/>
            <ac:spMk id="2" creationId="{7E66E31C-A586-8FF9-A7FB-17A4BAEBF896}"/>
          </ac:spMkLst>
        </pc:spChg>
      </pc:sldChg>
      <pc:sldChg chg="modSp add del mod">
        <pc:chgData name="범수 김" userId="863329ffd88cf9fc" providerId="LiveId" clId="{C7C5D94D-DFC9-45FD-8ACA-8B90765E93F7}" dt="2023-11-08T09:05:51.901" v="72" actId="47"/>
        <pc:sldMkLst>
          <pc:docMk/>
          <pc:sldMk cId="2011428745" sldId="1143"/>
        </pc:sldMkLst>
        <pc:spChg chg="mod">
          <ac:chgData name="범수 김" userId="863329ffd88cf9fc" providerId="LiveId" clId="{C7C5D94D-DFC9-45FD-8ACA-8B90765E93F7}" dt="2023-11-08T09:04:58.077" v="62" actId="20577"/>
          <ac:spMkLst>
            <pc:docMk/>
            <pc:sldMk cId="2011428745" sldId="1143"/>
            <ac:spMk id="3" creationId="{3770E0CB-9929-D0F9-9C56-7C592F97F6A9}"/>
          </ac:spMkLst>
        </pc:spChg>
      </pc:sldChg>
      <pc:sldChg chg="add del">
        <pc:chgData name="범수 김" userId="863329ffd88cf9fc" providerId="LiveId" clId="{C7C5D94D-DFC9-45FD-8ACA-8B90765E93F7}" dt="2023-11-08T09:05:40.318" v="63" actId="47"/>
        <pc:sldMkLst>
          <pc:docMk/>
          <pc:sldMk cId="820859667" sldId="114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E262-2A07-A562-D136-CF321DEE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3BB1B-A25D-6138-7D16-212ADE290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07380-1068-A37B-A18F-32FA583B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3D73A-E01F-E57D-F697-DCFBA08E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15FCD-3433-C1C3-17CD-AD72685D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5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DC5B-CA56-633F-5310-62A316DC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8E7E-3E53-C8F5-0346-8B1C5287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AEEB4-971A-3961-E5C4-156ADBD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5243-307F-02DA-E07E-F0AE9AD3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BCC15-90FB-65F8-0025-638E5F6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A898E7-66D0-54C3-4A7D-71D20982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51F25-C6FC-F28F-9EBA-9070D6C2D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B167C-2E85-FC32-3BC5-D72B4730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B75B8-02E2-98D3-5018-9500B86F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D5084-5066-4658-494D-2100871A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6D520-5253-FD01-56BB-DEF17E55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37FF4-80E5-8EB7-2D32-7FF030E8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ED493-7C34-0C15-5F09-97E7D43C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EE187-F092-F96B-CE51-D3B5230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9692A-1031-3F4F-1BFD-66F5DC7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2D987-D297-E840-87AD-8C9F8D9B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74A59-96FE-0F07-366C-FD0F41BE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CB80B-7FAC-F9B6-5F17-FCE2E3DC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09362-CB08-30D1-18B1-98203BB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2EF2E-6A84-776E-465F-630BE1C8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0854-296F-5FED-C4F1-CEEF6F7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049A8-D62E-4282-6B90-E20BBE99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7D09F-A865-3286-F4FA-969F46AB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8B28D-E63F-6D7B-EBF8-B4F3AA34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D2529-A3A1-0A87-6850-1B1694E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2D9C3-8F6F-4580-6D58-9D19791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3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0BBB-F38F-D5CC-8456-0BFDC2E6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E6E8A-5A7D-7489-9E5C-D924E6E1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3073C-EC04-937E-20D0-86C2B91D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0C7701-DDE4-8F3B-8A94-4ACF3CED9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421C6-6415-9110-63CB-258F9011F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4D0F7-6B16-C52E-30A1-C322E075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82C87-C722-7DA4-2676-B862054C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8D20E2-CFE5-7A11-FBFC-20FF555C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7483-9507-2958-0EFA-1AEA6D3D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29A6DE-1AD3-122B-8F84-DC014720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BDD3FB-1E59-700B-098A-DFBCCFED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B68F7-5A57-C7E0-D718-2F2370CC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8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72974-A293-2646-5EF9-5DC9B86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8801F-25C7-EF1B-FBF2-4433D4E2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C33D1-9AC8-2742-82F1-AE0C05BA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CE59-E24E-9CC3-CA90-AFF6936E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30E0D-57F6-0CC6-3C7F-16F850BC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FA512-2DA7-4CD6-89E4-A8061CC5B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2A105-6502-12A6-9091-E2D9EDCE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4B5A0-D3FE-C229-6C17-5725A9EF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E0096-733F-FEC4-67A9-1342D85E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66962-D23B-DD73-A634-C79C89EA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6E35C9-14C9-BBBC-CE52-9DB549851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B50D0-A3F3-E4A6-CCE5-EEB47048D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58F8D-5A61-656B-10BF-FB51E890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5F703-8102-071C-F61A-A05E2E1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F03C4-D45F-2A12-B5AF-3ECF121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7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67BA9-1D00-1885-1D37-11228E97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8D749-B2E0-D7B3-B462-C3FB5545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363C3-06DF-BD27-EEFE-412A32702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26FE-ED4A-4FD7-BC56-7428A5F9579D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6CA3F-3E05-D097-D34E-F5126EBBC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5A652-D47C-74B1-D0FD-00B7C8F07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5FA8-DAB9-4AFA-88AE-0A1761435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3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ch02-01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7916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4089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개념설명 위주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b="1" dirty="0" err="1"/>
              <a:t>톰캣의</a:t>
            </a:r>
            <a:r>
              <a:rPr lang="ko-KR" altLang="en-US" b="1" dirty="0"/>
              <a:t> 내부구조 및 동작방식 </a:t>
            </a:r>
            <a:endParaRPr lang="en-US" altLang="ko-KR" b="1" dirty="0"/>
          </a:p>
          <a:p>
            <a:pPr marL="800100" lvl="1" indent="-342900">
              <a:buAutoNum type="arabicPeriod"/>
            </a:pP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3103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ch02-06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35139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324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web.xml</a:t>
            </a:r>
            <a:r>
              <a:rPr lang="ko-KR" altLang="en-US" b="1" dirty="0"/>
              <a:t>에 대한 설명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web.xml </a:t>
            </a:r>
            <a:r>
              <a:rPr lang="ko-KR" altLang="en-US" b="1" dirty="0"/>
              <a:t>내부 태그 설명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01794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ch02-07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91740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5984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에러에 대한 설명 </a:t>
            </a:r>
            <a:r>
              <a:rPr lang="en-US" altLang="ko-KR" b="1" dirty="0"/>
              <a:t>(400</a:t>
            </a:r>
            <a:r>
              <a:rPr lang="ko-KR" altLang="en-US" b="1" dirty="0" err="1"/>
              <a:t>에러란</a:t>
            </a:r>
            <a:r>
              <a:rPr lang="en-US" altLang="ko-KR" b="1" dirty="0"/>
              <a:t>/500</a:t>
            </a:r>
            <a:r>
              <a:rPr lang="ko-KR" altLang="en-US" b="1" dirty="0" err="1"/>
              <a:t>에러란</a:t>
            </a:r>
            <a:r>
              <a:rPr lang="ko-KR" altLang="en-US" b="1" dirty="0"/>
              <a:t> </a:t>
            </a:r>
            <a:r>
              <a:rPr lang="en-US" altLang="ko-KR" b="1" dirty="0"/>
              <a:t>… </a:t>
            </a:r>
            <a:r>
              <a:rPr lang="ko-KR" altLang="en-US" b="1" dirty="0"/>
              <a:t>등등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프로토콜에 대한 설명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GET/POST </a:t>
            </a:r>
            <a:r>
              <a:rPr lang="ko-KR" altLang="en-US" b="1" dirty="0"/>
              <a:t>전송방식 설명 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63512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ch02-08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80443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4238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텍스트파일과 바이너리파일의 차이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MIME</a:t>
            </a:r>
            <a:r>
              <a:rPr lang="ko-KR" altLang="en-US" b="1" dirty="0"/>
              <a:t>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Base64</a:t>
            </a:r>
            <a:r>
              <a:rPr lang="ko-KR" altLang="en-US" b="1" dirty="0"/>
              <a:t>란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51801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ch02-09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1045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MVC</a:t>
            </a:r>
            <a:r>
              <a:rPr lang="ko-KR" altLang="en-US" b="1" dirty="0"/>
              <a:t>모델 </a:t>
            </a:r>
            <a:r>
              <a:rPr lang="en-US" altLang="ko-KR" b="1" dirty="0"/>
              <a:t>1</a:t>
            </a:r>
            <a:r>
              <a:rPr lang="ko-KR" altLang="en-US" b="1" dirty="0"/>
              <a:t>차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39453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ch02-10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90327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88488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Legacy Project </a:t>
            </a:r>
            <a:r>
              <a:rPr lang="ko-KR" altLang="en-US" b="1" dirty="0"/>
              <a:t>생성하기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이름 </a:t>
            </a:r>
            <a:r>
              <a:rPr lang="en-US" altLang="ko-KR" dirty="0"/>
              <a:t>: ch2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패키지 경로 </a:t>
            </a:r>
            <a:r>
              <a:rPr lang="en-US" altLang="ko-KR" dirty="0"/>
              <a:t>: com.fastcampus.com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브라우저에서 </a:t>
            </a:r>
            <a:r>
              <a:rPr lang="en-US" altLang="ko-KR" b="1" dirty="0"/>
              <a:t>localhost:8080/ch2/hello </a:t>
            </a:r>
            <a:r>
              <a:rPr lang="ko-KR" altLang="en-US" b="1" dirty="0"/>
              <a:t>입력 시 콘솔창에 </a:t>
            </a:r>
            <a:r>
              <a:rPr lang="en-US" altLang="ko-KR" b="1" dirty="0"/>
              <a:t>Hello </a:t>
            </a:r>
            <a:r>
              <a:rPr lang="ko-KR" altLang="en-US" b="1" dirty="0"/>
              <a:t>출력되게 하기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dirty="0"/>
              <a:t>Controller </a:t>
            </a:r>
            <a:r>
              <a:rPr lang="ko-KR" altLang="en-US" dirty="0"/>
              <a:t>이름 </a:t>
            </a:r>
            <a:r>
              <a:rPr lang="en-US" altLang="ko-KR" dirty="0"/>
              <a:t>: HelloController.java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@RequestMapping </a:t>
            </a:r>
            <a:r>
              <a:rPr lang="ko-KR" altLang="en-US" dirty="0"/>
              <a:t>메서드 이름 </a:t>
            </a:r>
            <a:r>
              <a:rPr lang="en-US" altLang="ko-KR" dirty="0"/>
              <a:t>: hello( 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@Controller/@RequestMapping</a:t>
            </a:r>
            <a:r>
              <a:rPr lang="ko-KR" altLang="en-US" dirty="0"/>
              <a:t>의 이해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@RequestMapping</a:t>
            </a:r>
            <a:r>
              <a:rPr lang="ko-KR" altLang="en-US" dirty="0"/>
              <a:t>에 등록할 메서드 선언부에 대한 이해 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(public void </a:t>
            </a:r>
            <a:r>
              <a:rPr lang="ko-KR" altLang="en-US" dirty="0" err="1"/>
              <a:t>메서드명</a:t>
            </a:r>
            <a:r>
              <a:rPr lang="en-US" altLang="ko-KR" dirty="0"/>
              <a:t>()</a:t>
            </a:r>
            <a:r>
              <a:rPr lang="ko-KR" altLang="en-US" dirty="0"/>
              <a:t>으로 작성하는 이유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Reflection API (pass – 22:00~</a:t>
            </a:r>
            <a:r>
              <a:rPr lang="ko-KR" altLang="en-US" b="1" dirty="0"/>
              <a:t>보면 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70503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7858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Controller</a:t>
            </a:r>
            <a:r>
              <a:rPr lang="ko-KR" altLang="en-US" b="1" dirty="0"/>
              <a:t>에서 받은 데이터를 </a:t>
            </a:r>
            <a:r>
              <a:rPr lang="en-US" altLang="ko-KR" b="1" dirty="0" err="1"/>
              <a:t>jsp</a:t>
            </a:r>
            <a:r>
              <a:rPr lang="en-US" altLang="ko-KR" b="1" dirty="0"/>
              <a:t>/EL</a:t>
            </a:r>
            <a:r>
              <a:rPr lang="ko-KR" altLang="en-US" b="1" dirty="0"/>
              <a:t>를 사용하여 브라우저에 보여주기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MVC </a:t>
            </a:r>
            <a:r>
              <a:rPr lang="ko-KR" altLang="en-US" b="1" dirty="0"/>
              <a:t>관심사의 분리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Model</a:t>
            </a:r>
            <a:r>
              <a:rPr lang="ko-KR" altLang="en-US" b="1" dirty="0"/>
              <a:t>객체 등장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2805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ch02-11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48791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??? </a:t>
            </a:r>
            <a:r>
              <a:rPr lang="ko-KR" altLang="en-US" b="1" dirty="0"/>
              <a:t>어쨌든 개념설명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55017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ch02-12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4495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??? </a:t>
            </a:r>
            <a:r>
              <a:rPr lang="ko-KR" altLang="en-US" b="1" dirty="0"/>
              <a:t>어쨌든 개념설명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5835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ch02-13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0116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주사위 변경 프로그램을 </a:t>
            </a:r>
            <a:r>
              <a:rPr lang="en-US" altLang="ko-KR" b="1" dirty="0" err="1"/>
              <a:t>jsp</a:t>
            </a:r>
            <a:r>
              <a:rPr lang="ko-KR" altLang="en-US" b="1" dirty="0"/>
              <a:t>를 사용하여 구현하기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74399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ch02-14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657058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저장소에 대한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8997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ch02-15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7113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ch02-02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7162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EL </a:t>
            </a:r>
            <a:r>
              <a:rPr lang="ko-KR" altLang="en-US" b="1" dirty="0"/>
              <a:t>사용방법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3049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ch02-16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4264620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jstl</a:t>
            </a:r>
            <a:r>
              <a:rPr lang="en-US" altLang="ko-KR" b="1" dirty="0"/>
              <a:t> </a:t>
            </a:r>
            <a:r>
              <a:rPr lang="ko-KR" altLang="en-US" b="1" dirty="0"/>
              <a:t>사용방법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필터 설명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445302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ch02-17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214484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6282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모든 예외를 처리하는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@RequestParam</a:t>
            </a:r>
            <a:r>
              <a:rPr lang="ko-KR" altLang="en-US" b="1" dirty="0"/>
              <a:t>이란</a:t>
            </a:r>
            <a:r>
              <a:rPr lang="en-US" altLang="ko-KR" b="1" dirty="0"/>
              <a:t>? 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@RequestParam</a:t>
            </a:r>
            <a:r>
              <a:rPr lang="ko-KR" altLang="en-US" b="1" dirty="0"/>
              <a:t>을 활용하여 데이터를 </a:t>
            </a:r>
            <a:r>
              <a:rPr lang="en-US" altLang="ko-KR" b="1" dirty="0" err="1"/>
              <a:t>jsp</a:t>
            </a:r>
            <a:r>
              <a:rPr lang="ko-KR" altLang="en-US" b="1" dirty="0"/>
              <a:t>에 뿌려주기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418208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ch02-18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707488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27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@ModelAttribute</a:t>
            </a:r>
            <a:r>
              <a:rPr lang="ko-KR" altLang="en-US" b="1" dirty="0"/>
              <a:t>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082473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ch02-19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2407411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/>
              <a:t>회원가입 화면 작성하기 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097756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81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556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AWS</a:t>
            </a:r>
            <a:r>
              <a:rPr lang="ko-KR" altLang="en-US" b="1" dirty="0"/>
              <a:t>에 내가 만든 </a:t>
            </a:r>
            <a:r>
              <a:rPr lang="en-US" altLang="ko-KR" b="1" dirty="0"/>
              <a:t>HELLO </a:t>
            </a:r>
            <a:r>
              <a:rPr lang="ko-KR" altLang="en-US" b="1" dirty="0"/>
              <a:t>프로그램 배포 및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2118864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759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98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714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9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ch02-03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6712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1000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내가 만든 프로그램 브라우저에서 출력되게 만들기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en-US" altLang="ko-KR" b="1" dirty="0" err="1"/>
              <a:t>jsp</a:t>
            </a:r>
            <a:r>
              <a:rPr lang="ko-KR" altLang="en-US" b="1" dirty="0"/>
              <a:t>가 아니라</a:t>
            </a:r>
            <a:r>
              <a:rPr lang="en-US" altLang="ko-KR" b="1" dirty="0"/>
              <a:t> Controller</a:t>
            </a:r>
            <a:r>
              <a:rPr lang="ko-KR" altLang="en-US" b="1" dirty="0"/>
              <a:t> 하나만을 사용해서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실제로 사용할 이유는 없으니 </a:t>
            </a:r>
            <a:r>
              <a:rPr lang="en-US" altLang="ko-KR" b="1" dirty="0"/>
              <a:t>pass</a:t>
            </a:r>
            <a:r>
              <a:rPr lang="ko-KR" altLang="en-US" b="1" dirty="0"/>
              <a:t>해도 무방</a:t>
            </a:r>
            <a:r>
              <a:rPr lang="en-US" altLang="ko-KR" b="1" dirty="0"/>
              <a:t>_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일부 개념들은 중요하니 나중에 듣기</a:t>
            </a:r>
            <a:r>
              <a:rPr lang="en-US" altLang="ko-KR" b="1" dirty="0"/>
              <a:t>)</a:t>
            </a:r>
          </a:p>
          <a:p>
            <a:pPr marL="800100" lvl="1" indent="-342900">
              <a:buAutoNum type="arabicPeriod"/>
            </a:pP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142508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ch02-04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88545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6E31C-A586-8FF9-A7FB-17A4BAEBF896}"/>
              </a:ext>
            </a:extLst>
          </p:cNvPr>
          <p:cNvSpPr txBox="1"/>
          <p:nvPr/>
        </p:nvSpPr>
        <p:spPr>
          <a:xfrm>
            <a:off x="631902" y="1115121"/>
            <a:ext cx="764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주사위 사진을 다운로드 받아 브라우저에 출력하는 프로그램 만들기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홈페이지를 실행할 때마다 주사위의 눈이 바뀌는 프로그램 만들기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b="1" dirty="0"/>
              <a:t>단</a:t>
            </a:r>
            <a:r>
              <a:rPr lang="en-US" altLang="ko-KR" b="1" dirty="0"/>
              <a:t>, Controller.java</a:t>
            </a:r>
            <a:r>
              <a:rPr lang="ko-KR" altLang="en-US" b="1" dirty="0"/>
              <a:t>파일 하나로만 동작하도록 만들어라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5523B-3BD0-3310-2A68-3141A49CDD9B}"/>
              </a:ext>
            </a:extLst>
          </p:cNvPr>
          <p:cNvSpPr txBox="1"/>
          <p:nvPr/>
        </p:nvSpPr>
        <p:spPr>
          <a:xfrm>
            <a:off x="631902" y="498088"/>
            <a:ext cx="110799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31729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32D-6EE7-1554-575E-69155D0D4015}"/>
              </a:ext>
            </a:extLst>
          </p:cNvPr>
          <p:cNvSpPr txBox="1"/>
          <p:nvPr/>
        </p:nvSpPr>
        <p:spPr>
          <a:xfrm>
            <a:off x="4923245" y="2705725"/>
            <a:ext cx="2345514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ch02-05</a:t>
            </a:r>
          </a:p>
          <a:p>
            <a:pPr algn="ctr"/>
            <a:r>
              <a:rPr lang="ko-KR" altLang="en-US" sz="4400" b="1" dirty="0"/>
              <a:t>실습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145763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310</Words>
  <Application>Microsoft Office PowerPoint</Application>
  <PresentationFormat>와이드스크린</PresentationFormat>
  <Paragraphs>102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56</cp:revision>
  <dcterms:created xsi:type="dcterms:W3CDTF">2023-11-08T09:03:32Z</dcterms:created>
  <dcterms:modified xsi:type="dcterms:W3CDTF">2023-11-08T11:21:30Z</dcterms:modified>
</cp:coreProperties>
</file>