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93" r:id="rId3"/>
    <p:sldId id="363" r:id="rId4"/>
    <p:sldId id="394" r:id="rId5"/>
    <p:sldId id="385" r:id="rId6"/>
    <p:sldId id="386" r:id="rId7"/>
    <p:sldId id="389" r:id="rId8"/>
    <p:sldId id="387" r:id="rId9"/>
    <p:sldId id="388" r:id="rId10"/>
    <p:sldId id="391" r:id="rId11"/>
    <p:sldId id="390" r:id="rId12"/>
    <p:sldId id="392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6D304-4F41-4106-910B-6569F3D0DFA2}" v="6" dt="2023-11-19T05:35:37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39B6D304-4F41-4106-910B-6569F3D0DFA2}"/>
    <pc:docChg chg="addSld delSld modSld">
      <pc:chgData name="범수 김" userId="863329ffd88cf9fc" providerId="LiveId" clId="{39B6D304-4F41-4106-910B-6569F3D0DFA2}" dt="2023-11-19T05:36:03.426" v="292" actId="1076"/>
      <pc:docMkLst>
        <pc:docMk/>
      </pc:docMkLst>
      <pc:sldChg chg="del">
        <pc:chgData name="범수 김" userId="863329ffd88cf9fc" providerId="LiveId" clId="{39B6D304-4F41-4106-910B-6569F3D0DFA2}" dt="2023-11-19T05:35:19.848" v="245" actId="47"/>
        <pc:sldMkLst>
          <pc:docMk/>
          <pc:sldMk cId="3134104586" sldId="256"/>
        </pc:sldMkLst>
      </pc:sldChg>
      <pc:sldChg chg="modSp add mod">
        <pc:chgData name="범수 김" userId="863329ffd88cf9fc" providerId="LiveId" clId="{39B6D304-4F41-4106-910B-6569F3D0DFA2}" dt="2023-11-19T05:31:15.124" v="87" actId="20577"/>
        <pc:sldMkLst>
          <pc:docMk/>
          <pc:sldMk cId="1747959874" sldId="363"/>
        </pc:sldMkLst>
        <pc:spChg chg="mod">
          <ac:chgData name="범수 김" userId="863329ffd88cf9fc" providerId="LiveId" clId="{39B6D304-4F41-4106-910B-6569F3D0DFA2}" dt="2023-11-19T05:31:15.124" v="87" actId="20577"/>
          <ac:spMkLst>
            <pc:docMk/>
            <pc:sldMk cId="1747959874" sldId="363"/>
            <ac:spMk id="4" creationId="{80B45E79-E960-C58B-8A75-8BA01D342F62}"/>
          </ac:spMkLst>
        </pc:spChg>
      </pc:sldChg>
      <pc:sldChg chg="delSp modSp add del mod">
        <pc:chgData name="범수 김" userId="863329ffd88cf9fc" providerId="LiveId" clId="{39B6D304-4F41-4106-910B-6569F3D0DFA2}" dt="2023-11-19T05:35:45.954" v="257" actId="47"/>
        <pc:sldMkLst>
          <pc:docMk/>
          <pc:sldMk cId="944217786" sldId="383"/>
        </pc:sldMkLst>
        <pc:spChg chg="del mod">
          <ac:chgData name="범수 김" userId="863329ffd88cf9fc" providerId="LiveId" clId="{39B6D304-4F41-4106-910B-6569F3D0DFA2}" dt="2023-11-19T05:35:40.104" v="254"/>
          <ac:spMkLst>
            <pc:docMk/>
            <pc:sldMk cId="944217786" sldId="383"/>
            <ac:spMk id="2" creationId="{A65BC577-8CC5-8A12-DB71-033E71A9E52E}"/>
          </ac:spMkLst>
        </pc:spChg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565408233" sldId="384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1935461579" sldId="385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900881865" sldId="386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89757991" sldId="387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735339464" sldId="388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1278411578" sldId="389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1484606172" sldId="390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449895662" sldId="391"/>
        </pc:sldMkLst>
      </pc:sldChg>
      <pc:sldChg chg="add">
        <pc:chgData name="범수 김" userId="863329ffd88cf9fc" providerId="LiveId" clId="{39B6D304-4F41-4106-910B-6569F3D0DFA2}" dt="2023-11-19T05:29:23.083" v="0"/>
        <pc:sldMkLst>
          <pc:docMk/>
          <pc:sldMk cId="437196239" sldId="392"/>
        </pc:sldMkLst>
      </pc:sldChg>
      <pc:sldChg chg="modSp add mod">
        <pc:chgData name="범수 김" userId="863329ffd88cf9fc" providerId="LiveId" clId="{39B6D304-4F41-4106-910B-6569F3D0DFA2}" dt="2023-11-19T05:33:15.112" v="235" actId="20577"/>
        <pc:sldMkLst>
          <pc:docMk/>
          <pc:sldMk cId="1518103293" sldId="393"/>
        </pc:sldMkLst>
        <pc:spChg chg="mod">
          <ac:chgData name="범수 김" userId="863329ffd88cf9fc" providerId="LiveId" clId="{39B6D304-4F41-4106-910B-6569F3D0DFA2}" dt="2023-11-19T05:33:15.112" v="235" actId="20577"/>
          <ac:spMkLst>
            <pc:docMk/>
            <pc:sldMk cId="1518103293" sldId="393"/>
            <ac:spMk id="2" creationId="{3FB3DC6B-B37D-7CEF-8324-D3E63CFB7BC5}"/>
          </ac:spMkLst>
        </pc:spChg>
      </pc:sldChg>
      <pc:sldChg chg="modSp add mod">
        <pc:chgData name="범수 김" userId="863329ffd88cf9fc" providerId="LiveId" clId="{39B6D304-4F41-4106-910B-6569F3D0DFA2}" dt="2023-11-19T05:36:03.426" v="292" actId="1076"/>
        <pc:sldMkLst>
          <pc:docMk/>
          <pc:sldMk cId="208907127" sldId="394"/>
        </pc:sldMkLst>
        <pc:spChg chg="mod">
          <ac:chgData name="범수 김" userId="863329ffd88cf9fc" providerId="LiveId" clId="{39B6D304-4F41-4106-910B-6569F3D0DFA2}" dt="2023-11-19T05:36:03.426" v="292" actId="1076"/>
          <ac:spMkLst>
            <pc:docMk/>
            <pc:sldMk cId="208907127" sldId="394"/>
            <ac:spMk id="2" creationId="{3FB3DC6B-B37D-7CEF-8324-D3E63CFB7BC5}"/>
          </ac:spMkLst>
        </pc:spChg>
        <pc:spChg chg="mod">
          <ac:chgData name="범수 김" userId="863329ffd88cf9fc" providerId="LiveId" clId="{39B6D304-4F41-4106-910B-6569F3D0DFA2}" dt="2023-11-19T05:36:01.627" v="291" actId="1076"/>
          <ac:spMkLst>
            <pc:docMk/>
            <pc:sldMk cId="208907127" sldId="394"/>
            <ac:spMk id="5" creationId="{A389414F-66B7-1262-7F78-D45BD7660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8277-34D7-9DCD-A02E-1830AE527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EE6B5-5099-CCE0-1BD7-FA06C2A0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EB8A0-66B9-04A9-9F02-751CEF3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B604B-EC6E-13E8-E6BB-9F65674C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99980-9D84-A2FA-C714-3DF1B25C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3B302-B488-6969-3687-F69DE742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C05AC-62FC-F2A0-AD6A-E92F0D99B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62787-8B93-7A73-8E47-B3F44462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025CE-9F27-77D5-610C-3920BBC6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E0963-9222-D2EA-32C1-E12C9EB3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900119-6DBB-5C52-9AC1-AB822DBF3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15DA9-1EF7-691E-17CA-171FCCF4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41973-18E4-EC34-BBE7-2EBE6A73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63D2F-C32B-BE6A-C349-A0FE73BA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71156-33E2-BD5B-582C-5044ED58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9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6DBCD-01C3-0AA8-B262-3E50C93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DAC07-31D3-559A-60C1-92403F55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FE46A-C29B-A3D7-A08F-2C0E939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7B9F1-3F20-2CB5-4F48-8A2A301B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0FBE5-0AB7-F296-ACF6-886A70D1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8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72B63-A0D5-3D70-B4C9-AF8C0879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55776-44B3-B4F0-82BF-0BD01821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39952-ACEE-5F96-CD08-79E585B3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B936B-0434-5FAF-3DEF-AF8786D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50DA2-6E3B-0B1B-DB38-F0984937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168F-6EED-1C05-4D3A-A4A1428C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6E802-146F-6D19-C752-72599E725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4F27D-BEDE-B5D9-91D3-A563CDCC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BBD0F-D56B-C0F4-02C8-6B55018A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7138A-6FC2-D023-24E7-68D678F5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471F2-FECF-E02E-0C8F-F0391A0C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07C74-BB53-7350-E0CA-B432FDAE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DA50C-0A10-EDC2-6E71-27511DBB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06EC5-7B0D-EAF8-01C8-8AFA5DA53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53BD6E-3D86-09CC-1B29-68F92AF72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30E696-38B5-2BC0-5437-1A3FA1F6D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FBA9F-9A3D-5DFC-314F-A9F83824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7778CE-335E-DA23-8C71-C87D0F5C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1494D3-6A4F-BA54-819D-79F3279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708CB-15A4-EB62-7BB5-C7123FD1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C94EC1-5FB9-1344-CD3E-93BE24B7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B4195-7DEF-6CCD-60D3-4F9EEE2B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6C509-C769-B8E3-9D48-539B2105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A73F4D-C8A3-1E7B-3F06-88EB1932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D528D-E80C-4199-89F1-965418DB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04AC3-82F3-E08D-9812-C6A73BF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2E910-B3CD-7322-5182-97AAF7C3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AC81E-22DF-31A1-F602-A8CF5AC2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2028A-748B-7924-CA91-5CA88313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93E20-96CA-C307-1D4E-8C2262A6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EC3A6-390E-61E9-8FC6-2126C0FA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3E710-B62F-834F-D588-CF2F8E73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66FC5-8541-72A7-C337-C923F4E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416A66-E3C0-7BDB-E49E-9F09D755B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85B49-926A-349F-1780-5722140D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1C739-F853-6009-8823-E0009BD7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B4E39-0616-032E-DED1-8DE95195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70EC-DA36-90EA-15F7-39506F76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FEAB3E-FB18-8303-C40C-4D8C1673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572C9-396E-4E5A-17F0-DF51A248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783E2-B45E-7499-85A6-6B1EE3EA0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40B-24C5-436B-A0FC-AD8764AA2BEE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1D7D-4749-5E5E-EE83-A5D80E38D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E2724-D629-193F-58F9-E8FC19BA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5C9A-3017-4889-8989-E35ED862E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94202" y="3075057"/>
            <a:ext cx="860363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/>
              <a:t>MyBatis</a:t>
            </a:r>
            <a:r>
              <a:rPr lang="ko-KR" altLang="en-US" sz="4000" b="1" dirty="0"/>
              <a:t>를 사용하여 </a:t>
            </a:r>
            <a:r>
              <a:rPr lang="en-US" altLang="ko-KR" sz="4000" b="1" dirty="0"/>
              <a:t>DB Select</a:t>
            </a:r>
            <a:r>
              <a:rPr lang="ko-KR" altLang="en-US" sz="4000" b="1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56540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329061" y="504497"/>
            <a:ext cx="251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BoardDto.java </a:t>
            </a:r>
            <a:r>
              <a:rPr lang="ko-KR" altLang="en-US" dirty="0"/>
              <a:t>생성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F592EAB-47E5-A973-A3B8-D12917F11A36}"/>
              </a:ext>
            </a:extLst>
          </p:cNvPr>
          <p:cNvSpPr/>
          <p:nvPr/>
        </p:nvSpPr>
        <p:spPr>
          <a:xfrm>
            <a:off x="3784401" y="2569779"/>
            <a:ext cx="480848" cy="614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941D-58FC-AE77-0B07-41E0BFEC9642}"/>
              </a:ext>
            </a:extLst>
          </p:cNvPr>
          <p:cNvSpPr txBox="1"/>
          <p:nvPr/>
        </p:nvSpPr>
        <p:spPr>
          <a:xfrm>
            <a:off x="5366188" y="1368404"/>
            <a:ext cx="60973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package</a:t>
            </a:r>
            <a:r>
              <a:rPr lang="ko-KR" altLang="en-US" dirty="0"/>
              <a:t> com.fastcampus.ch4.domain;</a:t>
            </a:r>
          </a:p>
          <a:p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java.util.Date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java.util.Objects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BoardDto</a:t>
            </a:r>
            <a:r>
              <a:rPr lang="ko-KR" altLang="en-US" dirty="0"/>
              <a:t> {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Integer</a:t>
            </a:r>
            <a:r>
              <a:rPr lang="ko-KR" altLang="en-US" dirty="0"/>
              <a:t> </a:t>
            </a:r>
            <a:r>
              <a:rPr lang="ko-KR" altLang="en-US" dirty="0" err="1"/>
              <a:t>bno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content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writer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view_cnt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comment_cnt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 </a:t>
            </a:r>
            <a:r>
              <a:rPr lang="ko-KR" altLang="en-US" dirty="0" err="1"/>
              <a:t>reg_date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 (getter/setter </a:t>
            </a:r>
            <a:r>
              <a:rPr lang="ko-KR" altLang="en-US" dirty="0"/>
              <a:t>생성도 해야함</a:t>
            </a:r>
            <a:r>
              <a:rPr lang="en-US" altLang="ko-KR" dirty="0"/>
              <a:t>/</a:t>
            </a:r>
            <a:r>
              <a:rPr lang="ko-KR" altLang="en-US" dirty="0"/>
              <a:t>길어서 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89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329061" y="504497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BoardDaoImpl.java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D108-DB27-E1E8-96F4-F98AE32AF7EC}"/>
              </a:ext>
            </a:extLst>
          </p:cNvPr>
          <p:cNvSpPr txBox="1"/>
          <p:nvPr/>
        </p:nvSpPr>
        <p:spPr>
          <a:xfrm>
            <a:off x="3349631" y="850181"/>
            <a:ext cx="90986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package</a:t>
            </a:r>
            <a:r>
              <a:rPr lang="ko-KR" altLang="en-US" dirty="0"/>
              <a:t> com.fastcampus.ch4.dao;</a:t>
            </a:r>
          </a:p>
          <a:p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org.mybatis.spring.support.SqlSessionDaoSupport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org.springframework.beans.factory.annotation.Autowired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org.springframework.stereotype.Repository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/>
              <a:t>@Repository</a:t>
            </a:r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BoardDaoImpl</a:t>
            </a:r>
            <a:r>
              <a:rPr lang="ko-KR" altLang="en-US" dirty="0"/>
              <a:t> </a:t>
            </a:r>
            <a:r>
              <a:rPr lang="ko-KR" altLang="en-US" dirty="0" err="1"/>
              <a:t>implements</a:t>
            </a:r>
            <a:r>
              <a:rPr lang="ko-KR" altLang="en-US" dirty="0"/>
              <a:t> </a:t>
            </a:r>
            <a:r>
              <a:rPr lang="ko-KR" altLang="en-US" dirty="0" err="1"/>
              <a:t>BoardDao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SqlSessionDaoSupport</a:t>
            </a:r>
            <a:r>
              <a:rPr lang="ko-KR" altLang="en-US" dirty="0"/>
              <a:t> </a:t>
            </a:r>
            <a:r>
              <a:rPr lang="ko-KR" altLang="en-US" dirty="0" err="1"/>
              <a:t>session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namespace</a:t>
            </a:r>
            <a:r>
              <a:rPr lang="ko-KR" altLang="en-US" dirty="0"/>
              <a:t>="com.fastcampus.ch4.dao.BoardMapper.";</a:t>
            </a:r>
          </a:p>
          <a:p>
            <a:r>
              <a:rPr lang="ko-KR" altLang="en-US" dirty="0"/>
              <a:t>	</a:t>
            </a:r>
          </a:p>
          <a:p>
            <a:endParaRPr lang="ko-KR" altLang="en-US" dirty="0"/>
          </a:p>
          <a:p>
            <a:r>
              <a:rPr lang="ko-KR" altLang="en-US" dirty="0"/>
              <a:t>	@Override 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com.fastcampus.ch4.domain.BoardDto </a:t>
            </a:r>
            <a:r>
              <a:rPr lang="ko-KR" altLang="en-US" dirty="0" err="1"/>
              <a:t>select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bno</a:t>
            </a:r>
            <a:r>
              <a:rPr lang="ko-KR" altLang="en-US" dirty="0"/>
              <a:t>) </a:t>
            </a:r>
            <a:r>
              <a:rPr lang="ko-KR" altLang="en-US" dirty="0" err="1"/>
              <a:t>throws</a:t>
            </a:r>
            <a:r>
              <a:rPr lang="ko-KR" altLang="en-US" dirty="0"/>
              <a:t> </a:t>
            </a:r>
            <a:r>
              <a:rPr lang="ko-KR" altLang="en-US" dirty="0" err="1"/>
              <a:t>Exception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		// TODO Auto-</a:t>
            </a:r>
            <a:r>
              <a:rPr lang="ko-KR" altLang="en-US" dirty="0" err="1"/>
              <a:t>generated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 </a:t>
            </a:r>
            <a:r>
              <a:rPr lang="ko-KR" altLang="en-US" dirty="0" err="1"/>
              <a:t>stub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60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329061" y="504497"/>
            <a:ext cx="48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BoardDaoImpl.java </a:t>
            </a:r>
            <a:r>
              <a:rPr lang="ko-KR" altLang="en-US" dirty="0"/>
              <a:t>를 </a:t>
            </a:r>
            <a:r>
              <a:rPr lang="en-US" altLang="ko-KR" dirty="0"/>
              <a:t>Test</a:t>
            </a:r>
            <a:r>
              <a:rPr lang="ko-KR" altLang="en-US" dirty="0"/>
              <a:t>하는 </a:t>
            </a:r>
            <a:r>
              <a:rPr lang="en-US" altLang="ko-KR" dirty="0"/>
              <a:t>Junit </a:t>
            </a:r>
            <a:r>
              <a:rPr lang="ko-KR" altLang="en-US" dirty="0"/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59179-7A20-9BAB-0554-89BDECD56159}"/>
              </a:ext>
            </a:extLst>
          </p:cNvPr>
          <p:cNvSpPr txBox="1"/>
          <p:nvPr/>
        </p:nvSpPr>
        <p:spPr>
          <a:xfrm>
            <a:off x="439465" y="1353824"/>
            <a:ext cx="104150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@RunWith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(SpringJUnit4ClassRunner.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@ContextConfiguration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(locations = {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"file:src/main/webapp/WEB-INF/spring/**/root-context.xml"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BoardDaoImplTest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select()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boardDao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boardDto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.getBno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().equals(1));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9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7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38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05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22158-9777-CBB5-0E34-68CBC4570A1E}"/>
              </a:ext>
            </a:extLst>
          </p:cNvPr>
          <p:cNvSpPr txBox="1"/>
          <p:nvPr/>
        </p:nvSpPr>
        <p:spPr>
          <a:xfrm>
            <a:off x="5024232" y="3075057"/>
            <a:ext cx="214353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ch04-01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552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85176" y="339740"/>
            <a:ext cx="121058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3DC6B-B37D-7CEF-8324-D3E63CFB7BC5}"/>
              </a:ext>
            </a:extLst>
          </p:cNvPr>
          <p:cNvSpPr txBox="1"/>
          <p:nvPr/>
        </p:nvSpPr>
        <p:spPr>
          <a:xfrm>
            <a:off x="630621" y="1560786"/>
            <a:ext cx="611013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인텔리제이 기본 설정 </a:t>
            </a:r>
            <a:r>
              <a:rPr lang="en-US" altLang="ko-KR" b="1" dirty="0"/>
              <a:t>(</a:t>
            </a:r>
            <a:r>
              <a:rPr lang="ko-KR" altLang="en-US" b="1" dirty="0"/>
              <a:t>진행중</a:t>
            </a:r>
            <a:r>
              <a:rPr lang="en-US" altLang="ko-KR" b="1" dirty="0"/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/>
              <a:t>강의 </a:t>
            </a:r>
            <a:r>
              <a:rPr lang="en-US" altLang="ko-KR" sz="1400" dirty="0"/>
              <a:t>: ch04-01 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/>
              <a:t>시간 </a:t>
            </a:r>
            <a:r>
              <a:rPr lang="en-US" altLang="ko-KR" sz="1400" dirty="0"/>
              <a:t>: 7:45~23:15</a:t>
            </a:r>
          </a:p>
          <a:p>
            <a:pPr marL="342900" indent="-342900">
              <a:buAutoNum type="arabicPeriod"/>
            </a:pPr>
            <a:r>
              <a:rPr lang="en-US" altLang="ko-KR" b="1" dirty="0" err="1"/>
              <a:t>MyBatis</a:t>
            </a:r>
            <a:r>
              <a:rPr lang="en-US" altLang="ko-KR" b="1" dirty="0"/>
              <a:t> / </a:t>
            </a:r>
            <a:r>
              <a:rPr lang="en-US" altLang="ko-KR" b="1" dirty="0" err="1"/>
              <a:t>MyBatis</a:t>
            </a:r>
            <a:r>
              <a:rPr lang="en-US" altLang="ko-KR" b="1" dirty="0"/>
              <a:t> Spring &gt; pom.xml</a:t>
            </a:r>
            <a:r>
              <a:rPr lang="ko-KR" altLang="en-US" b="1" dirty="0"/>
              <a:t>에다 복사하기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root-context.xml</a:t>
            </a:r>
            <a:r>
              <a:rPr lang="ko-KR" altLang="en-US" b="1" dirty="0"/>
              <a:t>에다가 경로 </a:t>
            </a:r>
            <a:r>
              <a:rPr lang="en-US" altLang="ko-KR" b="1" dirty="0"/>
              <a:t>Bean </a:t>
            </a:r>
            <a:r>
              <a:rPr lang="ko-KR" altLang="en-US" b="1" dirty="0"/>
              <a:t>작성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MyBatis</a:t>
            </a:r>
            <a:r>
              <a:rPr lang="en-US" altLang="ko-KR" b="1" dirty="0"/>
              <a:t> alias </a:t>
            </a:r>
            <a:r>
              <a:rPr lang="ko-KR" altLang="en-US" b="1" dirty="0"/>
              <a:t>설정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SQL </a:t>
            </a:r>
            <a:r>
              <a:rPr lang="ko-KR" altLang="en-US" b="1" dirty="0"/>
              <a:t>작성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Dao &gt; </a:t>
            </a:r>
            <a:r>
              <a:rPr lang="en-US" altLang="ko-KR" b="1" dirty="0" err="1"/>
              <a:t>Dto</a:t>
            </a:r>
            <a:r>
              <a:rPr lang="en-US" altLang="ko-KR" b="1" dirty="0"/>
              <a:t> &gt; </a:t>
            </a:r>
            <a:r>
              <a:rPr lang="en-US" altLang="ko-KR" b="1" dirty="0" err="1"/>
              <a:t>DaoImpl</a:t>
            </a:r>
            <a:r>
              <a:rPr lang="en-US" altLang="ko-KR" b="1" dirty="0"/>
              <a:t> </a:t>
            </a:r>
            <a:r>
              <a:rPr lang="ko-KR" altLang="en-US" b="1" dirty="0"/>
              <a:t>순으로 작성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@Test </a:t>
            </a:r>
            <a:r>
              <a:rPr lang="ko-KR" altLang="en-US" b="1" dirty="0"/>
              <a:t>코드 작성 후 테스트 </a:t>
            </a:r>
          </a:p>
        </p:txBody>
      </p:sp>
    </p:spTree>
    <p:extLst>
      <p:ext uri="{BB962C8B-B14F-4D97-AF65-F5344CB8AC3E}">
        <p14:creationId xmlns:p14="http://schemas.microsoft.com/office/powerpoint/2010/main" val="151810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45E79-E960-C58B-8A75-8BA01D342F62}"/>
              </a:ext>
            </a:extLst>
          </p:cNvPr>
          <p:cNvSpPr txBox="1"/>
          <p:nvPr/>
        </p:nvSpPr>
        <p:spPr>
          <a:xfrm>
            <a:off x="1250057" y="2828836"/>
            <a:ext cx="9692076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ch04_01 (7:45~23:15)</a:t>
            </a:r>
          </a:p>
          <a:p>
            <a:pPr algn="ctr"/>
            <a:r>
              <a:rPr lang="en-US" altLang="ko-KR" sz="3600" b="1" dirty="0" err="1"/>
              <a:t>MyBatis</a:t>
            </a:r>
            <a:r>
              <a:rPr lang="en-US" altLang="ko-KR" sz="3600" b="1" dirty="0"/>
              <a:t>(ch4) </a:t>
            </a:r>
            <a:r>
              <a:rPr lang="ko-KR" altLang="en-US" sz="3600" b="1" dirty="0" err="1"/>
              <a:t>깃허브에서</a:t>
            </a:r>
            <a:r>
              <a:rPr lang="ko-KR" altLang="en-US" sz="3600" b="1" dirty="0"/>
              <a:t> 기본 설정 가져오기</a:t>
            </a:r>
            <a:endParaRPr lang="en-US" altLang="ko-KR" sz="3600" b="1" dirty="0"/>
          </a:p>
          <a:p>
            <a:pPr algn="ctr"/>
            <a:r>
              <a:rPr lang="en-US" altLang="ko-KR" sz="3600" b="1" dirty="0"/>
              <a:t>(</a:t>
            </a:r>
            <a:r>
              <a:rPr lang="ko-KR" altLang="en-US" sz="3600" b="1" dirty="0"/>
              <a:t>참고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795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2617" y="254294"/>
            <a:ext cx="297389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기본 설정 파일 목록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3DC6B-B37D-7CEF-8324-D3E63CFB7BC5}"/>
              </a:ext>
            </a:extLst>
          </p:cNvPr>
          <p:cNvSpPr txBox="1"/>
          <p:nvPr/>
        </p:nvSpPr>
        <p:spPr>
          <a:xfrm>
            <a:off x="319690" y="874986"/>
            <a:ext cx="1123730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화면 띄우기 </a:t>
            </a:r>
            <a:r>
              <a:rPr lang="en-US" altLang="ko-KR" dirty="0"/>
              <a:t>ch4 </a:t>
            </a:r>
            <a:r>
              <a:rPr lang="ko-KR" altLang="en-US" dirty="0"/>
              <a:t>설정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web.xml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한글 변환 필터 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servletContext.xml (</a:t>
            </a:r>
            <a:r>
              <a:rPr lang="en-US" altLang="ko-KR" dirty="0" err="1"/>
              <a:t>index.jsp</a:t>
            </a:r>
            <a:r>
              <a:rPr lang="ko-KR" altLang="en-US" dirty="0"/>
              <a:t> 경로 설정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menu.css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LoginController.java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UserDao.java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User.java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UserDaoImpl.java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loginForm.jsp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root-context.xml (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mybatis-config.xml (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파일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/main/resources/mapper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테이블 생성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에다가 </a:t>
            </a:r>
            <a:r>
              <a:rPr lang="en-US" altLang="ko-KR" dirty="0" err="1"/>
              <a:t>MyBatis</a:t>
            </a:r>
            <a:r>
              <a:rPr lang="en-US" altLang="ko-KR" dirty="0"/>
              <a:t> 3.5.9/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 </a:t>
            </a:r>
            <a:r>
              <a:rPr lang="en-US" altLang="ko-KR" dirty="0"/>
              <a:t>2.0.7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mybatis</a:t>
            </a:r>
            <a:r>
              <a:rPr lang="ko-KR" altLang="en-US" dirty="0"/>
              <a:t> 쓰려면 </a:t>
            </a:r>
            <a:r>
              <a:rPr lang="en-US" altLang="ko-KR" dirty="0"/>
              <a:t>pom.xml</a:t>
            </a:r>
            <a:r>
              <a:rPr lang="ko-KR" altLang="en-US" dirty="0"/>
              <a:t>에다가 추가해야 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이러면 일단 로그인 화면이 </a:t>
            </a:r>
            <a:r>
              <a:rPr lang="ko-KR" altLang="en-US" dirty="0" err="1"/>
              <a:t>뜨게됨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299545" y="252069"/>
            <a:ext cx="836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en-US" altLang="ko-KR" dirty="0"/>
              <a:t>/</a:t>
            </a:r>
            <a:r>
              <a:rPr lang="en-US" altLang="ko-KR" dirty="0" err="1"/>
              <a:t>MyBatis</a:t>
            </a:r>
            <a:r>
              <a:rPr lang="en-US" altLang="ko-KR" dirty="0"/>
              <a:t> Spring </a:t>
            </a:r>
            <a:r>
              <a:rPr lang="ko-KR" altLang="en-US" dirty="0"/>
              <a:t>태그 복사한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pom.xml</a:t>
            </a:r>
            <a:r>
              <a:rPr lang="ko-KR" altLang="en-US" dirty="0"/>
              <a:t>에 붙여넣기  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MyBatis</a:t>
            </a:r>
            <a:r>
              <a:rPr lang="en-US" altLang="ko-KR" dirty="0"/>
              <a:t> = 3.5.9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MyBatis</a:t>
            </a:r>
            <a:r>
              <a:rPr lang="en-US" altLang="ko-KR" dirty="0"/>
              <a:t> Spring = 2.0.7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89F92E-1E5D-FAC0-38CB-2EE29B37B661}"/>
              </a:ext>
            </a:extLst>
          </p:cNvPr>
          <p:cNvGrpSpPr/>
          <p:nvPr/>
        </p:nvGrpSpPr>
        <p:grpSpPr>
          <a:xfrm>
            <a:off x="457614" y="1911259"/>
            <a:ext cx="5175516" cy="3492679"/>
            <a:chOff x="457614" y="1911259"/>
            <a:chExt cx="5175516" cy="349267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F99421-478B-7732-B5C8-824E917A7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614" y="1911259"/>
              <a:ext cx="5175516" cy="3492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B8829A-6FEA-9C9D-D4BA-2A9A315FD972}"/>
                </a:ext>
              </a:extLst>
            </p:cNvPr>
            <p:cNvSpPr/>
            <p:nvPr/>
          </p:nvSpPr>
          <p:spPr>
            <a:xfrm>
              <a:off x="1121129" y="2317531"/>
              <a:ext cx="707671" cy="197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442121-3110-C03B-27A7-68BA0038E9CB}"/>
                </a:ext>
              </a:extLst>
            </p:cNvPr>
            <p:cNvSpPr/>
            <p:nvPr/>
          </p:nvSpPr>
          <p:spPr>
            <a:xfrm>
              <a:off x="1121129" y="4244866"/>
              <a:ext cx="1172754" cy="197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46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173421" y="236483"/>
            <a:ext cx="69721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root-context.xml</a:t>
            </a:r>
            <a:r>
              <a:rPr lang="ko-KR" altLang="en-US" dirty="0"/>
              <a:t>에다가 </a:t>
            </a:r>
            <a:r>
              <a:rPr lang="en-US" altLang="ko-KR" dirty="0"/>
              <a:t>SQL </a:t>
            </a:r>
            <a:r>
              <a:rPr lang="ko-KR" altLang="en-US" dirty="0"/>
              <a:t>작성할 태그 삽입하기 </a:t>
            </a:r>
            <a:r>
              <a:rPr lang="en-US" altLang="ko-KR" dirty="0"/>
              <a:t>(</a:t>
            </a:r>
            <a:r>
              <a:rPr lang="ko-KR" altLang="en-US" dirty="0"/>
              <a:t>경로 설정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name=“</a:t>
            </a:r>
            <a:r>
              <a:rPr lang="en-US" altLang="ko-KR" dirty="0" err="1"/>
              <a:t>configLocation</a:t>
            </a:r>
            <a:r>
              <a:rPr lang="en-US" altLang="ko-KR" dirty="0"/>
              <a:t>” = </a:t>
            </a:r>
            <a:r>
              <a:rPr lang="en-US" altLang="ko-KR" dirty="0" err="1"/>
              <a:t>MyBatis</a:t>
            </a:r>
            <a:r>
              <a:rPr lang="en-US" altLang="ko-KR" dirty="0"/>
              <a:t> Alias </a:t>
            </a:r>
            <a:r>
              <a:rPr lang="ko-KR" altLang="en-US" dirty="0"/>
              <a:t>설정 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name=“</a:t>
            </a:r>
            <a:r>
              <a:rPr lang="en-US" altLang="ko-KR" dirty="0" err="1"/>
              <a:t>mapperLocation</a:t>
            </a:r>
            <a:r>
              <a:rPr lang="en-US" altLang="ko-KR" dirty="0"/>
              <a:t>” =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문법 작성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classpath</a:t>
            </a:r>
            <a:r>
              <a:rPr lang="ko-KR" altLang="en-US" dirty="0"/>
              <a:t>의 </a:t>
            </a:r>
            <a:r>
              <a:rPr lang="en-US" altLang="ko-KR" dirty="0"/>
              <a:t>default</a:t>
            </a:r>
            <a:r>
              <a:rPr lang="ko-KR" altLang="en-US" dirty="0"/>
              <a:t>경로는 </a:t>
            </a:r>
            <a:r>
              <a:rPr lang="en-US" altLang="ko-KR" dirty="0" err="1"/>
              <a:t>src</a:t>
            </a:r>
            <a:r>
              <a:rPr lang="en-US" altLang="ko-KR" dirty="0"/>
              <a:t>/main/resources</a:t>
            </a:r>
            <a:r>
              <a:rPr lang="ko-KR" altLang="en-US" dirty="0"/>
              <a:t>이다</a:t>
            </a:r>
            <a:endParaRPr lang="en-US" altLang="ko-K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D92267-CF7C-D1C3-FEB6-B10CE5CD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0" y="2613392"/>
            <a:ext cx="10886090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org.mybatis.spring.SqlSessionFactoryBean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dataSource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dataSource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configLocation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classpath:mybatis-config.xml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mapperLocations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classpath:mapper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Mapper.xml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lang="en-US" altLang="ko-KR" sz="2000" dirty="0">
                <a:solidFill>
                  <a:srgbClr val="D5B778"/>
                </a:solidFill>
                <a:latin typeface="Arial Unicode MS"/>
                <a:ea typeface="JetBrains Mono"/>
              </a:rPr>
              <a:t>&gt;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329061" y="504497"/>
            <a:ext cx="99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root-context.xml</a:t>
            </a:r>
            <a:r>
              <a:rPr lang="ko-KR" altLang="en-US" dirty="0"/>
              <a:t>의 경로 확인하여 </a:t>
            </a:r>
            <a:r>
              <a:rPr lang="en-US" altLang="ko-KR" dirty="0"/>
              <a:t>mybatis-config.xml </a:t>
            </a:r>
            <a:r>
              <a:rPr lang="ko-KR" altLang="en-US" dirty="0"/>
              <a:t>파일 만들기 </a:t>
            </a:r>
            <a:r>
              <a:rPr lang="en-US" altLang="ko-KR" dirty="0"/>
              <a:t>(</a:t>
            </a:r>
            <a:r>
              <a:rPr lang="ko-KR" altLang="en-US" dirty="0"/>
              <a:t>해당 경로에 </a:t>
            </a:r>
            <a:r>
              <a:rPr lang="en-US" altLang="ko-KR" dirty="0"/>
              <a:t>Alias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BEE38A6-B0B8-2D7B-8846-92343F39484A}"/>
              </a:ext>
            </a:extLst>
          </p:cNvPr>
          <p:cNvGrpSpPr/>
          <p:nvPr/>
        </p:nvGrpSpPr>
        <p:grpSpPr>
          <a:xfrm>
            <a:off x="345839" y="2107137"/>
            <a:ext cx="2756042" cy="2324219"/>
            <a:chOff x="1072601" y="2333640"/>
            <a:chExt cx="2756042" cy="23242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CA1BA80-651B-3FEA-2DB0-C281F6392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601" y="2333640"/>
              <a:ext cx="2756042" cy="232421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637834-3254-E8AF-D416-0FD0B66AE4C0}"/>
                </a:ext>
              </a:extLst>
            </p:cNvPr>
            <p:cNvSpPr/>
            <p:nvPr/>
          </p:nvSpPr>
          <p:spPr>
            <a:xfrm>
              <a:off x="2040445" y="4406643"/>
              <a:ext cx="1466153" cy="2073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1F1FD5E-3B91-57B2-F434-8FBBF8D9CE2A}"/>
              </a:ext>
            </a:extLst>
          </p:cNvPr>
          <p:cNvSpPr/>
          <p:nvPr/>
        </p:nvSpPr>
        <p:spPr>
          <a:xfrm>
            <a:off x="3359790" y="3084688"/>
            <a:ext cx="352338" cy="3691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7EC141A-5B67-5D77-4A0D-2B1FDD41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934" y="2392082"/>
            <a:ext cx="5792599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configuration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"-//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mybatis.org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//DTD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3.0//EN"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"http://mybatis.org/dtd/mybatis-3-config.dtd"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configuration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typeAliases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typeAlias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BoardDto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="com.fastcampus.ch4.domain.BoardDto"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typeAliases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configuration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1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329061" y="504497"/>
            <a:ext cx="10234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root-context.xml</a:t>
            </a:r>
            <a:r>
              <a:rPr lang="ko-KR" altLang="en-US" dirty="0"/>
              <a:t>의 </a:t>
            </a:r>
            <a:r>
              <a:rPr lang="en-US" altLang="ko-KR" dirty="0"/>
              <a:t>Mapper </a:t>
            </a:r>
            <a:r>
              <a:rPr lang="ko-KR" altLang="en-US" dirty="0"/>
              <a:t>경로 확인하고 </a:t>
            </a:r>
            <a:r>
              <a:rPr lang="en-US" altLang="ko-KR" dirty="0"/>
              <a:t>SQL</a:t>
            </a:r>
            <a:r>
              <a:rPr lang="ko-KR" altLang="en-US" dirty="0"/>
              <a:t>문구 넣을 </a:t>
            </a:r>
            <a:r>
              <a:rPr lang="en-US" altLang="ko-KR" dirty="0"/>
              <a:t>xml</a:t>
            </a:r>
            <a:r>
              <a:rPr lang="ko-KR" altLang="en-US" dirty="0"/>
              <a:t>파일 만들기 </a:t>
            </a:r>
            <a:r>
              <a:rPr lang="en-US" altLang="ko-KR" dirty="0"/>
              <a:t>(boardMapper.xml)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 = ${  } </a:t>
            </a:r>
            <a:r>
              <a:rPr lang="ko-KR" altLang="en-US" sz="1400" dirty="0"/>
              <a:t>내부의 데이터 타입에 따라 달라진다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com.fastcampus.ch4.domain.BoardDto＂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을 다 적어줘야 하지만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mybatis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에서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설정을 </a:t>
            </a:r>
            <a:b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해줬기 때문에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BoarDto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만 작성해도 된다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대소문자 구분 </a:t>
            </a:r>
            <a:r>
              <a:rPr lang="en-US" altLang="ko-KR" sz="1400" dirty="0">
                <a:latin typeface="Arial Unicode MS"/>
                <a:ea typeface="JetBrains Mono"/>
              </a:rPr>
              <a:t>X)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7E8DCA-75A2-7E4B-DF54-4A90D50583D4}"/>
              </a:ext>
            </a:extLst>
          </p:cNvPr>
          <p:cNvGrpSpPr/>
          <p:nvPr/>
        </p:nvGrpSpPr>
        <p:grpSpPr>
          <a:xfrm>
            <a:off x="721420" y="2249256"/>
            <a:ext cx="2955839" cy="1941046"/>
            <a:chOff x="2455627" y="2075834"/>
            <a:chExt cx="4121221" cy="27063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7E799F-1F4E-E0C7-7196-C540379A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5627" y="2075834"/>
              <a:ext cx="4121221" cy="270633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BC63E0-C912-473C-C4F0-1C58A78D0993}"/>
                </a:ext>
              </a:extLst>
            </p:cNvPr>
            <p:cNvSpPr/>
            <p:nvPr/>
          </p:nvSpPr>
          <p:spPr>
            <a:xfrm>
              <a:off x="4085045" y="4426169"/>
              <a:ext cx="2079271" cy="355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529FCB5-E733-62D0-F32C-BB6511346DAF}"/>
              </a:ext>
            </a:extLst>
          </p:cNvPr>
          <p:cNvSpPr/>
          <p:nvPr/>
        </p:nvSpPr>
        <p:spPr>
          <a:xfrm>
            <a:off x="3796018" y="3035221"/>
            <a:ext cx="352338" cy="3691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418FD74-2B28-1F9E-AB96-96E7F2FB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039" y="2273365"/>
            <a:ext cx="4719300" cy="18928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="UTF-8"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mapper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"-//mybatis.org//DTD Mapper 3.0//EN"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"http://mybatis.org/dtd/mybatis-3-mapper.dtd"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&lt;mapper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namespace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="com.fastcampus.ch4.dao.BoardMapper"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&lt;select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="select"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parameterType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="int"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resultType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="BoardDto"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select *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from board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where bno = #{bno};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&lt;/select&gt;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&lt;/mapper&gt;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B38C6-8BB0-8316-2328-701F878591E5}"/>
              </a:ext>
            </a:extLst>
          </p:cNvPr>
          <p:cNvSpPr txBox="1"/>
          <p:nvPr/>
        </p:nvSpPr>
        <p:spPr>
          <a:xfrm>
            <a:off x="329061" y="504497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BoardDao.java </a:t>
            </a:r>
            <a:r>
              <a:rPr lang="ko-KR" altLang="en-US" dirty="0"/>
              <a:t>생성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629426-A3BA-D030-16CC-E14EA577379A}"/>
              </a:ext>
            </a:extLst>
          </p:cNvPr>
          <p:cNvGrpSpPr/>
          <p:nvPr/>
        </p:nvGrpSpPr>
        <p:grpSpPr>
          <a:xfrm>
            <a:off x="702246" y="1863500"/>
            <a:ext cx="10564713" cy="2031325"/>
            <a:chOff x="702246" y="1863500"/>
            <a:chExt cx="10564713" cy="20313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94D9BE-ED5E-7765-FE38-DE40A63ED7DC}"/>
                </a:ext>
              </a:extLst>
            </p:cNvPr>
            <p:cNvSpPr txBox="1"/>
            <p:nvPr/>
          </p:nvSpPr>
          <p:spPr>
            <a:xfrm>
              <a:off x="5169645" y="1863500"/>
              <a:ext cx="6097314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package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com.fastcampus.ch4.dao;</a:t>
              </a:r>
            </a:p>
            <a:p>
              <a:pPr algn="l"/>
              <a:endParaRPr lang="ko-KR" altLang="en-US" sz="18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com.fastcampus.ch4.domain.BoardDto;</a:t>
              </a:r>
            </a:p>
            <a:p>
              <a:pPr algn="l"/>
              <a:endParaRPr lang="ko-KR" altLang="en-US" sz="18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interface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8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BoardDao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algn="l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BoardDto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select(</a:t>
              </a:r>
              <a:r>
                <a:rPr lang="en-US" altLang="ko-KR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8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bno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ko-KR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throws</a:t>
              </a:r>
              <a:r>
                <a:rPr lang="en-US" altLang="ko-KR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Exception;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928424-F78D-B8C6-3D85-6869F29D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246" y="2066321"/>
              <a:ext cx="2476627" cy="1625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EF592EAB-47E5-A973-A3B8-D12917F11A36}"/>
                </a:ext>
              </a:extLst>
            </p:cNvPr>
            <p:cNvSpPr/>
            <p:nvPr/>
          </p:nvSpPr>
          <p:spPr>
            <a:xfrm>
              <a:off x="3784401" y="2569779"/>
              <a:ext cx="480848" cy="6148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33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932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5</cp:revision>
  <dcterms:created xsi:type="dcterms:W3CDTF">2023-11-09T09:59:00Z</dcterms:created>
  <dcterms:modified xsi:type="dcterms:W3CDTF">2023-11-19T05:36:03Z</dcterms:modified>
</cp:coreProperties>
</file>