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98E5D-62D5-4F56-932F-727E38C8B63A}" v="8" dt="2023-10-31T08:32:27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62798E5D-62D5-4F56-932F-727E38C8B63A}"/>
    <pc:docChg chg="custSel addSld modSld">
      <pc:chgData name="범수 김" userId="863329ffd88cf9fc" providerId="LiveId" clId="{62798E5D-62D5-4F56-932F-727E38C8B63A}" dt="2023-10-31T08:32:27.911" v="78" actId="20577"/>
      <pc:docMkLst>
        <pc:docMk/>
      </pc:docMkLst>
      <pc:sldChg chg="addSp delSp modSp new mod">
        <pc:chgData name="범수 김" userId="863329ffd88cf9fc" providerId="LiveId" clId="{62798E5D-62D5-4F56-932F-727E38C8B63A}" dt="2023-10-31T08:32:13.512" v="60" actId="208"/>
        <pc:sldMkLst>
          <pc:docMk/>
          <pc:sldMk cId="2951398859" sldId="256"/>
        </pc:sldMkLst>
        <pc:spChg chg="del">
          <ac:chgData name="범수 김" userId="863329ffd88cf9fc" providerId="LiveId" clId="{62798E5D-62D5-4F56-932F-727E38C8B63A}" dt="2023-10-31T08:31:29.074" v="1" actId="478"/>
          <ac:spMkLst>
            <pc:docMk/>
            <pc:sldMk cId="2951398859" sldId="256"/>
            <ac:spMk id="2" creationId="{BF03725E-A800-8669-EFCD-9CA7A40C6EF5}"/>
          </ac:spMkLst>
        </pc:spChg>
        <pc:spChg chg="del">
          <ac:chgData name="범수 김" userId="863329ffd88cf9fc" providerId="LiveId" clId="{62798E5D-62D5-4F56-932F-727E38C8B63A}" dt="2023-10-31T08:31:29.544" v="2" actId="478"/>
          <ac:spMkLst>
            <pc:docMk/>
            <pc:sldMk cId="2951398859" sldId="256"/>
            <ac:spMk id="3" creationId="{5DE7FB37-F763-F423-597A-F122CEEEF8B5}"/>
          </ac:spMkLst>
        </pc:spChg>
        <pc:spChg chg="add mod">
          <ac:chgData name="범수 김" userId="863329ffd88cf9fc" providerId="LiveId" clId="{62798E5D-62D5-4F56-932F-727E38C8B63A}" dt="2023-10-31T08:32:13.512" v="60" actId="208"/>
          <ac:spMkLst>
            <pc:docMk/>
            <pc:sldMk cId="2951398859" sldId="256"/>
            <ac:spMk id="4" creationId="{EE8619F1-8C6D-4CFF-084D-89BB2EDE9B44}"/>
          </ac:spMkLst>
        </pc:spChg>
      </pc:sldChg>
      <pc:sldChg chg="addSp modSp add mod">
        <pc:chgData name="범수 김" userId="863329ffd88cf9fc" providerId="LiveId" clId="{62798E5D-62D5-4F56-932F-727E38C8B63A}" dt="2023-10-31T08:32:27.911" v="78" actId="20577"/>
        <pc:sldMkLst>
          <pc:docMk/>
          <pc:sldMk cId="4272962669" sldId="257"/>
        </pc:sldMkLst>
        <pc:spChg chg="add mod">
          <ac:chgData name="범수 김" userId="863329ffd88cf9fc" providerId="LiveId" clId="{62798E5D-62D5-4F56-932F-727E38C8B63A}" dt="2023-10-31T08:32:27.911" v="78" actId="20577"/>
          <ac:spMkLst>
            <pc:docMk/>
            <pc:sldMk cId="4272962669" sldId="257"/>
            <ac:spMk id="2" creationId="{2B0BF892-94DC-B10B-A7DB-05AEF14B9D2D}"/>
          </ac:spMkLst>
        </pc:spChg>
      </pc:sldChg>
      <pc:sldChg chg="add">
        <pc:chgData name="범수 김" userId="863329ffd88cf9fc" providerId="LiveId" clId="{62798E5D-62D5-4F56-932F-727E38C8B63A}" dt="2023-10-31T08:31:30.562" v="4"/>
        <pc:sldMkLst>
          <pc:docMk/>
          <pc:sldMk cId="2298725442" sldId="258"/>
        </pc:sldMkLst>
      </pc:sldChg>
      <pc:sldChg chg="add">
        <pc:chgData name="범수 김" userId="863329ffd88cf9fc" providerId="LiveId" clId="{62798E5D-62D5-4F56-932F-727E38C8B63A}" dt="2023-10-31T08:31:30.678" v="5"/>
        <pc:sldMkLst>
          <pc:docMk/>
          <pc:sldMk cId="1453456110" sldId="259"/>
        </pc:sldMkLst>
      </pc:sldChg>
      <pc:sldChg chg="add">
        <pc:chgData name="범수 김" userId="863329ffd88cf9fc" providerId="LiveId" clId="{62798E5D-62D5-4F56-932F-727E38C8B63A}" dt="2023-10-31T08:31:30.814" v="6"/>
        <pc:sldMkLst>
          <pc:docMk/>
          <pc:sldMk cId="3047291383" sldId="260"/>
        </pc:sldMkLst>
      </pc:sldChg>
      <pc:sldChg chg="add">
        <pc:chgData name="범수 김" userId="863329ffd88cf9fc" providerId="LiveId" clId="{62798E5D-62D5-4F56-932F-727E38C8B63A}" dt="2023-10-31T08:31:30.946" v="7"/>
        <pc:sldMkLst>
          <pc:docMk/>
          <pc:sldMk cId="21369457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0111-7770-A6CC-6280-85A5563E2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3FCDC7-C42D-D163-EB14-20F30ED6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AB1C-3501-1837-8CDB-A158038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40BCF-3884-8BF1-8E75-7C4DCCBD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4FF47-6806-2D40-6F8F-034CDDAA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0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C6A0-F2C9-CAA4-9405-23963A17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8FBB4C-305A-C12E-8509-0751C9429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F9093-6F10-BB23-C18F-31F9883D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A91FA-069C-1FEC-6D66-5C57FA9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0649B-3611-73A8-3F37-E2193262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0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C39F8A-0347-2CE1-CDE6-2653E38BA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C2FEF-A256-2C0E-08A7-5A9EC183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7FDA9-0D62-9AEF-99DE-5A920CF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CF45D-7530-6C6C-67C4-4D9DC73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BDC4F-86EC-B72B-F5FD-98015FFD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4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3F8C-08A1-0B65-B6EC-61B6F941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2C1A7-5BD6-6EAB-3EE5-DE0713EF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143D-CCB7-2FB1-9B97-CD9F6F5E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E3C85-9157-8F6E-F84A-B3665BEF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71731-A2B2-AD51-F4D9-06D1DC7E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D4966-5A5B-76AC-4CCE-6CABF614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B9779-EC53-27F9-22C3-6F3330C1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FC946-7652-F6ED-7342-A9EE1EB7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D343C-AEE5-410C-0F49-620A4F20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2801F-A0EA-CAF8-289E-FB4359B6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0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1868-1839-BB13-4FB9-D3BEDE59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E330D-CD04-D627-C55F-F561345F3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BBD9E-18E5-4243-3BE4-DE4D7C05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6870F-E78F-0013-578A-2A2D366F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87D90-21BE-5EC8-0B24-CF3B0B64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DD887-3361-22C4-190B-5D8BDACB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7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83F4-7CD0-4D59-0AAA-F5338CC3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31C3F-3E2F-91C5-88F1-BAC78144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07754-BBA6-229D-749A-2380116DF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2CA16-2C23-A277-6598-7BA7220FD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1962A-046F-7A92-E186-1F51FE3A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238281-84B0-10C1-5811-86ED2986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80D522-3EF6-EF6D-651E-7768BAD3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9646D4-1530-B2EA-6BE7-7C50A0DC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BB9FC-83F1-6F81-E54C-CFC98B25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607A88-FB5F-125D-0ED9-0F2E9ABB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442360-F4AF-C308-4D5A-391D6014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6DBA08-71D1-8154-1EBA-EE913A06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0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F00B2-E137-B5CF-0FE2-BEB2D5E7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40E236-B987-7F90-FED9-54F6802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F9A48-57C7-B7A7-E0C0-05AF5A13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40FAA-A091-B061-01C5-0A97F029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CC9ED-3E34-3D99-9381-1C911A3C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6DB6D-0383-CCF4-2A20-1948DB1B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B020A-FAC4-5DEB-A57F-6D3E7E43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E2676-9F53-760B-DF46-7779B639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DA196-FE4E-5431-8A20-E3106AEA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0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9BB02-E78E-DF6E-C51F-93BCB87B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E98F99-B796-E201-5388-31BFA9DEB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7DC17-4889-BD4A-C04D-476399BA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1C276-6E8D-5FF5-7145-ABDD94B3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DAAC6-7A00-2FD1-44A2-BCEF7076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03DF7-FCFE-F57F-7C16-4AF049A0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3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DC2F6-4B56-197B-6C8D-84FF76EF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F4AEC-8FAE-A91E-8DF6-83C3F63C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69CC3-5367-7042-159C-CDB26D2DD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0875-A0C0-4AF6-AE7E-1B9CCA4A739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EC1D0-D2CD-5EA9-B8CC-5547E9BD9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742C3-F086-025D-59A8-52EC30B39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A3-21C3-4425-AC4C-86737D6B7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619F1-8C6D-4CFF-084D-89BB2EDE9B44}"/>
              </a:ext>
            </a:extLst>
          </p:cNvPr>
          <p:cNvSpPr txBox="1"/>
          <p:nvPr/>
        </p:nvSpPr>
        <p:spPr>
          <a:xfrm>
            <a:off x="4630695" y="2767281"/>
            <a:ext cx="293061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ch01-01</a:t>
            </a:r>
          </a:p>
          <a:p>
            <a:pPr algn="ctr"/>
            <a:r>
              <a:rPr lang="ko-KR" altLang="en-US" sz="4000" b="1" dirty="0"/>
              <a:t>스프링 주소</a:t>
            </a:r>
          </a:p>
        </p:txBody>
      </p:sp>
    </p:spTree>
    <p:extLst>
      <p:ext uri="{BB962C8B-B14F-4D97-AF65-F5344CB8AC3E}">
        <p14:creationId xmlns:p14="http://schemas.microsoft.com/office/powerpoint/2010/main" val="29513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BF892-94DC-B10B-A7DB-05AEF14B9D2D}"/>
              </a:ext>
            </a:extLst>
          </p:cNvPr>
          <p:cNvSpPr txBox="1"/>
          <p:nvPr/>
        </p:nvSpPr>
        <p:spPr>
          <a:xfrm>
            <a:off x="2349062" y="930166"/>
            <a:ext cx="2453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https://start.spring.io/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여기서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96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72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45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2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2023-10-31T08:31:25Z</dcterms:created>
  <dcterms:modified xsi:type="dcterms:W3CDTF">2023-10-31T08:32:29Z</dcterms:modified>
</cp:coreProperties>
</file>