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64" r:id="rId14"/>
    <p:sldId id="271" r:id="rId15"/>
    <p:sldId id="272" r:id="rId16"/>
    <p:sldId id="290" r:id="rId17"/>
    <p:sldId id="265" r:id="rId18"/>
    <p:sldId id="266" r:id="rId19"/>
    <p:sldId id="287" r:id="rId20"/>
    <p:sldId id="273" r:id="rId21"/>
    <p:sldId id="274" r:id="rId22"/>
    <p:sldId id="288" r:id="rId23"/>
    <p:sldId id="275" r:id="rId24"/>
    <p:sldId id="276" r:id="rId25"/>
    <p:sldId id="277" r:id="rId26"/>
    <p:sldId id="289" r:id="rId27"/>
    <p:sldId id="278" r:id="rId28"/>
    <p:sldId id="279" r:id="rId29"/>
    <p:sldId id="291" r:id="rId30"/>
    <p:sldId id="280" r:id="rId31"/>
    <p:sldId id="292" r:id="rId32"/>
    <p:sldId id="281" r:id="rId33"/>
    <p:sldId id="293" r:id="rId34"/>
    <p:sldId id="294" r:id="rId35"/>
    <p:sldId id="282" r:id="rId36"/>
    <p:sldId id="295" r:id="rId37"/>
    <p:sldId id="296" r:id="rId38"/>
    <p:sldId id="297" r:id="rId39"/>
    <p:sldId id="298" r:id="rId40"/>
    <p:sldId id="283" r:id="rId41"/>
    <p:sldId id="284" r:id="rId42"/>
    <p:sldId id="299" r:id="rId43"/>
    <p:sldId id="285" r:id="rId44"/>
    <p:sldId id="300" r:id="rId45"/>
    <p:sldId id="301" r:id="rId46"/>
    <p:sldId id="286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52ACC-1DD0-4265-BE60-E2E1A1751A18}" v="96" dt="2023-11-28T13:37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BD052ACC-1DD0-4265-BE60-E2E1A1751A18}"/>
    <pc:docChg chg="undo custSel addSld delSld modSld sldOrd">
      <pc:chgData name="범수 김" userId="863329ffd88cf9fc" providerId="LiveId" clId="{BD052ACC-1DD0-4265-BE60-E2E1A1751A18}" dt="2023-11-28T13:37:53.790" v="17634" actId="20577"/>
      <pc:docMkLst>
        <pc:docMk/>
      </pc:docMkLst>
      <pc:sldChg chg="addSp delSp modSp new mod">
        <pc:chgData name="범수 김" userId="863329ffd88cf9fc" providerId="LiveId" clId="{BD052ACC-1DD0-4265-BE60-E2E1A1751A18}" dt="2023-11-28T10:50:51.882" v="65" actId="12789"/>
        <pc:sldMkLst>
          <pc:docMk/>
          <pc:sldMk cId="1034054092" sldId="256"/>
        </pc:sldMkLst>
        <pc:spChg chg="del">
          <ac:chgData name="범수 김" userId="863329ffd88cf9fc" providerId="LiveId" clId="{BD052ACC-1DD0-4265-BE60-E2E1A1751A18}" dt="2023-11-28T10:49:41.325" v="1" actId="478"/>
          <ac:spMkLst>
            <pc:docMk/>
            <pc:sldMk cId="1034054092" sldId="256"/>
            <ac:spMk id="2" creationId="{B72D7D1C-10A0-DDD2-118B-28EADE190114}"/>
          </ac:spMkLst>
        </pc:spChg>
        <pc:spChg chg="del">
          <ac:chgData name="범수 김" userId="863329ffd88cf9fc" providerId="LiveId" clId="{BD052ACC-1DD0-4265-BE60-E2E1A1751A18}" dt="2023-11-28T10:49:42.353" v="2" actId="478"/>
          <ac:spMkLst>
            <pc:docMk/>
            <pc:sldMk cId="1034054092" sldId="256"/>
            <ac:spMk id="3" creationId="{A1FC8AD2-DB0C-1FAC-7A25-D953371617CF}"/>
          </ac:spMkLst>
        </pc:spChg>
        <pc:spChg chg="add mod">
          <ac:chgData name="범수 김" userId="863329ffd88cf9fc" providerId="LiveId" clId="{BD052ACC-1DD0-4265-BE60-E2E1A1751A18}" dt="2023-11-28T10:50:51.882" v="65" actId="12789"/>
          <ac:spMkLst>
            <pc:docMk/>
            <pc:sldMk cId="1034054092" sldId="256"/>
            <ac:spMk id="4" creationId="{7C012331-11F9-B2AA-4979-F8A4DB078BFA}"/>
          </ac:spMkLst>
        </pc:spChg>
      </pc:sldChg>
      <pc:sldChg chg="addSp modSp add mod">
        <pc:chgData name="범수 김" userId="863329ffd88cf9fc" providerId="LiveId" clId="{BD052ACC-1DD0-4265-BE60-E2E1A1751A18}" dt="2023-11-28T10:51:16.450" v="130" actId="20577"/>
        <pc:sldMkLst>
          <pc:docMk/>
          <pc:sldMk cId="3060323255" sldId="257"/>
        </pc:sldMkLst>
        <pc:spChg chg="add mod">
          <ac:chgData name="범수 김" userId="863329ffd88cf9fc" providerId="LiveId" clId="{BD052ACC-1DD0-4265-BE60-E2E1A1751A18}" dt="2023-11-28T10:51:16.450" v="130" actId="20577"/>
          <ac:spMkLst>
            <pc:docMk/>
            <pc:sldMk cId="3060323255" sldId="257"/>
            <ac:spMk id="2" creationId="{0A0FB429-FC76-F08B-E705-83368CA54BE7}"/>
          </ac:spMkLst>
        </pc:spChg>
      </pc:sldChg>
      <pc:sldChg chg="addSp modSp add mod">
        <pc:chgData name="범수 김" userId="863329ffd88cf9fc" providerId="LiveId" clId="{BD052ACC-1DD0-4265-BE60-E2E1A1751A18}" dt="2023-11-28T10:54:07.014" v="329" actId="20577"/>
        <pc:sldMkLst>
          <pc:docMk/>
          <pc:sldMk cId="2270616007" sldId="258"/>
        </pc:sldMkLst>
        <pc:spChg chg="add mod">
          <ac:chgData name="범수 김" userId="863329ffd88cf9fc" providerId="LiveId" clId="{BD052ACC-1DD0-4265-BE60-E2E1A1751A18}" dt="2023-11-28T10:54:07.014" v="329" actId="20577"/>
          <ac:spMkLst>
            <pc:docMk/>
            <pc:sldMk cId="2270616007" sldId="258"/>
            <ac:spMk id="2" creationId="{E752EE5D-EB2E-129A-9BC8-129D9FF54509}"/>
          </ac:spMkLst>
        </pc:spChg>
      </pc:sldChg>
      <pc:sldChg chg="addSp modSp add mod">
        <pc:chgData name="범수 김" userId="863329ffd88cf9fc" providerId="LiveId" clId="{BD052ACC-1DD0-4265-BE60-E2E1A1751A18}" dt="2023-11-28T11:06:00.671" v="611" actId="20577"/>
        <pc:sldMkLst>
          <pc:docMk/>
          <pc:sldMk cId="1441991498" sldId="259"/>
        </pc:sldMkLst>
        <pc:spChg chg="add mod">
          <ac:chgData name="범수 김" userId="863329ffd88cf9fc" providerId="LiveId" clId="{BD052ACC-1DD0-4265-BE60-E2E1A1751A18}" dt="2023-11-28T11:06:00.671" v="611" actId="20577"/>
          <ac:spMkLst>
            <pc:docMk/>
            <pc:sldMk cId="1441991498" sldId="259"/>
            <ac:spMk id="2" creationId="{19129F32-69A9-D7DD-B211-A73CF4127103}"/>
          </ac:spMkLst>
        </pc:spChg>
      </pc:sldChg>
      <pc:sldChg chg="addSp modSp add mod">
        <pc:chgData name="범수 김" userId="863329ffd88cf9fc" providerId="LiveId" clId="{BD052ACC-1DD0-4265-BE60-E2E1A1751A18}" dt="2023-11-28T11:12:07.298" v="1370" actId="20577"/>
        <pc:sldMkLst>
          <pc:docMk/>
          <pc:sldMk cId="3994819598" sldId="260"/>
        </pc:sldMkLst>
        <pc:spChg chg="add mod">
          <ac:chgData name="범수 김" userId="863329ffd88cf9fc" providerId="LiveId" clId="{BD052ACC-1DD0-4265-BE60-E2E1A1751A18}" dt="2023-11-28T11:12:07.298" v="1370" actId="20577"/>
          <ac:spMkLst>
            <pc:docMk/>
            <pc:sldMk cId="3994819598" sldId="260"/>
            <ac:spMk id="4" creationId="{564A5449-4F95-1A47-5534-6D4F289B1B33}"/>
          </ac:spMkLst>
        </pc:spChg>
        <pc:picChg chg="add mod">
          <ac:chgData name="범수 김" userId="863329ffd88cf9fc" providerId="LiveId" clId="{BD052ACC-1DD0-4265-BE60-E2E1A1751A18}" dt="2023-11-28T11:09:08.831" v="930" actId="208"/>
          <ac:picMkLst>
            <pc:docMk/>
            <pc:sldMk cId="3994819598" sldId="260"/>
            <ac:picMk id="3" creationId="{04F732F9-3632-C82E-092D-663A57D14CE7}"/>
          </ac:picMkLst>
        </pc:picChg>
      </pc:sldChg>
      <pc:sldChg chg="addSp modSp add mod">
        <pc:chgData name="범수 김" userId="863329ffd88cf9fc" providerId="LiveId" clId="{BD052ACC-1DD0-4265-BE60-E2E1A1751A18}" dt="2023-11-28T11:13:53.199" v="1877" actId="20577"/>
        <pc:sldMkLst>
          <pc:docMk/>
          <pc:sldMk cId="2097821446" sldId="261"/>
        </pc:sldMkLst>
        <pc:spChg chg="add mod">
          <ac:chgData name="범수 김" userId="863329ffd88cf9fc" providerId="LiveId" clId="{BD052ACC-1DD0-4265-BE60-E2E1A1751A18}" dt="2023-11-28T11:12:00.426" v="1369" actId="5793"/>
          <ac:spMkLst>
            <pc:docMk/>
            <pc:sldMk cId="2097821446" sldId="261"/>
            <ac:spMk id="8" creationId="{67ED4A27-0BAD-EB5C-9445-027C4EFE7C16}"/>
          </ac:spMkLst>
        </pc:spChg>
        <pc:spChg chg="add mod">
          <ac:chgData name="범수 김" userId="863329ffd88cf9fc" providerId="LiveId" clId="{BD052ACC-1DD0-4265-BE60-E2E1A1751A18}" dt="2023-11-28T11:13:53.199" v="1877" actId="20577"/>
          <ac:spMkLst>
            <pc:docMk/>
            <pc:sldMk cId="2097821446" sldId="261"/>
            <ac:spMk id="9" creationId="{67426D34-7FB7-48D2-A186-D0CC15AAA51A}"/>
          </ac:spMkLst>
        </pc:spChg>
        <pc:picChg chg="add mod">
          <ac:chgData name="범수 김" userId="863329ffd88cf9fc" providerId="LiveId" clId="{BD052ACC-1DD0-4265-BE60-E2E1A1751A18}" dt="2023-11-28T11:11:38.071" v="1186" actId="208"/>
          <ac:picMkLst>
            <pc:docMk/>
            <pc:sldMk cId="2097821446" sldId="261"/>
            <ac:picMk id="3" creationId="{D0AA4646-E3A8-A383-6638-4DC281C843D0}"/>
          </ac:picMkLst>
        </pc:picChg>
        <pc:picChg chg="add mod">
          <ac:chgData name="범수 김" userId="863329ffd88cf9fc" providerId="LiveId" clId="{BD052ACC-1DD0-4265-BE60-E2E1A1751A18}" dt="2023-11-28T11:11:38.071" v="1186" actId="208"/>
          <ac:picMkLst>
            <pc:docMk/>
            <pc:sldMk cId="2097821446" sldId="261"/>
            <ac:picMk id="5" creationId="{95DF1BEC-6FB0-D888-E34C-7EF3F7323989}"/>
          </ac:picMkLst>
        </pc:picChg>
        <pc:picChg chg="add mod">
          <ac:chgData name="범수 김" userId="863329ffd88cf9fc" providerId="LiveId" clId="{BD052ACC-1DD0-4265-BE60-E2E1A1751A18}" dt="2023-11-28T11:12:51.149" v="1572" actId="1076"/>
          <ac:picMkLst>
            <pc:docMk/>
            <pc:sldMk cId="2097821446" sldId="261"/>
            <ac:picMk id="7" creationId="{BBCF4F78-AAD0-CBF2-6C92-675182216A93}"/>
          </ac:picMkLst>
        </pc:picChg>
      </pc:sldChg>
      <pc:sldChg chg="addSp modSp add mod">
        <pc:chgData name="범수 김" userId="863329ffd88cf9fc" providerId="LiveId" clId="{BD052ACC-1DD0-4265-BE60-E2E1A1751A18}" dt="2023-11-28T11:16:11.473" v="2488" actId="20577"/>
        <pc:sldMkLst>
          <pc:docMk/>
          <pc:sldMk cId="2837341941" sldId="262"/>
        </pc:sldMkLst>
        <pc:spChg chg="add mod">
          <ac:chgData name="범수 김" userId="863329ffd88cf9fc" providerId="LiveId" clId="{BD052ACC-1DD0-4265-BE60-E2E1A1751A18}" dt="2023-11-28T11:16:11.473" v="2488" actId="20577"/>
          <ac:spMkLst>
            <pc:docMk/>
            <pc:sldMk cId="2837341941" sldId="262"/>
            <ac:spMk id="2" creationId="{C62BDB7B-2947-49F6-17CD-AB6694D41A11}"/>
          </ac:spMkLst>
        </pc:spChg>
        <pc:picChg chg="add mod">
          <ac:chgData name="범수 김" userId="863329ffd88cf9fc" providerId="LiveId" clId="{BD052ACC-1DD0-4265-BE60-E2E1A1751A18}" dt="2023-11-28T11:15:55.600" v="2386" actId="208"/>
          <ac:picMkLst>
            <pc:docMk/>
            <pc:sldMk cId="2837341941" sldId="262"/>
            <ac:picMk id="4" creationId="{F98624BD-3E7F-247A-2EDC-FF730B9B58FC}"/>
          </ac:picMkLst>
        </pc:picChg>
      </pc:sldChg>
      <pc:sldChg chg="addSp modSp add mod">
        <pc:chgData name="범수 김" userId="863329ffd88cf9fc" providerId="LiveId" clId="{BD052ACC-1DD0-4265-BE60-E2E1A1751A18}" dt="2023-11-28T11:19:39.488" v="2879" actId="1076"/>
        <pc:sldMkLst>
          <pc:docMk/>
          <pc:sldMk cId="168479348" sldId="263"/>
        </pc:sldMkLst>
        <pc:spChg chg="add mod">
          <ac:chgData name="범수 김" userId="863329ffd88cf9fc" providerId="LiveId" clId="{BD052ACC-1DD0-4265-BE60-E2E1A1751A18}" dt="2023-11-28T11:19:29.300" v="2877" actId="20577"/>
          <ac:spMkLst>
            <pc:docMk/>
            <pc:sldMk cId="168479348" sldId="263"/>
            <ac:spMk id="2" creationId="{D8382E2F-F33F-AD6B-6E38-49A83B4A72E7}"/>
          </ac:spMkLst>
        </pc:spChg>
        <pc:picChg chg="add mod">
          <ac:chgData name="범수 김" userId="863329ffd88cf9fc" providerId="LiveId" clId="{BD052ACC-1DD0-4265-BE60-E2E1A1751A18}" dt="2023-11-28T11:19:39.488" v="2879" actId="1076"/>
          <ac:picMkLst>
            <pc:docMk/>
            <pc:sldMk cId="168479348" sldId="263"/>
            <ac:picMk id="4" creationId="{D421689A-4021-0B59-DC89-4C91CA9F5AC7}"/>
          </ac:picMkLst>
        </pc:picChg>
      </pc:sldChg>
      <pc:sldChg chg="addSp modSp add mod">
        <pc:chgData name="범수 김" userId="863329ffd88cf9fc" providerId="LiveId" clId="{BD052ACC-1DD0-4265-BE60-E2E1A1751A18}" dt="2023-11-28T11:20:48.551" v="3295" actId="20577"/>
        <pc:sldMkLst>
          <pc:docMk/>
          <pc:sldMk cId="2862724140" sldId="264"/>
        </pc:sldMkLst>
        <pc:spChg chg="add mod">
          <ac:chgData name="범수 김" userId="863329ffd88cf9fc" providerId="LiveId" clId="{BD052ACC-1DD0-4265-BE60-E2E1A1751A18}" dt="2023-11-28T11:20:48.551" v="3295" actId="20577"/>
          <ac:spMkLst>
            <pc:docMk/>
            <pc:sldMk cId="2862724140" sldId="264"/>
            <ac:spMk id="2" creationId="{934A36AB-1CF9-430C-7321-BC58558A630C}"/>
          </ac:spMkLst>
        </pc:spChg>
        <pc:picChg chg="add mod">
          <ac:chgData name="범수 김" userId="863329ffd88cf9fc" providerId="LiveId" clId="{BD052ACC-1DD0-4265-BE60-E2E1A1751A18}" dt="2023-11-28T11:20:19.116" v="3021" actId="1076"/>
          <ac:picMkLst>
            <pc:docMk/>
            <pc:sldMk cId="2862724140" sldId="264"/>
            <ac:picMk id="3" creationId="{9D0B8595-5E86-A643-74BD-91E7C6683290}"/>
          </ac:picMkLst>
        </pc:picChg>
      </pc:sldChg>
      <pc:sldChg chg="addSp delSp modSp add mod">
        <pc:chgData name="범수 김" userId="863329ffd88cf9fc" providerId="LiveId" clId="{BD052ACC-1DD0-4265-BE60-E2E1A1751A18}" dt="2023-11-28T12:28:08.287" v="9929" actId="20577"/>
        <pc:sldMkLst>
          <pc:docMk/>
          <pc:sldMk cId="2212238075" sldId="265"/>
        </pc:sldMkLst>
        <pc:spChg chg="add mod">
          <ac:chgData name="범수 김" userId="863329ffd88cf9fc" providerId="LiveId" clId="{BD052ACC-1DD0-4265-BE60-E2E1A1751A18}" dt="2023-11-28T12:28:08.287" v="9929" actId="20577"/>
          <ac:spMkLst>
            <pc:docMk/>
            <pc:sldMk cId="2212238075" sldId="265"/>
            <ac:spMk id="2" creationId="{BFC17B26-77E9-1105-6582-999D3C710E5B}"/>
          </ac:spMkLst>
        </pc:spChg>
        <pc:picChg chg="add mod">
          <ac:chgData name="범수 김" userId="863329ffd88cf9fc" providerId="LiveId" clId="{BD052ACC-1DD0-4265-BE60-E2E1A1751A18}" dt="2023-11-28T11:50:53.053" v="4405" actId="1076"/>
          <ac:picMkLst>
            <pc:docMk/>
            <pc:sldMk cId="2212238075" sldId="265"/>
            <ac:picMk id="4" creationId="{B522A1C7-E7CF-2DC7-9FE3-C848742D85E1}"/>
          </ac:picMkLst>
        </pc:picChg>
        <pc:picChg chg="add mod">
          <ac:chgData name="범수 김" userId="863329ffd88cf9fc" providerId="LiveId" clId="{BD052ACC-1DD0-4265-BE60-E2E1A1751A18}" dt="2023-11-28T11:50:46.147" v="4401" actId="571"/>
          <ac:picMkLst>
            <pc:docMk/>
            <pc:sldMk cId="2212238075" sldId="265"/>
            <ac:picMk id="5" creationId="{5CBF492E-7394-D1F3-BFE2-DC59F5551A90}"/>
          </ac:picMkLst>
        </pc:picChg>
        <pc:picChg chg="add del">
          <ac:chgData name="범수 김" userId="863329ffd88cf9fc" providerId="LiveId" clId="{BD052ACC-1DD0-4265-BE60-E2E1A1751A18}" dt="2023-11-28T12:24:27.456" v="9072" actId="478"/>
          <ac:picMkLst>
            <pc:docMk/>
            <pc:sldMk cId="2212238075" sldId="265"/>
            <ac:picMk id="7" creationId="{163E2DFC-944E-87CC-5B58-4944085E7E8E}"/>
          </ac:picMkLst>
        </pc:picChg>
      </pc:sldChg>
      <pc:sldChg chg="addSp modSp add mod">
        <pc:chgData name="범수 김" userId="863329ffd88cf9fc" providerId="LiveId" clId="{BD052ACC-1DD0-4265-BE60-E2E1A1751A18}" dt="2023-11-28T12:30:00.628" v="10148" actId="6549"/>
        <pc:sldMkLst>
          <pc:docMk/>
          <pc:sldMk cId="3760310225" sldId="266"/>
        </pc:sldMkLst>
        <pc:spChg chg="add mod">
          <ac:chgData name="범수 김" userId="863329ffd88cf9fc" providerId="LiveId" clId="{BD052ACC-1DD0-4265-BE60-E2E1A1751A18}" dt="2023-11-28T12:30:00.628" v="10148" actId="6549"/>
          <ac:spMkLst>
            <pc:docMk/>
            <pc:sldMk cId="3760310225" sldId="266"/>
            <ac:spMk id="2" creationId="{B8E24C70-71BE-DC9F-76F4-1B17E43C13B6}"/>
          </ac:spMkLst>
        </pc:spChg>
        <pc:picChg chg="add mod">
          <ac:chgData name="범수 김" userId="863329ffd88cf9fc" providerId="LiveId" clId="{BD052ACC-1DD0-4265-BE60-E2E1A1751A18}" dt="2023-11-28T11:53:32.391" v="4560" actId="1076"/>
          <ac:picMkLst>
            <pc:docMk/>
            <pc:sldMk cId="3760310225" sldId="266"/>
            <ac:picMk id="4" creationId="{1671A493-734A-3D25-10B9-1DCADF4D3761}"/>
          </ac:picMkLst>
        </pc:picChg>
      </pc:sldChg>
      <pc:sldChg chg="modSp add mod">
        <pc:chgData name="범수 김" userId="863329ffd88cf9fc" providerId="LiveId" clId="{BD052ACC-1DD0-4265-BE60-E2E1A1751A18}" dt="2023-11-28T10:52:33.075" v="201" actId="122"/>
        <pc:sldMkLst>
          <pc:docMk/>
          <pc:sldMk cId="1924058564" sldId="267"/>
        </pc:sldMkLst>
        <pc:spChg chg="mod">
          <ac:chgData name="범수 김" userId="863329ffd88cf9fc" providerId="LiveId" clId="{BD052ACC-1DD0-4265-BE60-E2E1A1751A18}" dt="2023-11-28T10:52:33.075" v="201" actId="122"/>
          <ac:spMkLst>
            <pc:docMk/>
            <pc:sldMk cId="1924058564" sldId="267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1:05:00.917" v="376" actId="20577"/>
        <pc:sldMkLst>
          <pc:docMk/>
          <pc:sldMk cId="3094640139" sldId="268"/>
        </pc:sldMkLst>
        <pc:spChg chg="mod">
          <ac:chgData name="범수 김" userId="863329ffd88cf9fc" providerId="LiveId" clId="{BD052ACC-1DD0-4265-BE60-E2E1A1751A18}" dt="2023-11-28T11:05:00.917" v="376" actId="20577"/>
          <ac:spMkLst>
            <pc:docMk/>
            <pc:sldMk cId="3094640139" sldId="268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1:08:00.771" v="637" actId="20577"/>
        <pc:sldMkLst>
          <pc:docMk/>
          <pc:sldMk cId="1332652206" sldId="269"/>
        </pc:sldMkLst>
        <pc:spChg chg="mod">
          <ac:chgData name="범수 김" userId="863329ffd88cf9fc" providerId="LiveId" clId="{BD052ACC-1DD0-4265-BE60-E2E1A1751A18}" dt="2023-11-28T11:08:00.771" v="637" actId="20577"/>
          <ac:spMkLst>
            <pc:docMk/>
            <pc:sldMk cId="1332652206" sldId="269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1:22:52.356" v="3368" actId="20577"/>
        <pc:sldMkLst>
          <pc:docMk/>
          <pc:sldMk cId="3408288190" sldId="270"/>
        </pc:sldMkLst>
        <pc:spChg chg="mod">
          <ac:chgData name="범수 김" userId="863329ffd88cf9fc" providerId="LiveId" clId="{BD052ACC-1DD0-4265-BE60-E2E1A1751A18}" dt="2023-11-28T11:22:52.356" v="3368" actId="20577"/>
          <ac:spMkLst>
            <pc:docMk/>
            <pc:sldMk cId="3408288190" sldId="270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1:23:08.584" v="3402" actId="20577"/>
        <pc:sldMkLst>
          <pc:docMk/>
          <pc:sldMk cId="4014874496" sldId="271"/>
        </pc:sldMkLst>
        <pc:spChg chg="mod">
          <ac:chgData name="범수 김" userId="863329ffd88cf9fc" providerId="LiveId" clId="{BD052ACC-1DD0-4265-BE60-E2E1A1751A18}" dt="2023-11-28T11:23:08.584" v="3402" actId="20577"/>
          <ac:spMkLst>
            <pc:docMk/>
            <pc:sldMk cId="4014874496" sldId="271"/>
            <ac:spMk id="4" creationId="{7C012331-11F9-B2AA-4979-F8A4DB078BFA}"/>
          </ac:spMkLst>
        </pc:spChg>
      </pc:sldChg>
      <pc:sldChg chg="modSp add mod ord">
        <pc:chgData name="범수 김" userId="863329ffd88cf9fc" providerId="LiveId" clId="{BD052ACC-1DD0-4265-BE60-E2E1A1751A18}" dt="2023-11-28T12:23:42.283" v="9067" actId="20577"/>
        <pc:sldMkLst>
          <pc:docMk/>
          <pc:sldMk cId="1706715357" sldId="272"/>
        </pc:sldMkLst>
        <pc:spChg chg="mod">
          <ac:chgData name="범수 김" userId="863329ffd88cf9fc" providerId="LiveId" clId="{BD052ACC-1DD0-4265-BE60-E2E1A1751A18}" dt="2023-11-28T12:23:42.283" v="9067" actId="20577"/>
          <ac:spMkLst>
            <pc:docMk/>
            <pc:sldMk cId="1706715357" sldId="272"/>
            <ac:spMk id="2" creationId="{BFC17B26-77E9-1105-6582-999D3C710E5B}"/>
          </ac:spMkLst>
        </pc:spChg>
      </pc:sldChg>
      <pc:sldChg chg="addSp modSp add mod">
        <pc:chgData name="범수 김" userId="863329ffd88cf9fc" providerId="LiveId" clId="{BD052ACC-1DD0-4265-BE60-E2E1A1751A18}" dt="2023-11-28T12:30:07.693" v="10152" actId="20577"/>
        <pc:sldMkLst>
          <pc:docMk/>
          <pc:sldMk cId="3732235055" sldId="273"/>
        </pc:sldMkLst>
        <pc:spChg chg="add mod">
          <ac:chgData name="범수 김" userId="863329ffd88cf9fc" providerId="LiveId" clId="{BD052ACC-1DD0-4265-BE60-E2E1A1751A18}" dt="2023-11-28T12:30:07.693" v="10152" actId="20577"/>
          <ac:spMkLst>
            <pc:docMk/>
            <pc:sldMk cId="3732235055" sldId="273"/>
            <ac:spMk id="2" creationId="{D70FB535-47F0-F527-8CAB-2B99561206AF}"/>
          </ac:spMkLst>
        </pc:spChg>
        <pc:spChg chg="add mod">
          <ac:chgData name="범수 김" userId="863329ffd88cf9fc" providerId="LiveId" clId="{BD052ACC-1DD0-4265-BE60-E2E1A1751A18}" dt="2023-11-28T12:02:59.210" v="5548" actId="164"/>
          <ac:spMkLst>
            <pc:docMk/>
            <pc:sldMk cId="3732235055" sldId="273"/>
            <ac:spMk id="5" creationId="{AC4723E5-0EAE-BC4A-C59B-3011366BC7D2}"/>
          </ac:spMkLst>
        </pc:spChg>
        <pc:grpChg chg="add mod">
          <ac:chgData name="범수 김" userId="863329ffd88cf9fc" providerId="LiveId" clId="{BD052ACC-1DD0-4265-BE60-E2E1A1751A18}" dt="2023-11-28T12:02:59.210" v="5548" actId="164"/>
          <ac:grpSpMkLst>
            <pc:docMk/>
            <pc:sldMk cId="3732235055" sldId="273"/>
            <ac:grpSpMk id="6" creationId="{58D127CB-DA4B-B0AE-CED9-79E307C9966E}"/>
          </ac:grpSpMkLst>
        </pc:grpChg>
        <pc:picChg chg="add mod">
          <ac:chgData name="범수 김" userId="863329ffd88cf9fc" providerId="LiveId" clId="{BD052ACC-1DD0-4265-BE60-E2E1A1751A18}" dt="2023-11-28T12:02:59.210" v="5548" actId="164"/>
          <ac:picMkLst>
            <pc:docMk/>
            <pc:sldMk cId="3732235055" sldId="273"/>
            <ac:picMk id="4" creationId="{7F65085E-41D0-6B7F-1436-2AE6FA6C3512}"/>
          </ac:picMkLst>
        </pc:picChg>
      </pc:sldChg>
      <pc:sldChg chg="addSp modSp add mod">
        <pc:chgData name="범수 김" userId="863329ffd88cf9fc" providerId="LiveId" clId="{BD052ACC-1DD0-4265-BE60-E2E1A1751A18}" dt="2023-11-28T12:30:21.667" v="10197" actId="20577"/>
        <pc:sldMkLst>
          <pc:docMk/>
          <pc:sldMk cId="2007845185" sldId="274"/>
        </pc:sldMkLst>
        <pc:spChg chg="add mod">
          <ac:chgData name="범수 김" userId="863329ffd88cf9fc" providerId="LiveId" clId="{BD052ACC-1DD0-4265-BE60-E2E1A1751A18}" dt="2023-11-28T12:04:40.051" v="5741" actId="164"/>
          <ac:spMkLst>
            <pc:docMk/>
            <pc:sldMk cId="2007845185" sldId="274"/>
            <ac:spMk id="4" creationId="{1BFAED95-D47E-FD42-A55F-E4B627CE83D0}"/>
          </ac:spMkLst>
        </pc:spChg>
        <pc:spChg chg="add mod">
          <ac:chgData name="범수 김" userId="863329ffd88cf9fc" providerId="LiveId" clId="{BD052ACC-1DD0-4265-BE60-E2E1A1751A18}" dt="2023-11-28T12:30:21.667" v="10197" actId="20577"/>
          <ac:spMkLst>
            <pc:docMk/>
            <pc:sldMk cId="2007845185" sldId="274"/>
            <ac:spMk id="6" creationId="{3D2489E2-C592-40F3-062E-D3FCF99A2CEB}"/>
          </ac:spMkLst>
        </pc:spChg>
        <pc:grpChg chg="add mod">
          <ac:chgData name="범수 김" userId="863329ffd88cf9fc" providerId="LiveId" clId="{BD052ACC-1DD0-4265-BE60-E2E1A1751A18}" dt="2023-11-28T12:04:40.051" v="5741" actId="164"/>
          <ac:grpSpMkLst>
            <pc:docMk/>
            <pc:sldMk cId="2007845185" sldId="274"/>
            <ac:grpSpMk id="5" creationId="{8F5D106F-7676-CA10-4D2B-B9E03EA91869}"/>
          </ac:grpSpMkLst>
        </pc:grpChg>
        <pc:picChg chg="add mod">
          <ac:chgData name="범수 김" userId="863329ffd88cf9fc" providerId="LiveId" clId="{BD052ACC-1DD0-4265-BE60-E2E1A1751A18}" dt="2023-11-28T12:04:40.051" v="5741" actId="164"/>
          <ac:picMkLst>
            <pc:docMk/>
            <pc:sldMk cId="2007845185" sldId="274"/>
            <ac:picMk id="3" creationId="{92691467-5951-EAAD-F108-275FDC62F95B}"/>
          </ac:picMkLst>
        </pc:picChg>
      </pc:sldChg>
      <pc:sldChg chg="addSp modSp add mod">
        <pc:chgData name="범수 김" userId="863329ffd88cf9fc" providerId="LiveId" clId="{BD052ACC-1DD0-4265-BE60-E2E1A1751A18}" dt="2023-11-28T12:31:05.574" v="10425" actId="6549"/>
        <pc:sldMkLst>
          <pc:docMk/>
          <pc:sldMk cId="387975487" sldId="275"/>
        </pc:sldMkLst>
        <pc:spChg chg="add mod">
          <ac:chgData name="범수 김" userId="863329ffd88cf9fc" providerId="LiveId" clId="{BD052ACC-1DD0-4265-BE60-E2E1A1751A18}" dt="2023-11-28T12:31:05.574" v="10425" actId="6549"/>
          <ac:spMkLst>
            <pc:docMk/>
            <pc:sldMk cId="387975487" sldId="275"/>
            <ac:spMk id="2" creationId="{9A71995A-5AC3-AE3D-E6D9-2EB129E2A568}"/>
          </ac:spMkLst>
        </pc:spChg>
      </pc:sldChg>
      <pc:sldChg chg="addSp delSp modSp add mod">
        <pc:chgData name="범수 김" userId="863329ffd88cf9fc" providerId="LiveId" clId="{BD052ACC-1DD0-4265-BE60-E2E1A1751A18}" dt="2023-11-28T12:31:29.964" v="10512" actId="20577"/>
        <pc:sldMkLst>
          <pc:docMk/>
          <pc:sldMk cId="1305982763" sldId="276"/>
        </pc:sldMkLst>
        <pc:spChg chg="add mod">
          <ac:chgData name="범수 김" userId="863329ffd88cf9fc" providerId="LiveId" clId="{BD052ACC-1DD0-4265-BE60-E2E1A1751A18}" dt="2023-11-28T12:31:29.964" v="10512" actId="20577"/>
          <ac:spMkLst>
            <pc:docMk/>
            <pc:sldMk cId="1305982763" sldId="276"/>
            <ac:spMk id="2" creationId="{756BE59A-73E3-F16F-0D3D-FEC56D9DEAE5}"/>
          </ac:spMkLst>
        </pc:spChg>
        <pc:picChg chg="add del mod">
          <ac:chgData name="범수 김" userId="863329ffd88cf9fc" providerId="LiveId" clId="{BD052ACC-1DD0-4265-BE60-E2E1A1751A18}" dt="2023-11-28T12:15:11.569" v="7291" actId="478"/>
          <ac:picMkLst>
            <pc:docMk/>
            <pc:sldMk cId="1305982763" sldId="276"/>
            <ac:picMk id="4" creationId="{3A88B52F-62E2-5741-BF01-1E7A1BA9A5BD}"/>
          </ac:picMkLst>
        </pc:picChg>
        <pc:picChg chg="add mod">
          <ac:chgData name="범수 김" userId="863329ffd88cf9fc" providerId="LiveId" clId="{BD052ACC-1DD0-4265-BE60-E2E1A1751A18}" dt="2023-11-28T12:16:11.221" v="7561" actId="1076"/>
          <ac:picMkLst>
            <pc:docMk/>
            <pc:sldMk cId="1305982763" sldId="276"/>
            <ac:picMk id="6" creationId="{4246960F-2FD7-FD58-DE2F-8A0F634C781B}"/>
          </ac:picMkLst>
        </pc:picChg>
      </pc:sldChg>
      <pc:sldChg chg="addSp modSp add mod">
        <pc:chgData name="범수 김" userId="863329ffd88cf9fc" providerId="LiveId" clId="{BD052ACC-1DD0-4265-BE60-E2E1A1751A18}" dt="2023-11-28T12:31:50.212" v="10552" actId="20577"/>
        <pc:sldMkLst>
          <pc:docMk/>
          <pc:sldMk cId="449428718" sldId="277"/>
        </pc:sldMkLst>
        <pc:spChg chg="add mod">
          <ac:chgData name="범수 김" userId="863329ffd88cf9fc" providerId="LiveId" clId="{BD052ACC-1DD0-4265-BE60-E2E1A1751A18}" dt="2023-11-28T12:31:50.212" v="10552" actId="20577"/>
          <ac:spMkLst>
            <pc:docMk/>
            <pc:sldMk cId="449428718" sldId="277"/>
            <ac:spMk id="2" creationId="{B6F9D09C-778B-121B-FF29-6755D043AE0F}"/>
          </ac:spMkLst>
        </pc:spChg>
      </pc:sldChg>
      <pc:sldChg chg="addSp modSp add mod">
        <pc:chgData name="범수 김" userId="863329ffd88cf9fc" providerId="LiveId" clId="{BD052ACC-1DD0-4265-BE60-E2E1A1751A18}" dt="2023-11-28T12:33:24.989" v="10957" actId="20577"/>
        <pc:sldMkLst>
          <pc:docMk/>
          <pc:sldMk cId="1452545108" sldId="278"/>
        </pc:sldMkLst>
        <pc:spChg chg="add mod">
          <ac:chgData name="범수 김" userId="863329ffd88cf9fc" providerId="LiveId" clId="{BD052ACC-1DD0-4265-BE60-E2E1A1751A18}" dt="2023-11-28T12:33:24.989" v="10957" actId="20577"/>
          <ac:spMkLst>
            <pc:docMk/>
            <pc:sldMk cId="1452545108" sldId="278"/>
            <ac:spMk id="2" creationId="{A34344B3-E0A5-FB8D-1EC5-EA052042FBAC}"/>
          </ac:spMkLst>
        </pc:spChg>
        <pc:picChg chg="add mod">
          <ac:chgData name="범수 김" userId="863329ffd88cf9fc" providerId="LiveId" clId="{BD052ACC-1DD0-4265-BE60-E2E1A1751A18}" dt="2023-11-28T12:32:54.277" v="10851" actId="1076"/>
          <ac:picMkLst>
            <pc:docMk/>
            <pc:sldMk cId="1452545108" sldId="278"/>
            <ac:picMk id="4" creationId="{FA489E77-3781-471E-F7C0-5688CA1FA687}"/>
          </ac:picMkLst>
        </pc:picChg>
      </pc:sldChg>
      <pc:sldChg chg="addSp modSp add mod">
        <pc:chgData name="범수 김" userId="863329ffd88cf9fc" providerId="LiveId" clId="{BD052ACC-1DD0-4265-BE60-E2E1A1751A18}" dt="2023-11-28T12:36:03.517" v="11686" actId="20577"/>
        <pc:sldMkLst>
          <pc:docMk/>
          <pc:sldMk cId="147893972" sldId="279"/>
        </pc:sldMkLst>
        <pc:spChg chg="add mod">
          <ac:chgData name="범수 김" userId="863329ffd88cf9fc" providerId="LiveId" clId="{BD052ACC-1DD0-4265-BE60-E2E1A1751A18}" dt="2023-11-28T12:36:03.517" v="11686" actId="20577"/>
          <ac:spMkLst>
            <pc:docMk/>
            <pc:sldMk cId="147893972" sldId="279"/>
            <ac:spMk id="2" creationId="{F8D9F35A-86FB-7831-5917-BF8B0411805D}"/>
          </ac:spMkLst>
        </pc:spChg>
      </pc:sldChg>
      <pc:sldChg chg="addSp modSp add mod">
        <pc:chgData name="범수 김" userId="863329ffd88cf9fc" providerId="LiveId" clId="{BD052ACC-1DD0-4265-BE60-E2E1A1751A18}" dt="2023-11-28T12:39:05.436" v="12318" actId="20577"/>
        <pc:sldMkLst>
          <pc:docMk/>
          <pc:sldMk cId="3238642591" sldId="280"/>
        </pc:sldMkLst>
        <pc:spChg chg="add mod">
          <ac:chgData name="범수 김" userId="863329ffd88cf9fc" providerId="LiveId" clId="{BD052ACC-1DD0-4265-BE60-E2E1A1751A18}" dt="2023-11-28T12:39:05.436" v="12318" actId="20577"/>
          <ac:spMkLst>
            <pc:docMk/>
            <pc:sldMk cId="3238642591" sldId="280"/>
            <ac:spMk id="4" creationId="{258EBE03-CB13-1BFE-63AE-00695DF50EE6}"/>
          </ac:spMkLst>
        </pc:spChg>
        <pc:picChg chg="add mod">
          <ac:chgData name="범수 김" userId="863329ffd88cf9fc" providerId="LiveId" clId="{BD052ACC-1DD0-4265-BE60-E2E1A1751A18}" dt="2023-11-28T12:36:36.823" v="11704" actId="1076"/>
          <ac:picMkLst>
            <pc:docMk/>
            <pc:sldMk cId="3238642591" sldId="280"/>
            <ac:picMk id="3" creationId="{BD744932-78FE-5D42-B085-433FDE39C3CD}"/>
          </ac:picMkLst>
        </pc:picChg>
      </pc:sldChg>
      <pc:sldChg chg="addSp modSp add mod">
        <pc:chgData name="범수 김" userId="863329ffd88cf9fc" providerId="LiveId" clId="{BD052ACC-1DD0-4265-BE60-E2E1A1751A18}" dt="2023-11-28T12:42:08.300" v="12927" actId="164"/>
        <pc:sldMkLst>
          <pc:docMk/>
          <pc:sldMk cId="888328763" sldId="281"/>
        </pc:sldMkLst>
        <pc:spChg chg="add mod">
          <ac:chgData name="범수 김" userId="863329ffd88cf9fc" providerId="LiveId" clId="{BD052ACC-1DD0-4265-BE60-E2E1A1751A18}" dt="2023-11-28T12:41:59.719" v="12924" actId="5793"/>
          <ac:spMkLst>
            <pc:docMk/>
            <pc:sldMk cId="888328763" sldId="281"/>
            <ac:spMk id="2" creationId="{D352CE48-7D7F-F532-75EC-A4111B0496BB}"/>
          </ac:spMkLst>
        </pc:spChg>
        <pc:spChg chg="add mod">
          <ac:chgData name="범수 김" userId="863329ffd88cf9fc" providerId="LiveId" clId="{BD052ACC-1DD0-4265-BE60-E2E1A1751A18}" dt="2023-11-28T12:42:08.300" v="12927" actId="164"/>
          <ac:spMkLst>
            <pc:docMk/>
            <pc:sldMk cId="888328763" sldId="281"/>
            <ac:spMk id="5" creationId="{5931EB74-27EF-3318-4499-62E350B1BC68}"/>
          </ac:spMkLst>
        </pc:spChg>
        <pc:spChg chg="add mod">
          <ac:chgData name="범수 김" userId="863329ffd88cf9fc" providerId="LiveId" clId="{BD052ACC-1DD0-4265-BE60-E2E1A1751A18}" dt="2023-11-28T12:42:08.300" v="12927" actId="164"/>
          <ac:spMkLst>
            <pc:docMk/>
            <pc:sldMk cId="888328763" sldId="281"/>
            <ac:spMk id="6" creationId="{783234A4-5F6D-00DE-CBBD-CE088F10C621}"/>
          </ac:spMkLst>
        </pc:spChg>
        <pc:spChg chg="add mod">
          <ac:chgData name="범수 김" userId="863329ffd88cf9fc" providerId="LiveId" clId="{BD052ACC-1DD0-4265-BE60-E2E1A1751A18}" dt="2023-11-28T12:42:06.049" v="12926" actId="571"/>
          <ac:spMkLst>
            <pc:docMk/>
            <pc:sldMk cId="888328763" sldId="281"/>
            <ac:spMk id="7" creationId="{B5A65B6A-7447-8E3E-6862-A103972DE7FB}"/>
          </ac:spMkLst>
        </pc:spChg>
        <pc:grpChg chg="add mod">
          <ac:chgData name="범수 김" userId="863329ffd88cf9fc" providerId="LiveId" clId="{BD052ACC-1DD0-4265-BE60-E2E1A1751A18}" dt="2023-11-28T12:42:08.300" v="12927" actId="164"/>
          <ac:grpSpMkLst>
            <pc:docMk/>
            <pc:sldMk cId="888328763" sldId="281"/>
            <ac:grpSpMk id="9" creationId="{178C86BD-432D-52BD-AB95-E217DC27831D}"/>
          </ac:grpSpMkLst>
        </pc:grpChg>
        <pc:picChg chg="add mod">
          <ac:chgData name="범수 김" userId="863329ffd88cf9fc" providerId="LiveId" clId="{BD052ACC-1DD0-4265-BE60-E2E1A1751A18}" dt="2023-11-28T12:42:08.300" v="12927" actId="164"/>
          <ac:picMkLst>
            <pc:docMk/>
            <pc:sldMk cId="888328763" sldId="281"/>
            <ac:picMk id="4" creationId="{235159F5-447E-00AC-CAF2-1667749A7033}"/>
          </ac:picMkLst>
        </pc:picChg>
        <pc:picChg chg="add mod">
          <ac:chgData name="범수 김" userId="863329ffd88cf9fc" providerId="LiveId" clId="{BD052ACC-1DD0-4265-BE60-E2E1A1751A18}" dt="2023-11-28T12:42:06.049" v="12926" actId="571"/>
          <ac:picMkLst>
            <pc:docMk/>
            <pc:sldMk cId="888328763" sldId="281"/>
            <ac:picMk id="8" creationId="{DB49F099-5561-984E-11E1-30546F541155}"/>
          </ac:picMkLst>
        </pc:picChg>
      </pc:sldChg>
      <pc:sldChg chg="addSp delSp modSp add mod">
        <pc:chgData name="범수 김" userId="863329ffd88cf9fc" providerId="LiveId" clId="{BD052ACC-1DD0-4265-BE60-E2E1A1751A18}" dt="2023-11-28T12:49:01.520" v="13624" actId="478"/>
        <pc:sldMkLst>
          <pc:docMk/>
          <pc:sldMk cId="3732025285" sldId="282"/>
        </pc:sldMkLst>
        <pc:spChg chg="add mod">
          <ac:chgData name="범수 김" userId="863329ffd88cf9fc" providerId="LiveId" clId="{BD052ACC-1DD0-4265-BE60-E2E1A1751A18}" dt="2023-11-28T12:46:28.086" v="13495" actId="164"/>
          <ac:spMkLst>
            <pc:docMk/>
            <pc:sldMk cId="3732025285" sldId="282"/>
            <ac:spMk id="4" creationId="{4EF74B41-2CD6-74A8-7B7E-496E09800890}"/>
          </ac:spMkLst>
        </pc:spChg>
        <pc:spChg chg="add mod">
          <ac:chgData name="범수 김" userId="863329ffd88cf9fc" providerId="LiveId" clId="{BD052ACC-1DD0-4265-BE60-E2E1A1751A18}" dt="2023-11-28T12:46:45.915" v="13621" actId="20577"/>
          <ac:spMkLst>
            <pc:docMk/>
            <pc:sldMk cId="3732025285" sldId="282"/>
            <ac:spMk id="6" creationId="{2154EEDB-71E8-CC1E-FF43-9E61EC185105}"/>
          </ac:spMkLst>
        </pc:spChg>
        <pc:grpChg chg="add mod">
          <ac:chgData name="범수 김" userId="863329ffd88cf9fc" providerId="LiveId" clId="{BD052ACC-1DD0-4265-BE60-E2E1A1751A18}" dt="2023-11-28T12:46:28.086" v="13495" actId="164"/>
          <ac:grpSpMkLst>
            <pc:docMk/>
            <pc:sldMk cId="3732025285" sldId="282"/>
            <ac:grpSpMk id="5" creationId="{4FE33087-D3DC-0164-3FCC-CCF9033A2076}"/>
          </ac:grpSpMkLst>
        </pc:grpChg>
        <pc:picChg chg="add mod">
          <ac:chgData name="범수 김" userId="863329ffd88cf9fc" providerId="LiveId" clId="{BD052ACC-1DD0-4265-BE60-E2E1A1751A18}" dt="2023-11-28T12:46:28.086" v="13495" actId="164"/>
          <ac:picMkLst>
            <pc:docMk/>
            <pc:sldMk cId="3732025285" sldId="282"/>
            <ac:picMk id="3" creationId="{FCFC3D4F-2960-CAFE-FB50-713DE49EBAF5}"/>
          </ac:picMkLst>
        </pc:picChg>
        <pc:picChg chg="add del">
          <ac:chgData name="범수 김" userId="863329ffd88cf9fc" providerId="LiveId" clId="{BD052ACC-1DD0-4265-BE60-E2E1A1751A18}" dt="2023-11-28T12:49:01.520" v="13624" actId="478"/>
          <ac:picMkLst>
            <pc:docMk/>
            <pc:sldMk cId="3732025285" sldId="282"/>
            <ac:picMk id="8" creationId="{53CAD768-0CDB-56B0-0C1A-5DD6ED9E66DF}"/>
          </ac:picMkLst>
        </pc:picChg>
      </pc:sldChg>
      <pc:sldChg chg="addSp modSp add mod">
        <pc:chgData name="범수 김" userId="863329ffd88cf9fc" providerId="LiveId" clId="{BD052ACC-1DD0-4265-BE60-E2E1A1751A18}" dt="2023-11-28T12:57:35.603" v="15106" actId="1076"/>
        <pc:sldMkLst>
          <pc:docMk/>
          <pc:sldMk cId="1014454249" sldId="283"/>
        </pc:sldMkLst>
        <pc:spChg chg="add mod">
          <ac:chgData name="범수 김" userId="863329ffd88cf9fc" providerId="LiveId" clId="{BD052ACC-1DD0-4265-BE60-E2E1A1751A18}" dt="2023-11-28T12:56:20.213" v="15105" actId="20577"/>
          <ac:spMkLst>
            <pc:docMk/>
            <pc:sldMk cId="1014454249" sldId="283"/>
            <ac:spMk id="2" creationId="{A118F68C-BDF6-DEA5-0844-618DAF3C15AA}"/>
          </ac:spMkLst>
        </pc:spChg>
        <pc:picChg chg="add mod">
          <ac:chgData name="범수 김" userId="863329ffd88cf9fc" providerId="LiveId" clId="{BD052ACC-1DD0-4265-BE60-E2E1A1751A18}" dt="2023-11-28T12:57:35.603" v="15106" actId="1076"/>
          <ac:picMkLst>
            <pc:docMk/>
            <pc:sldMk cId="1014454249" sldId="283"/>
            <ac:picMk id="4" creationId="{D6A244CE-4C22-C536-7177-C55B33B4B1F8}"/>
          </ac:picMkLst>
        </pc:picChg>
      </pc:sldChg>
      <pc:sldChg chg="addSp modSp add mod">
        <pc:chgData name="범수 김" userId="863329ffd88cf9fc" providerId="LiveId" clId="{BD052ACC-1DD0-4265-BE60-E2E1A1751A18}" dt="2023-11-28T13:00:47.408" v="15666" actId="20577"/>
        <pc:sldMkLst>
          <pc:docMk/>
          <pc:sldMk cId="1473019133" sldId="284"/>
        </pc:sldMkLst>
        <pc:spChg chg="add mod">
          <ac:chgData name="범수 김" userId="863329ffd88cf9fc" providerId="LiveId" clId="{BD052ACC-1DD0-4265-BE60-E2E1A1751A18}" dt="2023-11-28T13:00:47.408" v="15666" actId="20577"/>
          <ac:spMkLst>
            <pc:docMk/>
            <pc:sldMk cId="1473019133" sldId="284"/>
            <ac:spMk id="2" creationId="{734DCC0D-B89D-2EFC-C632-223444756173}"/>
          </ac:spMkLst>
        </pc:spChg>
      </pc:sldChg>
      <pc:sldChg chg="addSp modSp add mod">
        <pc:chgData name="범수 김" userId="863329ffd88cf9fc" providerId="LiveId" clId="{BD052ACC-1DD0-4265-BE60-E2E1A1751A18}" dt="2023-11-28T13:07:29.546" v="16286" actId="1076"/>
        <pc:sldMkLst>
          <pc:docMk/>
          <pc:sldMk cId="1879893321" sldId="285"/>
        </pc:sldMkLst>
        <pc:spChg chg="add mod">
          <ac:chgData name="범수 김" userId="863329ffd88cf9fc" providerId="LiveId" clId="{BD052ACC-1DD0-4265-BE60-E2E1A1751A18}" dt="2023-11-28T13:05:30.091" v="16279" actId="20577"/>
          <ac:spMkLst>
            <pc:docMk/>
            <pc:sldMk cId="1879893321" sldId="285"/>
            <ac:spMk id="2" creationId="{0EC2A2A4-60B2-ED36-0D83-3A707FA50CAF}"/>
          </ac:spMkLst>
        </pc:spChg>
        <pc:picChg chg="add mod">
          <ac:chgData name="범수 김" userId="863329ffd88cf9fc" providerId="LiveId" clId="{BD052ACC-1DD0-4265-BE60-E2E1A1751A18}" dt="2023-11-28T13:07:29.546" v="16286" actId="1076"/>
          <ac:picMkLst>
            <pc:docMk/>
            <pc:sldMk cId="1879893321" sldId="285"/>
            <ac:picMk id="4" creationId="{DB8568CE-FEEF-9E48-5C33-F785CC580100}"/>
          </ac:picMkLst>
        </pc:picChg>
      </pc:sldChg>
      <pc:sldChg chg="addSp modSp add mod">
        <pc:chgData name="범수 김" userId="863329ffd88cf9fc" providerId="LiveId" clId="{BD052ACC-1DD0-4265-BE60-E2E1A1751A18}" dt="2023-11-28T13:36:57.441" v="17220" actId="1076"/>
        <pc:sldMkLst>
          <pc:docMk/>
          <pc:sldMk cId="3972627794" sldId="286"/>
        </pc:sldMkLst>
        <pc:spChg chg="add mod">
          <ac:chgData name="범수 김" userId="863329ffd88cf9fc" providerId="LiveId" clId="{BD052ACC-1DD0-4265-BE60-E2E1A1751A18}" dt="2023-11-28T13:36:56.078" v="17219" actId="1076"/>
          <ac:spMkLst>
            <pc:docMk/>
            <pc:sldMk cId="3972627794" sldId="286"/>
            <ac:spMk id="2" creationId="{196257A3-9FAF-454E-2403-38F2DF71CDBD}"/>
          </ac:spMkLst>
        </pc:spChg>
        <pc:spChg chg="add mod">
          <ac:chgData name="범수 김" userId="863329ffd88cf9fc" providerId="LiveId" clId="{BD052ACC-1DD0-4265-BE60-E2E1A1751A18}" dt="2023-11-28T13:36:40.068" v="17170" actId="164"/>
          <ac:spMkLst>
            <pc:docMk/>
            <pc:sldMk cId="3972627794" sldId="286"/>
            <ac:spMk id="5" creationId="{8D93D485-A1DD-3DF8-E29A-80AC3B411E3B}"/>
          </ac:spMkLst>
        </pc:spChg>
        <pc:spChg chg="add mod">
          <ac:chgData name="범수 김" userId="863329ffd88cf9fc" providerId="LiveId" clId="{BD052ACC-1DD0-4265-BE60-E2E1A1751A18}" dt="2023-11-28T13:36:40.068" v="17170" actId="164"/>
          <ac:spMkLst>
            <pc:docMk/>
            <pc:sldMk cId="3972627794" sldId="286"/>
            <ac:spMk id="6" creationId="{B871E25D-978F-E561-1C62-A97E1AA6350E}"/>
          </ac:spMkLst>
        </pc:spChg>
        <pc:grpChg chg="add mod">
          <ac:chgData name="범수 김" userId="863329ffd88cf9fc" providerId="LiveId" clId="{BD052ACC-1DD0-4265-BE60-E2E1A1751A18}" dt="2023-11-28T13:36:57.441" v="17220" actId="1076"/>
          <ac:grpSpMkLst>
            <pc:docMk/>
            <pc:sldMk cId="3972627794" sldId="286"/>
            <ac:grpSpMk id="7" creationId="{66F5DC01-F7BE-B835-C025-1DBB3A51402F}"/>
          </ac:grpSpMkLst>
        </pc:grpChg>
        <pc:picChg chg="add mod">
          <ac:chgData name="범수 김" userId="863329ffd88cf9fc" providerId="LiveId" clId="{BD052ACC-1DD0-4265-BE60-E2E1A1751A18}" dt="2023-11-28T13:36:40.068" v="17170" actId="164"/>
          <ac:picMkLst>
            <pc:docMk/>
            <pc:sldMk cId="3972627794" sldId="286"/>
            <ac:picMk id="4" creationId="{7B460221-A2FE-F6F1-54F5-472A01889195}"/>
          </ac:picMkLst>
        </pc:picChg>
      </pc:sldChg>
      <pc:sldChg chg="modSp add mod">
        <pc:chgData name="범수 김" userId="863329ffd88cf9fc" providerId="LiveId" clId="{BD052ACC-1DD0-4265-BE60-E2E1A1751A18}" dt="2023-11-28T12:02:12.819" v="5498" actId="20577"/>
        <pc:sldMkLst>
          <pc:docMk/>
          <pc:sldMk cId="984669444" sldId="287"/>
        </pc:sldMkLst>
        <pc:spChg chg="mod">
          <ac:chgData name="범수 김" userId="863329ffd88cf9fc" providerId="LiveId" clId="{BD052ACC-1DD0-4265-BE60-E2E1A1751A18}" dt="2023-11-28T12:02:12.819" v="5498" actId="20577"/>
          <ac:spMkLst>
            <pc:docMk/>
            <pc:sldMk cId="984669444" sldId="287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2:06:55.090" v="6369" actId="20577"/>
        <pc:sldMkLst>
          <pc:docMk/>
          <pc:sldMk cId="2435830321" sldId="288"/>
        </pc:sldMkLst>
        <pc:spChg chg="mod">
          <ac:chgData name="범수 김" userId="863329ffd88cf9fc" providerId="LiveId" clId="{BD052ACC-1DD0-4265-BE60-E2E1A1751A18}" dt="2023-11-28T12:06:55.090" v="6369" actId="20577"/>
          <ac:spMkLst>
            <pc:docMk/>
            <pc:sldMk cId="2435830321" sldId="288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2:21:11.302" v="8459" actId="20577"/>
        <pc:sldMkLst>
          <pc:docMk/>
          <pc:sldMk cId="1720972655" sldId="289"/>
        </pc:sldMkLst>
        <pc:spChg chg="mod">
          <ac:chgData name="범수 김" userId="863329ffd88cf9fc" providerId="LiveId" clId="{BD052ACC-1DD0-4265-BE60-E2E1A1751A18}" dt="2023-11-28T12:21:11.302" v="8459" actId="20577"/>
          <ac:spMkLst>
            <pc:docMk/>
            <pc:sldMk cId="1720972655" sldId="289"/>
            <ac:spMk id="4" creationId="{7C012331-11F9-B2AA-4979-F8A4DB078BFA}"/>
          </ac:spMkLst>
        </pc:spChg>
      </pc:sldChg>
      <pc:sldChg chg="delSp modSp add mod ord">
        <pc:chgData name="범수 김" userId="863329ffd88cf9fc" providerId="LiveId" clId="{BD052ACC-1DD0-4265-BE60-E2E1A1751A18}" dt="2023-11-28T12:27:24.575" v="9806" actId="20577"/>
        <pc:sldMkLst>
          <pc:docMk/>
          <pc:sldMk cId="4266412163" sldId="290"/>
        </pc:sldMkLst>
        <pc:spChg chg="mod">
          <ac:chgData name="범수 김" userId="863329ffd88cf9fc" providerId="LiveId" clId="{BD052ACC-1DD0-4265-BE60-E2E1A1751A18}" dt="2023-11-28T12:27:24.575" v="9806" actId="20577"/>
          <ac:spMkLst>
            <pc:docMk/>
            <pc:sldMk cId="4266412163" sldId="290"/>
            <ac:spMk id="2" creationId="{BFC17B26-77E9-1105-6582-999D3C710E5B}"/>
          </ac:spMkLst>
        </pc:spChg>
        <pc:picChg chg="del">
          <ac:chgData name="범수 김" userId="863329ffd88cf9fc" providerId="LiveId" clId="{BD052ACC-1DD0-4265-BE60-E2E1A1751A18}" dt="2023-11-28T12:24:30.970" v="9073" actId="478"/>
          <ac:picMkLst>
            <pc:docMk/>
            <pc:sldMk cId="4266412163" sldId="290"/>
            <ac:picMk id="4" creationId="{B522A1C7-E7CF-2DC7-9FE3-C848742D85E1}"/>
          </ac:picMkLst>
        </pc:picChg>
        <pc:picChg chg="mod">
          <ac:chgData name="범수 김" userId="863329ffd88cf9fc" providerId="LiveId" clId="{BD052ACC-1DD0-4265-BE60-E2E1A1751A18}" dt="2023-11-28T12:24:36.799" v="9077" actId="1076"/>
          <ac:picMkLst>
            <pc:docMk/>
            <pc:sldMk cId="4266412163" sldId="290"/>
            <ac:picMk id="7" creationId="{163E2DFC-944E-87CC-5B58-4944085E7E8E}"/>
          </ac:picMkLst>
        </pc:picChg>
      </pc:sldChg>
      <pc:sldChg chg="modSp add mod">
        <pc:chgData name="범수 김" userId="863329ffd88cf9fc" providerId="LiveId" clId="{BD052ACC-1DD0-4265-BE60-E2E1A1751A18}" dt="2023-11-28T12:36:18.617" v="11700" actId="20577"/>
        <pc:sldMkLst>
          <pc:docMk/>
          <pc:sldMk cId="784526438" sldId="291"/>
        </pc:sldMkLst>
        <pc:spChg chg="mod">
          <ac:chgData name="범수 김" userId="863329ffd88cf9fc" providerId="LiveId" clId="{BD052ACC-1DD0-4265-BE60-E2E1A1751A18}" dt="2023-11-28T12:36:18.617" v="11700" actId="20577"/>
          <ac:spMkLst>
            <pc:docMk/>
            <pc:sldMk cId="784526438" sldId="291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2:39:32.568" v="12346" actId="20577"/>
        <pc:sldMkLst>
          <pc:docMk/>
          <pc:sldMk cId="3391702520" sldId="292"/>
        </pc:sldMkLst>
        <pc:spChg chg="mod">
          <ac:chgData name="범수 김" userId="863329ffd88cf9fc" providerId="LiveId" clId="{BD052ACC-1DD0-4265-BE60-E2E1A1751A18}" dt="2023-11-28T12:39:32.568" v="12346" actId="20577"/>
          <ac:spMkLst>
            <pc:docMk/>
            <pc:sldMk cId="3391702520" sldId="292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2:43:35.827" v="13458" actId="20577"/>
        <pc:sldMkLst>
          <pc:docMk/>
          <pc:sldMk cId="2382520969" sldId="293"/>
        </pc:sldMkLst>
        <pc:spChg chg="mod">
          <ac:chgData name="범수 김" userId="863329ffd88cf9fc" providerId="LiveId" clId="{BD052ACC-1DD0-4265-BE60-E2E1A1751A18}" dt="2023-11-28T12:43:35.827" v="13458" actId="20577"/>
          <ac:spMkLst>
            <pc:docMk/>
            <pc:sldMk cId="2382520969" sldId="293"/>
            <ac:spMk id="2" creationId="{D352CE48-7D7F-F532-75EC-A4111B0496BB}"/>
          </ac:spMkLst>
        </pc:spChg>
      </pc:sldChg>
      <pc:sldChg chg="modSp add mod">
        <pc:chgData name="범수 김" userId="863329ffd88cf9fc" providerId="LiveId" clId="{BD052ACC-1DD0-4265-BE60-E2E1A1751A18}" dt="2023-11-28T12:45:45.257" v="13488" actId="20577"/>
        <pc:sldMkLst>
          <pc:docMk/>
          <pc:sldMk cId="3111610565" sldId="294"/>
        </pc:sldMkLst>
        <pc:spChg chg="mod">
          <ac:chgData name="범수 김" userId="863329ffd88cf9fc" providerId="LiveId" clId="{BD052ACC-1DD0-4265-BE60-E2E1A1751A18}" dt="2023-11-28T12:45:45.257" v="13488" actId="20577"/>
          <ac:spMkLst>
            <pc:docMk/>
            <pc:sldMk cId="3111610565" sldId="294"/>
            <ac:spMk id="4" creationId="{7C012331-11F9-B2AA-4979-F8A4DB078BFA}"/>
          </ac:spMkLst>
        </pc:spChg>
      </pc:sldChg>
      <pc:sldChg chg="addSp delSp modSp add mod">
        <pc:chgData name="범수 김" userId="863329ffd88cf9fc" providerId="LiveId" clId="{BD052ACC-1DD0-4265-BE60-E2E1A1751A18}" dt="2023-11-28T12:52:14.590" v="14085" actId="20577"/>
        <pc:sldMkLst>
          <pc:docMk/>
          <pc:sldMk cId="2140943807" sldId="295"/>
        </pc:sldMkLst>
        <pc:spChg chg="add mod">
          <ac:chgData name="범수 김" userId="863329ffd88cf9fc" providerId="LiveId" clId="{BD052ACC-1DD0-4265-BE60-E2E1A1751A18}" dt="2023-11-28T12:49:23.123" v="13670" actId="14100"/>
          <ac:spMkLst>
            <pc:docMk/>
            <pc:sldMk cId="2140943807" sldId="295"/>
            <ac:spMk id="2" creationId="{88BC1C67-CA93-CBA4-84A4-B35EF9DF9E95}"/>
          </ac:spMkLst>
        </pc:spChg>
        <pc:spChg chg="del mod topLvl">
          <ac:chgData name="범수 김" userId="863329ffd88cf9fc" providerId="LiveId" clId="{BD052ACC-1DD0-4265-BE60-E2E1A1751A18}" dt="2023-11-28T12:49:15.184" v="13667" actId="21"/>
          <ac:spMkLst>
            <pc:docMk/>
            <pc:sldMk cId="2140943807" sldId="295"/>
            <ac:spMk id="4" creationId="{4EF74B41-2CD6-74A8-7B7E-496E09800890}"/>
          </ac:spMkLst>
        </pc:spChg>
        <pc:spChg chg="mod">
          <ac:chgData name="범수 김" userId="863329ffd88cf9fc" providerId="LiveId" clId="{BD052ACC-1DD0-4265-BE60-E2E1A1751A18}" dt="2023-11-28T12:52:14.590" v="14085" actId="20577"/>
          <ac:spMkLst>
            <pc:docMk/>
            <pc:sldMk cId="2140943807" sldId="295"/>
            <ac:spMk id="6" creationId="{2154EEDB-71E8-CC1E-FF43-9E61EC185105}"/>
          </ac:spMkLst>
        </pc:spChg>
        <pc:grpChg chg="del mod">
          <ac:chgData name="범수 김" userId="863329ffd88cf9fc" providerId="LiveId" clId="{BD052ACC-1DD0-4265-BE60-E2E1A1751A18}" dt="2023-11-28T12:49:15.184" v="13667" actId="21"/>
          <ac:grpSpMkLst>
            <pc:docMk/>
            <pc:sldMk cId="2140943807" sldId="295"/>
            <ac:grpSpMk id="5" creationId="{4FE33087-D3DC-0164-3FCC-CCF9033A2076}"/>
          </ac:grpSpMkLst>
        </pc:grpChg>
        <pc:picChg chg="topLvl">
          <ac:chgData name="범수 김" userId="863329ffd88cf9fc" providerId="LiveId" clId="{BD052ACC-1DD0-4265-BE60-E2E1A1751A18}" dt="2023-11-28T12:49:15.184" v="13667" actId="21"/>
          <ac:picMkLst>
            <pc:docMk/>
            <pc:sldMk cId="2140943807" sldId="295"/>
            <ac:picMk id="3" creationId="{FCFC3D4F-2960-CAFE-FB50-713DE49EBAF5}"/>
          </ac:picMkLst>
        </pc:picChg>
        <pc:picChg chg="mod">
          <ac:chgData name="범수 김" userId="863329ffd88cf9fc" providerId="LiveId" clId="{BD052ACC-1DD0-4265-BE60-E2E1A1751A18}" dt="2023-11-28T12:49:04.075" v="13625" actId="1076"/>
          <ac:picMkLst>
            <pc:docMk/>
            <pc:sldMk cId="2140943807" sldId="295"/>
            <ac:picMk id="8" creationId="{53CAD768-0CDB-56B0-0C1A-5DD6ED9E66DF}"/>
          </ac:picMkLst>
        </pc:picChg>
      </pc:sldChg>
      <pc:sldChg chg="modSp add mod">
        <pc:chgData name="범수 김" userId="863329ffd88cf9fc" providerId="LiveId" clId="{BD052ACC-1DD0-4265-BE60-E2E1A1751A18}" dt="2023-11-28T12:52:28.485" v="14177" actId="20577"/>
        <pc:sldMkLst>
          <pc:docMk/>
          <pc:sldMk cId="2555455138" sldId="296"/>
        </pc:sldMkLst>
        <pc:spChg chg="mod">
          <ac:chgData name="범수 김" userId="863329ffd88cf9fc" providerId="LiveId" clId="{BD052ACC-1DD0-4265-BE60-E2E1A1751A18}" dt="2023-11-28T12:50:51.164" v="13856" actId="14100"/>
          <ac:spMkLst>
            <pc:docMk/>
            <pc:sldMk cId="2555455138" sldId="296"/>
            <ac:spMk id="2" creationId="{88BC1C67-CA93-CBA4-84A4-B35EF9DF9E95}"/>
          </ac:spMkLst>
        </pc:spChg>
        <pc:spChg chg="mod">
          <ac:chgData name="범수 김" userId="863329ffd88cf9fc" providerId="LiveId" clId="{BD052ACC-1DD0-4265-BE60-E2E1A1751A18}" dt="2023-11-28T12:52:28.485" v="14177" actId="20577"/>
          <ac:spMkLst>
            <pc:docMk/>
            <pc:sldMk cId="2555455138" sldId="296"/>
            <ac:spMk id="6" creationId="{2154EEDB-71E8-CC1E-FF43-9E61EC185105}"/>
          </ac:spMkLst>
        </pc:spChg>
        <pc:picChg chg="mod">
          <ac:chgData name="범수 김" userId="863329ffd88cf9fc" providerId="LiveId" clId="{BD052ACC-1DD0-4265-BE60-E2E1A1751A18}" dt="2023-11-28T12:50:26.610" v="13837" actId="1076"/>
          <ac:picMkLst>
            <pc:docMk/>
            <pc:sldMk cId="2555455138" sldId="296"/>
            <ac:picMk id="8" creationId="{53CAD768-0CDB-56B0-0C1A-5DD6ED9E66DF}"/>
          </ac:picMkLst>
        </pc:picChg>
      </pc:sldChg>
      <pc:sldChg chg="addSp delSp modSp add mod">
        <pc:chgData name="범수 김" userId="863329ffd88cf9fc" providerId="LiveId" clId="{BD052ACC-1DD0-4265-BE60-E2E1A1751A18}" dt="2023-11-28T12:54:30.411" v="14641" actId="20577"/>
        <pc:sldMkLst>
          <pc:docMk/>
          <pc:sldMk cId="1540706492" sldId="297"/>
        </pc:sldMkLst>
        <pc:spChg chg="del">
          <ac:chgData name="범수 김" userId="863329ffd88cf9fc" providerId="LiveId" clId="{BD052ACC-1DD0-4265-BE60-E2E1A1751A18}" dt="2023-11-28T12:52:41.069" v="14208" actId="478"/>
          <ac:spMkLst>
            <pc:docMk/>
            <pc:sldMk cId="1540706492" sldId="297"/>
            <ac:spMk id="2" creationId="{88BC1C67-CA93-CBA4-84A4-B35EF9DF9E95}"/>
          </ac:spMkLst>
        </pc:spChg>
        <pc:spChg chg="mod">
          <ac:chgData name="범수 김" userId="863329ffd88cf9fc" providerId="LiveId" clId="{BD052ACC-1DD0-4265-BE60-E2E1A1751A18}" dt="2023-11-28T12:54:30.411" v="14641" actId="20577"/>
          <ac:spMkLst>
            <pc:docMk/>
            <pc:sldMk cId="1540706492" sldId="297"/>
            <ac:spMk id="6" creationId="{2154EEDB-71E8-CC1E-FF43-9E61EC185105}"/>
          </ac:spMkLst>
        </pc:spChg>
        <pc:picChg chg="add mod">
          <ac:chgData name="범수 김" userId="863329ffd88cf9fc" providerId="LiveId" clId="{BD052ACC-1DD0-4265-BE60-E2E1A1751A18}" dt="2023-11-28T12:53:19.540" v="14212" actId="1076"/>
          <ac:picMkLst>
            <pc:docMk/>
            <pc:sldMk cId="1540706492" sldId="297"/>
            <ac:picMk id="5" creationId="{95C95D5F-7B93-00CD-1CB3-419C094AF117}"/>
          </ac:picMkLst>
        </pc:picChg>
        <pc:picChg chg="del">
          <ac:chgData name="범수 김" userId="863329ffd88cf9fc" providerId="LiveId" clId="{BD052ACC-1DD0-4265-BE60-E2E1A1751A18}" dt="2023-11-28T12:52:41.439" v="14209" actId="478"/>
          <ac:picMkLst>
            <pc:docMk/>
            <pc:sldMk cId="1540706492" sldId="297"/>
            <ac:picMk id="8" creationId="{53CAD768-0CDB-56B0-0C1A-5DD6ED9E66DF}"/>
          </ac:picMkLst>
        </pc:picChg>
      </pc:sldChg>
      <pc:sldChg chg="modSp add mod">
        <pc:chgData name="범수 김" userId="863329ffd88cf9fc" providerId="LiveId" clId="{BD052ACC-1DD0-4265-BE60-E2E1A1751A18}" dt="2023-11-28T12:54:56.757" v="14677" actId="20577"/>
        <pc:sldMkLst>
          <pc:docMk/>
          <pc:sldMk cId="2028725048" sldId="298"/>
        </pc:sldMkLst>
        <pc:spChg chg="mod">
          <ac:chgData name="범수 김" userId="863329ffd88cf9fc" providerId="LiveId" clId="{BD052ACC-1DD0-4265-BE60-E2E1A1751A18}" dt="2023-11-28T12:54:56.757" v="14677" actId="20577"/>
          <ac:spMkLst>
            <pc:docMk/>
            <pc:sldMk cId="2028725048" sldId="298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3:06:29.314" v="16284" actId="20577"/>
        <pc:sldMkLst>
          <pc:docMk/>
          <pc:sldMk cId="244384467" sldId="299"/>
        </pc:sldMkLst>
        <pc:spChg chg="mod">
          <ac:chgData name="범수 김" userId="863329ffd88cf9fc" providerId="LiveId" clId="{BD052ACC-1DD0-4265-BE60-E2E1A1751A18}" dt="2023-11-28T13:06:29.314" v="16284" actId="20577"/>
          <ac:spMkLst>
            <pc:docMk/>
            <pc:sldMk cId="244384467" sldId="299"/>
            <ac:spMk id="4" creationId="{7C012331-11F9-B2AA-4979-F8A4DB078BFA}"/>
          </ac:spMkLst>
        </pc:spChg>
      </pc:sldChg>
      <pc:sldChg chg="modSp add mod">
        <pc:chgData name="범수 김" userId="863329ffd88cf9fc" providerId="LiveId" clId="{BD052ACC-1DD0-4265-BE60-E2E1A1751A18}" dt="2023-11-28T13:09:06.818" v="16837" actId="20577"/>
        <pc:sldMkLst>
          <pc:docMk/>
          <pc:sldMk cId="3928656053" sldId="300"/>
        </pc:sldMkLst>
        <pc:spChg chg="mod">
          <ac:chgData name="범수 김" userId="863329ffd88cf9fc" providerId="LiveId" clId="{BD052ACC-1DD0-4265-BE60-E2E1A1751A18}" dt="2023-11-28T13:09:06.818" v="16837" actId="20577"/>
          <ac:spMkLst>
            <pc:docMk/>
            <pc:sldMk cId="3928656053" sldId="300"/>
            <ac:spMk id="2" creationId="{0EC2A2A4-60B2-ED36-0D83-3A707FA50CAF}"/>
          </ac:spMkLst>
        </pc:spChg>
      </pc:sldChg>
      <pc:sldChg chg="modSp add mod">
        <pc:chgData name="범수 김" userId="863329ffd88cf9fc" providerId="LiveId" clId="{BD052ACC-1DD0-4265-BE60-E2E1A1751A18}" dt="2023-11-28T13:11:45.896" v="16908" actId="20577"/>
        <pc:sldMkLst>
          <pc:docMk/>
          <pc:sldMk cId="1237103981" sldId="301"/>
        </pc:sldMkLst>
        <pc:spChg chg="mod">
          <ac:chgData name="범수 김" userId="863329ffd88cf9fc" providerId="LiveId" clId="{BD052ACC-1DD0-4265-BE60-E2E1A1751A18}" dt="2023-11-28T13:11:45.896" v="16908" actId="20577"/>
          <ac:spMkLst>
            <pc:docMk/>
            <pc:sldMk cId="1237103981" sldId="301"/>
            <ac:spMk id="4" creationId="{7C012331-11F9-B2AA-4979-F8A4DB078BFA}"/>
          </ac:spMkLst>
        </pc:spChg>
      </pc:sldChg>
      <pc:sldChg chg="add del">
        <pc:chgData name="범수 김" userId="863329ffd88cf9fc" providerId="LiveId" clId="{BD052ACC-1DD0-4265-BE60-E2E1A1751A18}" dt="2023-11-28T13:07:54.484" v="16350"/>
        <pc:sldMkLst>
          <pc:docMk/>
          <pc:sldMk cId="1317108782" sldId="301"/>
        </pc:sldMkLst>
      </pc:sldChg>
      <pc:sldChg chg="delSp modSp add mod">
        <pc:chgData name="범수 김" userId="863329ffd88cf9fc" providerId="LiveId" clId="{BD052ACC-1DD0-4265-BE60-E2E1A1751A18}" dt="2023-11-28T13:37:53.790" v="17634" actId="20577"/>
        <pc:sldMkLst>
          <pc:docMk/>
          <pc:sldMk cId="3087676178" sldId="302"/>
        </pc:sldMkLst>
        <pc:spChg chg="mod">
          <ac:chgData name="범수 김" userId="863329ffd88cf9fc" providerId="LiveId" clId="{BD052ACC-1DD0-4265-BE60-E2E1A1751A18}" dt="2023-11-28T13:37:53.790" v="17634" actId="20577"/>
          <ac:spMkLst>
            <pc:docMk/>
            <pc:sldMk cId="3087676178" sldId="302"/>
            <ac:spMk id="2" creationId="{196257A3-9FAF-454E-2403-38F2DF71CDBD}"/>
          </ac:spMkLst>
        </pc:spChg>
        <pc:grpChg chg="del">
          <ac:chgData name="범수 김" userId="863329ffd88cf9fc" providerId="LiveId" clId="{BD052ACC-1DD0-4265-BE60-E2E1A1751A18}" dt="2023-11-28T13:37:02.135" v="17222" actId="478"/>
          <ac:grpSpMkLst>
            <pc:docMk/>
            <pc:sldMk cId="3087676178" sldId="302"/>
            <ac:grpSpMk id="7" creationId="{66F5DC01-F7BE-B835-C025-1DBB3A51402F}"/>
          </ac:grpSpMkLst>
        </pc:grpChg>
      </pc:sldChg>
    </pc:docChg>
  </pc:docChgLst>
  <pc:docChgLst>
    <pc:chgData name="김 범수" userId="863329ffd88cf9fc" providerId="LiveId" clId="{BD052ACC-1DD0-4265-BE60-E2E1A1751A18}"/>
    <pc:docChg chg="modSld">
      <pc:chgData name="김 범수" userId="863329ffd88cf9fc" providerId="LiveId" clId="{BD052ACC-1DD0-4265-BE60-E2E1A1751A18}" dt="2023-11-29T01:47:24.478" v="10" actId="12789"/>
      <pc:docMkLst>
        <pc:docMk/>
      </pc:docMkLst>
      <pc:sldChg chg="modSp mod">
        <pc:chgData name="김 범수" userId="863329ffd88cf9fc" providerId="LiveId" clId="{BD052ACC-1DD0-4265-BE60-E2E1A1751A18}" dt="2023-11-29T01:47:24.478" v="10" actId="12789"/>
        <pc:sldMkLst>
          <pc:docMk/>
          <pc:sldMk cId="1034054092" sldId="256"/>
        </pc:sldMkLst>
        <pc:spChg chg="mod">
          <ac:chgData name="김 범수" userId="863329ffd88cf9fc" providerId="LiveId" clId="{BD052ACC-1DD0-4265-BE60-E2E1A1751A18}" dt="2023-11-29T01:47:24.478" v="10" actId="12789"/>
          <ac:spMkLst>
            <pc:docMk/>
            <pc:sldMk cId="1034054092" sldId="256"/>
            <ac:spMk id="4" creationId="{7C012331-11F9-B2AA-4979-F8A4DB078B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821BD-F58E-2E20-454D-D3F1BF4E7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D3BAF-C17C-A415-4E49-634DBFAD0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12DC7-4356-6693-E49F-306B5C8E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60AAD-7213-6695-8EE8-A831A70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0F3F2-4158-2D4F-B5EA-908FC087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07BE-F554-6D52-01A0-447CBDB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F6A07-D748-B93A-534A-3A1F33E94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C5952-99C0-788E-51A4-1FC3BBCF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BA94E-BF8F-202B-22CE-27C474FF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61186-0BDE-0766-FE75-9F1F12BD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C9C2B6-9554-DD70-63FF-489E556CC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ABF87-4A9B-AD12-0BEF-CC0C231BC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5A41D-1D9E-60C7-2724-678690CC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6592C-8CD0-3B72-03E2-89C701F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19485-64E1-A52A-617B-E4ABF98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2A655-BFF9-B66C-6F09-2F86314F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C7C65-CC7F-9831-2A70-9F00B950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F53-7766-78BE-3A52-4B8D83E4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1CD96-F767-2F75-47A9-F2313ED4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DAF14-8B1E-D4A0-36DF-167E6400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A8372-7B55-9D0F-C44D-DABA6DA2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3D89-89A6-DA28-489C-BB18AAF8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7BBA0-1748-9FC4-19BA-FE7FBEF4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49358-9A10-FD30-253F-ABD7342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9CE20-8677-B32E-8CC0-438EB66D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7668-9FCE-27D5-83E5-A0627263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0D1D6-C741-B864-7188-E6B16D3B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D43D-9DD7-EDF3-625D-EDBEDFD1C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1ED41-6ABD-455E-BAD2-847F9AD6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2348C-5A82-3D2F-ECE4-A9905521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9F582-DB06-ED56-2C91-32607C4D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6E03-A93D-521B-D541-C67AD411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AA983-DF1F-A6AD-87B7-CC9E5A2E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87138-11E2-77CC-9B09-78978724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8BF51-8C50-2A9B-7CE8-081D71F44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946B50-E672-4FA2-C5EC-504F26BE7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22A69-79A2-4196-0806-584EBBFC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943EF-4289-77A8-4BE6-DA6E3C9B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F8EC-C55E-7BC2-685D-49964505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7400-C464-2A91-71E3-5FD5160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A79FB-5937-D0BD-6258-C8D64915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F01EB-A8CD-6A11-6758-37525B14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67BDE6-34BB-C3B3-4FE6-2FDA3942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66AAF-99E9-346F-95BF-DE2323E5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D12FA-9515-4BC6-4551-6C6FDB2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AE80D-8465-8521-8B17-1CA1117C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E4DC0-B1CB-8536-F2F9-46727FB2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1A3B0-1D3D-951D-AAAA-DD726075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B27C5-CD39-B5BE-8D6A-188D6AA3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C6627-17E9-50A4-D6B7-EA084885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8D058-863A-6424-79C9-161088D2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CEF-B8EE-B1C0-1F74-89BE4D5A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75DB-2D67-DCD2-A8F9-53FD392D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F12B7-7E63-A967-1674-82F7AFBD1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3E11B-4D3B-311C-2151-FE545EF3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DE7EC-5FBA-6E1E-42C9-90C4C303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CBA7A-B97C-896C-DA0E-DE4B9F25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418B7-FBE6-EF45-ADB2-B2A67B48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5359BD-2BD5-92FF-FD44-B84428BF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FC9A3-3546-BB98-2ACA-60C504ED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AD50E-1639-9AB7-DF89-A5618DAE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F341-A9FA-4862-B9CD-AF97446AE1DA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42909-9FE8-D74E-F570-33E64437C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85679-CB07-BDAD-8C12-C67A3D81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B66A-8051-4BEF-A866-55A848BA1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ql-joins.leopard.in.ua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Xa54XBXbk0&amp;list=PLuHgQVnccGMAG1O1BRZCT3wkD_aPmPylq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oing/sql-join" TargetMode="External"/><Relationship Id="rId2" Type="http://schemas.openxmlformats.org/officeDocument/2006/relationships/hyperlink" Target="http://bit.ly/sql-join-exec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4048805" y="3013502"/>
            <a:ext cx="409439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b="1"/>
              <a:t>강의 기본정보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3405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2185317" y="2644170"/>
            <a:ext cx="78213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3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요약</a:t>
            </a:r>
            <a:r>
              <a:rPr lang="en-US" altLang="ko-KR" sz="4800" b="1" dirty="0"/>
              <a:t>)</a:t>
            </a:r>
          </a:p>
          <a:p>
            <a:pPr algn="ctr"/>
            <a:r>
              <a:rPr lang="ko-KR" altLang="en-US" sz="4800" b="1" dirty="0"/>
              <a:t>사이트 소개 및 공부 방향성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40828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BDB7B-2947-49F6-17CD-AB6694D41A11}"/>
              </a:ext>
            </a:extLst>
          </p:cNvPr>
          <p:cNvSpPr txBox="1"/>
          <p:nvPr/>
        </p:nvSpPr>
        <p:spPr>
          <a:xfrm>
            <a:off x="1497724" y="780393"/>
            <a:ext cx="80089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번째로 해야 할 일은 테이블을 쪼개는 것이다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테이블에서 중복이 일어날 만한 요소를 따로 </a:t>
            </a:r>
            <a:r>
              <a:rPr lang="ko-KR" altLang="en-US" dirty="0" err="1"/>
              <a:t>빼내어서</a:t>
            </a:r>
            <a:r>
              <a:rPr lang="ko-KR" altLang="en-US" dirty="0"/>
              <a:t> 작게 만든 후 </a:t>
            </a:r>
            <a:endParaRPr lang="en-US" altLang="ko-KR" dirty="0"/>
          </a:p>
          <a:p>
            <a:r>
              <a:rPr lang="ko-KR" altLang="en-US" dirty="0"/>
              <a:t>이를 부품처럼 가져다 사용하는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로 따지면 객체화라고 볼 수 있겠다 </a:t>
            </a:r>
            <a:endParaRPr lang="en-US" altLang="ko-KR" dirty="0"/>
          </a:p>
          <a:p>
            <a:r>
              <a:rPr lang="ko-KR" altLang="en-US" dirty="0"/>
              <a:t>이렇게 잘게 쪼개어진 부품을 어떻게 가지고 사용하는가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&gt;&gt; join</a:t>
            </a:r>
            <a:r>
              <a:rPr lang="ko-KR" altLang="en-US" dirty="0"/>
              <a:t>문법을 사용하면 우리가 만든 부품들을 가져다 사용할 수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624BD-3E7F-247A-2EDC-FF730B9B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82" y="4000413"/>
            <a:ext cx="3499030" cy="206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73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82E2F-F33F-AD6B-6E38-49A83B4A72E7}"/>
              </a:ext>
            </a:extLst>
          </p:cNvPr>
          <p:cNvSpPr txBox="1"/>
          <p:nvPr/>
        </p:nvSpPr>
        <p:spPr>
          <a:xfrm>
            <a:off x="977462" y="685800"/>
            <a:ext cx="88008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테이블을 쪼갠다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쪼갠 테이블을 </a:t>
            </a:r>
            <a:r>
              <a:rPr lang="en-US" altLang="ko-KR" dirty="0"/>
              <a:t>join</a:t>
            </a:r>
            <a:r>
              <a:rPr lang="ko-KR" altLang="en-US" dirty="0"/>
              <a:t>을 통해 묶는다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쪼갠 테이블을 마치 쪼개기 전 테이블처럼 찾을 수 있도록 하는 것이 목표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join</a:t>
            </a:r>
            <a:r>
              <a:rPr lang="ko-KR" altLang="en-US" dirty="0"/>
              <a:t>의 종류는 다양하다 </a:t>
            </a:r>
            <a:endParaRPr lang="en-US" altLang="ko-KR" dirty="0"/>
          </a:p>
          <a:p>
            <a:r>
              <a:rPr lang="ko-KR" altLang="en-US" dirty="0"/>
              <a:t>이를 잘 설명해주는 사이트가 있는데 </a:t>
            </a: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https://sql-joins.leopard.in.ua/</a:t>
            </a:r>
            <a:endParaRPr lang="en-US" altLang="ko-K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/>
              <a:t>&gt;&gt; </a:t>
            </a:r>
            <a:r>
              <a:rPr lang="ko-KR" altLang="en-US" dirty="0"/>
              <a:t>여기 정말 좋다 참고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1689A-4021-0B59-DC89-4C91CA9F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6" y="3741395"/>
            <a:ext cx="735367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A36AB-1CF9-430C-7321-BC58558A630C}"/>
              </a:ext>
            </a:extLst>
          </p:cNvPr>
          <p:cNvSpPr txBox="1"/>
          <p:nvPr/>
        </p:nvSpPr>
        <p:spPr>
          <a:xfrm>
            <a:off x="685800" y="512379"/>
            <a:ext cx="8140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테이블 </a:t>
            </a:r>
            <a:r>
              <a:rPr lang="en-US" altLang="ko-KR" dirty="0"/>
              <a:t>/ B</a:t>
            </a:r>
            <a:r>
              <a:rPr lang="ko-KR" altLang="en-US" dirty="0"/>
              <a:t>테이블이 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둘의 교집합을 찾겠다 </a:t>
            </a:r>
            <a:r>
              <a:rPr lang="en-US" altLang="ko-KR" dirty="0"/>
              <a:t>= INNER JOIN</a:t>
            </a:r>
            <a:r>
              <a:rPr lang="ko-KR" altLang="en-US" dirty="0"/>
              <a:t>을 사용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이건 참고다 </a:t>
            </a:r>
            <a:endParaRPr lang="en-US" altLang="ko-KR" dirty="0"/>
          </a:p>
          <a:p>
            <a:r>
              <a:rPr lang="ko-KR" altLang="en-US" dirty="0"/>
              <a:t>나중에 각 조인들에 대해서 자세하게 알아볼 것이니 </a:t>
            </a:r>
            <a:endParaRPr lang="en-US" altLang="ko-KR" dirty="0"/>
          </a:p>
          <a:p>
            <a:r>
              <a:rPr lang="ko-KR" altLang="en-US" dirty="0"/>
              <a:t>일단 이런 사이트가 있고</a:t>
            </a:r>
            <a:r>
              <a:rPr lang="en-US" altLang="ko-KR" dirty="0"/>
              <a:t>, </a:t>
            </a:r>
            <a:r>
              <a:rPr lang="ko-KR" altLang="en-US" dirty="0"/>
              <a:t>저 표를 누르면 쿼리를 자동으로 생성해주는구나</a:t>
            </a:r>
            <a:r>
              <a:rPr lang="en-US" altLang="ko-KR" dirty="0"/>
              <a:t>~ </a:t>
            </a:r>
          </a:p>
          <a:p>
            <a:r>
              <a:rPr lang="ko-KR" altLang="en-US" dirty="0"/>
              <a:t>정도만 확인하고 넘어가기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0B8595-5E86-A643-74BD-91E7C668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9" y="3131509"/>
            <a:ext cx="7353678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3396482" y="2644170"/>
            <a:ext cx="539904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4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요약</a:t>
            </a:r>
            <a:r>
              <a:rPr lang="en-US" altLang="ko-KR" sz="4800" b="1" dirty="0"/>
              <a:t>)</a:t>
            </a:r>
          </a:p>
          <a:p>
            <a:pPr algn="ctr"/>
            <a:r>
              <a:rPr lang="en-US" altLang="ko-KR" sz="4800" b="1" dirty="0"/>
              <a:t>LEFT OUTER JOIN</a:t>
            </a:r>
          </a:p>
        </p:txBody>
      </p:sp>
    </p:spTree>
    <p:extLst>
      <p:ext uri="{BB962C8B-B14F-4D97-AF65-F5344CB8AC3E}">
        <p14:creationId xmlns:p14="http://schemas.microsoft.com/office/powerpoint/2010/main" val="401487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17B26-77E9-1105-6582-999D3C710E5B}"/>
              </a:ext>
            </a:extLst>
          </p:cNvPr>
          <p:cNvSpPr txBox="1"/>
          <p:nvPr/>
        </p:nvSpPr>
        <p:spPr>
          <a:xfrm>
            <a:off x="472965" y="654269"/>
            <a:ext cx="105080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 </a:t>
            </a:r>
            <a:r>
              <a:rPr lang="en-US" altLang="ko-KR" dirty="0"/>
              <a:t>JOIN</a:t>
            </a:r>
            <a:r>
              <a:rPr lang="ko-KR" altLang="en-US" dirty="0"/>
              <a:t>문법 사용 방법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* </a:t>
            </a:r>
          </a:p>
          <a:p>
            <a:r>
              <a:rPr lang="en-US" altLang="ko-KR" dirty="0"/>
              <a:t>FROM table_1 </a:t>
            </a:r>
          </a:p>
          <a:p>
            <a:r>
              <a:rPr lang="en-US" altLang="ko-KR" dirty="0"/>
              <a:t>XXXX JOIN table_2 </a:t>
            </a:r>
          </a:p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table_1.</a:t>
            </a:r>
            <a:r>
              <a:rPr lang="ko-KR" altLang="en-US" dirty="0"/>
              <a:t>컬럼</a:t>
            </a:r>
            <a:r>
              <a:rPr lang="en-US" altLang="ko-KR" dirty="0"/>
              <a:t>1 = table_2.</a:t>
            </a:r>
            <a:r>
              <a:rPr lang="ko-KR" altLang="en-US" dirty="0"/>
              <a:t>컬럼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해석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FROM</a:t>
            </a:r>
            <a:r>
              <a:rPr lang="ko-KR" altLang="en-US" dirty="0"/>
              <a:t>절 다음에 </a:t>
            </a:r>
            <a:r>
              <a:rPr lang="en-US" altLang="ko-KR" dirty="0"/>
              <a:t>JOIN</a:t>
            </a:r>
            <a:r>
              <a:rPr lang="ko-KR" altLang="en-US" dirty="0"/>
              <a:t>문법 사용 </a:t>
            </a:r>
            <a:endParaRPr lang="en-US" altLang="ko-KR" dirty="0"/>
          </a:p>
          <a:p>
            <a:r>
              <a:rPr lang="en-US" altLang="ko-KR" dirty="0"/>
              <a:t>2. JOIN</a:t>
            </a:r>
            <a:r>
              <a:rPr lang="ko-KR" altLang="en-US" dirty="0"/>
              <a:t>문 진행중일 때에는 조건절을 </a:t>
            </a:r>
            <a:r>
              <a:rPr lang="en-US" altLang="ko-KR" dirty="0"/>
              <a:t>WHERE</a:t>
            </a:r>
            <a:r>
              <a:rPr lang="ko-KR" altLang="en-US" dirty="0"/>
              <a:t>이 아닌 </a:t>
            </a:r>
            <a:r>
              <a:rPr lang="en-US" altLang="ko-KR" dirty="0"/>
              <a:t>ON</a:t>
            </a:r>
            <a:r>
              <a:rPr lang="ko-KR" altLang="en-US" dirty="0"/>
              <a:t>으로 사용 </a:t>
            </a:r>
            <a:r>
              <a:rPr lang="en-US" altLang="ko-KR" dirty="0"/>
              <a:t>(</a:t>
            </a:r>
            <a:r>
              <a:rPr lang="ko-KR" altLang="en-US" dirty="0"/>
              <a:t>성능</a:t>
            </a:r>
            <a:r>
              <a:rPr lang="en-US" altLang="ko-KR" dirty="0"/>
              <a:t>_</a:t>
            </a:r>
            <a:r>
              <a:rPr lang="ko-KR" altLang="en-US" dirty="0"/>
              <a:t>퍼포먼스는 </a:t>
            </a:r>
            <a:r>
              <a:rPr lang="en-US" altLang="ko-KR" dirty="0"/>
              <a:t>WHERE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table_1</a:t>
            </a:r>
            <a:r>
              <a:rPr lang="ko-KR" altLang="en-US" dirty="0"/>
              <a:t>을 </a:t>
            </a:r>
            <a:r>
              <a:rPr lang="ko-KR" altLang="en-US" dirty="0" err="1"/>
              <a:t>찾을건데</a:t>
            </a:r>
            <a:endParaRPr lang="en-US" altLang="ko-KR" dirty="0"/>
          </a:p>
          <a:p>
            <a:r>
              <a:rPr lang="en-US" altLang="ko-KR" dirty="0"/>
              <a:t>left</a:t>
            </a:r>
            <a:r>
              <a:rPr lang="ko-KR" altLang="en-US" dirty="0"/>
              <a:t>인지 </a:t>
            </a:r>
            <a:r>
              <a:rPr lang="en-US" altLang="ko-KR" dirty="0"/>
              <a:t>right</a:t>
            </a:r>
            <a:r>
              <a:rPr lang="ko-KR" altLang="en-US" dirty="0"/>
              <a:t>인지 어쨌든 </a:t>
            </a:r>
            <a:r>
              <a:rPr lang="en-US" altLang="ko-KR" dirty="0"/>
              <a:t>table_2</a:t>
            </a:r>
            <a:r>
              <a:rPr lang="ko-KR" altLang="en-US" dirty="0"/>
              <a:t>를 </a:t>
            </a:r>
            <a:r>
              <a:rPr lang="en-US" altLang="ko-KR" dirty="0"/>
              <a:t>table_1</a:t>
            </a:r>
            <a:r>
              <a:rPr lang="ko-KR" altLang="en-US" dirty="0"/>
              <a:t>에 </a:t>
            </a:r>
            <a:r>
              <a:rPr lang="ko-KR" altLang="en-US" dirty="0" err="1"/>
              <a:t>합칠거고</a:t>
            </a:r>
            <a:r>
              <a:rPr lang="ko-KR" altLang="en-US" dirty="0"/>
              <a:t> </a:t>
            </a:r>
            <a:r>
              <a:rPr lang="en-US" altLang="ko-KR" dirty="0"/>
              <a:t>(JOIN)</a:t>
            </a:r>
          </a:p>
          <a:p>
            <a:r>
              <a:rPr lang="en-US" altLang="ko-KR" dirty="0"/>
              <a:t>ON = </a:t>
            </a:r>
            <a:r>
              <a:rPr lang="ko-KR" altLang="en-US" dirty="0"/>
              <a:t>조건을 주는 절임 </a:t>
            </a:r>
            <a:r>
              <a:rPr lang="en-US" altLang="ko-KR" dirty="0"/>
              <a:t>(WHERE)</a:t>
            </a:r>
          </a:p>
          <a:p>
            <a:r>
              <a:rPr lang="en-US" altLang="ko-KR" dirty="0"/>
              <a:t>JOIN</a:t>
            </a:r>
            <a:r>
              <a:rPr lang="ko-KR" altLang="en-US" dirty="0"/>
              <a:t>을 했을 경우</a:t>
            </a:r>
            <a:r>
              <a:rPr lang="en-US" altLang="ko-KR" dirty="0"/>
              <a:t>, ON</a:t>
            </a:r>
            <a:r>
              <a:rPr lang="ko-KR" altLang="en-US" dirty="0"/>
              <a:t>으로 조건을 줌  </a:t>
            </a:r>
            <a:r>
              <a:rPr lang="en-US" altLang="ko-KR" dirty="0"/>
              <a:t>(WHERE </a:t>
            </a:r>
            <a:r>
              <a:rPr lang="ko-KR" altLang="en-US" dirty="0"/>
              <a:t>같은 느낌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위의 쿼리는 </a:t>
            </a:r>
            <a:r>
              <a:rPr lang="en-US" altLang="ko-KR" dirty="0"/>
              <a:t>table_1</a:t>
            </a:r>
            <a:r>
              <a:rPr lang="ko-KR" altLang="en-US" dirty="0"/>
              <a:t>의 컬럼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table_2</a:t>
            </a:r>
            <a:r>
              <a:rPr lang="ko-KR" altLang="en-US" dirty="0"/>
              <a:t>의 컬럼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err="1"/>
              <a:t>같은것들을</a:t>
            </a:r>
            <a:r>
              <a:rPr lang="ko-KR" altLang="en-US" dirty="0"/>
              <a:t> 뽑아줘</a:t>
            </a:r>
            <a:r>
              <a:rPr lang="en-US" altLang="ko-KR" dirty="0"/>
              <a:t>~ </a:t>
            </a:r>
            <a:r>
              <a:rPr lang="ko-KR" altLang="en-US" dirty="0"/>
              <a:t>라는 뜻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1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17B26-77E9-1105-6582-999D3C710E5B}"/>
              </a:ext>
            </a:extLst>
          </p:cNvPr>
          <p:cNvSpPr txBox="1"/>
          <p:nvPr/>
        </p:nvSpPr>
        <p:spPr>
          <a:xfrm>
            <a:off x="472966" y="3050627"/>
            <a:ext cx="9219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JOIN </a:t>
            </a:r>
            <a:r>
              <a:rPr lang="ko-KR" altLang="en-US" dirty="0"/>
              <a:t>이미지 </a:t>
            </a:r>
            <a:endParaRPr lang="en-US" altLang="ko-KR" dirty="0"/>
          </a:p>
          <a:p>
            <a:r>
              <a:rPr lang="en-US" altLang="ko-KR" dirty="0"/>
              <a:t>&gt;&gt; (</a:t>
            </a:r>
            <a:r>
              <a:rPr lang="ko-KR" altLang="en-US" dirty="0"/>
              <a:t>질문</a:t>
            </a:r>
            <a:r>
              <a:rPr lang="en-US" altLang="ko-KR" dirty="0"/>
              <a:t>) A</a:t>
            </a:r>
            <a:r>
              <a:rPr lang="ko-KR" altLang="en-US" dirty="0"/>
              <a:t>랑 </a:t>
            </a:r>
            <a:r>
              <a:rPr lang="en-US" altLang="ko-KR" dirty="0"/>
              <a:t>B</a:t>
            </a:r>
            <a:r>
              <a:rPr lang="ko-KR" altLang="en-US" dirty="0"/>
              <a:t>랑 </a:t>
            </a:r>
            <a:r>
              <a:rPr lang="ko-KR" altLang="en-US" dirty="0" err="1"/>
              <a:t>겹치는게</a:t>
            </a:r>
            <a:r>
              <a:rPr lang="ko-KR" altLang="en-US" dirty="0"/>
              <a:t> 없는 부분을 찾는데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en-US" altLang="ko-KR" dirty="0"/>
              <a:t>JOIN</a:t>
            </a:r>
            <a:r>
              <a:rPr lang="ko-KR" altLang="en-US" dirty="0"/>
              <a:t>을 합니까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&gt;&gt; (</a:t>
            </a:r>
            <a:r>
              <a:rPr lang="ko-KR" altLang="en-US" dirty="0"/>
              <a:t>답변</a:t>
            </a:r>
            <a:r>
              <a:rPr lang="en-US" altLang="ko-KR" dirty="0"/>
              <a:t>) A</a:t>
            </a:r>
            <a:r>
              <a:rPr lang="ko-KR" altLang="en-US" dirty="0"/>
              <a:t>테이블의 </a:t>
            </a:r>
            <a:r>
              <a:rPr lang="en-US" altLang="ko-KR" dirty="0"/>
              <a:t>a</a:t>
            </a:r>
            <a:r>
              <a:rPr lang="ko-KR" altLang="en-US" dirty="0"/>
              <a:t>컬럼과 </a:t>
            </a:r>
            <a:r>
              <a:rPr lang="en-US" altLang="ko-KR" dirty="0"/>
              <a:t>B</a:t>
            </a:r>
            <a:r>
              <a:rPr lang="ko-KR" altLang="en-US" dirty="0"/>
              <a:t>테이블의 </a:t>
            </a:r>
            <a:r>
              <a:rPr lang="en-US" altLang="ko-KR" dirty="0"/>
              <a:t>b</a:t>
            </a:r>
            <a:r>
              <a:rPr lang="ko-KR" altLang="en-US" dirty="0"/>
              <a:t>컬럼이 </a:t>
            </a:r>
            <a:r>
              <a:rPr lang="ko-KR" altLang="en-US" dirty="0" err="1"/>
              <a:t>같은걸</a:t>
            </a:r>
            <a:r>
              <a:rPr lang="ko-KR" altLang="en-US" dirty="0"/>
              <a:t> 찾아줘</a:t>
            </a:r>
            <a:r>
              <a:rPr lang="en-US" altLang="ko-KR" dirty="0"/>
              <a:t>~ </a:t>
            </a:r>
            <a:r>
              <a:rPr lang="ko-KR" altLang="en-US" dirty="0"/>
              <a:t>할 때 사용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위 조건을 주면</a:t>
            </a:r>
            <a:r>
              <a:rPr lang="en-US" altLang="ko-KR" dirty="0"/>
              <a:t>, A</a:t>
            </a:r>
            <a:r>
              <a:rPr lang="ko-KR" altLang="en-US" dirty="0"/>
              <a:t>테이블에서도 특정 값들만 뽑아낼 수 있겠지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그리고</a:t>
            </a:r>
            <a:r>
              <a:rPr lang="en-US" altLang="ko-KR" dirty="0"/>
              <a:t>, a</a:t>
            </a:r>
            <a:r>
              <a:rPr lang="ko-KR" altLang="en-US" dirty="0"/>
              <a:t>컬럼과 </a:t>
            </a:r>
            <a:r>
              <a:rPr lang="en-US" altLang="ko-KR" dirty="0"/>
              <a:t>b</a:t>
            </a:r>
            <a:r>
              <a:rPr lang="ko-KR" altLang="en-US" dirty="0"/>
              <a:t>컬럼은 어떤 공통점이 </a:t>
            </a:r>
            <a:r>
              <a:rPr lang="ko-KR" altLang="en-US" dirty="0" err="1"/>
              <a:t>있을거야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예를 들면 </a:t>
            </a:r>
            <a:r>
              <a:rPr lang="ko-KR" altLang="en-US" dirty="0" err="1"/>
              <a:t>공통코드라던가</a:t>
            </a:r>
            <a:r>
              <a:rPr lang="en-US" altLang="ko-KR" dirty="0"/>
              <a:t>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E2DFC-944E-87CC-5B58-4944085E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326679"/>
            <a:ext cx="5382632" cy="26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17B26-77E9-1105-6582-999D3C710E5B}"/>
              </a:ext>
            </a:extLst>
          </p:cNvPr>
          <p:cNvSpPr txBox="1"/>
          <p:nvPr/>
        </p:nvSpPr>
        <p:spPr>
          <a:xfrm>
            <a:off x="551793" y="402020"/>
            <a:ext cx="44181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만약 아래와 같은 코드를 짰어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* </a:t>
            </a:r>
          </a:p>
          <a:p>
            <a:r>
              <a:rPr lang="en-US" altLang="ko-KR" dirty="0"/>
              <a:t>FROM table_1 </a:t>
            </a:r>
          </a:p>
          <a:p>
            <a:r>
              <a:rPr lang="en-US" altLang="ko-KR" dirty="0"/>
              <a:t>XXXX JOIN table_2 </a:t>
            </a:r>
          </a:p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table_1.</a:t>
            </a:r>
            <a:r>
              <a:rPr lang="ko-KR" altLang="en-US" dirty="0"/>
              <a:t>컬럼</a:t>
            </a:r>
            <a:r>
              <a:rPr lang="en-US" altLang="ko-KR" dirty="0"/>
              <a:t>1 = table_2.</a:t>
            </a:r>
            <a:r>
              <a:rPr lang="ko-KR" altLang="en-US" dirty="0"/>
              <a:t>컬럼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r>
              <a:rPr lang="ko-KR" altLang="en-US" dirty="0"/>
              <a:t>그럼 위 코드는 어떤 식으로 </a:t>
            </a:r>
            <a:r>
              <a:rPr lang="ko-KR" altLang="en-US" dirty="0" err="1"/>
              <a:t>표현되냐면</a:t>
            </a:r>
            <a:endParaRPr lang="en-US" altLang="ko-KR" dirty="0"/>
          </a:p>
          <a:p>
            <a:r>
              <a:rPr lang="en-US" altLang="ko-KR" dirty="0"/>
              <a:t>table_1</a:t>
            </a:r>
            <a:r>
              <a:rPr lang="ko-KR" altLang="en-US" dirty="0"/>
              <a:t>이 왼쪽에 엑셀 형태로 표가 붙고 </a:t>
            </a:r>
            <a:endParaRPr lang="en-US" altLang="ko-KR" dirty="0"/>
          </a:p>
          <a:p>
            <a:r>
              <a:rPr lang="ko-KR" altLang="en-US" dirty="0"/>
              <a:t>그 오른쪽에 </a:t>
            </a:r>
            <a:r>
              <a:rPr lang="en-US" altLang="ko-KR" dirty="0"/>
              <a:t>table_2</a:t>
            </a:r>
            <a:r>
              <a:rPr lang="ko-KR" altLang="en-US" dirty="0"/>
              <a:t>가 붙음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장에서 해설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2A1C7-E7CF-2DC7-9FE3-C848742D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" y="4532584"/>
            <a:ext cx="10383824" cy="1923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223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24C70-71BE-DC9F-76F4-1B17E43C13B6}"/>
              </a:ext>
            </a:extLst>
          </p:cNvPr>
          <p:cNvSpPr txBox="1"/>
          <p:nvPr/>
        </p:nvSpPr>
        <p:spPr>
          <a:xfrm>
            <a:off x="392355" y="362606"/>
            <a:ext cx="114890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tid</a:t>
            </a:r>
            <a:r>
              <a:rPr lang="en-US" altLang="ko-KR" dirty="0"/>
              <a:t> </a:t>
            </a:r>
            <a:r>
              <a:rPr lang="ko-KR" altLang="en-US" dirty="0"/>
              <a:t>컬럼부터 </a:t>
            </a:r>
            <a:r>
              <a:rPr lang="en-US" altLang="ko-KR" dirty="0" err="1"/>
              <a:t>author_id</a:t>
            </a:r>
            <a:r>
              <a:rPr lang="ko-KR" altLang="en-US" dirty="0"/>
              <a:t>까지 </a:t>
            </a:r>
            <a:r>
              <a:rPr lang="en-US" altLang="ko-KR" dirty="0"/>
              <a:t>topic</a:t>
            </a:r>
            <a:r>
              <a:rPr lang="ko-KR" altLang="en-US" dirty="0"/>
              <a:t>테이블의 컬럼이다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aid</a:t>
            </a:r>
            <a:r>
              <a:rPr lang="ko-KR" altLang="en-US" dirty="0"/>
              <a:t>컬럼부터 </a:t>
            </a:r>
            <a:r>
              <a:rPr lang="en-US" altLang="ko-KR" dirty="0" err="1"/>
              <a:t>profile_id</a:t>
            </a:r>
            <a:r>
              <a:rPr lang="ko-KR" altLang="en-US" dirty="0"/>
              <a:t>까지는 </a:t>
            </a:r>
            <a:r>
              <a:rPr lang="en-US" altLang="ko-KR" dirty="0"/>
              <a:t>author </a:t>
            </a:r>
            <a:r>
              <a:rPr lang="ko-KR" altLang="en-US" dirty="0"/>
              <a:t>테이블의 컬럼이다 </a:t>
            </a:r>
            <a:r>
              <a:rPr lang="en-US" altLang="ko-KR" dirty="0"/>
              <a:t>(left join</a:t>
            </a:r>
            <a:r>
              <a:rPr lang="ko-KR" altLang="en-US" dirty="0"/>
              <a:t>때문에 두 표가 붙었음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on</a:t>
            </a:r>
            <a:r>
              <a:rPr lang="ko-KR" altLang="en-US" dirty="0" err="1"/>
              <a:t>조건절으로</a:t>
            </a:r>
            <a:r>
              <a:rPr lang="ko-KR" altLang="en-US" dirty="0"/>
              <a:t> </a:t>
            </a:r>
            <a:r>
              <a:rPr lang="en-US" altLang="ko-KR" dirty="0"/>
              <a:t>topic</a:t>
            </a:r>
            <a:r>
              <a:rPr lang="ko-KR" altLang="en-US" dirty="0"/>
              <a:t>테이블의 </a:t>
            </a:r>
            <a:r>
              <a:rPr lang="en-US" altLang="ko-KR" dirty="0" err="1"/>
              <a:t>author_id</a:t>
            </a:r>
            <a:r>
              <a:rPr lang="ko-KR" altLang="en-US" dirty="0" err="1"/>
              <a:t>컬럼값과</a:t>
            </a:r>
            <a:r>
              <a:rPr lang="ko-KR" altLang="en-US" dirty="0"/>
              <a:t> </a:t>
            </a:r>
            <a:r>
              <a:rPr lang="en-US" altLang="ko-KR" dirty="0"/>
              <a:t>author</a:t>
            </a:r>
            <a:r>
              <a:rPr lang="ko-KR" altLang="en-US" dirty="0"/>
              <a:t>테이블의 </a:t>
            </a:r>
            <a:r>
              <a:rPr lang="en-US" altLang="ko-KR" dirty="0"/>
              <a:t>aid</a:t>
            </a:r>
            <a:r>
              <a:rPr lang="ko-KR" altLang="en-US" dirty="0"/>
              <a:t>가 같은 </a:t>
            </a:r>
            <a:r>
              <a:rPr lang="ko-KR" altLang="en-US" dirty="0" err="1"/>
              <a:t>컬럼값을</a:t>
            </a:r>
            <a:r>
              <a:rPr lang="ko-KR" altLang="en-US" dirty="0"/>
              <a:t> 구한다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겹치는게</a:t>
            </a:r>
            <a:r>
              <a:rPr lang="ko-KR" altLang="en-US" dirty="0"/>
              <a:t> 있다면 가져올 수 있고</a:t>
            </a:r>
            <a:r>
              <a:rPr lang="en-US" altLang="ko-KR" dirty="0"/>
              <a:t>, </a:t>
            </a:r>
            <a:r>
              <a:rPr lang="ko-KR" altLang="en-US" dirty="0" err="1"/>
              <a:t>겹치는게</a:t>
            </a:r>
            <a:r>
              <a:rPr lang="ko-KR" altLang="en-US" dirty="0"/>
              <a:t> 없다 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NULL</a:t>
            </a:r>
            <a:r>
              <a:rPr lang="ko-KR" altLang="en-US" dirty="0"/>
              <a:t>이다</a:t>
            </a:r>
            <a:r>
              <a:rPr lang="en-US" altLang="ko-KR" dirty="0"/>
              <a:t>?) </a:t>
            </a:r>
            <a:r>
              <a:rPr lang="ko-KR" altLang="en-US" dirty="0"/>
              <a:t>이럴 경우에는 </a:t>
            </a:r>
            <a:br>
              <a:rPr lang="en-US" altLang="ko-KR" dirty="0"/>
            </a:br>
            <a:r>
              <a:rPr lang="ko-KR" altLang="en-US" dirty="0"/>
              <a:t>그냥 </a:t>
            </a:r>
            <a:r>
              <a:rPr lang="en-US" altLang="ko-KR" dirty="0"/>
              <a:t>NULL</a:t>
            </a:r>
            <a:r>
              <a:rPr lang="ko-KR" altLang="en-US" dirty="0"/>
              <a:t>값으로 </a:t>
            </a:r>
            <a:r>
              <a:rPr lang="en-US" altLang="ko-KR" dirty="0"/>
              <a:t>author</a:t>
            </a:r>
            <a:r>
              <a:rPr lang="ko-KR" altLang="en-US" dirty="0"/>
              <a:t>테이블의 컬럼을 </a:t>
            </a:r>
            <a:r>
              <a:rPr lang="ko-KR" altLang="en-US" dirty="0" err="1"/>
              <a:t>채워버림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기준을 </a:t>
            </a:r>
            <a:r>
              <a:rPr lang="en-US" altLang="ko-KR" dirty="0"/>
              <a:t>topic</a:t>
            </a:r>
            <a:r>
              <a:rPr lang="ko-KR" altLang="en-US" dirty="0"/>
              <a:t>테이블로 잡고</a:t>
            </a:r>
            <a:r>
              <a:rPr lang="en-US" altLang="ko-KR" dirty="0"/>
              <a:t>, on </a:t>
            </a:r>
            <a:r>
              <a:rPr lang="ko-KR" altLang="en-US" dirty="0"/>
              <a:t>조건절에 매칭이 안되는 값들을 </a:t>
            </a:r>
            <a:r>
              <a:rPr lang="en-US" altLang="ko-KR" dirty="0"/>
              <a:t>NULL</a:t>
            </a:r>
            <a:r>
              <a:rPr lang="ko-KR" altLang="en-US" dirty="0"/>
              <a:t>으로 </a:t>
            </a:r>
            <a:r>
              <a:rPr lang="ko-KR" altLang="en-US" dirty="0" err="1"/>
              <a:t>치환시켜서라도</a:t>
            </a:r>
            <a:r>
              <a:rPr lang="ko-KR" altLang="en-US" dirty="0"/>
              <a:t> 가져옴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쿼리 결과가 </a:t>
            </a:r>
            <a:r>
              <a:rPr lang="en-US" altLang="ko-KR" dirty="0"/>
              <a:t>NULL</a:t>
            </a:r>
            <a:r>
              <a:rPr lang="ko-KR" altLang="en-US" dirty="0"/>
              <a:t>값이 나온다는 뜻은 왼쪽 테이블에는 값이 있는데</a:t>
            </a:r>
            <a:r>
              <a:rPr lang="en-US" altLang="ko-KR" dirty="0"/>
              <a:t>, </a:t>
            </a:r>
            <a:r>
              <a:rPr lang="ko-KR" altLang="en-US" dirty="0"/>
              <a:t>오른쪽에는 없다는 말임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1A493-734A-3D25-10B9-1DCADF4D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1" y="3547242"/>
            <a:ext cx="8935888" cy="1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1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2760093" y="2644170"/>
            <a:ext cx="667182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4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(7:30)</a:t>
            </a:r>
          </a:p>
          <a:p>
            <a:pPr algn="ctr"/>
            <a:r>
              <a:rPr lang="en-US" altLang="ko-KR" sz="4800" b="1" dirty="0"/>
              <a:t>LEFT JOIN </a:t>
            </a:r>
            <a:r>
              <a:rPr lang="ko-KR" altLang="en-US" sz="4800" b="1" dirty="0"/>
              <a:t>중복 붙이기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9846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FB429-FC76-F08B-E705-83368CA54BE7}"/>
              </a:ext>
            </a:extLst>
          </p:cNvPr>
          <p:cNvSpPr txBox="1"/>
          <p:nvPr/>
        </p:nvSpPr>
        <p:spPr>
          <a:xfrm>
            <a:off x="120903" y="559676"/>
            <a:ext cx="11950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https://www.youtube.com/watch?v=2Xa54XBXbk0&amp;list=PLuHgQVnccGMAG1O1BRZCT3wkD_aPmPylq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join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32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FB535-47F0-F527-8CAB-2B99561206AF}"/>
              </a:ext>
            </a:extLst>
          </p:cNvPr>
          <p:cNvSpPr txBox="1"/>
          <p:nvPr/>
        </p:nvSpPr>
        <p:spPr>
          <a:xfrm>
            <a:off x="961697" y="874986"/>
            <a:ext cx="786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기존시간에 배운 쿼리의 결과는 </a:t>
            </a:r>
            <a:r>
              <a:rPr lang="en-US" altLang="ko-KR" dirty="0"/>
              <a:t>A</a:t>
            </a:r>
            <a:r>
              <a:rPr lang="ko-KR" altLang="en-US" dirty="0"/>
              <a:t>컬럼에 </a:t>
            </a:r>
            <a:r>
              <a:rPr lang="en-US" altLang="ko-KR" dirty="0"/>
              <a:t>B</a:t>
            </a:r>
            <a:r>
              <a:rPr lang="ko-KR" altLang="en-US" dirty="0"/>
              <a:t>컬럼을 붙인 아래 표와 같다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그런데 여기서 표 하나를 더 붙이고 싶다면</a:t>
            </a:r>
            <a:r>
              <a:rPr lang="en-US" altLang="ko-KR" dirty="0"/>
              <a:t>?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D127CB-DA4B-B0AE-CED9-79E307C9966E}"/>
              </a:ext>
            </a:extLst>
          </p:cNvPr>
          <p:cNvGrpSpPr/>
          <p:nvPr/>
        </p:nvGrpSpPr>
        <p:grpSpPr>
          <a:xfrm>
            <a:off x="700046" y="3302876"/>
            <a:ext cx="8632032" cy="1623848"/>
            <a:chOff x="700046" y="3302876"/>
            <a:chExt cx="8632032" cy="16238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5085E-41D0-6B7F-1436-2AE6FA6C3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46" y="3302876"/>
              <a:ext cx="8632032" cy="16238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4723E5-0EAE-BC4A-C59B-3011366BC7D2}"/>
                </a:ext>
              </a:extLst>
            </p:cNvPr>
            <p:cNvSpPr txBox="1"/>
            <p:nvPr/>
          </p:nvSpPr>
          <p:spPr>
            <a:xfrm>
              <a:off x="721400" y="3302876"/>
              <a:ext cx="5513862" cy="275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23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5D106F-7676-CA10-4D2B-B9E03EA91869}"/>
              </a:ext>
            </a:extLst>
          </p:cNvPr>
          <p:cNvGrpSpPr/>
          <p:nvPr/>
        </p:nvGrpSpPr>
        <p:grpSpPr>
          <a:xfrm>
            <a:off x="501870" y="4075386"/>
            <a:ext cx="11188260" cy="1482287"/>
            <a:chOff x="501870" y="4075386"/>
            <a:chExt cx="11188260" cy="148228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691467-5951-EAAD-F108-275FDC62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870" y="4138119"/>
              <a:ext cx="11188260" cy="141955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FAED95-D47E-FD42-A55F-E4B627CE83D0}"/>
                </a:ext>
              </a:extLst>
            </p:cNvPr>
            <p:cNvSpPr txBox="1"/>
            <p:nvPr/>
          </p:nvSpPr>
          <p:spPr>
            <a:xfrm>
              <a:off x="5651938" y="4075386"/>
              <a:ext cx="3823138" cy="2837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2489E2-C592-40F3-062E-D3FCF99A2CEB}"/>
              </a:ext>
            </a:extLst>
          </p:cNvPr>
          <p:cNvSpPr txBox="1"/>
          <p:nvPr/>
        </p:nvSpPr>
        <p:spPr>
          <a:xfrm>
            <a:off x="1182414" y="874986"/>
            <a:ext cx="91118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그냥</a:t>
            </a:r>
            <a:r>
              <a:rPr lang="en-US" altLang="ko-KR" dirty="0"/>
              <a:t>, </a:t>
            </a:r>
            <a:r>
              <a:rPr lang="ko-KR" altLang="en-US" dirty="0"/>
              <a:t>아까 </a:t>
            </a:r>
            <a:r>
              <a:rPr lang="ko-KR" altLang="en-US" dirty="0" err="1"/>
              <a:t>만들어둔</a:t>
            </a:r>
            <a:r>
              <a:rPr lang="ko-KR" altLang="en-US" dirty="0"/>
              <a:t> 쿼리 옆에 </a:t>
            </a:r>
            <a:r>
              <a:rPr lang="en-US" altLang="ko-KR" dirty="0"/>
              <a:t>LEFT JOIN </a:t>
            </a:r>
            <a:r>
              <a:rPr lang="ko-KR" altLang="en-US" dirty="0"/>
              <a:t>테이블명 </a:t>
            </a:r>
            <a:r>
              <a:rPr lang="en-US" altLang="ko-KR" dirty="0"/>
              <a:t>ON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&gt;&gt; </a:t>
            </a:r>
            <a:r>
              <a:rPr lang="ko-KR" altLang="en-US" dirty="0"/>
              <a:t>또 주면 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표 옆에 또 표를 붙이는 효과를 만들 수 있음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그림으로 생각하지 말고 표로 생각하자 </a:t>
            </a:r>
            <a:r>
              <a:rPr lang="en-US" altLang="ko-KR" dirty="0"/>
              <a:t>&gt;&gt; </a:t>
            </a:r>
            <a:r>
              <a:rPr lang="ko-KR" altLang="en-US" dirty="0"/>
              <a:t>그림으로 생각하니까 어렵네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LEFT JOIN</a:t>
            </a:r>
            <a:r>
              <a:rPr lang="ko-KR" altLang="en-US" dirty="0"/>
              <a:t>을 중첩으로 </a:t>
            </a:r>
            <a:r>
              <a:rPr lang="en-US" altLang="ko-KR" dirty="0"/>
              <a:t>(2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걸고싶다면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테이블과 </a:t>
            </a:r>
            <a:r>
              <a:rPr lang="en-US" altLang="ko-KR" dirty="0"/>
              <a:t>B </a:t>
            </a:r>
            <a:r>
              <a:rPr lang="ko-KR" altLang="en-US" dirty="0"/>
              <a:t>테이블을 붙인다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뒤에 또 </a:t>
            </a:r>
            <a:r>
              <a:rPr lang="en-US" altLang="ko-KR" dirty="0"/>
              <a:t>LEFT JOIN</a:t>
            </a:r>
            <a:r>
              <a:rPr lang="ko-KR" altLang="en-US" dirty="0"/>
              <a:t>을 사용해서 옆에 표를 붙인다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784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733805" y="2644170"/>
            <a:ext cx="1072441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4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(9:30)</a:t>
            </a:r>
          </a:p>
          <a:p>
            <a:pPr algn="ctr"/>
            <a:r>
              <a:rPr lang="ko-KR" altLang="en-US" sz="4800" b="1" dirty="0"/>
              <a:t>만약</a:t>
            </a:r>
            <a:r>
              <a:rPr lang="en-US" altLang="ko-KR" sz="4800" b="1" dirty="0"/>
              <a:t>, </a:t>
            </a:r>
            <a:r>
              <a:rPr lang="ko-KR" altLang="en-US" sz="4800" b="1" dirty="0"/>
              <a:t>원하는 컬럼을 가져오고 싶다면</a:t>
            </a:r>
            <a:r>
              <a:rPr lang="en-US" altLang="ko-KR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583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1995A-5AC3-AE3D-E6D9-2EB129E2A568}"/>
              </a:ext>
            </a:extLst>
          </p:cNvPr>
          <p:cNvSpPr txBox="1"/>
          <p:nvPr/>
        </p:nvSpPr>
        <p:spPr>
          <a:xfrm>
            <a:off x="764627" y="449318"/>
            <a:ext cx="85315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이걸 물어보는 이유는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테이블에 </a:t>
            </a:r>
            <a:r>
              <a:rPr lang="en-US" altLang="ko-KR" dirty="0"/>
              <a:t>id</a:t>
            </a:r>
            <a:r>
              <a:rPr lang="ko-KR" altLang="en-US" dirty="0"/>
              <a:t>라는 컬럼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테이블에 </a:t>
            </a:r>
            <a:r>
              <a:rPr lang="en-US" altLang="ko-KR" dirty="0"/>
              <a:t>id</a:t>
            </a:r>
            <a:r>
              <a:rPr lang="ko-KR" altLang="en-US" dirty="0"/>
              <a:t>라는 컬럼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테이블에 </a:t>
            </a:r>
            <a:r>
              <a:rPr lang="en-US" altLang="ko-KR" dirty="0"/>
              <a:t>id</a:t>
            </a:r>
            <a:r>
              <a:rPr lang="ko-KR" altLang="en-US" dirty="0"/>
              <a:t>라는 컬럼이 있다고 했을 경우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id FROM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JOIN B … LEFT JOIN C … </a:t>
            </a:r>
            <a:r>
              <a:rPr lang="ko-KR" altLang="en-US" dirty="0"/>
              <a:t>를 했을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프로그램은 어떤 </a:t>
            </a:r>
            <a:r>
              <a:rPr lang="en-US" altLang="ko-KR" dirty="0"/>
              <a:t>id</a:t>
            </a:r>
            <a:r>
              <a:rPr lang="ko-KR" altLang="en-US" dirty="0" err="1"/>
              <a:t>컬럼값을</a:t>
            </a:r>
            <a:r>
              <a:rPr lang="ko-KR" altLang="en-US" dirty="0"/>
              <a:t> 가져올지 모르지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만약 </a:t>
            </a:r>
            <a:r>
              <a:rPr lang="en-US" altLang="ko-KR" dirty="0"/>
              <a:t>JOIN</a:t>
            </a:r>
            <a:r>
              <a:rPr lang="ko-KR" altLang="en-US" dirty="0"/>
              <a:t>을 사용했고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ko-KR" altLang="en-US" dirty="0" err="1"/>
              <a:t>컬럼값을</a:t>
            </a:r>
            <a:r>
              <a:rPr lang="ko-KR" altLang="en-US" dirty="0"/>
              <a:t> 가져오고 싶다면 </a:t>
            </a:r>
            <a:endParaRPr lang="en-US" altLang="ko-KR" dirty="0"/>
          </a:p>
          <a:p>
            <a:r>
              <a:rPr lang="ko-KR" altLang="en-US" dirty="0"/>
              <a:t>찾고자 하는 </a:t>
            </a:r>
            <a:r>
              <a:rPr lang="ko-KR" altLang="en-US" dirty="0" err="1"/>
              <a:t>컬럼명</a:t>
            </a:r>
            <a:r>
              <a:rPr lang="ko-KR" altLang="en-US" dirty="0"/>
              <a:t> 앞에 테이블명을 붙여줘야 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이름이 겹치는 </a:t>
            </a:r>
            <a:r>
              <a:rPr lang="ko-KR" altLang="en-US" dirty="0" err="1"/>
              <a:t>컬럼값이</a:t>
            </a:r>
            <a:r>
              <a:rPr lang="ko-KR" altLang="en-US" dirty="0"/>
              <a:t> 없다고 해도 테이블명</a:t>
            </a:r>
            <a:r>
              <a:rPr lang="en-US" altLang="ko-KR" dirty="0"/>
              <a:t>.</a:t>
            </a:r>
            <a:r>
              <a:rPr lang="ko-KR" altLang="en-US" dirty="0" err="1"/>
              <a:t>컬럼명</a:t>
            </a:r>
            <a:r>
              <a:rPr lang="en-US" altLang="ko-KR" dirty="0"/>
              <a:t>&lt;&lt;&lt; </a:t>
            </a:r>
            <a:r>
              <a:rPr lang="ko-KR" altLang="en-US" dirty="0"/>
              <a:t>이렇게 꼭 하자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습관이 곧 실력이다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예시를 들자면 </a:t>
            </a:r>
            <a:endParaRPr lang="en-US" altLang="ko-KR" dirty="0"/>
          </a:p>
          <a:p>
            <a:r>
              <a:rPr lang="en-US" altLang="ko-KR" dirty="0"/>
              <a:t>SELECT A.id FROM A LEFT</a:t>
            </a:r>
            <a:r>
              <a:rPr lang="ko-KR" altLang="en-US" dirty="0"/>
              <a:t> </a:t>
            </a:r>
            <a:r>
              <a:rPr lang="en-US" altLang="ko-KR" dirty="0"/>
              <a:t>JOIN B … LEFT JOIN C …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7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BE59A-73E3-F16F-0D3D-FEC56D9DEAE5}"/>
              </a:ext>
            </a:extLst>
          </p:cNvPr>
          <p:cNvSpPr txBox="1"/>
          <p:nvPr/>
        </p:nvSpPr>
        <p:spPr>
          <a:xfrm>
            <a:off x="480848" y="566678"/>
            <a:ext cx="85058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을 사용했을 경우</a:t>
            </a:r>
            <a:r>
              <a:rPr lang="en-US" altLang="ko-KR" dirty="0"/>
              <a:t>, ON</a:t>
            </a:r>
            <a:r>
              <a:rPr lang="ko-KR" altLang="en-US" dirty="0"/>
              <a:t>으로 조건문을 줬지만 </a:t>
            </a:r>
            <a:endParaRPr lang="en-US" altLang="ko-KR" dirty="0"/>
          </a:p>
          <a:p>
            <a:r>
              <a:rPr lang="ko-KR" altLang="en-US" dirty="0"/>
              <a:t>전체적으로 한번 더 조건을 주려면 마지막에 </a:t>
            </a:r>
            <a:r>
              <a:rPr lang="en-US" altLang="ko-KR" dirty="0"/>
              <a:t>WHERE</a:t>
            </a:r>
            <a:r>
              <a:rPr lang="ko-KR" altLang="en-US" dirty="0"/>
              <a:t>을 줄 수 있는듯 </a:t>
            </a:r>
            <a:r>
              <a:rPr lang="en-US" altLang="ko-KR" dirty="0"/>
              <a:t>(</a:t>
            </a:r>
            <a:r>
              <a:rPr lang="ko-KR" altLang="en-US" dirty="0"/>
              <a:t>마지막에</a:t>
            </a:r>
            <a:r>
              <a:rPr lang="en-US" altLang="ko-KR" dirty="0"/>
              <a:t>!!)</a:t>
            </a:r>
          </a:p>
          <a:p>
            <a:endParaRPr lang="en-US" altLang="ko-KR" dirty="0"/>
          </a:p>
          <a:p>
            <a:r>
              <a:rPr lang="ko-KR" altLang="en-US" dirty="0"/>
              <a:t>이유는 일단 </a:t>
            </a:r>
            <a:r>
              <a:rPr lang="en-US" altLang="ko-KR" dirty="0"/>
              <a:t>JOIN</a:t>
            </a:r>
            <a:r>
              <a:rPr lang="ko-KR" altLang="en-US" dirty="0"/>
              <a:t>을 사용해서 표를 만들고 </a:t>
            </a:r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절을 마지막에 </a:t>
            </a:r>
            <a:r>
              <a:rPr lang="ko-KR" altLang="en-US" dirty="0" err="1"/>
              <a:t>주게되면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나온 표에 대해서 조건문을 만들기 때문에 가능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 이해가 </a:t>
            </a:r>
            <a:r>
              <a:rPr lang="ko-KR" altLang="en-US" dirty="0" err="1"/>
              <a:t>안될수도</a:t>
            </a:r>
            <a:r>
              <a:rPr lang="ko-KR" altLang="en-US" dirty="0"/>
              <a:t> 있는데 </a:t>
            </a:r>
            <a:endParaRPr lang="en-US" altLang="ko-KR" dirty="0"/>
          </a:p>
          <a:p>
            <a:r>
              <a:rPr lang="en-US" altLang="ko-KR" dirty="0"/>
              <a:t>JOIN</a:t>
            </a:r>
            <a:r>
              <a:rPr lang="ko-KR" altLang="en-US" dirty="0"/>
              <a:t>을 진행중이라면 조건문 </a:t>
            </a:r>
            <a:r>
              <a:rPr lang="en-US" altLang="ko-KR" dirty="0"/>
              <a:t>ON </a:t>
            </a:r>
          </a:p>
          <a:p>
            <a:r>
              <a:rPr lang="en-US" altLang="ko-KR" dirty="0"/>
              <a:t>JOIN </a:t>
            </a:r>
            <a:r>
              <a:rPr lang="ko-KR" altLang="en-US" dirty="0"/>
              <a:t>진행이 끝났다면 조건문 </a:t>
            </a:r>
            <a:r>
              <a:rPr lang="en-US" altLang="ko-KR" dirty="0"/>
              <a:t>WHERE</a:t>
            </a:r>
            <a:r>
              <a:rPr lang="ko-KR" altLang="en-US" dirty="0"/>
              <a:t>을 줄 수 있음 </a:t>
            </a:r>
            <a:r>
              <a:rPr lang="en-US" altLang="ko-KR" dirty="0"/>
              <a:t>(</a:t>
            </a:r>
            <a:r>
              <a:rPr lang="ko-KR" altLang="en-US" dirty="0"/>
              <a:t>아래 사진 참고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참고로 성능적으로는 </a:t>
            </a:r>
            <a:r>
              <a:rPr lang="en-US" altLang="ko-KR" dirty="0"/>
              <a:t>on</a:t>
            </a:r>
            <a:r>
              <a:rPr lang="ko-KR" altLang="en-US" dirty="0"/>
              <a:t>이나 </a:t>
            </a:r>
            <a:r>
              <a:rPr lang="en-US" altLang="ko-KR" dirty="0"/>
              <a:t>where</a:t>
            </a:r>
            <a:r>
              <a:rPr lang="ko-KR" altLang="en-US" dirty="0"/>
              <a:t>이나 차이가 없다고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6960F-2FD7-FD58-DE2F-8A0F634C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3" y="4992840"/>
            <a:ext cx="11874834" cy="322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598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9D09C-778B-121B-FF29-6755D043AE0F}"/>
              </a:ext>
            </a:extLst>
          </p:cNvPr>
          <p:cNvSpPr txBox="1"/>
          <p:nvPr/>
        </p:nvSpPr>
        <p:spPr>
          <a:xfrm>
            <a:off x="441435" y="614856"/>
            <a:ext cx="115643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JOIN</a:t>
            </a:r>
            <a:r>
              <a:rPr lang="ko-KR" altLang="en-US" dirty="0"/>
              <a:t>도 있는데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en-US" altLang="ko-KR" dirty="0"/>
              <a:t>LEFT</a:t>
            </a:r>
            <a:r>
              <a:rPr lang="ko-KR" altLang="en-US" dirty="0"/>
              <a:t>만 사용함 </a:t>
            </a:r>
            <a:endParaRPr lang="en-US" altLang="ko-KR" dirty="0"/>
          </a:p>
          <a:p>
            <a:r>
              <a:rPr lang="en-US" altLang="ko-KR" dirty="0"/>
              <a:t>(RIGHT JOIN</a:t>
            </a:r>
            <a:r>
              <a:rPr lang="ko-KR" altLang="en-US" dirty="0"/>
              <a:t>은 </a:t>
            </a:r>
            <a:r>
              <a:rPr lang="en-US" altLang="ko-KR" dirty="0"/>
              <a:t>LEFT JOIN</a:t>
            </a:r>
            <a:r>
              <a:rPr lang="ko-KR" altLang="en-US" dirty="0"/>
              <a:t>이 있기 때문에 거의 사용하지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RIGHT JOIN</a:t>
            </a:r>
            <a:r>
              <a:rPr lang="ko-KR" altLang="en-US" dirty="0"/>
              <a:t>의 사용 방법은 </a:t>
            </a:r>
            <a:r>
              <a:rPr lang="en-US" altLang="ko-KR" dirty="0"/>
              <a:t>LEFT</a:t>
            </a:r>
            <a:r>
              <a:rPr lang="ko-KR" altLang="en-US" dirty="0"/>
              <a:t>랑 정 반대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 설명으로 </a:t>
            </a:r>
            <a:endParaRPr lang="en-US" altLang="ko-KR" dirty="0"/>
          </a:p>
          <a:p>
            <a:r>
              <a:rPr lang="en-US" altLang="ko-KR" dirty="0"/>
              <a:t>LEFT JOINT</a:t>
            </a:r>
            <a:r>
              <a:rPr lang="ko-KR" altLang="en-US" dirty="0"/>
              <a:t>이라고 문법에서 사용했지만 풀 네임은 </a:t>
            </a:r>
            <a:r>
              <a:rPr lang="en-US" altLang="ko-KR" dirty="0"/>
              <a:t>LEFT OUTHER JOIN</a:t>
            </a:r>
          </a:p>
          <a:p>
            <a:r>
              <a:rPr lang="en-US" altLang="ko-KR" dirty="0"/>
              <a:t>OUTER</a:t>
            </a:r>
            <a:r>
              <a:rPr lang="ko-KR" altLang="en-US" dirty="0"/>
              <a:t>를 생략한 이유는 없음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다른 </a:t>
            </a:r>
            <a:r>
              <a:rPr lang="en-US" altLang="ko-KR" dirty="0"/>
              <a:t>JOIN</a:t>
            </a:r>
            <a:r>
              <a:rPr lang="ko-KR" altLang="en-US" dirty="0"/>
              <a:t>들도 모두 </a:t>
            </a:r>
            <a:r>
              <a:rPr lang="en-US" altLang="ko-KR" dirty="0"/>
              <a:t>RIGHT OUTER JOIN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OUTER</a:t>
            </a:r>
            <a:r>
              <a:rPr lang="ko-KR" altLang="en-US" dirty="0"/>
              <a:t>가 중간에 들어가지만 문법상으론 생략해서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428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4230756" y="2644170"/>
            <a:ext cx="373050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5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요약</a:t>
            </a:r>
            <a:r>
              <a:rPr lang="en-US" altLang="ko-KR" sz="4800" b="1" dirty="0"/>
              <a:t>)</a:t>
            </a:r>
          </a:p>
          <a:p>
            <a:pPr algn="ctr"/>
            <a:r>
              <a:rPr lang="en-US" altLang="ko-KR" sz="4800" b="1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72097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344B3-E0A5-FB8D-1EC5-EA052042FBAC}"/>
              </a:ext>
            </a:extLst>
          </p:cNvPr>
          <p:cNvSpPr txBox="1"/>
          <p:nvPr/>
        </p:nvSpPr>
        <p:spPr>
          <a:xfrm>
            <a:off x="504496" y="346841"/>
            <a:ext cx="87831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FROM</a:t>
            </a:r>
            <a:r>
              <a:rPr lang="ko-KR" altLang="en-US" dirty="0"/>
              <a:t>절에 </a:t>
            </a:r>
            <a:r>
              <a:rPr lang="en-US" altLang="ko-KR" dirty="0"/>
              <a:t>JOIN</a:t>
            </a:r>
            <a:r>
              <a:rPr lang="ko-KR" altLang="en-US" dirty="0"/>
              <a:t>을 </a:t>
            </a:r>
            <a:r>
              <a:rPr lang="ko-KR" altLang="en-US" dirty="0" err="1"/>
              <a:t>안적고</a:t>
            </a:r>
            <a:r>
              <a:rPr lang="ko-KR" altLang="en-US" dirty="0"/>
              <a:t> 콤마</a:t>
            </a:r>
            <a:r>
              <a:rPr lang="en-US" altLang="ko-KR" dirty="0"/>
              <a:t>(,)</a:t>
            </a:r>
            <a:r>
              <a:rPr lang="ko-KR" altLang="en-US" dirty="0"/>
              <a:t>로 구분했다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INNER JOIN</a:t>
            </a:r>
            <a:r>
              <a:rPr lang="ko-KR" altLang="en-US" dirty="0"/>
              <a:t>을 생략한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INNER JOIN = </a:t>
            </a:r>
            <a:r>
              <a:rPr lang="ko-KR" altLang="en-US" dirty="0"/>
              <a:t>교집합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이거 특징은 둘 다 </a:t>
            </a:r>
            <a:r>
              <a:rPr lang="ko-KR" altLang="en-US" dirty="0" err="1"/>
              <a:t>컬럼값이</a:t>
            </a:r>
            <a:r>
              <a:rPr lang="ko-KR" altLang="en-US" dirty="0"/>
              <a:t> 중복되는 값을 가져오기 때문에 컬럼 값이 무조건 존재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NULL</a:t>
            </a:r>
            <a:r>
              <a:rPr lang="ko-KR" altLang="en-US" dirty="0"/>
              <a:t>행이 존재하지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LEFT JOIN</a:t>
            </a:r>
            <a:r>
              <a:rPr lang="ko-KR" altLang="en-US" dirty="0"/>
              <a:t>에 경우는</a:t>
            </a:r>
            <a:r>
              <a:rPr lang="en-US" altLang="ko-KR" dirty="0"/>
              <a:t>, LEFT</a:t>
            </a:r>
            <a:r>
              <a:rPr lang="ko-KR" altLang="en-US" dirty="0"/>
              <a:t>에 있는 테이블이 기준이기 때문에 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테이블에서 </a:t>
            </a:r>
            <a:r>
              <a:rPr lang="en-US" altLang="ko-KR" dirty="0"/>
              <a:t>A</a:t>
            </a:r>
            <a:r>
              <a:rPr lang="ko-KR" altLang="en-US" dirty="0"/>
              <a:t>테이블의 특정 </a:t>
            </a:r>
            <a:r>
              <a:rPr lang="ko-KR" altLang="en-US" dirty="0" err="1"/>
              <a:t>컬럼값과</a:t>
            </a:r>
            <a:r>
              <a:rPr lang="ko-KR" altLang="en-US" dirty="0"/>
              <a:t> 중복되는 값이 없다면 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값을 </a:t>
            </a:r>
            <a:r>
              <a:rPr lang="ko-KR" altLang="en-US" dirty="0" err="1"/>
              <a:t>채워서라도</a:t>
            </a:r>
            <a:r>
              <a:rPr lang="ko-KR" altLang="en-US" dirty="0"/>
              <a:t> 강제로 가져왔었음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89E77-3781-471E-F7C0-5688CA1F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0" y="4157551"/>
            <a:ext cx="6832951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45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9F35A-86FB-7831-5917-BF8B0411805D}"/>
              </a:ext>
            </a:extLst>
          </p:cNvPr>
          <p:cNvSpPr txBox="1"/>
          <p:nvPr/>
        </p:nvSpPr>
        <p:spPr>
          <a:xfrm>
            <a:off x="512379" y="819807"/>
            <a:ext cx="69926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프로그래밍 상에서 </a:t>
            </a:r>
            <a:r>
              <a:rPr lang="en-US" altLang="ko-KR" dirty="0"/>
              <a:t>NULL</a:t>
            </a:r>
            <a:r>
              <a:rPr lang="ko-KR" altLang="en-US" dirty="0"/>
              <a:t>은 텅 빈 이라는 뜻이지만 </a:t>
            </a:r>
            <a:endParaRPr lang="en-US" altLang="ko-KR" dirty="0"/>
          </a:p>
          <a:p>
            <a:r>
              <a:rPr lang="ko-KR" altLang="en-US" dirty="0"/>
              <a:t>데이터베이스에서 </a:t>
            </a:r>
            <a:r>
              <a:rPr lang="en-US" altLang="ko-KR" dirty="0"/>
              <a:t>NULL</a:t>
            </a:r>
            <a:r>
              <a:rPr lang="ko-KR" altLang="en-US" dirty="0"/>
              <a:t>은 텅 빈 이라는 뜻은 아니라고 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NULL == NULL &gt;&gt;&gt; </a:t>
            </a:r>
            <a:r>
              <a:rPr lang="ko-KR" altLang="en-US" dirty="0"/>
              <a:t>이거 결과는 </a:t>
            </a:r>
            <a:r>
              <a:rPr lang="en-US" altLang="ko-KR" dirty="0"/>
              <a:t>FALSE</a:t>
            </a:r>
            <a:r>
              <a:rPr lang="ko-KR" altLang="en-US" dirty="0"/>
              <a:t>라는 뜻 </a:t>
            </a:r>
            <a:r>
              <a:rPr lang="en-US" altLang="ko-KR" dirty="0"/>
              <a:t>(</a:t>
            </a:r>
            <a:r>
              <a:rPr lang="ko-KR" altLang="en-US" dirty="0"/>
              <a:t>허허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이거 왜 </a:t>
            </a:r>
            <a:r>
              <a:rPr lang="ko-KR" altLang="en-US" dirty="0" err="1"/>
              <a:t>설명하냐면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LEFT JOIN</a:t>
            </a:r>
            <a:r>
              <a:rPr lang="ko-KR" altLang="en-US" dirty="0"/>
              <a:t>을 했을 경우</a:t>
            </a:r>
            <a:r>
              <a:rPr lang="en-US" altLang="ko-KR" dirty="0"/>
              <a:t>, NULL</a:t>
            </a:r>
            <a:r>
              <a:rPr lang="ko-KR" altLang="en-US" dirty="0"/>
              <a:t>값을 채워 가져오는 경우 기억하지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 때 가져온 </a:t>
            </a:r>
            <a:r>
              <a:rPr lang="en-US" altLang="ko-KR" dirty="0"/>
              <a:t>NULL</a:t>
            </a:r>
            <a:r>
              <a:rPr lang="ko-KR" altLang="en-US" dirty="0"/>
              <a:t>값이 텅 비었다는 뜻의 </a:t>
            </a:r>
            <a:r>
              <a:rPr lang="en-US" altLang="ko-KR" dirty="0"/>
              <a:t>NULL</a:t>
            </a:r>
            <a:r>
              <a:rPr lang="ko-KR" altLang="en-US" dirty="0"/>
              <a:t>이 아니라 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???? </a:t>
            </a:r>
            <a:r>
              <a:rPr lang="ko-KR" altLang="en-US" dirty="0"/>
              <a:t>이거에 대한 다음 대답을 </a:t>
            </a:r>
            <a:r>
              <a:rPr lang="ko-KR" altLang="en-US" dirty="0" err="1"/>
              <a:t>안해줌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그냥 그렇다</a:t>
            </a:r>
            <a:r>
              <a:rPr lang="en-US" altLang="ko-KR" dirty="0"/>
              <a:t>~ </a:t>
            </a:r>
            <a:r>
              <a:rPr lang="ko-KR" altLang="en-US" dirty="0"/>
              <a:t>정도만 알고 나중에 배우게 되면 </a:t>
            </a:r>
            <a:r>
              <a:rPr lang="ko-KR" altLang="en-US" dirty="0" err="1"/>
              <a:t>채워넣기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89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3507001" y="2644170"/>
            <a:ext cx="517802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5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(2:15)</a:t>
            </a:r>
          </a:p>
          <a:p>
            <a:pPr algn="ctr"/>
            <a:r>
              <a:rPr lang="en-US" altLang="ko-KR" sz="4800" b="1" dirty="0"/>
              <a:t>INNER JOIN </a:t>
            </a:r>
            <a:r>
              <a:rPr lang="ko-KR" altLang="en-US" sz="4800" b="1" dirty="0"/>
              <a:t>실습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78452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3844422" y="2644170"/>
            <a:ext cx="450315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2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(0:10)</a:t>
            </a:r>
          </a:p>
          <a:p>
            <a:pPr algn="ctr"/>
            <a:r>
              <a:rPr lang="en-US" altLang="ko-KR" sz="4800" b="1" dirty="0"/>
              <a:t>JOIN </a:t>
            </a:r>
            <a:r>
              <a:rPr lang="ko-KR" altLang="en-US" sz="4800" b="1" dirty="0"/>
              <a:t>연습 주소</a:t>
            </a:r>
          </a:p>
        </p:txBody>
      </p:sp>
    </p:spTree>
    <p:extLst>
      <p:ext uri="{BB962C8B-B14F-4D97-AF65-F5344CB8AC3E}">
        <p14:creationId xmlns:p14="http://schemas.microsoft.com/office/powerpoint/2010/main" val="192405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744932-78FE-5D42-B085-433FDE39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7" y="512380"/>
            <a:ext cx="9856046" cy="488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EBE03-CB13-1BFE-63AE-00695DF50EE6}"/>
              </a:ext>
            </a:extLst>
          </p:cNvPr>
          <p:cNvSpPr txBox="1"/>
          <p:nvPr/>
        </p:nvSpPr>
        <p:spPr>
          <a:xfrm>
            <a:off x="1040524" y="2262352"/>
            <a:ext cx="9748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설명할 것도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topic </a:t>
            </a:r>
            <a:r>
              <a:rPr lang="ko-KR" altLang="en-US" dirty="0"/>
              <a:t>테이블의 </a:t>
            </a:r>
            <a:r>
              <a:rPr lang="en-US" altLang="ko-KR" dirty="0" err="1"/>
              <a:t>author_id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/>
              <a:t>author</a:t>
            </a:r>
            <a:r>
              <a:rPr lang="ko-KR" altLang="en-US" dirty="0"/>
              <a:t>테이블의 </a:t>
            </a:r>
            <a:r>
              <a:rPr lang="en-US" altLang="ko-KR" dirty="0"/>
              <a:t>aid</a:t>
            </a:r>
            <a:r>
              <a:rPr lang="ko-KR" altLang="en-US" dirty="0"/>
              <a:t>값이 </a:t>
            </a:r>
            <a:r>
              <a:rPr lang="ko-KR" altLang="en-US" dirty="0" err="1"/>
              <a:t>같은걸</a:t>
            </a:r>
            <a:r>
              <a:rPr lang="ko-KR" altLang="en-US" dirty="0"/>
              <a:t> 가져와라</a:t>
            </a:r>
            <a:r>
              <a:rPr lang="en-US" altLang="ko-KR" dirty="0"/>
              <a:t>! </a:t>
            </a:r>
            <a:r>
              <a:rPr lang="ko-KR" altLang="en-US" dirty="0"/>
              <a:t>라는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/>
              <a:t>inner join</a:t>
            </a:r>
            <a:r>
              <a:rPr lang="ko-KR" altLang="en-US" dirty="0"/>
              <a:t>이 성능이 가장 좋기 때문에 가능하면 </a:t>
            </a:r>
            <a:r>
              <a:rPr lang="en-US" altLang="ko-KR" dirty="0"/>
              <a:t>inner join</a:t>
            </a:r>
            <a:r>
              <a:rPr lang="ko-KR" altLang="en-US" dirty="0"/>
              <a:t>을 사용하라고 함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왜 성능이 </a:t>
            </a:r>
            <a:r>
              <a:rPr lang="ko-KR" altLang="en-US" dirty="0" err="1"/>
              <a:t>좋냐면</a:t>
            </a:r>
            <a:r>
              <a:rPr lang="ko-KR" altLang="en-US" dirty="0"/>
              <a:t> 이거 조건이 엄격함 </a:t>
            </a:r>
            <a:r>
              <a:rPr lang="en-US" altLang="ko-KR" dirty="0"/>
              <a:t>/ </a:t>
            </a:r>
            <a:r>
              <a:rPr lang="ko-KR" altLang="en-US" dirty="0"/>
              <a:t>둘 다 있는 값을 고르는 것이기 때문에 </a:t>
            </a:r>
            <a:endParaRPr lang="en-US" altLang="ko-KR" dirty="0"/>
          </a:p>
          <a:p>
            <a:r>
              <a:rPr lang="ko-KR" altLang="en-US" dirty="0"/>
              <a:t>필요 없는 값까지 가져와서 </a:t>
            </a:r>
            <a:r>
              <a:rPr lang="en-US" altLang="ko-KR" dirty="0"/>
              <a:t>NULL</a:t>
            </a:r>
            <a:r>
              <a:rPr lang="ko-KR" altLang="en-US" dirty="0"/>
              <a:t>을 채우지 않음 </a:t>
            </a:r>
            <a:r>
              <a:rPr lang="en-US" altLang="ko-KR" dirty="0"/>
              <a:t>&gt;&gt; </a:t>
            </a:r>
            <a:r>
              <a:rPr lang="ko-KR" altLang="en-US" dirty="0"/>
              <a:t>그래서 작업량이 적어져서 성능이 좋음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64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2783245" y="2644170"/>
            <a:ext cx="66255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5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(4:00)</a:t>
            </a:r>
          </a:p>
          <a:p>
            <a:pPr algn="ctr"/>
            <a:r>
              <a:rPr lang="en-US" altLang="ko-KR" sz="4800" b="1" dirty="0"/>
              <a:t>INNER JOIN </a:t>
            </a:r>
            <a:r>
              <a:rPr lang="ko-KR" altLang="en-US" sz="4800" b="1" dirty="0"/>
              <a:t>중첩 실습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391702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2CE48-7D7F-F532-75EC-A4111B0496BB}"/>
              </a:ext>
            </a:extLst>
          </p:cNvPr>
          <p:cNvSpPr txBox="1"/>
          <p:nvPr/>
        </p:nvSpPr>
        <p:spPr>
          <a:xfrm>
            <a:off x="1852448" y="740979"/>
            <a:ext cx="82525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JOIN</a:t>
            </a:r>
            <a:r>
              <a:rPr lang="ko-KR" altLang="en-US" dirty="0"/>
              <a:t>중첩과 마찬가지로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JOIN + ON </a:t>
            </a:r>
            <a:r>
              <a:rPr lang="ko-KR" altLang="en-US" dirty="0"/>
              <a:t>조건문을 준 뒤 </a:t>
            </a:r>
            <a:endParaRPr lang="en-US" altLang="ko-KR" dirty="0"/>
          </a:p>
          <a:p>
            <a:r>
              <a:rPr lang="ko-KR" altLang="en-US" dirty="0"/>
              <a:t>다시</a:t>
            </a:r>
            <a:r>
              <a:rPr lang="en-US" altLang="ko-KR" dirty="0"/>
              <a:t> JOIN</a:t>
            </a:r>
            <a:r>
              <a:rPr lang="ko-KR" altLang="en-US" dirty="0"/>
              <a:t>문을 줘서 </a:t>
            </a:r>
            <a:r>
              <a:rPr lang="ko-KR" altLang="en-US" dirty="0" err="1"/>
              <a:t>중첩시키면</a:t>
            </a:r>
            <a:r>
              <a:rPr lang="ko-KR" altLang="en-US" dirty="0"/>
              <a:t>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그러니까 하나의 쿼리에 </a:t>
            </a:r>
            <a:r>
              <a:rPr lang="en-US" altLang="ko-KR" dirty="0"/>
              <a:t>JOIN</a:t>
            </a:r>
            <a:r>
              <a:rPr lang="ko-KR" altLang="en-US" dirty="0"/>
              <a:t>을 붙인 테이블 수 만큼의 </a:t>
            </a:r>
            <a:r>
              <a:rPr lang="en-US" altLang="ko-KR" dirty="0"/>
              <a:t>ON</a:t>
            </a:r>
            <a:r>
              <a:rPr lang="ko-KR" altLang="en-US" dirty="0"/>
              <a:t>절이 붙을 수 있음 </a:t>
            </a:r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/>
              <a:t>XXXX JOIN </a:t>
            </a:r>
            <a:r>
              <a:rPr lang="ko-KR" altLang="en-US" dirty="0"/>
              <a:t>수 만큼의 </a:t>
            </a:r>
            <a:r>
              <a:rPr lang="en-US" altLang="ko-KR" dirty="0"/>
              <a:t>ON</a:t>
            </a:r>
            <a:r>
              <a:rPr lang="ko-KR" altLang="en-US" dirty="0"/>
              <a:t>절이 올 수 있음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사진 참고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INEER JOIN</a:t>
            </a:r>
            <a:r>
              <a:rPr lang="ko-KR" altLang="en-US" dirty="0"/>
              <a:t>이 총 </a:t>
            </a:r>
            <a:r>
              <a:rPr lang="en-US" altLang="ko-KR" dirty="0"/>
              <a:t>2</a:t>
            </a:r>
            <a:r>
              <a:rPr lang="ko-KR" altLang="en-US" dirty="0"/>
              <a:t>개니까 </a:t>
            </a:r>
            <a:r>
              <a:rPr lang="en-US" altLang="ko-KR" dirty="0"/>
              <a:t>ON</a:t>
            </a:r>
            <a:r>
              <a:rPr lang="ko-KR" altLang="en-US" dirty="0"/>
              <a:t>절도 </a:t>
            </a:r>
            <a:r>
              <a:rPr lang="en-US" altLang="ko-KR" dirty="0"/>
              <a:t>2</a:t>
            </a:r>
            <a:r>
              <a:rPr lang="ko-KR" altLang="en-US" dirty="0"/>
              <a:t>개 붙은 모습 </a:t>
            </a:r>
            <a:r>
              <a:rPr lang="en-US" altLang="ko-KR" dirty="0"/>
              <a:t>(INNER JOIN</a:t>
            </a:r>
            <a:r>
              <a:rPr lang="ko-KR" altLang="en-US" dirty="0"/>
              <a:t>의 중첩 中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8C86BD-432D-52BD-AB95-E217DC27831D}"/>
              </a:ext>
            </a:extLst>
          </p:cNvPr>
          <p:cNvGrpSpPr/>
          <p:nvPr/>
        </p:nvGrpSpPr>
        <p:grpSpPr>
          <a:xfrm>
            <a:off x="164795" y="4038829"/>
            <a:ext cx="11862410" cy="391281"/>
            <a:chOff x="164795" y="4038829"/>
            <a:chExt cx="11862410" cy="3912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5159F5-447E-00AC-CAF2-1667749A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95" y="4038829"/>
              <a:ext cx="11862410" cy="3238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31EB74-27EF-3318-4499-62E350B1BC68}"/>
                </a:ext>
              </a:extLst>
            </p:cNvPr>
            <p:cNvSpPr txBox="1"/>
            <p:nvPr/>
          </p:nvSpPr>
          <p:spPr>
            <a:xfrm>
              <a:off x="3965026" y="4038829"/>
              <a:ext cx="409905" cy="391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234A4-5F6D-00DE-CBBD-CE088F10C621}"/>
                </a:ext>
              </a:extLst>
            </p:cNvPr>
            <p:cNvSpPr txBox="1"/>
            <p:nvPr/>
          </p:nvSpPr>
          <p:spPr>
            <a:xfrm>
              <a:off x="8713074" y="4038829"/>
              <a:ext cx="409905" cy="391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328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2CE48-7D7F-F532-75EC-A4111B0496BB}"/>
              </a:ext>
            </a:extLst>
          </p:cNvPr>
          <p:cNvSpPr txBox="1"/>
          <p:nvPr/>
        </p:nvSpPr>
        <p:spPr>
          <a:xfrm>
            <a:off x="914400" y="796159"/>
            <a:ext cx="10130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참고로 아래 사진 해석하자면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topic </a:t>
            </a:r>
            <a:r>
              <a:rPr lang="ko-KR" altLang="en-US" dirty="0"/>
              <a:t>테이블의 </a:t>
            </a:r>
            <a:r>
              <a:rPr lang="en-US" altLang="ko-KR" dirty="0"/>
              <a:t>author </a:t>
            </a:r>
            <a:r>
              <a:rPr lang="ko-KR" altLang="en-US" dirty="0"/>
              <a:t>컬럼과 </a:t>
            </a:r>
            <a:r>
              <a:rPr lang="en-US" altLang="ko-KR" dirty="0"/>
              <a:t>author </a:t>
            </a:r>
            <a:r>
              <a:rPr lang="ko-KR" altLang="en-US" dirty="0"/>
              <a:t>테이블의 </a:t>
            </a:r>
            <a:r>
              <a:rPr lang="en-US" altLang="ko-KR" dirty="0"/>
              <a:t>id</a:t>
            </a:r>
            <a:r>
              <a:rPr lang="ko-KR" altLang="en-US" dirty="0"/>
              <a:t>값이 같은 컬럼을 찾고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r>
              <a:rPr lang="ko-KR" altLang="en-US" dirty="0"/>
              <a:t>테이블의 </a:t>
            </a:r>
            <a:r>
              <a:rPr lang="en-US" altLang="ko-KR" dirty="0" err="1"/>
              <a:t>pid</a:t>
            </a:r>
            <a:r>
              <a:rPr lang="ko-KR" altLang="en-US" dirty="0"/>
              <a:t>와 </a:t>
            </a:r>
            <a:r>
              <a:rPr lang="en-US" altLang="ko-KR" dirty="0"/>
              <a:t>author</a:t>
            </a:r>
            <a:r>
              <a:rPr lang="ko-KR" altLang="en-US" dirty="0"/>
              <a:t>테이블에서의 </a:t>
            </a:r>
            <a:r>
              <a:rPr lang="en-US" altLang="ko-KR" dirty="0" err="1"/>
              <a:t>profile_id</a:t>
            </a:r>
            <a:r>
              <a:rPr lang="ko-KR" altLang="en-US" dirty="0"/>
              <a:t>와 같은 놈을 찾아라 라는 뜻임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첫 번째 조인을 끝내고 다음 조인을 붙이는 방식으로 </a:t>
            </a:r>
            <a:r>
              <a:rPr lang="en-US" altLang="ko-KR" dirty="0"/>
              <a:t>JOIN </a:t>
            </a:r>
            <a:r>
              <a:rPr lang="ko-KR" altLang="en-US" dirty="0"/>
              <a:t>중첩 가능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8C86BD-432D-52BD-AB95-E217DC27831D}"/>
              </a:ext>
            </a:extLst>
          </p:cNvPr>
          <p:cNvGrpSpPr/>
          <p:nvPr/>
        </p:nvGrpSpPr>
        <p:grpSpPr>
          <a:xfrm>
            <a:off x="164795" y="4038829"/>
            <a:ext cx="11862410" cy="391281"/>
            <a:chOff x="164795" y="4038829"/>
            <a:chExt cx="11862410" cy="3912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5159F5-447E-00AC-CAF2-1667749A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95" y="4038829"/>
              <a:ext cx="11862410" cy="3238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31EB74-27EF-3318-4499-62E350B1BC68}"/>
                </a:ext>
              </a:extLst>
            </p:cNvPr>
            <p:cNvSpPr txBox="1"/>
            <p:nvPr/>
          </p:nvSpPr>
          <p:spPr>
            <a:xfrm>
              <a:off x="3965026" y="4038829"/>
              <a:ext cx="409905" cy="391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234A4-5F6D-00DE-CBBD-CE088F10C621}"/>
                </a:ext>
              </a:extLst>
            </p:cNvPr>
            <p:cNvSpPr txBox="1"/>
            <p:nvPr/>
          </p:nvSpPr>
          <p:spPr>
            <a:xfrm>
              <a:off x="8713074" y="4038829"/>
              <a:ext cx="409905" cy="391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252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3757870" y="2644170"/>
            <a:ext cx="4676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6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요약</a:t>
            </a:r>
            <a:r>
              <a:rPr lang="en-US" altLang="ko-KR" sz="4800" b="1" dirty="0"/>
              <a:t>)</a:t>
            </a:r>
          </a:p>
          <a:p>
            <a:pPr algn="ctr"/>
            <a:r>
              <a:rPr lang="en-US" altLang="ko-KR" sz="4800" b="1" dirty="0"/>
              <a:t>FULL JOIN </a:t>
            </a:r>
            <a:r>
              <a:rPr lang="ko-KR" altLang="en-US" sz="4800" b="1" dirty="0"/>
              <a:t>실습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111610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E33087-D3DC-0164-3FCC-CCF9033A2076}"/>
              </a:ext>
            </a:extLst>
          </p:cNvPr>
          <p:cNvGrpSpPr/>
          <p:nvPr/>
        </p:nvGrpSpPr>
        <p:grpSpPr>
          <a:xfrm>
            <a:off x="743623" y="1205289"/>
            <a:ext cx="10943773" cy="670808"/>
            <a:chOff x="743623" y="1205289"/>
            <a:chExt cx="10943773" cy="6708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FC3D4F-2960-CAFE-FB50-713DE49E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623" y="1205289"/>
              <a:ext cx="10943773" cy="67080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F74B41-2CD6-74A8-7B7E-496E09800890}"/>
                </a:ext>
              </a:extLst>
            </p:cNvPr>
            <p:cNvSpPr txBox="1"/>
            <p:nvPr/>
          </p:nvSpPr>
          <p:spPr>
            <a:xfrm>
              <a:off x="4406461" y="1345052"/>
              <a:ext cx="1072056" cy="531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54EEDB-71E8-CC1E-FF43-9E61EC185105}"/>
              </a:ext>
            </a:extLst>
          </p:cNvPr>
          <p:cNvSpPr txBox="1"/>
          <p:nvPr/>
        </p:nvSpPr>
        <p:spPr>
          <a:xfrm>
            <a:off x="1355834" y="2601310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이거 앞전에는 </a:t>
            </a:r>
            <a:r>
              <a:rPr lang="en-US" altLang="ko-KR" dirty="0"/>
              <a:t>OUTER </a:t>
            </a:r>
            <a:r>
              <a:rPr lang="ko-KR" altLang="en-US" dirty="0"/>
              <a:t>생략 가능하다고 했는데 </a:t>
            </a:r>
            <a:endParaRPr lang="en-US" altLang="ko-KR" dirty="0"/>
          </a:p>
          <a:p>
            <a:r>
              <a:rPr lang="en-US" altLang="ko-KR" dirty="0"/>
              <a:t>FULL</a:t>
            </a:r>
            <a:r>
              <a:rPr lang="ko-KR" altLang="en-US" dirty="0"/>
              <a:t>은 </a:t>
            </a:r>
            <a:r>
              <a:rPr lang="en-US" altLang="ko-KR" dirty="0"/>
              <a:t>OUTER</a:t>
            </a:r>
            <a:r>
              <a:rPr lang="ko-KR" altLang="en-US" dirty="0"/>
              <a:t>까지 </a:t>
            </a:r>
            <a:r>
              <a:rPr lang="ko-KR" altLang="en-US" dirty="0" err="1"/>
              <a:t>써야되나보네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엉엉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025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C3D4F-2960-CAFE-FB50-713DE49E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" y="385482"/>
            <a:ext cx="10943773" cy="670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EEDB-71E8-CC1E-FF43-9E61EC185105}"/>
              </a:ext>
            </a:extLst>
          </p:cNvPr>
          <p:cNvSpPr txBox="1"/>
          <p:nvPr/>
        </p:nvSpPr>
        <p:spPr>
          <a:xfrm>
            <a:off x="624113" y="1363717"/>
            <a:ext cx="10397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 </a:t>
            </a:r>
            <a:r>
              <a:rPr lang="en-US" altLang="ko-KR" dirty="0"/>
              <a:t>FULL JOIN</a:t>
            </a:r>
            <a:r>
              <a:rPr lang="ko-KR" altLang="en-US" dirty="0"/>
              <a:t> 쿼리분석 들어가자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컬럼명은 </a:t>
            </a:r>
            <a:r>
              <a:rPr lang="en-US" altLang="ko-KR" dirty="0"/>
              <a:t>LEFT JOIN</a:t>
            </a:r>
            <a:r>
              <a:rPr lang="ko-KR" altLang="en-US" dirty="0"/>
              <a:t>과 동일하게 </a:t>
            </a:r>
            <a:r>
              <a:rPr lang="en-US" altLang="ko-KR" dirty="0"/>
              <a:t>topic / author </a:t>
            </a:r>
            <a:r>
              <a:rPr lang="ko-KR" altLang="en-US" dirty="0"/>
              <a:t>테이블의 컬럼을 합한 것이다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(JOIN </a:t>
            </a:r>
            <a:r>
              <a:rPr lang="ko-KR" altLang="en-US" dirty="0" err="1"/>
              <a:t>해야되니까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CAD768-0CDB-56B0-0C1A-5DD6ED9E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4" y="3614168"/>
            <a:ext cx="10395484" cy="2971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C1C67-CA93-CBA4-84A4-B35EF9DF9E95}"/>
              </a:ext>
            </a:extLst>
          </p:cNvPr>
          <p:cNvSpPr txBox="1"/>
          <p:nvPr/>
        </p:nvSpPr>
        <p:spPr>
          <a:xfrm>
            <a:off x="685423" y="3736234"/>
            <a:ext cx="10240079" cy="307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43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C3D4F-2960-CAFE-FB50-713DE49E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" y="385482"/>
            <a:ext cx="10943773" cy="670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EEDB-71E8-CC1E-FF43-9E61EC185105}"/>
              </a:ext>
            </a:extLst>
          </p:cNvPr>
          <p:cNvSpPr txBox="1"/>
          <p:nvPr/>
        </p:nvSpPr>
        <p:spPr>
          <a:xfrm>
            <a:off x="624113" y="1363717"/>
            <a:ext cx="6498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빨간박스</a:t>
            </a:r>
            <a:r>
              <a:rPr lang="ko-KR" altLang="en-US" dirty="0"/>
              <a:t> 까지는 </a:t>
            </a:r>
            <a:r>
              <a:rPr lang="en-US" altLang="ko-KR" dirty="0"/>
              <a:t>LEFT JOIN</a:t>
            </a:r>
            <a:r>
              <a:rPr lang="ko-KR" altLang="en-US" dirty="0"/>
              <a:t>을 한 결과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빨간박스</a:t>
            </a:r>
            <a:r>
              <a:rPr lang="ko-KR" altLang="en-US" dirty="0"/>
              <a:t> 아래는 </a:t>
            </a:r>
            <a:r>
              <a:rPr lang="en-US" altLang="ko-KR" dirty="0"/>
              <a:t>RIGHT JOIN</a:t>
            </a:r>
            <a:r>
              <a:rPr lang="ko-KR" altLang="en-US" dirty="0"/>
              <a:t>을 한 결과이다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</a:t>
            </a:r>
            <a:r>
              <a:rPr lang="en-US" altLang="ko-KR" dirty="0"/>
              <a:t>JOIN</a:t>
            </a:r>
            <a:r>
              <a:rPr lang="ko-KR" altLang="en-US" dirty="0"/>
              <a:t>을 한 결과를 이번에는 가로가 아니라 </a:t>
            </a:r>
            <a:r>
              <a:rPr lang="ko-KR" altLang="en-US" dirty="0" err="1"/>
              <a:t>새로로</a:t>
            </a:r>
            <a:r>
              <a:rPr lang="ko-KR" altLang="en-US" dirty="0"/>
              <a:t> 붙인다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CAD768-0CDB-56B0-0C1A-5DD6ED9E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4" y="3614168"/>
            <a:ext cx="10395484" cy="2971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C1C67-CA93-CBA4-84A4-B35EF9DF9E95}"/>
              </a:ext>
            </a:extLst>
          </p:cNvPr>
          <p:cNvSpPr txBox="1"/>
          <p:nvPr/>
        </p:nvSpPr>
        <p:spPr>
          <a:xfrm>
            <a:off x="624113" y="4002095"/>
            <a:ext cx="10395484" cy="1281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5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C3D4F-2960-CAFE-FB50-713DE49E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" y="385482"/>
            <a:ext cx="10943773" cy="670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EEDB-71E8-CC1E-FF43-9E61EC185105}"/>
              </a:ext>
            </a:extLst>
          </p:cNvPr>
          <p:cNvSpPr txBox="1"/>
          <p:nvPr/>
        </p:nvSpPr>
        <p:spPr>
          <a:xfrm>
            <a:off x="624113" y="1363717"/>
            <a:ext cx="8749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그리고 중복 제거  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A</a:t>
            </a:r>
            <a:r>
              <a:rPr lang="ko-KR" altLang="en-US" dirty="0"/>
              <a:t>테이블과 </a:t>
            </a:r>
            <a:r>
              <a:rPr lang="en-US" altLang="ko-KR" dirty="0"/>
              <a:t>B</a:t>
            </a:r>
            <a:r>
              <a:rPr lang="ko-KR" altLang="en-US" dirty="0"/>
              <a:t>테이블의 합집합 결과가 나오고 </a:t>
            </a:r>
            <a:endParaRPr lang="en-US" altLang="ko-KR" dirty="0"/>
          </a:p>
          <a:p>
            <a:r>
              <a:rPr lang="en-US" altLang="ko-KR" dirty="0"/>
              <a:t>	A</a:t>
            </a:r>
            <a:r>
              <a:rPr lang="ko-KR" altLang="en-US" dirty="0"/>
              <a:t>테이블에만 있는 값 </a:t>
            </a:r>
            <a:r>
              <a:rPr lang="en-US" altLang="ko-KR" dirty="0"/>
              <a:t>+ B</a:t>
            </a:r>
            <a:r>
              <a:rPr lang="ko-KR" altLang="en-US" dirty="0"/>
              <a:t>테이블에만 있는 값이 나옴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… FULL OUTER JOIN </a:t>
            </a:r>
            <a:r>
              <a:rPr lang="ko-KR" altLang="en-US" dirty="0"/>
              <a:t>문법은 대부분 </a:t>
            </a:r>
            <a:r>
              <a:rPr lang="en-US" altLang="ko-KR" dirty="0"/>
              <a:t>DB</a:t>
            </a:r>
            <a:r>
              <a:rPr lang="ko-KR" altLang="en-US" dirty="0"/>
              <a:t>에서 지원하지 않는 기능이라고 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C95D5F-7B93-00CD-1CB3-419C094A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4" y="3370378"/>
            <a:ext cx="10217675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1863123" y="2644170"/>
            <a:ext cx="846577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6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(4:20)</a:t>
            </a:r>
          </a:p>
          <a:p>
            <a:pPr algn="ctr"/>
            <a:r>
              <a:rPr lang="en-US" altLang="ko-KR" sz="4800" b="1" dirty="0"/>
              <a:t>FULL JOIN </a:t>
            </a:r>
            <a:r>
              <a:rPr lang="ko-KR" altLang="en-US" sz="4800" b="1" dirty="0"/>
              <a:t>지원 </a:t>
            </a:r>
            <a:r>
              <a:rPr lang="ko-KR" altLang="en-US" sz="4800" b="1" dirty="0" err="1"/>
              <a:t>안하면</a:t>
            </a:r>
            <a:r>
              <a:rPr lang="ko-KR" altLang="en-US" sz="4800" b="1" dirty="0"/>
              <a:t> 못써</a:t>
            </a:r>
            <a:r>
              <a:rPr lang="en-US" altLang="ko-KR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872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2EE5D-EB2E-129A-9BC8-129D9FF54509}"/>
              </a:ext>
            </a:extLst>
          </p:cNvPr>
          <p:cNvSpPr txBox="1"/>
          <p:nvPr/>
        </p:nvSpPr>
        <p:spPr>
          <a:xfrm>
            <a:off x="811924" y="1143000"/>
            <a:ext cx="444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http://bit.ly/sql-join-exec</a:t>
            </a:r>
            <a:endParaRPr lang="en-US" altLang="ko-KR" dirty="0"/>
          </a:p>
          <a:p>
            <a:r>
              <a:rPr lang="ko-KR" altLang="en-US" dirty="0"/>
              <a:t>혹시 접속이 안된다면 </a:t>
            </a:r>
            <a:endParaRPr lang="en-US" altLang="ko-KR" dirty="0"/>
          </a:p>
          <a:p>
            <a:r>
              <a:rPr lang="en-US" altLang="ko-KR" dirty="0"/>
              <a:t>URL : </a:t>
            </a:r>
            <a:r>
              <a:rPr lang="en-US" altLang="ko-KR" dirty="0">
                <a:hlinkClick r:id="rId3"/>
              </a:rPr>
              <a:t>https://github.com/egoing/sql-join</a:t>
            </a:r>
            <a:endParaRPr lang="en-US" altLang="ko-KR" dirty="0"/>
          </a:p>
          <a:p>
            <a:r>
              <a:rPr lang="ko-KR" altLang="en-US" dirty="0"/>
              <a:t>에서 파일 다운로드 받기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616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8F68C-BDF6-DEA5-0844-618DAF3C15AA}"/>
              </a:ext>
            </a:extLst>
          </p:cNvPr>
          <p:cNvSpPr txBox="1"/>
          <p:nvPr/>
        </p:nvSpPr>
        <p:spPr>
          <a:xfrm>
            <a:off x="1608083" y="717331"/>
            <a:ext cx="832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쓸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FULL OUTER JOIN</a:t>
            </a:r>
            <a:r>
              <a:rPr lang="ko-KR" altLang="en-US" dirty="0" err="1"/>
              <a:t>이라는게</a:t>
            </a:r>
            <a:r>
              <a:rPr lang="ko-KR" altLang="en-US" dirty="0"/>
              <a:t> 결국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테이블의 합집합이기 때문에 </a:t>
            </a:r>
            <a:endParaRPr lang="en-US" altLang="ko-KR" dirty="0"/>
          </a:p>
          <a:p>
            <a:r>
              <a:rPr lang="ko-KR" altLang="en-US" dirty="0"/>
              <a:t>아래 코드를 실행하면 위 코드와 같은 결과를 얻을 수 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사용되는 문법 </a:t>
            </a:r>
            <a:r>
              <a:rPr lang="en-US" altLang="ko-KR" dirty="0"/>
              <a:t>= UNION &gt;&gt; </a:t>
            </a:r>
            <a:r>
              <a:rPr lang="ko-KR" altLang="en-US" dirty="0"/>
              <a:t>이는 두 테이블의 결과를 합친다는 뜻이다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 해석 </a:t>
            </a:r>
            <a:r>
              <a:rPr lang="en-US" altLang="ko-KR" dirty="0"/>
              <a:t>= LEFT </a:t>
            </a:r>
            <a:r>
              <a:rPr lang="ko-KR" altLang="en-US" dirty="0"/>
              <a:t>조인한 결과 </a:t>
            </a:r>
            <a:r>
              <a:rPr lang="en-US" altLang="ko-KR" dirty="0"/>
              <a:t>UNION RIGHT JOIN</a:t>
            </a:r>
            <a:r>
              <a:rPr lang="ko-KR" altLang="en-US" dirty="0"/>
              <a:t>한 결과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244CE-4C22-C536-7177-C55B33B4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2" y="4729656"/>
            <a:ext cx="11629696" cy="5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54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DCC0D-B89D-2EFC-C632-223444756173}"/>
              </a:ext>
            </a:extLst>
          </p:cNvPr>
          <p:cNvSpPr txBox="1"/>
          <p:nvPr/>
        </p:nvSpPr>
        <p:spPr>
          <a:xfrm>
            <a:off x="1734207" y="827690"/>
            <a:ext cx="10254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UNION</a:t>
            </a:r>
            <a:r>
              <a:rPr lang="ko-KR" altLang="en-US" dirty="0"/>
              <a:t>을 사용한다는 뜻은 </a:t>
            </a:r>
            <a:r>
              <a:rPr lang="en-US" altLang="ko-KR" dirty="0"/>
              <a:t>A</a:t>
            </a:r>
            <a:r>
              <a:rPr lang="ko-KR" altLang="en-US" dirty="0"/>
              <a:t>테이블과 </a:t>
            </a:r>
            <a:r>
              <a:rPr lang="en-US" altLang="ko-KR" dirty="0"/>
              <a:t>B</a:t>
            </a:r>
            <a:r>
              <a:rPr lang="ko-KR" altLang="en-US" dirty="0"/>
              <a:t>테이블의 결과를 합치겠다는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중복되는 </a:t>
            </a:r>
            <a:r>
              <a:rPr lang="ko-KR" altLang="en-US" dirty="0" err="1"/>
              <a:t>컬럼값이</a:t>
            </a:r>
            <a:r>
              <a:rPr lang="ko-KR" altLang="en-US" dirty="0"/>
              <a:t> 있다면</a:t>
            </a:r>
            <a:r>
              <a:rPr lang="en-US" altLang="ko-KR" dirty="0"/>
              <a:t>?? &gt;&gt; </a:t>
            </a:r>
            <a:r>
              <a:rPr lang="ko-KR" altLang="en-US" dirty="0"/>
              <a:t>이 또한 문제없다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왜냐면 </a:t>
            </a:r>
            <a:r>
              <a:rPr lang="en-US" altLang="ko-KR" dirty="0"/>
              <a:t>UNION</a:t>
            </a:r>
            <a:r>
              <a:rPr lang="ko-KR" altLang="en-US" dirty="0"/>
              <a:t>을 사용하면 사실 </a:t>
            </a:r>
            <a:r>
              <a:rPr lang="en-US" altLang="ko-KR" dirty="0"/>
              <a:t>UNION DISTINCT</a:t>
            </a:r>
            <a:r>
              <a:rPr lang="ko-KR" altLang="en-US" dirty="0"/>
              <a:t> </a:t>
            </a:r>
            <a:r>
              <a:rPr lang="en-US" altLang="ko-KR" dirty="0"/>
              <a:t>&gt;&gt; DISTINCT(</a:t>
            </a:r>
            <a:r>
              <a:rPr lang="ko-KR" altLang="en-US" dirty="0"/>
              <a:t>중복제거</a:t>
            </a:r>
            <a:r>
              <a:rPr lang="en-US" altLang="ko-KR" dirty="0"/>
              <a:t>)</a:t>
            </a:r>
            <a:r>
              <a:rPr lang="ko-KR" altLang="en-US" dirty="0"/>
              <a:t>구문이 생략된 것으로 </a:t>
            </a:r>
            <a:endParaRPr lang="en-US" altLang="ko-KR" dirty="0"/>
          </a:p>
          <a:p>
            <a:r>
              <a:rPr lang="ko-KR" altLang="en-US" dirty="0"/>
              <a:t>중복되는 부분은 알아서 제거된다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.. .  .FULL OUTHER JOIN??  </a:t>
            </a:r>
            <a:r>
              <a:rPr lang="ko-KR" altLang="en-US" dirty="0"/>
              <a:t>이거 실무에서 거의 </a:t>
            </a:r>
            <a:r>
              <a:rPr lang="ko-KR" altLang="en-US" dirty="0" err="1"/>
              <a:t>안쓴다고</a:t>
            </a:r>
            <a:r>
              <a:rPr lang="ko-KR" altLang="en-US" dirty="0"/>
              <a:t> 한다 </a:t>
            </a:r>
            <a:r>
              <a:rPr lang="en-US" altLang="ko-KR" dirty="0"/>
              <a:t>(</a:t>
            </a:r>
            <a:r>
              <a:rPr lang="ko-KR" altLang="en-US" dirty="0" err="1"/>
              <a:t>ㅜㅜ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01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2100115" y="2644170"/>
            <a:ext cx="799180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7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()</a:t>
            </a:r>
          </a:p>
          <a:p>
            <a:pPr algn="ctr"/>
            <a:r>
              <a:rPr lang="en-US" altLang="ko-KR" sz="4800" b="1" dirty="0"/>
              <a:t>EXCLUSIVE LEFT JOIN </a:t>
            </a:r>
            <a:r>
              <a:rPr lang="ko-KR" altLang="en-US" sz="4800" b="1" dirty="0"/>
              <a:t>실무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244384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2A2A4-60B2-ED36-0D83-3A707FA50CAF}"/>
              </a:ext>
            </a:extLst>
          </p:cNvPr>
          <p:cNvSpPr txBox="1"/>
          <p:nvPr/>
        </p:nvSpPr>
        <p:spPr>
          <a:xfrm>
            <a:off x="1568669" y="938048"/>
            <a:ext cx="89772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</a:t>
            </a:r>
            <a:r>
              <a:rPr lang="en-US" altLang="ko-KR" dirty="0"/>
              <a:t>, </a:t>
            </a:r>
            <a:r>
              <a:rPr lang="en-US" altLang="ko-KR" sz="1800" dirty="0"/>
              <a:t>EXCLUSIVE</a:t>
            </a:r>
            <a:r>
              <a:rPr lang="ko-KR" altLang="en-US" sz="1800" dirty="0"/>
              <a:t>가 뭐냐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1800" dirty="0"/>
              <a:t>EXCLUSIVE = </a:t>
            </a:r>
            <a:r>
              <a:rPr lang="ko-KR" altLang="en-US" sz="1800" dirty="0"/>
              <a:t>독점적인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en-US" altLang="ko-KR" sz="1800" dirty="0"/>
              <a:t>EXCLUSIVE JOIN</a:t>
            </a:r>
            <a:r>
              <a:rPr lang="ko-KR" altLang="en-US" sz="1800" dirty="0"/>
              <a:t>을 했을 경우 </a:t>
            </a:r>
            <a:r>
              <a:rPr lang="en-US" altLang="ko-KR" sz="1800" dirty="0"/>
              <a:t>A</a:t>
            </a:r>
            <a:r>
              <a:rPr lang="ko-KR" altLang="en-US" sz="1800" dirty="0"/>
              <a:t>에만 있는 값을 찾아내라는 뜻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기존에 </a:t>
            </a:r>
            <a:r>
              <a:rPr lang="en-US" altLang="ko-KR" sz="1800" dirty="0"/>
              <a:t>A</a:t>
            </a:r>
            <a:r>
              <a:rPr lang="ko-KR" altLang="en-US" sz="1800" dirty="0"/>
              <a:t>를 기준으로 </a:t>
            </a:r>
            <a:r>
              <a:rPr lang="en-US" altLang="ko-KR" sz="1800" dirty="0"/>
              <a:t>LEFT JOIN</a:t>
            </a:r>
            <a:r>
              <a:rPr lang="ko-KR" altLang="en-US" sz="1800" dirty="0"/>
              <a:t>하면 </a:t>
            </a:r>
            <a:r>
              <a:rPr lang="en-US" altLang="ko-KR" sz="1800" dirty="0"/>
              <a:t>B</a:t>
            </a:r>
            <a:r>
              <a:rPr lang="ko-KR" altLang="en-US" sz="1800" dirty="0"/>
              <a:t>에 없을 경우</a:t>
            </a:r>
            <a:r>
              <a:rPr lang="en-US" altLang="ko-KR" sz="1800" dirty="0"/>
              <a:t>, NULL</a:t>
            </a:r>
            <a:r>
              <a:rPr lang="ko-KR" altLang="en-US" sz="1800" dirty="0"/>
              <a:t>값으로 </a:t>
            </a:r>
            <a:r>
              <a:rPr lang="ko-KR" altLang="en-US" sz="1800" dirty="0" err="1"/>
              <a:t>채워졌던거</a:t>
            </a:r>
            <a:r>
              <a:rPr lang="ko-KR" altLang="en-US" sz="1800" dirty="0"/>
              <a:t> 기억나</a:t>
            </a:r>
            <a:r>
              <a:rPr lang="en-US" altLang="ko-KR" sz="1800" dirty="0"/>
              <a:t>?</a:t>
            </a:r>
          </a:p>
          <a:p>
            <a:r>
              <a:rPr lang="ko-KR" altLang="en-US" dirty="0"/>
              <a:t>그런 놈들만 가져오라는 뜻 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즉</a:t>
            </a:r>
            <a:r>
              <a:rPr lang="en-US" altLang="ko-KR" dirty="0"/>
              <a:t>, B </a:t>
            </a:r>
            <a:r>
              <a:rPr lang="ko-KR" altLang="en-US" dirty="0"/>
              <a:t>테이블에는 없고 </a:t>
            </a:r>
            <a:r>
              <a:rPr lang="en-US" altLang="ko-KR" dirty="0"/>
              <a:t>A</a:t>
            </a:r>
            <a:r>
              <a:rPr lang="ko-KR" altLang="en-US" dirty="0"/>
              <a:t>테이블에만 존재하는 놈들만 가져오라는 뜻 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한번도 </a:t>
            </a:r>
            <a:r>
              <a:rPr lang="ko-KR" altLang="en-US" dirty="0" err="1"/>
              <a:t>안써봤대요</a:t>
            </a:r>
            <a:r>
              <a:rPr lang="ko-KR" altLang="en-US" dirty="0"/>
              <a:t> 걍 </a:t>
            </a:r>
            <a:r>
              <a:rPr lang="en-US" altLang="ko-KR" dirty="0"/>
              <a:t>PASS</a:t>
            </a:r>
            <a:r>
              <a:rPr lang="ko-KR" altLang="en-US" dirty="0"/>
              <a:t>하시죠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568CE-FEEF-9E48-5C33-F785CC58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5011008"/>
            <a:ext cx="9392133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3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2A2A4-60B2-ED36-0D83-3A707FA50CAF}"/>
              </a:ext>
            </a:extLst>
          </p:cNvPr>
          <p:cNvSpPr txBox="1"/>
          <p:nvPr/>
        </p:nvSpPr>
        <p:spPr>
          <a:xfrm>
            <a:off x="1568669" y="938048"/>
            <a:ext cx="82927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아래 쿼리 보니까 이거 </a:t>
            </a:r>
            <a:r>
              <a:rPr lang="ko-KR" altLang="en-US" dirty="0" err="1"/>
              <a:t>ㅋㅋㅋ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EXCLUSIVE LEFT JOIN</a:t>
            </a:r>
            <a:r>
              <a:rPr lang="ko-KR" altLang="en-US" dirty="0"/>
              <a:t>이 아니라 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/>
              <a:t>LEFT JOIN</a:t>
            </a:r>
            <a:r>
              <a:rPr lang="ko-KR" altLang="en-US" dirty="0"/>
              <a:t>한다음에 특정 </a:t>
            </a:r>
            <a:r>
              <a:rPr lang="ko-KR" altLang="en-US" dirty="0" err="1"/>
              <a:t>컬럼값이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인 부분을 </a:t>
            </a:r>
            <a:r>
              <a:rPr lang="en-US" altLang="ko-KR" dirty="0"/>
              <a:t>WHERE</a:t>
            </a:r>
            <a:r>
              <a:rPr lang="ko-KR" altLang="en-US" dirty="0"/>
              <a:t>조건으로 줘서 </a:t>
            </a:r>
            <a:endParaRPr lang="en-US" altLang="ko-KR" dirty="0"/>
          </a:p>
          <a:p>
            <a:r>
              <a:rPr lang="ko-KR" altLang="en-US" dirty="0" err="1"/>
              <a:t>찾는거잖아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이게뭐야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FULL OUTHER JOIN </a:t>
            </a:r>
            <a:r>
              <a:rPr lang="ko-KR" altLang="en-US" dirty="0"/>
              <a:t>뭐 </a:t>
            </a:r>
            <a:r>
              <a:rPr lang="ko-KR" altLang="en-US" dirty="0" err="1"/>
              <a:t>이런것도</a:t>
            </a:r>
            <a:r>
              <a:rPr lang="ko-KR" altLang="en-US" dirty="0"/>
              <a:t> 있다고 하는데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강에서 설명한 것 전부 </a:t>
            </a:r>
            <a:r>
              <a:rPr lang="en-US" altLang="ko-KR" dirty="0"/>
              <a:t>LEFT JOIN</a:t>
            </a:r>
            <a:r>
              <a:rPr lang="ko-KR" altLang="en-US" dirty="0"/>
              <a:t>에다가 </a:t>
            </a:r>
            <a:r>
              <a:rPr lang="en-US" altLang="ko-KR" dirty="0"/>
              <a:t>WHERE </a:t>
            </a:r>
            <a:r>
              <a:rPr lang="ko-KR" altLang="en-US" dirty="0" err="1"/>
              <a:t>조건절으로</a:t>
            </a:r>
            <a:r>
              <a:rPr lang="ko-KR" altLang="en-US" dirty="0"/>
              <a:t> 조절하여 </a:t>
            </a:r>
            <a:endParaRPr lang="en-US" altLang="ko-KR" dirty="0"/>
          </a:p>
          <a:p>
            <a:r>
              <a:rPr lang="ko-KR" altLang="en-US" dirty="0"/>
              <a:t>해결 가능한 문법들이기 때문에 굳이 배우지 않아도 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568CE-FEEF-9E48-5C33-F785CC58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5011008"/>
            <a:ext cx="9392133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6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1538524" y="2644170"/>
            <a:ext cx="911499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8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(1:30)</a:t>
            </a:r>
          </a:p>
          <a:p>
            <a:pPr algn="ctr"/>
            <a:r>
              <a:rPr lang="ko-KR" altLang="en-US" sz="4800" b="1" dirty="0"/>
              <a:t>테이블 병목 지점이 궁금하다면</a:t>
            </a:r>
            <a:r>
              <a:rPr lang="en-US" altLang="ko-KR" sz="4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710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257A3-9FAF-454E-2403-38F2DF71CDBD}"/>
              </a:ext>
            </a:extLst>
          </p:cNvPr>
          <p:cNvSpPr txBox="1"/>
          <p:nvPr/>
        </p:nvSpPr>
        <p:spPr>
          <a:xfrm>
            <a:off x="827689" y="656840"/>
            <a:ext cx="580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쿼리에서 어떤 부분때문에 느려지는지 </a:t>
            </a:r>
            <a:r>
              <a:rPr lang="ko-KR" altLang="en-US" dirty="0" err="1"/>
              <a:t>알고싶다면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쿼리 앞에 </a:t>
            </a:r>
            <a:r>
              <a:rPr lang="en-US" altLang="ko-KR" dirty="0" err="1"/>
              <a:t>expalin</a:t>
            </a:r>
            <a:r>
              <a:rPr lang="en-US" altLang="ko-KR" dirty="0"/>
              <a:t> </a:t>
            </a:r>
            <a:r>
              <a:rPr lang="ko-KR" altLang="en-US" dirty="0"/>
              <a:t>붙이면 쿼리 작업시간을 알려주는듯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자세한건</a:t>
            </a:r>
            <a:r>
              <a:rPr lang="ko-KR" altLang="en-US" dirty="0"/>
              <a:t> 나중에 알아보기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F5DC01-F7BE-B835-C025-1DBB3A51402F}"/>
              </a:ext>
            </a:extLst>
          </p:cNvPr>
          <p:cNvGrpSpPr/>
          <p:nvPr/>
        </p:nvGrpSpPr>
        <p:grpSpPr>
          <a:xfrm>
            <a:off x="827689" y="2489454"/>
            <a:ext cx="3844381" cy="1879092"/>
            <a:chOff x="261333" y="3181640"/>
            <a:chExt cx="3844381" cy="18790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460221-A2FE-F6F1-54F5-472A01889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334" y="3181640"/>
              <a:ext cx="3844380" cy="187909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93D485-A1DD-3DF8-E29A-80AC3B411E3B}"/>
                </a:ext>
              </a:extLst>
            </p:cNvPr>
            <p:cNvSpPr txBox="1"/>
            <p:nvPr/>
          </p:nvSpPr>
          <p:spPr>
            <a:xfrm>
              <a:off x="923659" y="3347826"/>
              <a:ext cx="826314" cy="2545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71E25D-978F-E561-1C62-A97E1AA6350E}"/>
                </a:ext>
              </a:extLst>
            </p:cNvPr>
            <p:cNvSpPr txBox="1"/>
            <p:nvPr/>
          </p:nvSpPr>
          <p:spPr>
            <a:xfrm>
              <a:off x="261333" y="4661377"/>
              <a:ext cx="3238611" cy="2545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627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257A3-9FAF-454E-2403-38F2DF71CDBD}"/>
              </a:ext>
            </a:extLst>
          </p:cNvPr>
          <p:cNvSpPr txBox="1"/>
          <p:nvPr/>
        </p:nvSpPr>
        <p:spPr>
          <a:xfrm>
            <a:off x="827689" y="656840"/>
            <a:ext cx="7141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여태까지는 데이터베이스를 합치는 </a:t>
            </a:r>
            <a:r>
              <a:rPr lang="en-US" altLang="ko-KR" dirty="0"/>
              <a:t>join</a:t>
            </a:r>
            <a:r>
              <a:rPr lang="ko-KR" altLang="en-US" dirty="0"/>
              <a:t>에 대해서 배웠는데 </a:t>
            </a:r>
            <a:endParaRPr lang="en-US" altLang="ko-KR" dirty="0"/>
          </a:p>
          <a:p>
            <a:r>
              <a:rPr lang="ko-KR" altLang="en-US" dirty="0"/>
              <a:t>테이블을 분할하는 방법을 배워야 </a:t>
            </a:r>
            <a:r>
              <a:rPr lang="ko-KR" altLang="en-US" dirty="0" err="1"/>
              <a:t>하잖아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이건 구글에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정규화 </a:t>
            </a:r>
            <a:r>
              <a:rPr lang="en-US" altLang="ko-KR" dirty="0"/>
              <a:t>(normalization) </a:t>
            </a:r>
          </a:p>
          <a:p>
            <a:r>
              <a:rPr lang="ko-KR" altLang="en-US" dirty="0"/>
              <a:t>혹은</a:t>
            </a:r>
            <a:r>
              <a:rPr lang="en-US" altLang="ko-KR" dirty="0"/>
              <a:t>, </a:t>
            </a:r>
            <a:r>
              <a:rPr lang="ko-KR" altLang="en-US"/>
              <a:t>데이터베이스 모델링 이라고 </a:t>
            </a:r>
            <a:r>
              <a:rPr lang="ko-KR" altLang="en-US" dirty="0"/>
              <a:t>검색하면 잘 나온다고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공부하기</a:t>
            </a:r>
          </a:p>
        </p:txBody>
      </p:sp>
    </p:spTree>
    <p:extLst>
      <p:ext uri="{BB962C8B-B14F-4D97-AF65-F5344CB8AC3E}">
        <p14:creationId xmlns:p14="http://schemas.microsoft.com/office/powerpoint/2010/main" val="308767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4048805" y="2644170"/>
            <a:ext cx="409439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2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총정리</a:t>
            </a:r>
            <a:r>
              <a:rPr lang="en-US" altLang="ko-KR" sz="4800" b="1" dirty="0"/>
              <a:t>)</a:t>
            </a:r>
          </a:p>
          <a:p>
            <a:pPr algn="ctr"/>
            <a:r>
              <a:rPr lang="ko-KR" altLang="en-US" sz="4800" b="1" dirty="0"/>
              <a:t>테이블 쪼개기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09464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29F32-69A9-D7DD-B211-A73CF4127103}"/>
              </a:ext>
            </a:extLst>
          </p:cNvPr>
          <p:cNvSpPr txBox="1"/>
          <p:nvPr/>
        </p:nvSpPr>
        <p:spPr>
          <a:xfrm>
            <a:off x="1158766" y="796159"/>
            <a:ext cx="8291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테이블을 만들었을 경우</a:t>
            </a:r>
            <a:r>
              <a:rPr lang="en-US" altLang="ko-KR" dirty="0"/>
              <a:t>,</a:t>
            </a:r>
            <a:r>
              <a:rPr lang="ko-KR" altLang="en-US" dirty="0"/>
              <a:t> 중복이 일어날 수 있는 부분은 모두 테이블로 쪼갠다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테이블명 </a:t>
            </a:r>
            <a:r>
              <a:rPr lang="en-US" altLang="ko-KR" dirty="0"/>
              <a:t>(</a:t>
            </a:r>
            <a:r>
              <a:rPr lang="ko-KR" altLang="en-US" dirty="0"/>
              <a:t>지원자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주민번호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전화번호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9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12331-11F9-B2AA-4979-F8A4DB078BFA}"/>
              </a:ext>
            </a:extLst>
          </p:cNvPr>
          <p:cNvSpPr txBox="1"/>
          <p:nvPr/>
        </p:nvSpPr>
        <p:spPr>
          <a:xfrm>
            <a:off x="4048805" y="2644170"/>
            <a:ext cx="409439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/>
              <a:t>2</a:t>
            </a:r>
            <a:r>
              <a:rPr lang="ko-KR" altLang="en-US" sz="4800" b="1" dirty="0"/>
              <a:t>강 </a:t>
            </a:r>
            <a:r>
              <a:rPr lang="en-US" altLang="ko-KR" sz="4800" b="1" dirty="0"/>
              <a:t>(7:00)</a:t>
            </a:r>
          </a:p>
          <a:p>
            <a:pPr algn="ctr"/>
            <a:r>
              <a:rPr lang="ko-KR" altLang="en-US" sz="4800" b="1" dirty="0"/>
              <a:t>트레이드 오프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133265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F732F9-3632-C82E-092D-663A57D1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5" y="589430"/>
            <a:ext cx="5715294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A5449-4F95-1A47-5534-6D4F289B1B33}"/>
              </a:ext>
            </a:extLst>
          </p:cNvPr>
          <p:cNvSpPr txBox="1"/>
          <p:nvPr/>
        </p:nvSpPr>
        <p:spPr>
          <a:xfrm>
            <a:off x="488731" y="2017986"/>
            <a:ext cx="10855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표 하나로 데이터를 관리했을 경우 </a:t>
            </a:r>
            <a:endParaRPr lang="en-US" altLang="ko-KR" dirty="0"/>
          </a:p>
          <a:p>
            <a:r>
              <a:rPr lang="ko-KR" altLang="en-US" dirty="0"/>
              <a:t>장점 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sql</a:t>
            </a:r>
            <a:r>
              <a:rPr lang="ko-KR" altLang="en-US" dirty="0"/>
              <a:t>문을 사용해서 원하는 정보를 읽기 편함 </a:t>
            </a:r>
            <a:r>
              <a:rPr lang="en-US" altLang="ko-KR" dirty="0"/>
              <a:t>/ select ~~ )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중복이 발생한다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수정이 어렵다 </a:t>
            </a:r>
            <a:r>
              <a:rPr lang="en-US" altLang="ko-KR" dirty="0"/>
              <a:t>(</a:t>
            </a:r>
            <a:r>
              <a:rPr lang="ko-KR" altLang="en-US" dirty="0"/>
              <a:t>데이터를 변경하기가 어렵다 </a:t>
            </a:r>
            <a:r>
              <a:rPr lang="en-US" altLang="ko-KR" dirty="0"/>
              <a:t>– </a:t>
            </a:r>
            <a:r>
              <a:rPr lang="ko-KR" altLang="en-US" dirty="0"/>
              <a:t>하나 바뀌면 중복된 다른 값들이 바뀔 가능성이 높음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8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AA4646-E3A8-A383-6638-4DC281C8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4" y="491330"/>
            <a:ext cx="3422826" cy="1066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DF1BEC-6FB0-D888-E34C-7EF3F732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1" y="1822646"/>
            <a:ext cx="3460928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F4F78-AAD0-CBF2-6C92-67518221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0" y="2891242"/>
            <a:ext cx="2546481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4A27-0BAD-EB5C-9445-027C4EFE7C16}"/>
              </a:ext>
            </a:extLst>
          </p:cNvPr>
          <p:cNvSpPr txBox="1"/>
          <p:nvPr/>
        </p:nvSpPr>
        <p:spPr>
          <a:xfrm>
            <a:off x="4698124" y="1103586"/>
            <a:ext cx="3825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표를 분산해서 저장할 경우 </a:t>
            </a:r>
            <a:endParaRPr lang="en-US" altLang="ko-KR" dirty="0"/>
          </a:p>
          <a:p>
            <a:r>
              <a:rPr lang="ko-KR" altLang="en-US" dirty="0"/>
              <a:t>장점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수정이 편하다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단점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읽기가 불편하다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26D34-7FB7-48D2-A186-D0CC15AAA51A}"/>
              </a:ext>
            </a:extLst>
          </p:cNvPr>
          <p:cNvSpPr txBox="1"/>
          <p:nvPr/>
        </p:nvSpPr>
        <p:spPr>
          <a:xfrm>
            <a:off x="1190297" y="4359166"/>
            <a:ext cx="8994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장단점이 있다</a:t>
            </a:r>
            <a:r>
              <a:rPr lang="en-US" altLang="ko-KR" dirty="0"/>
              <a:t>. </a:t>
            </a:r>
            <a:r>
              <a:rPr lang="ko-KR" altLang="en-US" dirty="0"/>
              <a:t>뭐가 더 좋고 </a:t>
            </a:r>
            <a:r>
              <a:rPr lang="ko-KR" altLang="en-US" dirty="0" err="1"/>
              <a:t>나쁘다를</a:t>
            </a:r>
            <a:r>
              <a:rPr lang="ko-KR" altLang="en-US" dirty="0"/>
              <a:t> 구분할 수 없고 </a:t>
            </a:r>
            <a:endParaRPr lang="en-US" altLang="ko-KR" dirty="0"/>
          </a:p>
          <a:p>
            <a:r>
              <a:rPr lang="ko-KR" altLang="en-US" dirty="0"/>
              <a:t>이것을 전문 용어로 트레이드 오프라고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공학자는 욕심쟁이이다</a:t>
            </a:r>
            <a:r>
              <a:rPr lang="en-US" altLang="ko-KR" dirty="0"/>
              <a:t>. &gt;&gt; </a:t>
            </a:r>
            <a:r>
              <a:rPr lang="ko-KR" altLang="en-US" dirty="0"/>
              <a:t>트레이드 오프에서 장점들만 쏙쏙 빼내고 싶은데 </a:t>
            </a:r>
            <a:endParaRPr lang="en-US" altLang="ko-KR" dirty="0"/>
          </a:p>
          <a:p>
            <a:r>
              <a:rPr lang="ko-KR" altLang="en-US" dirty="0"/>
              <a:t>위의 표들의 장점만을 빼서 만든 해결책이 바로 </a:t>
            </a:r>
            <a:r>
              <a:rPr lang="en-US" altLang="ko-KR" dirty="0"/>
              <a:t>join</a:t>
            </a:r>
            <a:r>
              <a:rPr lang="ko-KR" altLang="en-US" dirty="0"/>
              <a:t>이다 </a:t>
            </a:r>
          </a:p>
        </p:txBody>
      </p:sp>
    </p:spTree>
    <p:extLst>
      <p:ext uri="{BB962C8B-B14F-4D97-AF65-F5344CB8AC3E}">
        <p14:creationId xmlns:p14="http://schemas.microsoft.com/office/powerpoint/2010/main" val="20978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1772</Words>
  <Application>Microsoft Office PowerPoint</Application>
  <PresentationFormat>와이드스크린</PresentationFormat>
  <Paragraphs>293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김 범수</cp:lastModifiedBy>
  <cp:revision>1</cp:revision>
  <dcterms:created xsi:type="dcterms:W3CDTF">2023-11-28T10:49:35Z</dcterms:created>
  <dcterms:modified xsi:type="dcterms:W3CDTF">2023-11-29T01:47:25Z</dcterms:modified>
</cp:coreProperties>
</file>