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63135-A152-AFEE-9EFE-EB228E043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A61651-DBB4-5D1A-3D33-81C99A0D2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4A1BC-0CBA-8DE1-FF3F-74C0074B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B9D-B2B5-4DCE-8BFE-0FCC095869FE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62D51-A3D4-88C0-FBDF-38659457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E0D71-C088-E746-AC43-A5B9791E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0FFC-2D24-4486-B5CA-C0941893F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5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DD3D4-E638-D1F6-FB22-9B6673A1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2F9839-2C18-00DD-033E-3E75787FE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6F709-3A12-7229-6236-DBFAC06C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B9D-B2B5-4DCE-8BFE-0FCC095869FE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11B3E-5E39-15D3-88FF-0FBDFFD6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ED0B4-FE4F-4974-58C4-183562CD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0FFC-2D24-4486-B5CA-C0941893F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84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AD2C38-228A-8F70-E910-747C83E50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B068DB-2F5B-97E0-60AA-2AA5748DD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59199-8AA9-C349-04DA-9A1E9E0D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B9D-B2B5-4DCE-8BFE-0FCC095869FE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9D0FD-17CE-CA73-5398-C6D40DC8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FA2FA-33B2-7505-347F-B9017DDF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0FFC-2D24-4486-B5CA-C0941893F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79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86EB4-EDE6-18BD-F559-8EDF9C1E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5E7DF-DFBF-1608-7090-6EF88EC0D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2CFEE-B857-AD00-AB93-A163BC12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B9D-B2B5-4DCE-8BFE-0FCC095869FE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7007D1-8BD5-4B9B-7C9B-7DA25E83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5F745-35EB-E2C1-39D2-BAF7485D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0FFC-2D24-4486-B5CA-C0941893F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0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7D85F-8AED-19CB-04DB-FB818181B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C429D0-446E-0861-64B2-24ACE9201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03FD37-1581-DD3F-FD29-4A9A5B53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B9D-B2B5-4DCE-8BFE-0FCC095869FE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10F066-17C3-2A28-240A-B04F9F2B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3B6B2-7A08-B9B4-E6B7-80638707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0FFC-2D24-4486-B5CA-C0941893F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84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230AC-530F-DC84-89E3-BA6B8A21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2B7F2-8B60-31D2-03E5-DCEFD4230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C0F89B-8F4E-BE14-F38C-816FA9506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78AD5-DFA5-0C20-0228-972021E1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B9D-B2B5-4DCE-8BFE-0FCC095869FE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E933E-1AC9-1ACE-58D4-2F204E8F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70B02F-B0DE-C1B7-7623-8B515378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0FFC-2D24-4486-B5CA-C0941893F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04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A139A-2AB3-2374-1190-794CBF96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25B305-20D4-522A-8AF3-1DF67E450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F3C1AB-C5C4-391F-98D2-B7296BDB4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0CEC1E-4072-C6DA-315F-AD76E29B3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098A6E-2129-8EC1-5F46-A83F1678D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55F3B5-826C-E0F8-86DF-139E3400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B9D-B2B5-4DCE-8BFE-0FCC095869FE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DC006A-2B33-A917-A1EB-00A4373B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E8CE37-DC91-2781-E7B1-31EF23DC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0FFC-2D24-4486-B5CA-C0941893F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38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29E23-2280-DEF3-97C0-FF8049CA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21501A-837B-9256-DF57-50C1BA2D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B9D-B2B5-4DCE-8BFE-0FCC095869FE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D1E57F-DF0D-382B-6B50-AC52CD4E1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52B035-F3C7-109F-9652-2ECD6D63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0FFC-2D24-4486-B5CA-C0941893F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83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36BE53-CCC5-602F-22E0-056911A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B9D-B2B5-4DCE-8BFE-0FCC095869FE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1F45E9-869A-088E-D777-EAB62EE4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4CE9A2-CAB0-80C5-3D59-33D6382A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0FFC-2D24-4486-B5CA-C0941893F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3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168D1-3CC2-65C6-6F90-2DB155C9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698C3A-F822-5C09-D9A7-E7AF24FF1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28F249-4A7F-9D1D-6F7A-CA740DE15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D09D49-881C-1165-1E4E-D78F7743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B9D-B2B5-4DCE-8BFE-0FCC095869FE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11F4C6-D5F3-2084-C650-6C6DD305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79A019-F329-62FF-C50C-F4792174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0FFC-2D24-4486-B5CA-C0941893F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16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BB982-F99D-ABAA-54B7-B1B8BD4E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BAC8EA-A6D8-A47D-C67D-BF0930C99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E9212D-75F3-C80D-A332-E16FEE601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25C726-4851-CB4C-E00B-17F12146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B9D-B2B5-4DCE-8BFE-0FCC095869FE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0B9132-8BE9-4221-901F-10C56E98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CB2DDD-4C50-9587-9054-FD07ABF1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80FFC-2D24-4486-B5CA-C0941893F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76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8A7F9F-42BD-54C6-90FB-C463B7923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03D5FB-317D-F003-8783-EE68ECE28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81FF7B-7A75-E35F-8471-9A6092FCA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43B9D-B2B5-4DCE-8BFE-0FCC095869FE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3ACC5-119D-8DF9-EC3D-C8F930BFF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919AB-768A-7F83-3881-7B41A6432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80FFC-2D24-4486-B5CA-C0941893F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3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B5FA32-ABB9-24EA-E396-B421586DE076}"/>
              </a:ext>
            </a:extLst>
          </p:cNvPr>
          <p:cNvSpPr txBox="1"/>
          <p:nvPr/>
        </p:nvSpPr>
        <p:spPr>
          <a:xfrm>
            <a:off x="2074607" y="1248696"/>
            <a:ext cx="3497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Part1.01~  &gt;&gt; 03:00~~ </a:t>
            </a:r>
            <a:r>
              <a:rPr lang="ko-KR" altLang="en-US" dirty="0"/>
              <a:t>보면 됨</a:t>
            </a:r>
          </a:p>
        </p:txBody>
      </p:sp>
    </p:spTree>
    <p:extLst>
      <p:ext uri="{BB962C8B-B14F-4D97-AF65-F5344CB8AC3E}">
        <p14:creationId xmlns:p14="http://schemas.microsoft.com/office/powerpoint/2010/main" val="372836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F4126-839A-EFF4-026D-EF1998CD511B}"/>
              </a:ext>
            </a:extLst>
          </p:cNvPr>
          <p:cNvSpPr txBox="1"/>
          <p:nvPr/>
        </p:nvSpPr>
        <p:spPr>
          <a:xfrm>
            <a:off x="3765755" y="3087329"/>
            <a:ext cx="3183885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온프레미스의</a:t>
            </a:r>
            <a:r>
              <a:rPr lang="ko-KR" altLang="en-US" sz="2800" b="1" dirty="0"/>
              <a:t> 단점</a:t>
            </a:r>
          </a:p>
        </p:txBody>
      </p:sp>
    </p:spTree>
    <p:extLst>
      <p:ext uri="{BB962C8B-B14F-4D97-AF65-F5344CB8AC3E}">
        <p14:creationId xmlns:p14="http://schemas.microsoft.com/office/powerpoint/2010/main" val="74025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52275B-6425-A74C-1BE8-15C926403FEB}"/>
              </a:ext>
            </a:extLst>
          </p:cNvPr>
          <p:cNvSpPr txBox="1"/>
          <p:nvPr/>
        </p:nvSpPr>
        <p:spPr>
          <a:xfrm>
            <a:off x="1150374" y="1533832"/>
            <a:ext cx="100495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온프레미스의</a:t>
            </a:r>
            <a:r>
              <a:rPr lang="ko-KR" altLang="en-US" dirty="0"/>
              <a:t> 단점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 설치 및 관리에 많은 시간과 관리비용이 든다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&gt;&gt;</a:t>
            </a:r>
            <a:r>
              <a:rPr lang="ko-KR" altLang="en-US" dirty="0"/>
              <a:t>그래서 클라우드 서비스를 사용하여 관리</a:t>
            </a:r>
            <a:r>
              <a:rPr lang="en-US" altLang="ko-KR" dirty="0"/>
              <a:t>/</a:t>
            </a:r>
            <a:r>
              <a:rPr lang="ko-KR" altLang="en-US" dirty="0"/>
              <a:t>컴퓨터 설치</a:t>
            </a:r>
            <a:r>
              <a:rPr lang="en-US" altLang="ko-KR" dirty="0"/>
              <a:t>/</a:t>
            </a:r>
            <a:r>
              <a:rPr lang="ko-KR" altLang="en-US" dirty="0"/>
              <a:t>설치에 필요한 시간 등을 획기적으로 </a:t>
            </a:r>
            <a:endParaRPr lang="en-US" altLang="ko-KR" dirty="0"/>
          </a:p>
          <a:p>
            <a:r>
              <a:rPr lang="ko-KR" altLang="en-US" dirty="0"/>
              <a:t>줄이는 추세이다</a:t>
            </a:r>
          </a:p>
        </p:txBody>
      </p:sp>
    </p:spTree>
    <p:extLst>
      <p:ext uri="{BB962C8B-B14F-4D97-AF65-F5344CB8AC3E}">
        <p14:creationId xmlns:p14="http://schemas.microsoft.com/office/powerpoint/2010/main" val="148752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F4126-839A-EFF4-026D-EF1998CD511B}"/>
              </a:ext>
            </a:extLst>
          </p:cNvPr>
          <p:cNvSpPr txBox="1"/>
          <p:nvPr/>
        </p:nvSpPr>
        <p:spPr>
          <a:xfrm>
            <a:off x="3765755" y="3087329"/>
            <a:ext cx="5197257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컨테이너 이전에는 </a:t>
            </a:r>
            <a:endParaRPr lang="en-US" altLang="ko-KR" sz="2800" b="1" dirty="0"/>
          </a:p>
          <a:p>
            <a:r>
              <a:rPr lang="ko-KR" altLang="en-US" sz="2800" b="1" dirty="0"/>
              <a:t>어떤 환경에서 작업을 했는가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0116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52275B-6425-A74C-1BE8-15C926403FEB}"/>
              </a:ext>
            </a:extLst>
          </p:cNvPr>
          <p:cNvSpPr txBox="1"/>
          <p:nvPr/>
        </p:nvSpPr>
        <p:spPr>
          <a:xfrm>
            <a:off x="1150374" y="15338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가상머신</a:t>
            </a:r>
          </a:p>
        </p:txBody>
      </p:sp>
    </p:spTree>
    <p:extLst>
      <p:ext uri="{BB962C8B-B14F-4D97-AF65-F5344CB8AC3E}">
        <p14:creationId xmlns:p14="http://schemas.microsoft.com/office/powerpoint/2010/main" val="220229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06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</Words>
  <Application>Microsoft Office PowerPoint</Application>
  <PresentationFormat>와이드스크린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범수</dc:creator>
  <cp:lastModifiedBy>김 범수</cp:lastModifiedBy>
  <cp:revision>10</cp:revision>
  <dcterms:created xsi:type="dcterms:W3CDTF">2023-08-31T00:53:00Z</dcterms:created>
  <dcterms:modified xsi:type="dcterms:W3CDTF">2023-08-31T00:56:38Z</dcterms:modified>
</cp:coreProperties>
</file>