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75" d="100"/>
          <a:sy n="75" d="100"/>
        </p:scale>
        <p:origin x="7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DFEA-A046-0AD9-8E52-24D92A9C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3FFA4-745F-58B0-3720-170DDBE70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76419-DAA2-22F9-DBB5-080FC202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CB569-1E4A-1108-6F85-06ADF0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88CE3-1E61-EDAD-E581-22DBEEC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8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9F496-53E7-31FD-E206-309BDB3C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F98D4-806B-340E-0FFF-CA61B67FC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88A05-C969-F383-6B19-9A72AFE5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4A4E-E902-BE93-24AF-BF69EC06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64B92-003F-0248-3547-1F0B0965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2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482594-793C-1374-A2E6-DE8DA8A48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B7031-AB88-FBD8-C2E6-FB79CA59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C4109-59FC-3DCA-5559-CFCEDC77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5F0B6-79DB-0540-05FE-4BA2FBF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8A7D3-023C-A69F-1271-EF6E37E5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1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50E5-5196-0154-24A1-883C4DE7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8ACDF-108C-C748-24DE-0055011E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191D5-4663-C058-44CD-7C6C07E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972D9-326C-AB32-41C7-80417C1E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DC03B-28AE-5C73-4DDD-6DE45BA9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BD6B-5094-586F-4376-11123C56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B0C46-11D4-C190-1318-84AA069E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8C00E-7137-DEE0-7B0F-F06D1C78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8FA3B-D539-C58A-AB75-E40DB3A1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2033B-D503-5693-93ED-3ADD891A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3D7E8-2B6D-DC44-5D23-66EE64CC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1C697-B808-216F-661D-097096D8F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FD186-1383-6A10-68CF-64D1056E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3FC92-12B8-9E84-FBA9-0C9DFD7C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690F3-5C4C-CF30-BD5A-BA5C8F8D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D8936-EF80-FAA8-85B1-60A724AD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EE3E-CC5E-28FD-5B39-6D45F034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4DFA3-07AA-292C-0702-F11CC6DC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8A237-A72F-4F49-15C6-B576E7A9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08FF8-901D-AA56-2C1F-5735E70A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39E7D-C733-2239-6024-747E7AA87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151E17-4729-47F3-D55A-0B4A4AC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3344BD-2A9B-5E0D-C080-09A849F1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34E03D-671B-EA7B-9695-BF9F12F3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873BF-6BA4-9A01-F4AD-132A245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E0918-5B92-18CF-41B3-B2CE185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D0C602-9A5A-DF20-43EB-551F7378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07B8B-ACD9-984D-7A98-A52F1D52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9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F41B57-F45C-0F12-2732-B0A2C526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984B36-4073-B9A7-0A95-9838E38C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E504B-E9C1-5D5A-91EF-E47635A6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51BFD-CB38-08E8-729F-10AFC964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BD50-0A6B-4E75-504B-397B019B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4BDD7-0396-0265-AB3D-7AA3FD10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E3A9B-9B84-774D-4CFB-6661730D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CD2D3-70BF-1C53-D718-60409DCC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5689E-7697-F4D4-79FA-C45F3B57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04A18-62D6-C7DD-FF39-E4C4EDFF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0AF60A-0413-FE2E-A46B-130FB8977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1510E-334D-B759-3CF5-D9B6CEAF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B118E-6D02-A8EB-4449-E0D2F119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7BB1A-E773-B345-CD47-19466781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25EF5-CDD0-9ED6-70C8-40831332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7D92D-0348-1B4E-C21C-EA3C5A10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F616A-8660-2325-B4FA-E0FD049D9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41F30-178C-E3AA-B4DE-61E9A338D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9FA1-169E-474B-9011-5934CAFA5268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09106-7AE6-9692-6C0E-C7BE3BE8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A58BE-ADD7-D63D-6851-AE7E1D80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1381-A435-42F2-831D-7C8AE5B3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3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log.naver.com/PostView.nhn?blogId=esupc&amp;logNo=2208335580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818ED04-259E-9A65-8801-3532DF0FC2CA}"/>
              </a:ext>
            </a:extLst>
          </p:cNvPr>
          <p:cNvGrpSpPr/>
          <p:nvPr/>
        </p:nvGrpSpPr>
        <p:grpSpPr>
          <a:xfrm>
            <a:off x="1312109" y="440575"/>
            <a:ext cx="5677424" cy="3383280"/>
            <a:chOff x="1312109" y="440575"/>
            <a:chExt cx="5677424" cy="33832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20B6A41-B6AC-A2E5-1784-11F7B05D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109" y="440575"/>
              <a:ext cx="5677424" cy="33832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C34EEF-C34C-201B-8713-D85B7E76F768}"/>
                </a:ext>
              </a:extLst>
            </p:cNvPr>
            <p:cNvSpPr txBox="1"/>
            <p:nvPr/>
          </p:nvSpPr>
          <p:spPr>
            <a:xfrm>
              <a:off x="1534160" y="1910080"/>
              <a:ext cx="833120" cy="792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007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8458E3-59C3-CBEB-3163-DA8650161229}"/>
              </a:ext>
            </a:extLst>
          </p:cNvPr>
          <p:cNvGrpSpPr/>
          <p:nvPr/>
        </p:nvGrpSpPr>
        <p:grpSpPr>
          <a:xfrm>
            <a:off x="2188104" y="1661007"/>
            <a:ext cx="2430991" cy="1767993"/>
            <a:chOff x="2188104" y="1661007"/>
            <a:chExt cx="2430991" cy="17679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741090-01B3-2DEE-1331-38382DB6C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8104" y="1661007"/>
              <a:ext cx="2430991" cy="17679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320650-A9BC-D0E7-8146-ED79B6717F45}"/>
                </a:ext>
              </a:extLst>
            </p:cNvPr>
            <p:cNvSpPr txBox="1"/>
            <p:nvPr/>
          </p:nvSpPr>
          <p:spPr>
            <a:xfrm>
              <a:off x="2188104" y="2450060"/>
              <a:ext cx="1016000" cy="978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DA2DBB-9BCB-B9D2-7813-7B276C992E99}"/>
              </a:ext>
            </a:extLst>
          </p:cNvPr>
          <p:cNvSpPr txBox="1"/>
          <p:nvPr/>
        </p:nvSpPr>
        <p:spPr>
          <a:xfrm>
            <a:off x="1696720" y="4226560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자주쓰는거</a:t>
            </a:r>
            <a:r>
              <a:rPr lang="ko-KR" altLang="en-US" dirty="0"/>
              <a:t> 위로 </a:t>
            </a:r>
            <a:endParaRPr lang="en-US" altLang="ko-KR" dirty="0"/>
          </a:p>
          <a:p>
            <a:r>
              <a:rPr lang="ko-KR" altLang="en-US" dirty="0"/>
              <a:t>자주 </a:t>
            </a:r>
            <a:r>
              <a:rPr lang="ko-KR" altLang="en-US" dirty="0" err="1"/>
              <a:t>안쓰는거</a:t>
            </a:r>
            <a:r>
              <a:rPr lang="ko-KR" altLang="en-US" dirty="0"/>
              <a:t> 아래로 옮김 보통 </a:t>
            </a:r>
          </a:p>
        </p:txBody>
      </p:sp>
    </p:spTree>
    <p:extLst>
      <p:ext uri="{BB962C8B-B14F-4D97-AF65-F5344CB8AC3E}">
        <p14:creationId xmlns:p14="http://schemas.microsoft.com/office/powerpoint/2010/main" val="44767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AB16D-E37E-6203-9394-A528D4927D6E}"/>
              </a:ext>
            </a:extLst>
          </p:cNvPr>
          <p:cNvSpPr txBox="1"/>
          <p:nvPr/>
        </p:nvSpPr>
        <p:spPr>
          <a:xfrm>
            <a:off x="589280" y="751840"/>
            <a:ext cx="8394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이력서 관련 테이블을 </a:t>
            </a:r>
            <a:r>
              <a:rPr lang="en-US" altLang="ko-KR" dirty="0" err="1"/>
              <a:t>erwin</a:t>
            </a:r>
            <a:r>
              <a:rPr lang="ko-KR" altLang="en-US" dirty="0"/>
              <a:t>을 사용해서 만들어라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https://blog.naver.com/PostView.nhn?blogId=esupc&amp;logNo=220833558002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양식을 테이블로 만들어라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B9B42-FB3B-EE00-24E6-96357415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2453025"/>
            <a:ext cx="4982994" cy="3902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6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21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5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8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9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BD5E80-CB16-D4FF-B005-D4296BF1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34" y="1344749"/>
            <a:ext cx="5212532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57B54A-1F9A-4BD2-DC28-6920DC8F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79" y="1371807"/>
            <a:ext cx="2720576" cy="3208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A1DF6-7361-C619-3CBB-D834B3956B08}"/>
              </a:ext>
            </a:extLst>
          </p:cNvPr>
          <p:cNvSpPr txBox="1"/>
          <p:nvPr/>
        </p:nvSpPr>
        <p:spPr>
          <a:xfrm>
            <a:off x="4850561" y="1478742"/>
            <a:ext cx="371680" cy="390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7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827EA9-D540-3BCE-02A1-AF5D2517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70" y="660253"/>
            <a:ext cx="2766300" cy="3383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AEF0B7-5D14-D5EA-F927-BA6D3606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190" y="1580990"/>
            <a:ext cx="5082980" cy="36960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757FD8-7757-5612-E30F-F3107936BE3A}"/>
              </a:ext>
            </a:extLst>
          </p:cNvPr>
          <p:cNvGrpSpPr/>
          <p:nvPr/>
        </p:nvGrpSpPr>
        <p:grpSpPr>
          <a:xfrm>
            <a:off x="1431170" y="5377159"/>
            <a:ext cx="4862962" cy="708721"/>
            <a:chOff x="1431170" y="5377159"/>
            <a:chExt cx="4862962" cy="7087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742426-3BC2-C690-1A8D-20C8FFB9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1170" y="5377159"/>
              <a:ext cx="1516511" cy="47248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DF5665-5E8F-A1D3-49CC-D3FF4CC8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0" y="5613399"/>
              <a:ext cx="1524132" cy="441998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C2DFC674-45EB-AE7D-C935-C27EFE9D5575}"/>
                </a:ext>
              </a:extLst>
            </p:cNvPr>
            <p:cNvSpPr/>
            <p:nvPr/>
          </p:nvSpPr>
          <p:spPr>
            <a:xfrm>
              <a:off x="3500066" y="5613399"/>
              <a:ext cx="670560" cy="47248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98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9FAF82E-C562-C839-2508-7D898722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37" y="1851523"/>
            <a:ext cx="3292125" cy="3154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7FD3E-F61E-87EC-D1A2-484095030F07}"/>
              </a:ext>
            </a:extLst>
          </p:cNvPr>
          <p:cNvSpPr txBox="1"/>
          <p:nvPr/>
        </p:nvSpPr>
        <p:spPr>
          <a:xfrm>
            <a:off x="6923201" y="2098502"/>
            <a:ext cx="320879" cy="268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451251-61E9-A3EF-CE2E-B0D8D1B2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1" y="740352"/>
            <a:ext cx="3635055" cy="133361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1A25B5E-6512-45AA-50DD-E2A0EFCD1083}"/>
              </a:ext>
            </a:extLst>
          </p:cNvPr>
          <p:cNvSpPr/>
          <p:nvPr/>
        </p:nvSpPr>
        <p:spPr>
          <a:xfrm>
            <a:off x="3347666" y="2237719"/>
            <a:ext cx="670560" cy="472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B1CC0-41BF-B623-61F1-2CA34B92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86" y="2237719"/>
            <a:ext cx="3436918" cy="1783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CA3C38-87A1-5C3A-E690-8208B5D1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66" y="4420790"/>
            <a:ext cx="4511431" cy="183657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72E677-2D56-7BD0-143C-D7F6955934FA}"/>
              </a:ext>
            </a:extLst>
          </p:cNvPr>
          <p:cNvSpPr/>
          <p:nvPr/>
        </p:nvSpPr>
        <p:spPr>
          <a:xfrm>
            <a:off x="1803346" y="4887540"/>
            <a:ext cx="670560" cy="472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50C95E-F242-257F-061B-EDE1668BC6C0}"/>
              </a:ext>
            </a:extLst>
          </p:cNvPr>
          <p:cNvGrpSpPr/>
          <p:nvPr/>
        </p:nvGrpSpPr>
        <p:grpSpPr>
          <a:xfrm>
            <a:off x="1098424" y="478721"/>
            <a:ext cx="2938738" cy="2608689"/>
            <a:chOff x="1098424" y="478721"/>
            <a:chExt cx="2938738" cy="26086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0E07A5D-5462-2179-6CEF-B4E455B7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424" y="478721"/>
              <a:ext cx="2903472" cy="15927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318007-A157-5227-1E02-4EC63C27F63C}"/>
                </a:ext>
              </a:extLst>
            </p:cNvPr>
            <p:cNvSpPr txBox="1"/>
            <p:nvPr/>
          </p:nvSpPr>
          <p:spPr>
            <a:xfrm>
              <a:off x="1265249" y="2164080"/>
              <a:ext cx="27719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1:1 </a:t>
              </a:r>
              <a:r>
                <a:rPr lang="ko-KR" altLang="en-US" dirty="0"/>
                <a:t>혹은 </a:t>
              </a:r>
              <a:r>
                <a:rPr lang="en-US" altLang="ko-KR" dirty="0"/>
                <a:t>1:0</a:t>
              </a:r>
              <a:r>
                <a:rPr lang="ko-KR" altLang="en-US" dirty="0"/>
                <a:t>이라는 의미</a:t>
              </a:r>
              <a:endParaRPr lang="en-US" altLang="ko-KR" dirty="0"/>
            </a:p>
            <a:p>
              <a:r>
                <a:rPr lang="en-US" altLang="ko-KR" dirty="0"/>
                <a:t>FK</a:t>
              </a:r>
              <a:r>
                <a:rPr lang="ko-KR" altLang="en-US" dirty="0"/>
                <a:t>의 의미 </a:t>
              </a:r>
              <a:r>
                <a:rPr lang="en-US" altLang="ko-KR" dirty="0"/>
                <a:t>+ </a:t>
              </a:r>
              <a:r>
                <a:rPr lang="ko-KR" altLang="en-US" dirty="0"/>
                <a:t>그림의 의미</a:t>
              </a:r>
              <a:endParaRPr lang="en-US" altLang="ko-KR" dirty="0"/>
            </a:p>
            <a:p>
              <a:r>
                <a:rPr lang="ko-KR" altLang="en-US" dirty="0"/>
                <a:t> </a:t>
              </a: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CEB7971-D6A9-9488-689C-CEFB88B8ADC8}"/>
              </a:ext>
            </a:extLst>
          </p:cNvPr>
          <p:cNvSpPr/>
          <p:nvPr/>
        </p:nvSpPr>
        <p:spPr>
          <a:xfrm>
            <a:off x="4841186" y="802599"/>
            <a:ext cx="670560" cy="4724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580754-941E-5A8C-85CD-8C88BEAAFE6A}"/>
              </a:ext>
            </a:extLst>
          </p:cNvPr>
          <p:cNvGrpSpPr/>
          <p:nvPr/>
        </p:nvGrpSpPr>
        <p:grpSpPr>
          <a:xfrm>
            <a:off x="1098424" y="3668991"/>
            <a:ext cx="7409515" cy="2162913"/>
            <a:chOff x="1098424" y="3668991"/>
            <a:chExt cx="7409515" cy="216291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EA102B5-F698-4E8C-8824-1593FEB290F1}"/>
                </a:ext>
              </a:extLst>
            </p:cNvPr>
            <p:cNvGrpSpPr/>
            <p:nvPr/>
          </p:nvGrpSpPr>
          <p:grpSpPr>
            <a:xfrm>
              <a:off x="1098424" y="3668991"/>
              <a:ext cx="1554615" cy="426757"/>
              <a:chOff x="2651205" y="3770591"/>
              <a:chExt cx="1554615" cy="426757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3590A31-07F7-C369-F302-C6C29E168D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205" y="3770591"/>
                <a:ext cx="1554615" cy="42675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983F60-D609-8616-5C90-43F9FDA67A71}"/>
                  </a:ext>
                </a:extLst>
              </p:cNvPr>
              <p:cNvSpPr txBox="1"/>
              <p:nvPr/>
            </p:nvSpPr>
            <p:spPr>
              <a:xfrm>
                <a:off x="3841456" y="3928570"/>
                <a:ext cx="320879" cy="2687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BB75130-8CA5-1087-C667-027ECE3C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4061" y="4338255"/>
              <a:ext cx="4823878" cy="1493649"/>
            </a:xfrm>
            <a:prstGeom prst="rect">
              <a:avLst/>
            </a:prstGeom>
          </p:spPr>
        </p:pic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FEDC8E9D-2281-EA67-7962-0214CBC0951F}"/>
                </a:ext>
              </a:extLst>
            </p:cNvPr>
            <p:cNvSpPr/>
            <p:nvPr/>
          </p:nvSpPr>
          <p:spPr>
            <a:xfrm>
              <a:off x="2315925" y="4612598"/>
              <a:ext cx="670560" cy="47248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A75367-E0A2-1342-CD78-D9B5FEB30EE1}"/>
              </a:ext>
            </a:extLst>
          </p:cNvPr>
          <p:cNvSpPr txBox="1"/>
          <p:nvPr/>
        </p:nvSpPr>
        <p:spPr>
          <a:xfrm>
            <a:off x="2069273" y="556890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점선 </a:t>
            </a:r>
            <a:r>
              <a:rPr lang="en-US" altLang="ko-KR" dirty="0"/>
              <a:t>= </a:t>
            </a:r>
            <a:r>
              <a:rPr lang="ko-KR" altLang="en-US" dirty="0"/>
              <a:t>컬럼으로 내려간다</a:t>
            </a:r>
            <a:endParaRPr lang="en-US" altLang="ko-KR" dirty="0"/>
          </a:p>
          <a:p>
            <a:r>
              <a:rPr lang="ko-KR" altLang="en-US" dirty="0"/>
              <a:t>실선 </a:t>
            </a:r>
            <a:r>
              <a:rPr lang="en-US" altLang="ko-KR" dirty="0"/>
              <a:t>= KEY</a:t>
            </a:r>
            <a:r>
              <a:rPr lang="ko-KR" altLang="en-US" dirty="0"/>
              <a:t>로 올라간다 </a:t>
            </a:r>
          </a:p>
        </p:txBody>
      </p:sp>
    </p:spTree>
    <p:extLst>
      <p:ext uri="{BB962C8B-B14F-4D97-AF65-F5344CB8AC3E}">
        <p14:creationId xmlns:p14="http://schemas.microsoft.com/office/powerpoint/2010/main" val="42785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D92D77-E665-40FE-7C4A-F0C6914797E6}"/>
              </a:ext>
            </a:extLst>
          </p:cNvPr>
          <p:cNvGrpSpPr/>
          <p:nvPr/>
        </p:nvGrpSpPr>
        <p:grpSpPr>
          <a:xfrm>
            <a:off x="1495988" y="1205174"/>
            <a:ext cx="4840115" cy="1444125"/>
            <a:chOff x="1495988" y="1205174"/>
            <a:chExt cx="4840115" cy="14441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8C0BB9D-E5A2-0C8E-BD87-55DE421E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988" y="1217872"/>
              <a:ext cx="1661304" cy="133361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A4B8A6-A9DE-7C27-EF0E-49AB34FD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6696" y="1205174"/>
              <a:ext cx="1699407" cy="1310754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2BA1F29-CC28-7E87-2103-6D1F6CD14FE3}"/>
                </a:ext>
              </a:extLst>
            </p:cNvPr>
            <p:cNvSpPr/>
            <p:nvPr/>
          </p:nvSpPr>
          <p:spPr>
            <a:xfrm>
              <a:off x="3561714" y="1523958"/>
              <a:ext cx="670560" cy="47248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7D5C06-03A5-015F-4ECE-024B1E871CBF}"/>
                </a:ext>
              </a:extLst>
            </p:cNvPr>
            <p:cNvSpPr txBox="1"/>
            <p:nvPr/>
          </p:nvSpPr>
          <p:spPr>
            <a:xfrm>
              <a:off x="1778000" y="1625809"/>
              <a:ext cx="313394" cy="370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85ED27-4EEC-EF9F-B476-0A28C548CC02}"/>
                </a:ext>
              </a:extLst>
            </p:cNvPr>
            <p:cNvSpPr txBox="1"/>
            <p:nvPr/>
          </p:nvSpPr>
          <p:spPr>
            <a:xfrm>
              <a:off x="4866640" y="1675236"/>
              <a:ext cx="313394" cy="370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81525BF-4F04-A048-2639-8DCB4221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988" y="1315683"/>
              <a:ext cx="1661304" cy="13336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EC843-6572-F6DC-8CAB-93F6EC5BFEBB}"/>
                </a:ext>
              </a:extLst>
            </p:cNvPr>
            <p:cNvSpPr txBox="1"/>
            <p:nvPr/>
          </p:nvSpPr>
          <p:spPr>
            <a:xfrm>
              <a:off x="1778000" y="1723620"/>
              <a:ext cx="313394" cy="3706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312694-A0A7-3A2B-5658-1F18A1455AF8}"/>
              </a:ext>
            </a:extLst>
          </p:cNvPr>
          <p:cNvSpPr txBox="1"/>
          <p:nvPr/>
        </p:nvSpPr>
        <p:spPr>
          <a:xfrm>
            <a:off x="1778000" y="2782669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주민번호만 있을 때에는 </a:t>
            </a:r>
            <a:r>
              <a:rPr lang="ko-KR" altLang="en-US" dirty="0" err="1"/>
              <a:t>닭발이</a:t>
            </a:r>
            <a:r>
              <a:rPr lang="ko-KR" altLang="en-US" dirty="0"/>
              <a:t> 아닌데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자격증 종류를 추가하면 </a:t>
            </a:r>
            <a:r>
              <a:rPr lang="ko-KR" altLang="en-US" dirty="0" err="1"/>
              <a:t>닭발이</a:t>
            </a:r>
            <a:r>
              <a:rPr lang="ko-KR" altLang="en-US" dirty="0"/>
              <a:t> 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52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84390-50E3-369D-8EC9-ADAB5178FA08}"/>
              </a:ext>
            </a:extLst>
          </p:cNvPr>
          <p:cNvSpPr txBox="1"/>
          <p:nvPr/>
        </p:nvSpPr>
        <p:spPr>
          <a:xfrm>
            <a:off x="1347192" y="1717248"/>
            <a:ext cx="1158240" cy="1371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97D923-726F-6EFA-B1E0-CF37330F6320}"/>
              </a:ext>
            </a:extLst>
          </p:cNvPr>
          <p:cNvGrpSpPr/>
          <p:nvPr/>
        </p:nvGrpSpPr>
        <p:grpSpPr>
          <a:xfrm>
            <a:off x="1347192" y="642446"/>
            <a:ext cx="6408975" cy="4604938"/>
            <a:chOff x="1347192" y="642446"/>
            <a:chExt cx="6408975" cy="46049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D198F71-CF13-5D86-EC5A-0E33927CC2F3}"/>
                </a:ext>
              </a:extLst>
            </p:cNvPr>
            <p:cNvGrpSpPr/>
            <p:nvPr/>
          </p:nvGrpSpPr>
          <p:grpSpPr>
            <a:xfrm>
              <a:off x="1347192" y="642446"/>
              <a:ext cx="6408975" cy="4604938"/>
              <a:chOff x="1347192" y="642446"/>
              <a:chExt cx="6408975" cy="46049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BB4FA7F-957E-D5E0-8F38-671F752BC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7192" y="642446"/>
                <a:ext cx="6408975" cy="4008467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CC8AC-816A-FD00-FB85-6EE83BEB3746}"/>
                  </a:ext>
                </a:extLst>
              </p:cNvPr>
              <p:cNvSpPr txBox="1"/>
              <p:nvPr/>
            </p:nvSpPr>
            <p:spPr>
              <a:xfrm>
                <a:off x="1500844" y="4878052"/>
                <a:ext cx="3050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더블클릭하면</a:t>
                </a:r>
                <a:r>
                  <a:rPr lang="ko-KR" altLang="en-US" dirty="0"/>
                  <a:t> 왼쪽 사진 뜸 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E99723-F5CB-9DD4-D0D3-E2B79E2B2DA8}"/>
                </a:ext>
              </a:extLst>
            </p:cNvPr>
            <p:cNvSpPr txBox="1"/>
            <p:nvPr/>
          </p:nvSpPr>
          <p:spPr>
            <a:xfrm>
              <a:off x="1500844" y="1788582"/>
              <a:ext cx="853440" cy="13713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30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74</Words>
  <Application>Microsoft Office PowerPoint</Application>
  <PresentationFormat>와이드스크린</PresentationFormat>
  <Paragraphs>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21</cp:revision>
  <dcterms:created xsi:type="dcterms:W3CDTF">2023-11-28T05:10:11Z</dcterms:created>
  <dcterms:modified xsi:type="dcterms:W3CDTF">2023-11-28T07:36:34Z</dcterms:modified>
</cp:coreProperties>
</file>