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AC414-7A18-4633-B6A9-74A966BE4D59}" v="21" dt="2023-12-07T00:24:5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1" autoAdjust="0"/>
  </p:normalViewPr>
  <p:slideViewPr>
    <p:cSldViewPr snapToGrid="0">
      <p:cViewPr varScale="1">
        <p:scale>
          <a:sx n="81" d="100"/>
          <a:sy n="81" d="100"/>
        </p:scale>
        <p:origin x="80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50BAC414-7A18-4633-B6A9-74A966BE4D59}"/>
    <pc:docChg chg="undo custSel addSld modSld">
      <pc:chgData name="범수 김" userId="863329ffd88cf9fc" providerId="LiveId" clId="{50BAC414-7A18-4633-B6A9-74A966BE4D59}" dt="2023-12-07T00:29:24.385" v="1052" actId="20577"/>
      <pc:docMkLst>
        <pc:docMk/>
      </pc:docMkLst>
      <pc:sldChg chg="addSp delSp modSp new mod">
        <pc:chgData name="범수 김" userId="863329ffd88cf9fc" providerId="LiveId" clId="{50BAC414-7A18-4633-B6A9-74A966BE4D59}" dt="2023-12-07T00:25:02.068" v="973" actId="207"/>
        <pc:sldMkLst>
          <pc:docMk/>
          <pc:sldMk cId="2747349645" sldId="256"/>
        </pc:sldMkLst>
        <pc:spChg chg="del">
          <ac:chgData name="범수 김" userId="863329ffd88cf9fc" providerId="LiveId" clId="{50BAC414-7A18-4633-B6A9-74A966BE4D59}" dt="2023-12-06T23:51:56.568" v="1" actId="478"/>
          <ac:spMkLst>
            <pc:docMk/>
            <pc:sldMk cId="2747349645" sldId="256"/>
            <ac:spMk id="2" creationId="{E46C6110-8288-8B20-D6D0-9286C9F388CB}"/>
          </ac:spMkLst>
        </pc:spChg>
        <pc:spChg chg="del">
          <ac:chgData name="범수 김" userId="863329ffd88cf9fc" providerId="LiveId" clId="{50BAC414-7A18-4633-B6A9-74A966BE4D59}" dt="2023-12-06T23:51:57.132" v="2" actId="478"/>
          <ac:spMkLst>
            <pc:docMk/>
            <pc:sldMk cId="2747349645" sldId="256"/>
            <ac:spMk id="3" creationId="{EA3599B6-74CA-33FE-FC0B-583F7FD0E6F7}"/>
          </ac:spMkLst>
        </pc:spChg>
        <pc:spChg chg="add mod">
          <ac:chgData name="범수 김" userId="863329ffd88cf9fc" providerId="LiveId" clId="{50BAC414-7A18-4633-B6A9-74A966BE4D59}" dt="2023-12-07T00:24:50.559" v="935" actId="1076"/>
          <ac:spMkLst>
            <pc:docMk/>
            <pc:sldMk cId="2747349645" sldId="256"/>
            <ac:spMk id="4" creationId="{7BA19462-8EA3-2EBD-6D48-3780CD160E34}"/>
          </ac:spMkLst>
        </pc:spChg>
        <pc:spChg chg="add mod">
          <ac:chgData name="범수 김" userId="863329ffd88cf9fc" providerId="LiveId" clId="{50BAC414-7A18-4633-B6A9-74A966BE4D59}" dt="2023-12-07T00:25:02.068" v="973" actId="207"/>
          <ac:spMkLst>
            <pc:docMk/>
            <pc:sldMk cId="2747349645" sldId="256"/>
            <ac:spMk id="5" creationId="{B4759680-F04C-AE0C-D8CC-5DD0EE5E9A98}"/>
          </ac:spMkLst>
        </pc:spChg>
      </pc:sldChg>
      <pc:sldChg chg="addSp modSp add mod">
        <pc:chgData name="범수 김" userId="863329ffd88cf9fc" providerId="LiveId" clId="{50BAC414-7A18-4633-B6A9-74A966BE4D59}" dt="2023-12-07T00:29:24.385" v="1052" actId="20577"/>
        <pc:sldMkLst>
          <pc:docMk/>
          <pc:sldMk cId="3706812263" sldId="257"/>
        </pc:sldMkLst>
        <pc:spChg chg="add mod">
          <ac:chgData name="범수 김" userId="863329ffd88cf9fc" providerId="LiveId" clId="{50BAC414-7A18-4633-B6A9-74A966BE4D59}" dt="2023-12-07T00:29:24.385" v="1052" actId="20577"/>
          <ac:spMkLst>
            <pc:docMk/>
            <pc:sldMk cId="3706812263" sldId="257"/>
            <ac:spMk id="2" creationId="{6086A6DE-5108-F853-618E-096BDA56F503}"/>
          </ac:spMkLst>
        </pc:spChg>
      </pc:sldChg>
      <pc:sldChg chg="addSp modSp add mod">
        <pc:chgData name="범수 김" userId="863329ffd88cf9fc" providerId="LiveId" clId="{50BAC414-7A18-4633-B6A9-74A966BE4D59}" dt="2023-12-07T00:20:51.571" v="351" actId="1076"/>
        <pc:sldMkLst>
          <pc:docMk/>
          <pc:sldMk cId="2276168488" sldId="258"/>
        </pc:sldMkLst>
        <pc:spChg chg="add mod">
          <ac:chgData name="범수 김" userId="863329ffd88cf9fc" providerId="LiveId" clId="{50BAC414-7A18-4633-B6A9-74A966BE4D59}" dt="2023-12-07T00:20:51.571" v="351" actId="1076"/>
          <ac:spMkLst>
            <pc:docMk/>
            <pc:sldMk cId="2276168488" sldId="258"/>
            <ac:spMk id="2" creationId="{6E14EB86-192F-D2FD-70CD-7E0200D57296}"/>
          </ac:spMkLst>
        </pc:spChg>
      </pc:sldChg>
      <pc:sldChg chg="addSp delSp modSp add mod">
        <pc:chgData name="범수 김" userId="863329ffd88cf9fc" providerId="LiveId" clId="{50BAC414-7A18-4633-B6A9-74A966BE4D59}" dt="2023-12-07T00:24:36.089" v="934" actId="20577"/>
        <pc:sldMkLst>
          <pc:docMk/>
          <pc:sldMk cId="734576698" sldId="259"/>
        </pc:sldMkLst>
        <pc:spChg chg="add mod">
          <ac:chgData name="범수 김" userId="863329ffd88cf9fc" providerId="LiveId" clId="{50BAC414-7A18-4633-B6A9-74A966BE4D59}" dt="2023-12-07T00:24:36.089" v="934" actId="20577"/>
          <ac:spMkLst>
            <pc:docMk/>
            <pc:sldMk cId="734576698" sldId="259"/>
            <ac:spMk id="2" creationId="{F40C0543-FBF2-582E-7F61-EE3FA8CDDCD4}"/>
          </ac:spMkLst>
        </pc:spChg>
        <pc:spChg chg="add mod">
          <ac:chgData name="범수 김" userId="863329ffd88cf9fc" providerId="LiveId" clId="{50BAC414-7A18-4633-B6A9-74A966BE4D59}" dt="2023-12-07T00:24:32.613" v="915" actId="20577"/>
          <ac:spMkLst>
            <pc:docMk/>
            <pc:sldMk cId="734576698" sldId="259"/>
            <ac:spMk id="5" creationId="{9EA45CE9-9350-EC94-0B5D-92CFF27D0F28}"/>
          </ac:spMkLst>
        </pc:spChg>
        <pc:picChg chg="add del mod">
          <ac:chgData name="범수 김" userId="863329ffd88cf9fc" providerId="LiveId" clId="{50BAC414-7A18-4633-B6A9-74A966BE4D59}" dt="2023-12-07T00:22:04.909" v="600" actId="21"/>
          <ac:picMkLst>
            <pc:docMk/>
            <pc:sldMk cId="734576698" sldId="259"/>
            <ac:picMk id="4" creationId="{5C41BC6E-7433-1C02-983F-065DF1696D5F}"/>
          </ac:picMkLst>
        </pc:picChg>
      </pc:sldChg>
      <pc:sldChg chg="addSp delSp modSp add mod">
        <pc:chgData name="범수 김" userId="863329ffd88cf9fc" providerId="LiveId" clId="{50BAC414-7A18-4633-B6A9-74A966BE4D59}" dt="2023-12-07T00:24:04.729" v="878" actId="20577"/>
        <pc:sldMkLst>
          <pc:docMk/>
          <pc:sldMk cId="2198170246" sldId="260"/>
        </pc:sldMkLst>
        <pc:spChg chg="add mod">
          <ac:chgData name="범수 김" userId="863329ffd88cf9fc" providerId="LiveId" clId="{50BAC414-7A18-4633-B6A9-74A966BE4D59}" dt="2023-12-07T00:23:26.537" v="670" actId="164"/>
          <ac:spMkLst>
            <pc:docMk/>
            <pc:sldMk cId="2198170246" sldId="260"/>
            <ac:spMk id="5" creationId="{07C295A8-E584-4C50-04FF-6B47B43BE234}"/>
          </ac:spMkLst>
        </pc:spChg>
        <pc:spChg chg="add mod">
          <ac:chgData name="범수 김" userId="863329ffd88cf9fc" providerId="LiveId" clId="{50BAC414-7A18-4633-B6A9-74A966BE4D59}" dt="2023-12-07T00:24:04.729" v="878" actId="20577"/>
          <ac:spMkLst>
            <pc:docMk/>
            <pc:sldMk cId="2198170246" sldId="260"/>
            <ac:spMk id="11" creationId="{4AB8105C-BE86-F4D3-7079-9C4E1A9D4E8D}"/>
          </ac:spMkLst>
        </pc:spChg>
        <pc:grpChg chg="add mod">
          <ac:chgData name="범수 김" userId="863329ffd88cf9fc" providerId="LiveId" clId="{50BAC414-7A18-4633-B6A9-74A966BE4D59}" dt="2023-12-07T00:23:26.537" v="670" actId="164"/>
          <ac:grpSpMkLst>
            <pc:docMk/>
            <pc:sldMk cId="2198170246" sldId="260"/>
            <ac:grpSpMk id="10" creationId="{0FE90759-AE3B-F85E-0516-5FEACF8A04C1}"/>
          </ac:grpSpMkLst>
        </pc:grpChg>
        <pc:picChg chg="add del mod">
          <ac:chgData name="범수 김" userId="863329ffd88cf9fc" providerId="LiveId" clId="{50BAC414-7A18-4633-B6A9-74A966BE4D59}" dt="2023-12-07T00:22:10.787" v="603" actId="478"/>
          <ac:picMkLst>
            <pc:docMk/>
            <pc:sldMk cId="2198170246" sldId="260"/>
            <ac:picMk id="2" creationId="{1671702C-A37E-5F5A-AEDA-B598820D4E27}"/>
          </ac:picMkLst>
        </pc:picChg>
        <pc:picChg chg="add mod">
          <ac:chgData name="범수 김" userId="863329ffd88cf9fc" providerId="LiveId" clId="{50BAC414-7A18-4633-B6A9-74A966BE4D59}" dt="2023-12-07T00:22:19.580" v="606" actId="208"/>
          <ac:picMkLst>
            <pc:docMk/>
            <pc:sldMk cId="2198170246" sldId="260"/>
            <ac:picMk id="4" creationId="{DD7A52E9-767C-39FD-EC4D-B20BC8258418}"/>
          </ac:picMkLst>
        </pc:picChg>
        <pc:picChg chg="add mod">
          <ac:chgData name="범수 김" userId="863329ffd88cf9fc" providerId="LiveId" clId="{50BAC414-7A18-4633-B6A9-74A966BE4D59}" dt="2023-12-07T00:23:26.537" v="670" actId="164"/>
          <ac:picMkLst>
            <pc:docMk/>
            <pc:sldMk cId="2198170246" sldId="260"/>
            <ac:picMk id="7" creationId="{9581B2AC-6AD9-298C-0D7F-A42994499FB5}"/>
          </ac:picMkLst>
        </pc:picChg>
        <pc:picChg chg="add mod">
          <ac:chgData name="범수 김" userId="863329ffd88cf9fc" providerId="LiveId" clId="{50BAC414-7A18-4633-B6A9-74A966BE4D59}" dt="2023-12-07T00:23:26.537" v="670" actId="164"/>
          <ac:picMkLst>
            <pc:docMk/>
            <pc:sldMk cId="2198170246" sldId="260"/>
            <ac:picMk id="9" creationId="{B50C1F21-2A3E-1564-3FC2-E9F76CA3FC14}"/>
          </ac:picMkLst>
        </pc:picChg>
      </pc:sldChg>
      <pc:sldChg chg="add">
        <pc:chgData name="범수 김" userId="863329ffd88cf9fc" providerId="LiveId" clId="{50BAC414-7A18-4633-B6A9-74A966BE4D59}" dt="2023-12-06T23:51:58.454" v="7"/>
        <pc:sldMkLst>
          <pc:docMk/>
          <pc:sldMk cId="300228278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3295-77A9-6978-7707-DD4EC9A0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4C8E1-8B7C-02DD-ABEC-8DFB5267F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5BBD1-A67E-AED0-85A0-4BAA90C8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DD46A-10E2-E3F4-FBB1-59050AE0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C05C1-88CA-56EA-1915-CAA23D85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F1BE-039D-4A08-EB0F-D5783049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A7D53-D128-1BC4-01E7-AF371B15A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005CC-B885-DAB6-A7E8-23DEF5E1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B2C2E-1BA2-6EA6-8C74-04DCAEE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87CF-F6FB-58F6-1D8D-92146040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D787A-9AAF-C54B-E138-029289F9C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59104-1C0E-A2BB-5FD7-C01DCEB1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0C568-2657-9049-F1DD-83469F5F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AF1D6-F6E3-50FB-9EA5-DA09E34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4B29-C0D7-D67B-86A2-61C60651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7B948-5528-E03F-EF40-8FBC8659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9D69E-B088-512D-B954-15D72226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2C39E-8F34-45F5-5141-993299D0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6F13C-147A-326F-D553-6C43D5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17740-6608-253D-803C-45E94073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4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041B0-9CB2-F417-2B15-AB5A3124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76A5F-B35B-7AA9-F419-64C10548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C0712-97EB-1EDB-19EF-3E941FD5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329F6-1FF6-CF4F-8973-9F66DE6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5CF58-E823-01BA-5C37-D98F8FF1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1A6E1-2232-8AD1-556C-A55C6EF3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8AB96-CBD1-AD08-C02E-544CC6896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6209D-DA90-C64A-9BB4-DB4A5AEC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3AEAA-A799-65FD-8712-586DBB49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1E652-626F-E602-6C95-4385D0C4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E3E67-E1CD-3BDD-4A9B-CB372EEB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8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E54E9-F983-E5D7-486B-96F50CAB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190AC-0634-16DD-C034-4E248133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4BA28-CDF5-EE64-6E08-D5D6B76F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B99F5-4BF2-95C3-627A-556A39370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6F983-E6A1-21E7-87E8-2CD82BD2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436C5D-EC8A-D171-64F8-1F33E7B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0EADB9-EF0F-B8BF-48A2-0F1F73A3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B97328-E4A4-7995-DA97-F7C6AF7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4279-A51C-8DC5-8D76-8D3826DC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08890-023B-0132-4045-E64C16B6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C6FF44-6E2C-3068-701E-10B62CF7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84D82-F9E2-6E12-877D-286B1533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3834E2-681D-4461-AEA1-7E9006A3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92920-780F-7674-070D-5ABACC0C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FE58A-1B35-F737-E810-BFE99C63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31A57-72ED-A6E7-9E4A-8411C0D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CA7D8-BFE1-7E09-17A8-4D84232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871E47-36C7-390C-4444-10C53E4C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E63E0-8224-5668-AAF9-531AB220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47B9-132C-101F-6211-04385EB7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51615-CA0F-A1B4-A743-F678DE0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4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BA34E-A265-5312-B314-3154AB8E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9B1FB-6B25-DBCD-9956-DC290BE4E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EB35A-CFFB-E289-9E85-752A31F2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F8573-792C-CDD8-0216-3F3BA34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CFF3B-5E1D-34A6-9C74-837064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E197F-039E-EE26-7CC9-1D62B9DC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763B41-67D8-DA43-8D8A-016E6EA5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254AC-C6AE-6E25-5C0A-14B34A28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8A95B-2A24-E4D7-3898-84CD4B67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2722-0E1B-4F94-A7FF-E13655665E3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37A58-C4DE-32B5-6A62-86737FF5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5245D-FCC3-859F-99D3-679849CD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F82C-AF96-43F3-B9EB-A0D237055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ththisclue.tistory.com/entry/Oracle-SQL-Developer-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19462-8EA3-2EBD-6D48-3780CD160E34}"/>
              </a:ext>
            </a:extLst>
          </p:cNvPr>
          <p:cNvSpPr txBox="1"/>
          <p:nvPr/>
        </p:nvSpPr>
        <p:spPr>
          <a:xfrm>
            <a:off x="2609193" y="474345"/>
            <a:ext cx="64472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생성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사원정보 테이블 생성 </a:t>
            </a:r>
            <a:r>
              <a:rPr lang="en-US" altLang="ko-KR" dirty="0"/>
              <a:t>(pk &gt; </a:t>
            </a:r>
            <a:r>
              <a:rPr lang="en-US" altLang="ko-KR" dirty="0" err="1"/>
              <a:t>empno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CREATE TABLE EMP_TB(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empno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ename_kr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join_date</a:t>
            </a:r>
            <a:r>
              <a:rPr lang="en-US" altLang="ko-KR" dirty="0"/>
              <a:t> DATE default </a:t>
            </a:r>
            <a:r>
              <a:rPr lang="en-US" altLang="ko-KR" dirty="0" err="1"/>
              <a:t>sysdate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constraint </a:t>
            </a:r>
            <a:r>
              <a:rPr lang="en-US" altLang="ko-KR" dirty="0" err="1"/>
              <a:t>emp_pk</a:t>
            </a:r>
            <a:r>
              <a:rPr lang="en-US" altLang="ko-KR" dirty="0"/>
              <a:t> PRIMARY KEY(</a:t>
            </a:r>
            <a:r>
              <a:rPr lang="en-US" altLang="ko-KR" dirty="0" err="1"/>
              <a:t>empno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 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정상생성여부 확인</a:t>
            </a:r>
            <a:endParaRPr lang="en-US" altLang="ko-KR" dirty="0"/>
          </a:p>
          <a:p>
            <a:r>
              <a:rPr lang="en-US" altLang="ko-KR" dirty="0"/>
              <a:t>select * from EMP_TB;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//Comment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/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COMMENT ON TABLE  EMP_TB IS '</a:t>
            </a:r>
            <a:r>
              <a:rPr lang="ko-KR" altLang="en-US" dirty="0"/>
              <a:t>사원정보</a:t>
            </a:r>
            <a:r>
              <a:rPr lang="en-US" altLang="ko-KR" dirty="0"/>
              <a:t>';</a:t>
            </a:r>
          </a:p>
          <a:p>
            <a:endParaRPr lang="en-US" altLang="ko-KR" dirty="0"/>
          </a:p>
          <a:p>
            <a:r>
              <a:rPr lang="en-US" altLang="ko-KR" dirty="0"/>
              <a:t>COMMENT ON COLUMN  EMP_TB.EMPNO IS '</a:t>
            </a:r>
            <a:r>
              <a:rPr lang="ko-KR" altLang="en-US" dirty="0"/>
              <a:t>사원번호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COMMENT ON COLUMN  </a:t>
            </a:r>
            <a:r>
              <a:rPr lang="en-US" altLang="ko-KR" dirty="0" err="1"/>
              <a:t>EMP_TB.ename_kr</a:t>
            </a:r>
            <a:r>
              <a:rPr lang="en-US" altLang="ko-KR" dirty="0"/>
              <a:t> IS '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)';</a:t>
            </a:r>
          </a:p>
          <a:p>
            <a:r>
              <a:rPr lang="en-US" altLang="ko-KR" dirty="0"/>
              <a:t>COMMENT ON COLUMN  </a:t>
            </a:r>
            <a:r>
              <a:rPr lang="en-US" altLang="ko-KR" dirty="0" err="1"/>
              <a:t>EMP_TB.join_date</a:t>
            </a:r>
            <a:r>
              <a:rPr lang="en-US" altLang="ko-KR" dirty="0"/>
              <a:t> IS '</a:t>
            </a:r>
            <a:r>
              <a:rPr lang="ko-KR" altLang="en-US" dirty="0"/>
              <a:t>등록날짜</a:t>
            </a:r>
            <a:r>
              <a:rPr lang="en-US" altLang="ko-KR" dirty="0"/>
              <a:t>';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59680-F04C-AE0C-D8CC-5DD0EE5E9A98}"/>
              </a:ext>
            </a:extLst>
          </p:cNvPr>
          <p:cNvSpPr txBox="1"/>
          <p:nvPr/>
        </p:nvSpPr>
        <p:spPr>
          <a:xfrm>
            <a:off x="291662" y="394138"/>
            <a:ext cx="168026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274734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6A6DE-5108-F853-618E-096BDA56F503}"/>
              </a:ext>
            </a:extLst>
          </p:cNvPr>
          <p:cNvSpPr txBox="1"/>
          <p:nvPr/>
        </p:nvSpPr>
        <p:spPr>
          <a:xfrm>
            <a:off x="411480" y="708660"/>
            <a:ext cx="850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더미데이터 한 개 삽입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sysdate</a:t>
            </a:r>
            <a:r>
              <a:rPr lang="ko-KR" altLang="en-US" dirty="0"/>
              <a:t>하면 현재 날짜 </a:t>
            </a:r>
            <a:r>
              <a:rPr lang="ko-KR" altLang="en-US" dirty="0" err="1"/>
              <a:t>들어감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데이터 입력 쿼리 </a:t>
            </a:r>
            <a:r>
              <a:rPr lang="en-US" altLang="ko-KR" dirty="0"/>
              <a:t>(</a:t>
            </a:r>
            <a:r>
              <a:rPr lang="ko-KR" altLang="en-US" dirty="0"/>
              <a:t>나중에 </a:t>
            </a:r>
            <a:r>
              <a:rPr lang="en-US" altLang="ko-KR" dirty="0"/>
              <a:t>XML</a:t>
            </a:r>
            <a:r>
              <a:rPr lang="ko-KR" altLang="en-US" dirty="0"/>
              <a:t>에서 사용 예정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emp_tb</a:t>
            </a:r>
            <a:r>
              <a:rPr lang="en-US" altLang="ko-KR" dirty="0"/>
              <a:t> values(1,1,sysdate);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8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4EB86-192F-D2FD-70CD-7E0200D57296}"/>
              </a:ext>
            </a:extLst>
          </p:cNvPr>
          <p:cNvSpPr txBox="1"/>
          <p:nvPr/>
        </p:nvSpPr>
        <p:spPr>
          <a:xfrm>
            <a:off x="3063345" y="2466783"/>
            <a:ext cx="7061549" cy="132343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8000" b="1" dirty="0"/>
              <a:t>문제 해결방법 </a:t>
            </a:r>
          </a:p>
        </p:txBody>
      </p:sp>
    </p:spTree>
    <p:extLst>
      <p:ext uri="{BB962C8B-B14F-4D97-AF65-F5344CB8AC3E}">
        <p14:creationId xmlns:p14="http://schemas.microsoft.com/office/powerpoint/2010/main" val="22761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C0543-FBF2-582E-7F61-EE3FA8CDDCD4}"/>
              </a:ext>
            </a:extLst>
          </p:cNvPr>
          <p:cNvSpPr txBox="1"/>
          <p:nvPr/>
        </p:nvSpPr>
        <p:spPr>
          <a:xfrm>
            <a:off x="1371600" y="796954"/>
            <a:ext cx="89243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https://withthisclue.tistory.com/entry/Oracle-SQL-Developer-</a:t>
            </a:r>
            <a:endParaRPr lang="en-US" altLang="ko-KR" dirty="0"/>
          </a:p>
          <a:p>
            <a:r>
              <a:rPr lang="en-US" altLang="ko-KR" dirty="0"/>
              <a:t>%ED%99%98%EA%B2%BD%EC%84%A4%EC%A0%95-%EB%8D%B</a:t>
            </a:r>
          </a:p>
          <a:p>
            <a:r>
              <a:rPr lang="en-US" altLang="ko-KR" dirty="0"/>
              <a:t>0%EC%9D%B4%ED%84%B0%EB%B2%A0%EC%9D%B4%EC%8A%A</a:t>
            </a:r>
          </a:p>
          <a:p>
            <a:r>
              <a:rPr lang="en-US" altLang="ko-KR" dirty="0"/>
              <a:t>4-NLS-%EB%82%A0%EC%A7%9C-%ED%98%95%EC%8B%9D-%EB%B0</a:t>
            </a:r>
          </a:p>
          <a:p>
            <a:r>
              <a:rPr lang="en-US" altLang="ko-KR" dirty="0"/>
              <a:t>%94%EA%BE%B8%EA%B8%B0-%EC%8B%9C%EA%B0%84%EB%B3%B4%EA%B8%B0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오라클 실행 </a:t>
            </a:r>
            <a:r>
              <a:rPr lang="en-US" altLang="ko-KR" dirty="0"/>
              <a:t>&gt; </a:t>
            </a:r>
            <a:r>
              <a:rPr lang="ko-KR" altLang="en-US" dirty="0"/>
              <a:t>도구 </a:t>
            </a:r>
            <a:r>
              <a:rPr lang="en-US" altLang="ko-KR" dirty="0"/>
              <a:t>&gt;  </a:t>
            </a:r>
            <a:r>
              <a:rPr lang="ko-KR" altLang="en-US" dirty="0"/>
              <a:t>환경설정 </a:t>
            </a:r>
            <a:r>
              <a:rPr lang="en-US" altLang="ko-KR" dirty="0"/>
              <a:t>&gt; </a:t>
            </a:r>
            <a:r>
              <a:rPr lang="ko-KR" altLang="en-US" dirty="0"/>
              <a:t>데이터베이스 </a:t>
            </a:r>
            <a:r>
              <a:rPr lang="en-US" altLang="ko-KR" dirty="0"/>
              <a:t>&gt; NLS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날짜형식 변경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45CE9-9350-EC94-0B5D-92CFF27D0F28}"/>
              </a:ext>
            </a:extLst>
          </p:cNvPr>
          <p:cNvSpPr txBox="1"/>
          <p:nvPr/>
        </p:nvSpPr>
        <p:spPr>
          <a:xfrm>
            <a:off x="149773" y="346841"/>
            <a:ext cx="596208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오라클 </a:t>
            </a:r>
            <a:r>
              <a:rPr lang="en-US" altLang="ko-KR" b="1" dirty="0"/>
              <a:t>DB SYSDATE</a:t>
            </a:r>
            <a:r>
              <a:rPr lang="ko-KR" altLang="en-US" b="1" dirty="0"/>
              <a:t>로 입력해도 입력 시간이 </a:t>
            </a:r>
            <a:r>
              <a:rPr lang="ko-KR" altLang="en-US" b="1" dirty="0" err="1"/>
              <a:t>안나와요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45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7A52E9-767C-39FD-EC4D-B20BC825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3" y="313439"/>
            <a:ext cx="6128065" cy="462303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FE90759-AE3B-F85E-0516-5FEACF8A04C1}"/>
              </a:ext>
            </a:extLst>
          </p:cNvPr>
          <p:cNvGrpSpPr/>
          <p:nvPr/>
        </p:nvGrpSpPr>
        <p:grpSpPr>
          <a:xfrm>
            <a:off x="7362497" y="819807"/>
            <a:ext cx="4267419" cy="3306845"/>
            <a:chOff x="7362497" y="819807"/>
            <a:chExt cx="4267419" cy="33068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C295A8-E584-4C50-04FF-6B47B43BE234}"/>
                </a:ext>
              </a:extLst>
            </p:cNvPr>
            <p:cNvSpPr txBox="1"/>
            <p:nvPr/>
          </p:nvSpPr>
          <p:spPr>
            <a:xfrm>
              <a:off x="7362497" y="819807"/>
              <a:ext cx="306205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변경전</a:t>
              </a:r>
              <a:endParaRPr lang="en-US" altLang="ko-KR" dirty="0"/>
            </a:p>
            <a:p>
              <a:r>
                <a:rPr lang="en-US" altLang="ko-KR" dirty="0"/>
                <a:t>RR/MM/DD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 err="1"/>
                <a:t>변경후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en-US" altLang="ko-KR" dirty="0"/>
                <a:t>RRRR/MM/DD HH24:MI:SS</a:t>
              </a:r>
              <a:r>
                <a:rPr lang="ko-KR" altLang="en-US" dirty="0"/>
                <a:t> 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B2AC-6AD9-298C-0D7F-A42994499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2497" y="3682129"/>
              <a:ext cx="4267419" cy="444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0C1F21-2A3E-1564-3FC2-E9F76CA3F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2497" y="1593709"/>
              <a:ext cx="3041806" cy="4381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B8105C-BE86-F4D3-7079-9C4E1A9D4E8D}"/>
              </a:ext>
            </a:extLst>
          </p:cNvPr>
          <p:cNvSpPr txBox="1"/>
          <p:nvPr/>
        </p:nvSpPr>
        <p:spPr>
          <a:xfrm>
            <a:off x="843455" y="5336628"/>
            <a:ext cx="943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SYSDATE</a:t>
            </a:r>
            <a:r>
              <a:rPr lang="ko-KR" altLang="en-US" dirty="0"/>
              <a:t>로 시간 저장은 되고 있음 단</a:t>
            </a:r>
            <a:r>
              <a:rPr lang="en-US" altLang="ko-KR" dirty="0"/>
              <a:t>, </a:t>
            </a:r>
            <a:r>
              <a:rPr lang="ko-KR" altLang="en-US" dirty="0"/>
              <a:t>표현 방식에 따라 시간이 안보일 수도 있음  </a:t>
            </a:r>
          </a:p>
        </p:txBody>
      </p:sp>
    </p:spTree>
    <p:extLst>
      <p:ext uri="{BB962C8B-B14F-4D97-AF65-F5344CB8AC3E}">
        <p14:creationId xmlns:p14="http://schemas.microsoft.com/office/powerpoint/2010/main" val="219817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28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345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2023-12-06T23:51:54Z</dcterms:created>
  <dcterms:modified xsi:type="dcterms:W3CDTF">2023-12-07T00:29:24Z</dcterms:modified>
</cp:coreProperties>
</file>