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4" r:id="rId2"/>
    <p:sldId id="425" r:id="rId3"/>
    <p:sldId id="426" r:id="rId4"/>
    <p:sldId id="429" r:id="rId5"/>
    <p:sldId id="428" r:id="rId6"/>
    <p:sldId id="427" r:id="rId7"/>
    <p:sldId id="430" r:id="rId8"/>
    <p:sldId id="431" r:id="rId9"/>
    <p:sldId id="432" r:id="rId10"/>
    <p:sldId id="256" r:id="rId11"/>
    <p:sldId id="257" r:id="rId12"/>
    <p:sldId id="258" r:id="rId13"/>
    <p:sldId id="25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1B483A-C52F-4449-98BE-DF48443ADFB5}" v="31" dt="2023-12-14T10:35:05.5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범수 김" userId="863329ffd88cf9fc" providerId="LiveId" clId="{B11B483A-C52F-4449-98BE-DF48443ADFB5}"/>
    <pc:docChg chg="undo redo custSel addSld modSld sldOrd">
      <pc:chgData name="범수 김" userId="863329ffd88cf9fc" providerId="LiveId" clId="{B11B483A-C52F-4449-98BE-DF48443ADFB5}" dt="2023-12-14T10:35:24.355" v="1177"/>
      <pc:docMkLst>
        <pc:docMk/>
      </pc:docMkLst>
      <pc:sldChg chg="addSp delSp modSp new mod">
        <pc:chgData name="범수 김" userId="863329ffd88cf9fc" providerId="LiveId" clId="{B11B483A-C52F-4449-98BE-DF48443ADFB5}" dt="2023-12-14T10:35:24.355" v="1177"/>
        <pc:sldMkLst>
          <pc:docMk/>
          <pc:sldMk cId="3409339939" sldId="256"/>
        </pc:sldMkLst>
        <pc:spChg chg="add del mod">
          <ac:chgData name="범수 김" userId="863329ffd88cf9fc" providerId="LiveId" clId="{B11B483A-C52F-4449-98BE-DF48443ADFB5}" dt="2023-12-14T10:35:24.355" v="1177"/>
          <ac:spMkLst>
            <pc:docMk/>
            <pc:sldMk cId="3409339939" sldId="256"/>
            <ac:spMk id="2" creationId="{495A09C5-8988-FC9E-AB40-F66E883312E0}"/>
          </ac:spMkLst>
        </pc:spChg>
        <pc:spChg chg="del">
          <ac:chgData name="범수 김" userId="863329ffd88cf9fc" providerId="LiveId" clId="{B11B483A-C52F-4449-98BE-DF48443ADFB5}" dt="2023-12-14T01:18:41.497" v="1" actId="478"/>
          <ac:spMkLst>
            <pc:docMk/>
            <pc:sldMk cId="3409339939" sldId="256"/>
            <ac:spMk id="2" creationId="{A2924C78-8B57-C65F-128F-FF3400DCC47E}"/>
          </ac:spMkLst>
        </pc:spChg>
        <pc:spChg chg="del">
          <ac:chgData name="범수 김" userId="863329ffd88cf9fc" providerId="LiveId" clId="{B11B483A-C52F-4449-98BE-DF48443ADFB5}" dt="2023-12-14T01:18:42.592" v="2" actId="478"/>
          <ac:spMkLst>
            <pc:docMk/>
            <pc:sldMk cId="3409339939" sldId="256"/>
            <ac:spMk id="3" creationId="{A8A6C70A-3FBD-36D8-E06A-86140C726A8A}"/>
          </ac:spMkLst>
        </pc:spChg>
      </pc:sldChg>
      <pc:sldChg chg="add">
        <pc:chgData name="범수 김" userId="863329ffd88cf9fc" providerId="LiveId" clId="{B11B483A-C52F-4449-98BE-DF48443ADFB5}" dt="2023-12-14T01:18:43.792" v="3"/>
        <pc:sldMkLst>
          <pc:docMk/>
          <pc:sldMk cId="1132035811" sldId="257"/>
        </pc:sldMkLst>
      </pc:sldChg>
      <pc:sldChg chg="add">
        <pc:chgData name="범수 김" userId="863329ffd88cf9fc" providerId="LiveId" clId="{B11B483A-C52F-4449-98BE-DF48443ADFB5}" dt="2023-12-14T01:18:43.981" v="4"/>
        <pc:sldMkLst>
          <pc:docMk/>
          <pc:sldMk cId="1729813577" sldId="258"/>
        </pc:sldMkLst>
      </pc:sldChg>
      <pc:sldChg chg="add">
        <pc:chgData name="범수 김" userId="863329ffd88cf9fc" providerId="LiveId" clId="{B11B483A-C52F-4449-98BE-DF48443ADFB5}" dt="2023-12-14T01:18:44.157" v="5"/>
        <pc:sldMkLst>
          <pc:docMk/>
          <pc:sldMk cId="1734423974" sldId="259"/>
        </pc:sldMkLst>
      </pc:sldChg>
      <pc:sldChg chg="add ord">
        <pc:chgData name="범수 김" userId="863329ffd88cf9fc" providerId="LiveId" clId="{B11B483A-C52F-4449-98BE-DF48443ADFB5}" dt="2023-12-14T10:14:11.826" v="200"/>
        <pc:sldMkLst>
          <pc:docMk/>
          <pc:sldMk cId="1869551119" sldId="424"/>
        </pc:sldMkLst>
      </pc:sldChg>
      <pc:sldChg chg="add">
        <pc:chgData name="범수 김" userId="863329ffd88cf9fc" providerId="LiveId" clId="{B11B483A-C52F-4449-98BE-DF48443ADFB5}" dt="2023-12-14T10:14:14.567" v="201"/>
        <pc:sldMkLst>
          <pc:docMk/>
          <pc:sldMk cId="3231980364" sldId="425"/>
        </pc:sldMkLst>
      </pc:sldChg>
      <pc:sldChg chg="modSp add mod">
        <pc:chgData name="범수 김" userId="863329ffd88cf9fc" providerId="LiveId" clId="{B11B483A-C52F-4449-98BE-DF48443ADFB5}" dt="2023-12-14T10:17:08.184" v="313" actId="12789"/>
        <pc:sldMkLst>
          <pc:docMk/>
          <pc:sldMk cId="2895922620" sldId="426"/>
        </pc:sldMkLst>
        <pc:spChg chg="mod">
          <ac:chgData name="범수 김" userId="863329ffd88cf9fc" providerId="LiveId" clId="{B11B483A-C52F-4449-98BE-DF48443ADFB5}" dt="2023-12-14T10:17:08.184" v="313" actId="12789"/>
          <ac:spMkLst>
            <pc:docMk/>
            <pc:sldMk cId="2895922620" sldId="426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B11B483A-C52F-4449-98BE-DF48443ADFB5}" dt="2023-12-14T10:21:05.548" v="693" actId="208"/>
        <pc:sldMkLst>
          <pc:docMk/>
          <pc:sldMk cId="3685489175" sldId="427"/>
        </pc:sldMkLst>
        <pc:spChg chg="add mod">
          <ac:chgData name="범수 김" userId="863329ffd88cf9fc" providerId="LiveId" clId="{B11B483A-C52F-4449-98BE-DF48443ADFB5}" dt="2023-12-14T10:15:25.743" v="281" actId="164"/>
          <ac:spMkLst>
            <pc:docMk/>
            <pc:sldMk cId="3685489175" sldId="427"/>
            <ac:spMk id="4" creationId="{B8786A0D-58E5-7C51-7CA0-6874670FC523}"/>
          </ac:spMkLst>
        </pc:spChg>
        <pc:spChg chg="mod">
          <ac:chgData name="범수 김" userId="863329ffd88cf9fc" providerId="LiveId" clId="{B11B483A-C52F-4449-98BE-DF48443ADFB5}" dt="2023-12-14T10:14:52.549" v="268" actId="1076"/>
          <ac:spMkLst>
            <pc:docMk/>
            <pc:sldMk cId="3685489175" sldId="427"/>
            <ac:spMk id="5" creationId="{A389414F-66B7-1262-7F78-D45BD7660CF6}"/>
          </ac:spMkLst>
        </pc:spChg>
        <pc:spChg chg="add mod">
          <ac:chgData name="범수 김" userId="863329ffd88cf9fc" providerId="LiveId" clId="{B11B483A-C52F-4449-98BE-DF48443ADFB5}" dt="2023-12-14T10:15:25.743" v="281" actId="164"/>
          <ac:spMkLst>
            <pc:docMk/>
            <pc:sldMk cId="3685489175" sldId="427"/>
            <ac:spMk id="6" creationId="{73A997B1-8458-135A-7F5F-E7135E42443C}"/>
          </ac:spMkLst>
        </pc:spChg>
        <pc:spChg chg="add">
          <ac:chgData name="범수 김" userId="863329ffd88cf9fc" providerId="LiveId" clId="{B11B483A-C52F-4449-98BE-DF48443ADFB5}" dt="2023-12-14T10:17:30.443" v="380" actId="11529"/>
          <ac:spMkLst>
            <pc:docMk/>
            <pc:sldMk cId="3685489175" sldId="427"/>
            <ac:spMk id="8" creationId="{81007035-E413-2D2E-DD32-B52D7D2921F6}"/>
          </ac:spMkLst>
        </pc:spChg>
        <pc:spChg chg="add mod">
          <ac:chgData name="범수 김" userId="863329ffd88cf9fc" providerId="LiveId" clId="{B11B483A-C52F-4449-98BE-DF48443ADFB5}" dt="2023-12-14T10:18:04.593" v="389" actId="164"/>
          <ac:spMkLst>
            <pc:docMk/>
            <pc:sldMk cId="3685489175" sldId="427"/>
            <ac:spMk id="11" creationId="{D8D839E0-4D17-6869-CC34-6BA10EFF9F36}"/>
          </ac:spMkLst>
        </pc:spChg>
        <pc:spChg chg="add mod">
          <ac:chgData name="범수 김" userId="863329ffd88cf9fc" providerId="LiveId" clId="{B11B483A-C52F-4449-98BE-DF48443ADFB5}" dt="2023-12-14T10:21:05.548" v="693" actId="208"/>
          <ac:spMkLst>
            <pc:docMk/>
            <pc:sldMk cId="3685489175" sldId="427"/>
            <ac:spMk id="15" creationId="{F459BD50-7F9B-FF34-9B89-C82A1DDE9A1F}"/>
          </ac:spMkLst>
        </pc:spChg>
        <pc:grpChg chg="add mod">
          <ac:chgData name="범수 김" userId="863329ffd88cf9fc" providerId="LiveId" clId="{B11B483A-C52F-4449-98BE-DF48443ADFB5}" dt="2023-12-14T10:17:58.272" v="386" actId="1076"/>
          <ac:grpSpMkLst>
            <pc:docMk/>
            <pc:sldMk cId="3685489175" sldId="427"/>
            <ac:grpSpMk id="7" creationId="{0AFCCFB6-C2DA-3687-425B-38D956C4CFF0}"/>
          </ac:grpSpMkLst>
        </pc:grpChg>
        <pc:grpChg chg="add mod">
          <ac:chgData name="범수 김" userId="863329ffd88cf9fc" providerId="LiveId" clId="{B11B483A-C52F-4449-98BE-DF48443ADFB5}" dt="2023-12-14T10:18:08.667" v="390" actId="1076"/>
          <ac:grpSpMkLst>
            <pc:docMk/>
            <pc:sldMk cId="3685489175" sldId="427"/>
            <ac:grpSpMk id="12" creationId="{3C36C15D-DACE-6360-7560-DBFC044AD229}"/>
          </ac:grpSpMkLst>
        </pc:grpChg>
        <pc:picChg chg="add mod">
          <ac:chgData name="범수 김" userId="863329ffd88cf9fc" providerId="LiveId" clId="{B11B483A-C52F-4449-98BE-DF48443ADFB5}" dt="2023-12-14T10:15:25.743" v="281" actId="164"/>
          <ac:picMkLst>
            <pc:docMk/>
            <pc:sldMk cId="3685489175" sldId="427"/>
            <ac:picMk id="3" creationId="{C91319F7-B374-65A5-EA6E-65FE9A44771F}"/>
          </ac:picMkLst>
        </pc:picChg>
        <pc:picChg chg="add mod">
          <ac:chgData name="범수 김" userId="863329ffd88cf9fc" providerId="LiveId" clId="{B11B483A-C52F-4449-98BE-DF48443ADFB5}" dt="2023-12-14T10:18:04.593" v="389" actId="164"/>
          <ac:picMkLst>
            <pc:docMk/>
            <pc:sldMk cId="3685489175" sldId="427"/>
            <ac:picMk id="10" creationId="{48B07731-DF53-F872-26B3-FCFEC1332227}"/>
          </ac:picMkLst>
        </pc:picChg>
        <pc:picChg chg="add del mod">
          <ac:chgData name="범수 김" userId="863329ffd88cf9fc" providerId="LiveId" clId="{B11B483A-C52F-4449-98BE-DF48443ADFB5}" dt="2023-12-14T10:20:43.048" v="588" actId="478"/>
          <ac:picMkLst>
            <pc:docMk/>
            <pc:sldMk cId="3685489175" sldId="427"/>
            <ac:picMk id="14" creationId="{F1744089-0F7A-03E2-7C47-32D4673FA869}"/>
          </ac:picMkLst>
        </pc:picChg>
      </pc:sldChg>
      <pc:sldChg chg="add">
        <pc:chgData name="범수 김" userId="863329ffd88cf9fc" providerId="LiveId" clId="{B11B483A-C52F-4449-98BE-DF48443ADFB5}" dt="2023-12-14T10:17:03.458" v="282"/>
        <pc:sldMkLst>
          <pc:docMk/>
          <pc:sldMk cId="2029303125" sldId="428"/>
        </pc:sldMkLst>
      </pc:sldChg>
      <pc:sldChg chg="addSp modSp add mod">
        <pc:chgData name="범수 김" userId="863329ffd88cf9fc" providerId="LiveId" clId="{B11B483A-C52F-4449-98BE-DF48443ADFB5}" dt="2023-12-14T10:17:23.230" v="379" actId="20577"/>
        <pc:sldMkLst>
          <pc:docMk/>
          <pc:sldMk cId="651424994" sldId="429"/>
        </pc:sldMkLst>
        <pc:spChg chg="add mod">
          <ac:chgData name="범수 김" userId="863329ffd88cf9fc" providerId="LiveId" clId="{B11B483A-C52F-4449-98BE-DF48443ADFB5}" dt="2023-12-14T10:17:23.230" v="379" actId="20577"/>
          <ac:spMkLst>
            <pc:docMk/>
            <pc:sldMk cId="651424994" sldId="429"/>
            <ac:spMk id="2" creationId="{43B3CD87-AC73-7CFE-A8F2-BEF89BEDAFAC}"/>
          </ac:spMkLst>
        </pc:spChg>
        <pc:spChg chg="mod">
          <ac:chgData name="범수 김" userId="863329ffd88cf9fc" providerId="LiveId" clId="{B11B483A-C52F-4449-98BE-DF48443ADFB5}" dt="2023-12-14T10:17:13.481" v="318" actId="1076"/>
          <ac:spMkLst>
            <pc:docMk/>
            <pc:sldMk cId="651424994" sldId="429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B11B483A-C52F-4449-98BE-DF48443ADFB5}" dt="2023-12-14T10:21:12.196" v="694" actId="20577"/>
        <pc:sldMkLst>
          <pc:docMk/>
          <pc:sldMk cId="1052768290" sldId="430"/>
        </pc:sldMkLst>
        <pc:spChg chg="add mod">
          <ac:chgData name="범수 김" userId="863329ffd88cf9fc" providerId="LiveId" clId="{B11B483A-C52F-4449-98BE-DF48443ADFB5}" dt="2023-12-14T10:19:14.321" v="412" actId="164"/>
          <ac:spMkLst>
            <pc:docMk/>
            <pc:sldMk cId="1052768290" sldId="430"/>
            <ac:spMk id="2" creationId="{DA55B09B-18D6-3573-9DC0-87379C30839B}"/>
          </ac:spMkLst>
        </pc:spChg>
        <pc:spChg chg="add del mod">
          <ac:chgData name="범수 김" userId="863329ffd88cf9fc" providerId="LiveId" clId="{B11B483A-C52F-4449-98BE-DF48443ADFB5}" dt="2023-12-14T10:19:33.409" v="422" actId="1076"/>
          <ac:spMkLst>
            <pc:docMk/>
            <pc:sldMk cId="1052768290" sldId="430"/>
            <ac:spMk id="8" creationId="{81007035-E413-2D2E-DD32-B52D7D2921F6}"/>
          </ac:spMkLst>
        </pc:spChg>
        <pc:spChg chg="del topLvl">
          <ac:chgData name="범수 김" userId="863329ffd88cf9fc" providerId="LiveId" clId="{B11B483A-C52F-4449-98BE-DF48443ADFB5}" dt="2023-12-14T10:19:02.587" v="402" actId="21"/>
          <ac:spMkLst>
            <pc:docMk/>
            <pc:sldMk cId="1052768290" sldId="430"/>
            <ac:spMk id="11" creationId="{D8D839E0-4D17-6869-CC34-6BA10EFF9F36}"/>
          </ac:spMkLst>
        </pc:spChg>
        <pc:spChg chg="add mod">
          <ac:chgData name="범수 김" userId="863329ffd88cf9fc" providerId="LiveId" clId="{B11B483A-C52F-4449-98BE-DF48443ADFB5}" dt="2023-12-14T10:19:28.293" v="419" actId="164"/>
          <ac:spMkLst>
            <pc:docMk/>
            <pc:sldMk cId="1052768290" sldId="430"/>
            <ac:spMk id="13" creationId="{4656C194-A224-52A2-0428-F5F334C87276}"/>
          </ac:spMkLst>
        </pc:spChg>
        <pc:spChg chg="add mod">
          <ac:chgData name="범수 김" userId="863329ffd88cf9fc" providerId="LiveId" clId="{B11B483A-C52F-4449-98BE-DF48443ADFB5}" dt="2023-12-14T10:19:28.293" v="419" actId="164"/>
          <ac:spMkLst>
            <pc:docMk/>
            <pc:sldMk cId="1052768290" sldId="430"/>
            <ac:spMk id="15" creationId="{86D1F03E-B05A-73C7-54A8-4BEA9C35F61B}"/>
          </ac:spMkLst>
        </pc:spChg>
        <pc:spChg chg="mod">
          <ac:chgData name="범수 김" userId="863329ffd88cf9fc" providerId="LiveId" clId="{B11B483A-C52F-4449-98BE-DF48443ADFB5}" dt="2023-12-14T10:20:00.412" v="430"/>
          <ac:spMkLst>
            <pc:docMk/>
            <pc:sldMk cId="1052768290" sldId="430"/>
            <ac:spMk id="20" creationId="{6CB1F05B-61B7-D8E7-9572-53F3886133F9}"/>
          </ac:spMkLst>
        </pc:spChg>
        <pc:spChg chg="mod">
          <ac:chgData name="범수 김" userId="863329ffd88cf9fc" providerId="LiveId" clId="{B11B483A-C52F-4449-98BE-DF48443ADFB5}" dt="2023-12-14T10:20:00.412" v="430"/>
          <ac:spMkLst>
            <pc:docMk/>
            <pc:sldMk cId="1052768290" sldId="430"/>
            <ac:spMk id="21" creationId="{79AF5BB9-DD8A-EB98-619F-EDD7CEFC6645}"/>
          </ac:spMkLst>
        </pc:spChg>
        <pc:spChg chg="mod">
          <ac:chgData name="범수 김" userId="863329ffd88cf9fc" providerId="LiveId" clId="{B11B483A-C52F-4449-98BE-DF48443ADFB5}" dt="2023-12-14T10:20:12.350" v="435" actId="14100"/>
          <ac:spMkLst>
            <pc:docMk/>
            <pc:sldMk cId="1052768290" sldId="430"/>
            <ac:spMk id="22" creationId="{D7726749-E124-713D-AC4A-00D79CA9BBD3}"/>
          </ac:spMkLst>
        </pc:spChg>
        <pc:spChg chg="add mod">
          <ac:chgData name="범수 김" userId="863329ffd88cf9fc" providerId="LiveId" clId="{B11B483A-C52F-4449-98BE-DF48443ADFB5}" dt="2023-12-14T10:21:12.196" v="694" actId="20577"/>
          <ac:spMkLst>
            <pc:docMk/>
            <pc:sldMk cId="1052768290" sldId="430"/>
            <ac:spMk id="23" creationId="{09322EB0-1715-B761-CE9B-7EE8C7E10B5B}"/>
          </ac:spMkLst>
        </pc:spChg>
        <pc:grpChg chg="del">
          <ac:chgData name="범수 김" userId="863329ffd88cf9fc" providerId="LiveId" clId="{B11B483A-C52F-4449-98BE-DF48443ADFB5}" dt="2023-12-14T10:18:57.817" v="396" actId="478"/>
          <ac:grpSpMkLst>
            <pc:docMk/>
            <pc:sldMk cId="1052768290" sldId="430"/>
            <ac:grpSpMk id="7" creationId="{0AFCCFB6-C2DA-3687-425B-38D956C4CFF0}"/>
          </ac:grpSpMkLst>
        </pc:grpChg>
        <pc:grpChg chg="add del mod">
          <ac:chgData name="범수 김" userId="863329ffd88cf9fc" providerId="LiveId" clId="{B11B483A-C52F-4449-98BE-DF48443ADFB5}" dt="2023-12-14T10:19:57.678" v="427" actId="478"/>
          <ac:grpSpMkLst>
            <pc:docMk/>
            <pc:sldMk cId="1052768290" sldId="430"/>
            <ac:grpSpMk id="9" creationId="{018F8901-A5AC-A1EF-6B5F-3D987717275C}"/>
          </ac:grpSpMkLst>
        </pc:grpChg>
        <pc:grpChg chg="add del">
          <ac:chgData name="범수 김" userId="863329ffd88cf9fc" providerId="LiveId" clId="{B11B483A-C52F-4449-98BE-DF48443ADFB5}" dt="2023-12-14T10:19:01.041" v="401" actId="478"/>
          <ac:grpSpMkLst>
            <pc:docMk/>
            <pc:sldMk cId="1052768290" sldId="430"/>
            <ac:grpSpMk id="12" creationId="{3C36C15D-DACE-6360-7560-DBFC044AD229}"/>
          </ac:grpSpMkLst>
        </pc:grpChg>
        <pc:grpChg chg="add del mod">
          <ac:chgData name="범수 김" userId="863329ffd88cf9fc" providerId="LiveId" clId="{B11B483A-C52F-4449-98BE-DF48443ADFB5}" dt="2023-12-14T10:19:59.799" v="429" actId="21"/>
          <ac:grpSpMkLst>
            <pc:docMk/>
            <pc:sldMk cId="1052768290" sldId="430"/>
            <ac:grpSpMk id="16" creationId="{3A6C87D5-06C8-5D97-EEAD-850E086E5A80}"/>
          </ac:grpSpMkLst>
        </pc:grpChg>
        <pc:grpChg chg="add mod">
          <ac:chgData name="범수 김" userId="863329ffd88cf9fc" providerId="LiveId" clId="{B11B483A-C52F-4449-98BE-DF48443ADFB5}" dt="2023-12-14T10:20:07.248" v="433" actId="1076"/>
          <ac:grpSpMkLst>
            <pc:docMk/>
            <pc:sldMk cId="1052768290" sldId="430"/>
            <ac:grpSpMk id="19" creationId="{36AACBC6-AE92-A1C8-DD36-4CEE2553DD28}"/>
          </ac:grpSpMkLst>
        </pc:grpChg>
        <pc:picChg chg="del topLvl">
          <ac:chgData name="범수 김" userId="863329ffd88cf9fc" providerId="LiveId" clId="{B11B483A-C52F-4449-98BE-DF48443ADFB5}" dt="2023-12-14T10:19:01.041" v="401" actId="478"/>
          <ac:picMkLst>
            <pc:docMk/>
            <pc:sldMk cId="1052768290" sldId="430"/>
            <ac:picMk id="10" creationId="{48B07731-DF53-F872-26B3-FCFEC1332227}"/>
          </ac:picMkLst>
        </pc:picChg>
        <pc:picChg chg="add del mod">
          <ac:chgData name="범수 김" userId="863329ffd88cf9fc" providerId="LiveId" clId="{B11B483A-C52F-4449-98BE-DF48443ADFB5}" dt="2023-12-14T10:19:57.678" v="427" actId="478"/>
          <ac:picMkLst>
            <pc:docMk/>
            <pc:sldMk cId="1052768290" sldId="430"/>
            <ac:picMk id="14" creationId="{F1744089-0F7A-03E2-7C47-32D4673FA869}"/>
          </ac:picMkLst>
        </pc:picChg>
        <pc:picChg chg="add del mod">
          <ac:chgData name="범수 김" userId="863329ffd88cf9fc" providerId="LiveId" clId="{B11B483A-C52F-4449-98BE-DF48443ADFB5}" dt="2023-12-14T10:20:03.998" v="431" actId="1076"/>
          <ac:picMkLst>
            <pc:docMk/>
            <pc:sldMk cId="1052768290" sldId="430"/>
            <ac:picMk id="18" creationId="{AABF1650-6E9C-511F-D3F4-A4C2D53BBBC6}"/>
          </ac:picMkLst>
        </pc:picChg>
      </pc:sldChg>
      <pc:sldChg chg="modSp add mod">
        <pc:chgData name="범수 김" userId="863329ffd88cf9fc" providerId="LiveId" clId="{B11B483A-C52F-4449-98BE-DF48443ADFB5}" dt="2023-12-14T10:23:49.114" v="764" actId="12789"/>
        <pc:sldMkLst>
          <pc:docMk/>
          <pc:sldMk cId="2964401057" sldId="431"/>
        </pc:sldMkLst>
        <pc:spChg chg="mod">
          <ac:chgData name="범수 김" userId="863329ffd88cf9fc" providerId="LiveId" clId="{B11B483A-C52F-4449-98BE-DF48443ADFB5}" dt="2023-12-14T10:23:49.114" v="764" actId="12789"/>
          <ac:spMkLst>
            <pc:docMk/>
            <pc:sldMk cId="2964401057" sldId="431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B11B483A-C52F-4449-98BE-DF48443ADFB5}" dt="2023-12-14T10:35:19.395" v="1173" actId="20577"/>
        <pc:sldMkLst>
          <pc:docMk/>
          <pc:sldMk cId="2574757671" sldId="432"/>
        </pc:sldMkLst>
        <pc:spChg chg="add mod">
          <ac:chgData name="범수 김" userId="863329ffd88cf9fc" providerId="LiveId" clId="{B11B483A-C52F-4449-98BE-DF48443ADFB5}" dt="2023-12-14T10:35:19.395" v="1173" actId="20577"/>
          <ac:spMkLst>
            <pc:docMk/>
            <pc:sldMk cId="2574757671" sldId="432"/>
            <ac:spMk id="2" creationId="{0CC4285E-2819-6DCA-EB80-206743A9B26A}"/>
          </ac:spMkLst>
        </pc:spChg>
        <pc:spChg chg="mod">
          <ac:chgData name="범수 김" userId="863329ffd88cf9fc" providerId="LiveId" clId="{B11B483A-C52F-4449-98BE-DF48443ADFB5}" dt="2023-12-14T10:23:55.277" v="769" actId="1076"/>
          <ac:spMkLst>
            <pc:docMk/>
            <pc:sldMk cId="2574757671" sldId="432"/>
            <ac:spMk id="5" creationId="{A389414F-66B7-1262-7F78-D45BD7660CF6}"/>
          </ac:spMkLst>
        </pc:spChg>
        <pc:spChg chg="add mod">
          <ac:chgData name="범수 김" userId="863329ffd88cf9fc" providerId="LiveId" clId="{B11B483A-C52F-4449-98BE-DF48443ADFB5}" dt="2023-12-14T10:35:05.519" v="1077" actId="164"/>
          <ac:spMkLst>
            <pc:docMk/>
            <pc:sldMk cId="2574757671" sldId="432"/>
            <ac:spMk id="8" creationId="{F24053ED-34AF-646F-3123-B9C32830E8BF}"/>
          </ac:spMkLst>
        </pc:spChg>
        <pc:spChg chg="add mod">
          <ac:chgData name="범수 김" userId="863329ffd88cf9fc" providerId="LiveId" clId="{B11B483A-C52F-4449-98BE-DF48443ADFB5}" dt="2023-12-14T10:35:05.519" v="1077" actId="164"/>
          <ac:spMkLst>
            <pc:docMk/>
            <pc:sldMk cId="2574757671" sldId="432"/>
            <ac:spMk id="9" creationId="{D7E07DA7-8934-CB44-7A5D-9372506BE392}"/>
          </ac:spMkLst>
        </pc:spChg>
        <pc:grpChg chg="add mod">
          <ac:chgData name="범수 김" userId="863329ffd88cf9fc" providerId="LiveId" clId="{B11B483A-C52F-4449-98BE-DF48443ADFB5}" dt="2023-12-14T10:35:06.996" v="1078" actId="1076"/>
          <ac:grpSpMkLst>
            <pc:docMk/>
            <pc:sldMk cId="2574757671" sldId="432"/>
            <ac:grpSpMk id="10" creationId="{157137A7-F856-4D12-D80C-048749B68775}"/>
          </ac:grpSpMkLst>
        </pc:grpChg>
        <pc:picChg chg="add del mod">
          <ac:chgData name="범수 김" userId="863329ffd88cf9fc" providerId="LiveId" clId="{B11B483A-C52F-4449-98BE-DF48443ADFB5}" dt="2023-12-14T10:25:02.533" v="947" actId="478"/>
          <ac:picMkLst>
            <pc:docMk/>
            <pc:sldMk cId="2574757671" sldId="432"/>
            <ac:picMk id="4" creationId="{6ACA7936-A01C-3C78-5395-FFDEE52023DC}"/>
          </ac:picMkLst>
        </pc:picChg>
        <pc:picChg chg="add mod">
          <ac:chgData name="범수 김" userId="863329ffd88cf9fc" providerId="LiveId" clId="{B11B483A-C52F-4449-98BE-DF48443ADFB5}" dt="2023-12-14T10:35:05.519" v="1077" actId="164"/>
          <ac:picMkLst>
            <pc:docMk/>
            <pc:sldMk cId="2574757671" sldId="432"/>
            <ac:picMk id="7" creationId="{46E7466B-A609-A79D-741A-FD635977A1E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F1D07-75FD-1F36-FDBC-51B3EF6BC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D560BC-281E-A943-D162-FD676785A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A10D07-604B-0D06-844A-6FC835BD2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24B0-AB8B-417D-8B47-0F0568EBD5BC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888E52-BA02-B0A1-9EA6-71E45995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DFE91-8410-4F05-CC4F-9EF61FBC4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755F-2284-4DB8-A142-2B95CE71F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21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154B6-92F0-E8F5-597F-0910B774B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9E1CF8-87EE-BE60-572F-80C74C1DC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BEB7B4-2BF8-7BCD-7AF1-4B7AE9B3B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24B0-AB8B-417D-8B47-0F0568EBD5BC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ECF8E6-0B6E-3010-77D8-74D618764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62AABC-B36F-CB7F-97C5-0BBB01D0E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755F-2284-4DB8-A142-2B95CE71F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383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DAD0C4-4181-1ED7-B2DD-3DFB9F66E8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501AD5-323C-1A29-8115-EC47F7EF98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7CE8C9-398E-DEAD-B4B2-89BF9242C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24B0-AB8B-417D-8B47-0F0568EBD5BC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8DE010-9EC5-BCE4-9961-92F0F433F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86F6CC-CAE7-8FAD-395E-6BC19319D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755F-2284-4DB8-A142-2B95CE71F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124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05F772-2C29-BB53-1BD5-AAD8A7995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7FB9AD-E103-39F6-1BB4-792BA4EA1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5E9A0B-1DCA-622B-08FC-0A192289D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24B0-AB8B-417D-8B47-0F0568EBD5BC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D295C-4A13-C6AD-67D5-CFB8D97D8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BDE43B-4088-56E1-13AE-875CB4F98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755F-2284-4DB8-A142-2B95CE71F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417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A12DF-13B3-7275-8449-F694800E7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2E1442-408C-3583-D7C2-6401E2049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18526A-3818-65AB-26B2-5D6B5E6E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24B0-AB8B-417D-8B47-0F0568EBD5BC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AE41A9-D1C4-D124-3472-88A195548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35ABC9-7290-14AD-172A-E2C4558FF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755F-2284-4DB8-A142-2B95CE71F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942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A2976-58F0-1FA2-03A8-F77469CD0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89E591-3ECF-AABD-65CF-73EA1ACEEF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052A47-98C5-2BDC-1EFF-6F1E34775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9E3C0C-A219-A33D-5252-2126FE6E5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24B0-AB8B-417D-8B47-0F0568EBD5BC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5A05E8-EF12-8CB3-DA79-830CCA118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E64BA0-7F9C-13F9-7F4C-F5B655D55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755F-2284-4DB8-A142-2B95CE71F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527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45A713-02E6-AEAE-8A78-EF1E8A08F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A70323-2E7C-75CA-1F7B-2DCEEEECA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FD0766-564F-8A7E-7BBA-3A7FE27C7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8A78CE-A413-1C30-85E7-5044805225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E44A57-BC1D-56FF-9449-DD951C9B5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891AE2-388E-DDB2-4490-021029CC4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24B0-AB8B-417D-8B47-0F0568EBD5BC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BAF62A2-C774-34AA-7DE4-7BAA434A4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D580E3-2E77-FB41-FE00-D79B7D805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755F-2284-4DB8-A142-2B95CE71F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345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DE189-B12D-8A0B-5950-2B6FBACC7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4E0BE1-5DD7-E2F5-10F9-3AD7B82A5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24B0-AB8B-417D-8B47-0F0568EBD5BC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790A2A-B8EE-4A15-F2B7-D0BC2AAD2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6BF4A7-41F4-1A5B-CBC0-9811E902C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755F-2284-4DB8-A142-2B95CE71F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65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5916DC-4450-F04C-6287-CE349B978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24B0-AB8B-417D-8B47-0F0568EBD5BC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D3ECAC-8366-F85A-7F28-A3EE2CB19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C2DD32-F313-916F-AF37-537D30349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755F-2284-4DB8-A142-2B95CE71F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881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444F5-48FC-E0C4-0B44-DC409B19F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7D44CA-DF68-46F6-88F7-5FEB9FE5C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FF569A-172C-8B75-83AF-77BF61366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D8CE65-348D-801D-756F-CF5531C83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24B0-AB8B-417D-8B47-0F0568EBD5BC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161452-117E-664A-47B3-0885A3C35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D7BA14-1234-96D8-042C-FB6FA4240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755F-2284-4DB8-A142-2B95CE71F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83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E9D44-A773-1EA6-5634-7B22962B0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5CE209-482A-8BC8-E8F5-7C17820DF9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D5EC14-EA1C-E8AD-1AC0-28A5BE750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6132A8-1EBF-D625-CFAA-3B4C4A02F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24B0-AB8B-417D-8B47-0F0568EBD5BC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D5AED4-ABA7-2973-7DDD-F37B8A53D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EBE3C2-1A23-1136-7CBF-8891B0566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755F-2284-4DB8-A142-2B95CE71F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163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4645D4-C7E4-D1D0-DD8B-296FE7246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EC2A70-43A2-7A03-147E-126577A1F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F9D535-FAA6-A540-A60F-52DFF6229A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224B0-AB8B-417D-8B47-0F0568EBD5BC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F6B5DE-8507-3AD8-8C62-0461C9C43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9AD200-2244-ADA8-25B1-D29A4B02F4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1755F-2284-4DB8-A142-2B95CE71F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554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5B20C3D-6478-16E6-EEEE-28B5B3139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9FC6-657A-4987-8A5A-760564536B33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9" name="그림 8" descr="정원에서 대화하는 두 사람의 위쪽 모습">
            <a:extLst>
              <a:ext uri="{FF2B5EF4-FFF2-40B4-BE49-F238E27FC236}">
                <a16:creationId xmlns:a16="http://schemas.microsoft.com/office/drawing/2014/main" id="{1D5DF910-2DBE-80F3-3752-A1CD91FF9D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60" b="956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9B6C98D-F7AA-CA8B-6F50-8D6D3C3131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81405D-ACD7-FFF7-6887-B68700D6AFF1}"/>
              </a:ext>
            </a:extLst>
          </p:cNvPr>
          <p:cNvSpPr txBox="1"/>
          <p:nvPr/>
        </p:nvSpPr>
        <p:spPr>
          <a:xfrm>
            <a:off x="729676" y="2240595"/>
            <a:ext cx="7378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Spring </a:t>
            </a:r>
            <a:r>
              <a:rPr lang="ko-KR" altLang="en-US" sz="48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게시판 만들기 실습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0F50B62-3F26-643F-D9B4-9FEC3D28F9E6}"/>
              </a:ext>
            </a:extLst>
          </p:cNvPr>
          <p:cNvCxnSpPr>
            <a:cxnSpLocks/>
          </p:cNvCxnSpPr>
          <p:nvPr/>
        </p:nvCxnSpPr>
        <p:spPr>
          <a:xfrm flipH="1">
            <a:off x="10905329" y="0"/>
            <a:ext cx="1286671" cy="12533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55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9339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2035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9813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4423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5B20C3D-6478-16E6-EEEE-28B5B3139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9FC6-657A-4987-8A5A-760564536B33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9" name="그림 8" descr="정원에서 대화하는 두 사람의 위쪽 모습">
            <a:extLst>
              <a:ext uri="{FF2B5EF4-FFF2-40B4-BE49-F238E27FC236}">
                <a16:creationId xmlns:a16="http://schemas.microsoft.com/office/drawing/2014/main" id="{1D5DF910-2DBE-80F3-3752-A1CD91FF9D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60" b="956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9B6C98D-F7AA-CA8B-6F50-8D6D3C313132}"/>
              </a:ext>
            </a:extLst>
          </p:cNvPr>
          <p:cNvSpPr/>
          <p:nvPr/>
        </p:nvSpPr>
        <p:spPr>
          <a:xfrm>
            <a:off x="5935717" y="0"/>
            <a:ext cx="6256283" cy="6858000"/>
          </a:xfrm>
          <a:prstGeom prst="rect">
            <a:avLst/>
          </a:prstGeom>
          <a:solidFill>
            <a:srgbClr val="002060">
              <a:alpha val="85000"/>
            </a:srgbClr>
          </a:solidFill>
          <a:ln>
            <a:solidFill>
              <a:srgbClr val="1C31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81405D-ACD7-FFF7-6887-B68700D6AFF1}"/>
              </a:ext>
            </a:extLst>
          </p:cNvPr>
          <p:cNvSpPr txBox="1"/>
          <p:nvPr/>
        </p:nvSpPr>
        <p:spPr>
          <a:xfrm>
            <a:off x="6479177" y="545989"/>
            <a:ext cx="1168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목차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0F50B62-3F26-643F-D9B4-9FEC3D28F9E6}"/>
              </a:ext>
            </a:extLst>
          </p:cNvPr>
          <p:cNvCxnSpPr>
            <a:cxnSpLocks/>
          </p:cNvCxnSpPr>
          <p:nvPr/>
        </p:nvCxnSpPr>
        <p:spPr>
          <a:xfrm flipH="1">
            <a:off x="11766331" y="0"/>
            <a:ext cx="425669" cy="4493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CE9CF6BB-9D9A-3AA3-CBE8-8AF57963A192}"/>
              </a:ext>
            </a:extLst>
          </p:cNvPr>
          <p:cNvGrpSpPr/>
          <p:nvPr/>
        </p:nvGrpSpPr>
        <p:grpSpPr>
          <a:xfrm>
            <a:off x="6479177" y="1523968"/>
            <a:ext cx="3964547" cy="4246059"/>
            <a:chOff x="6479177" y="1382078"/>
            <a:chExt cx="3964547" cy="424605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1E224FC-CE3D-5FC6-6241-E9A698FC5E15}"/>
                </a:ext>
              </a:extLst>
            </p:cNvPr>
            <p:cNvSpPr txBox="1"/>
            <p:nvPr/>
          </p:nvSpPr>
          <p:spPr>
            <a:xfrm>
              <a:off x="6479177" y="1382078"/>
              <a:ext cx="39645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1. </a:t>
              </a:r>
              <a:r>
                <a:rPr lang="ko-KR" altLang="en-US" sz="3600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사용기술 및 </a:t>
              </a:r>
              <a:r>
                <a:rPr lang="en-US" altLang="ko-KR" sz="3600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IDE</a:t>
              </a:r>
              <a:endParaRPr lang="ko-KR" altLang="en-US" sz="36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8A38AFA-AEA2-CB2B-7694-DF79DE9FF18C}"/>
                </a:ext>
              </a:extLst>
            </p:cNvPr>
            <p:cNvSpPr txBox="1"/>
            <p:nvPr/>
          </p:nvSpPr>
          <p:spPr>
            <a:xfrm>
              <a:off x="6479177" y="2282010"/>
              <a:ext cx="16385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2. </a:t>
              </a:r>
              <a:r>
                <a:rPr lang="ko-KR" altLang="en-US" sz="3600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기술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28CBBEB-5C2A-2851-EA55-1F04028FAC33}"/>
                </a:ext>
              </a:extLst>
            </p:cNvPr>
            <p:cNvSpPr txBox="1"/>
            <p:nvPr/>
          </p:nvSpPr>
          <p:spPr>
            <a:xfrm>
              <a:off x="6479177" y="3181942"/>
              <a:ext cx="16690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3. ERD</a:t>
              </a:r>
              <a:endParaRPr lang="ko-KR" altLang="en-US" sz="36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3A7463-D25D-03FE-D530-DC9D99412CFF}"/>
                </a:ext>
              </a:extLst>
            </p:cNvPr>
            <p:cNvSpPr txBox="1"/>
            <p:nvPr/>
          </p:nvSpPr>
          <p:spPr>
            <a:xfrm>
              <a:off x="6479177" y="4081874"/>
              <a:ext cx="25234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4. </a:t>
              </a:r>
              <a:r>
                <a:rPr lang="ko-KR" altLang="en-US" sz="3600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구현기능</a:t>
              </a:r>
              <a:endParaRPr lang="en-US" altLang="ko-KR" sz="36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6723487-878B-7D8F-2888-1FD46056C1CD}"/>
                </a:ext>
              </a:extLst>
            </p:cNvPr>
            <p:cNvSpPr txBox="1"/>
            <p:nvPr/>
          </p:nvSpPr>
          <p:spPr>
            <a:xfrm>
              <a:off x="6479177" y="4981806"/>
              <a:ext cx="16385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5. </a:t>
              </a:r>
              <a:r>
                <a:rPr lang="ko-KR" altLang="en-US" sz="3600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시연</a:t>
              </a:r>
              <a:endParaRPr lang="en-US" altLang="ko-KR" sz="36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1980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4205899" y="3075057"/>
            <a:ext cx="3780202" cy="707886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파워포인트 버전</a:t>
            </a:r>
          </a:p>
        </p:txBody>
      </p:sp>
    </p:spTree>
    <p:extLst>
      <p:ext uri="{BB962C8B-B14F-4D97-AF65-F5344CB8AC3E}">
        <p14:creationId xmlns:p14="http://schemas.microsoft.com/office/powerpoint/2010/main" val="2895922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384714" y="331857"/>
            <a:ext cx="2702984" cy="523220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파워포인트 버전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B3CD87-AC73-7CFE-A8F2-BEF89BEDAFAC}"/>
              </a:ext>
            </a:extLst>
          </p:cNvPr>
          <p:cNvSpPr txBox="1"/>
          <p:nvPr/>
        </p:nvSpPr>
        <p:spPr>
          <a:xfrm>
            <a:off x="813732" y="1514213"/>
            <a:ext cx="3498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마이크로소프트 </a:t>
            </a:r>
            <a:r>
              <a:rPr lang="en-US" altLang="ko-KR" dirty="0"/>
              <a:t>365</a:t>
            </a:r>
            <a:r>
              <a:rPr lang="ko-KR" altLang="en-US" dirty="0"/>
              <a:t>버전 </a:t>
            </a:r>
            <a:r>
              <a:rPr lang="ko-KR" altLang="en-US" dirty="0" err="1"/>
              <a:t>사용중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1424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3070973" y="3075057"/>
            <a:ext cx="6050054" cy="707886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파워포인트 글꼴 일괄 수정</a:t>
            </a:r>
          </a:p>
        </p:txBody>
      </p:sp>
    </p:spTree>
    <p:extLst>
      <p:ext uri="{BB962C8B-B14F-4D97-AF65-F5344CB8AC3E}">
        <p14:creationId xmlns:p14="http://schemas.microsoft.com/office/powerpoint/2010/main" val="2029303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319384" y="222800"/>
            <a:ext cx="4293163" cy="523220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파워포인트 글꼴 일괄 수정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AFCCFB6-C2DA-3687-425B-38D956C4CFF0}"/>
              </a:ext>
            </a:extLst>
          </p:cNvPr>
          <p:cNvGrpSpPr/>
          <p:nvPr/>
        </p:nvGrpSpPr>
        <p:grpSpPr>
          <a:xfrm>
            <a:off x="506681" y="1477797"/>
            <a:ext cx="3670489" cy="1301817"/>
            <a:chOff x="506681" y="1477797"/>
            <a:chExt cx="3670489" cy="130181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91319F7-B374-65A5-EA6E-65FE9A447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6681" y="1477797"/>
              <a:ext cx="3670489" cy="13018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8786A0D-58E5-7C51-7CA0-6874670FC523}"/>
                </a:ext>
              </a:extLst>
            </p:cNvPr>
            <p:cNvSpPr/>
            <p:nvPr/>
          </p:nvSpPr>
          <p:spPr>
            <a:xfrm>
              <a:off x="3670183" y="1526797"/>
              <a:ext cx="402672" cy="26844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3A997B1-8458-135A-7F5F-E7135E42443C}"/>
                </a:ext>
              </a:extLst>
            </p:cNvPr>
            <p:cNvSpPr/>
            <p:nvPr/>
          </p:nvSpPr>
          <p:spPr>
            <a:xfrm>
              <a:off x="626378" y="1809227"/>
              <a:ext cx="522914" cy="75360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1007035-E413-2D2E-DD32-B52D7D2921F6}"/>
              </a:ext>
            </a:extLst>
          </p:cNvPr>
          <p:cNvSpPr/>
          <p:nvPr/>
        </p:nvSpPr>
        <p:spPr>
          <a:xfrm>
            <a:off x="4479721" y="1958829"/>
            <a:ext cx="423644" cy="3355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C36C15D-DACE-6360-7560-DBFC044AD229}"/>
              </a:ext>
            </a:extLst>
          </p:cNvPr>
          <p:cNvGrpSpPr/>
          <p:nvPr/>
        </p:nvGrpSpPr>
        <p:grpSpPr>
          <a:xfrm>
            <a:off x="5303972" y="222800"/>
            <a:ext cx="3587934" cy="6528135"/>
            <a:chOff x="5442390" y="278183"/>
            <a:chExt cx="3587934" cy="6528135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8B07731-DF53-F872-26B3-FCFEC1332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42390" y="278183"/>
              <a:ext cx="3587934" cy="6528135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8D839E0-4D17-6869-CC34-6BA10EFF9F36}"/>
                </a:ext>
              </a:extLst>
            </p:cNvPr>
            <p:cNvSpPr/>
            <p:nvPr/>
          </p:nvSpPr>
          <p:spPr>
            <a:xfrm>
              <a:off x="5622021" y="1661020"/>
              <a:ext cx="3261919" cy="187913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459BD50-7F9B-FF34-9B89-C82A1DDE9A1F}"/>
              </a:ext>
            </a:extLst>
          </p:cNvPr>
          <p:cNvSpPr txBox="1"/>
          <p:nvPr/>
        </p:nvSpPr>
        <p:spPr>
          <a:xfrm>
            <a:off x="448811" y="3111044"/>
            <a:ext cx="272382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보기 클릭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슬라이드 마스터 클릭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첫 번째 슬라이드 클릭</a:t>
            </a:r>
          </a:p>
        </p:txBody>
      </p:sp>
    </p:spTree>
    <p:extLst>
      <p:ext uri="{BB962C8B-B14F-4D97-AF65-F5344CB8AC3E}">
        <p14:creationId xmlns:p14="http://schemas.microsoft.com/office/powerpoint/2010/main" val="3685489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319384" y="222800"/>
            <a:ext cx="4293163" cy="523220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파워포인트 글꼴 일괄 수정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1007035-E413-2D2E-DD32-B52D7D2921F6}"/>
              </a:ext>
            </a:extLst>
          </p:cNvPr>
          <p:cNvSpPr/>
          <p:nvPr/>
        </p:nvSpPr>
        <p:spPr>
          <a:xfrm rot="5400000">
            <a:off x="3219178" y="2950892"/>
            <a:ext cx="423644" cy="3355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ABF1650-6E9C-511F-D3F4-A4C2D53BB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13" y="1293246"/>
            <a:ext cx="8064914" cy="1333569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36AACBC6-AE92-A1C8-DD36-4CEE2553DD28}"/>
              </a:ext>
            </a:extLst>
          </p:cNvPr>
          <p:cNvGrpSpPr/>
          <p:nvPr/>
        </p:nvGrpSpPr>
        <p:grpSpPr>
          <a:xfrm>
            <a:off x="373913" y="1295203"/>
            <a:ext cx="7834715" cy="911102"/>
            <a:chOff x="373913" y="1295203"/>
            <a:chExt cx="7834715" cy="911102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CB1F05B-61B7-D8E7-9572-53F3886133F9}"/>
                </a:ext>
              </a:extLst>
            </p:cNvPr>
            <p:cNvSpPr/>
            <p:nvPr/>
          </p:nvSpPr>
          <p:spPr>
            <a:xfrm>
              <a:off x="373913" y="1295203"/>
              <a:ext cx="1136105" cy="29870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9AF5BB9-DD8A-EB98-619F-EDD7CEFC6645}"/>
                </a:ext>
              </a:extLst>
            </p:cNvPr>
            <p:cNvSpPr/>
            <p:nvPr/>
          </p:nvSpPr>
          <p:spPr>
            <a:xfrm>
              <a:off x="4561417" y="1872963"/>
              <a:ext cx="690091" cy="25784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7726749-E124-713D-AC4A-00D79CA9BBD3}"/>
                </a:ext>
              </a:extLst>
            </p:cNvPr>
            <p:cNvSpPr/>
            <p:nvPr/>
          </p:nvSpPr>
          <p:spPr>
            <a:xfrm>
              <a:off x="7258477" y="1593908"/>
              <a:ext cx="950151" cy="61239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9322EB0-1715-B761-CE9B-7EE8C7E10B5B}"/>
              </a:ext>
            </a:extLst>
          </p:cNvPr>
          <p:cNvSpPr txBox="1"/>
          <p:nvPr/>
        </p:nvSpPr>
        <p:spPr>
          <a:xfrm>
            <a:off x="1870745" y="3610529"/>
            <a:ext cx="359265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슬라이드 마스터 클릭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글꼴 클릭 후</a:t>
            </a:r>
            <a:r>
              <a:rPr lang="en-US" altLang="ko-KR" dirty="0"/>
              <a:t>,</a:t>
            </a:r>
            <a:r>
              <a:rPr lang="ko-KR" altLang="en-US" dirty="0"/>
              <a:t> 원하는 글꼴 선택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마스터 보기 닫기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52768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3317034" y="2767281"/>
            <a:ext cx="5557932" cy="1323439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외부에서 폰트 다운받아 </a:t>
            </a:r>
            <a:endParaRPr lang="en-US" altLang="ko-KR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ppt 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적용하는 방법</a:t>
            </a:r>
          </a:p>
        </p:txBody>
      </p:sp>
    </p:spTree>
    <p:extLst>
      <p:ext uri="{BB962C8B-B14F-4D97-AF65-F5344CB8AC3E}">
        <p14:creationId xmlns:p14="http://schemas.microsoft.com/office/powerpoint/2010/main" val="2964401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321528" y="221222"/>
            <a:ext cx="3948517" cy="954107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외부에서 폰트 다운받아 </a:t>
            </a:r>
            <a:endParaRPr lang="en-US" altLang="ko-KR" sz="28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en-US" altLang="ko-KR" sz="28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ppt </a:t>
            </a:r>
            <a:r>
              <a:rPr lang="ko-KR" altLang="en-US" sz="28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적용하는 방법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C4285E-2819-6DCA-EB80-206743A9B26A}"/>
              </a:ext>
            </a:extLst>
          </p:cNvPr>
          <p:cNvSpPr txBox="1"/>
          <p:nvPr/>
        </p:nvSpPr>
        <p:spPr>
          <a:xfrm>
            <a:off x="880844" y="1870745"/>
            <a:ext cx="98164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외부에서 폰트 다운로드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zip</a:t>
            </a:r>
            <a:r>
              <a:rPr lang="ko-KR" altLang="en-US" dirty="0"/>
              <a:t>파일이 다운로드 받아질 것이다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압축을 해제하고 파일에 들어가면 확장자 </a:t>
            </a:r>
            <a:r>
              <a:rPr lang="en-US" altLang="ko-KR" dirty="0" err="1"/>
              <a:t>otf</a:t>
            </a:r>
            <a:r>
              <a:rPr lang="ko-KR" altLang="en-US" dirty="0"/>
              <a:t>파일이 있는데 이를 모두 드래그 </a:t>
            </a:r>
            <a:r>
              <a:rPr lang="en-US" altLang="ko-KR" dirty="0"/>
              <a:t>&gt; </a:t>
            </a:r>
            <a:r>
              <a:rPr lang="ko-KR" altLang="en-US" dirty="0"/>
              <a:t>마우스 </a:t>
            </a:r>
            <a:r>
              <a:rPr lang="ko-KR" altLang="en-US" dirty="0" err="1"/>
              <a:t>우클릭</a:t>
            </a:r>
            <a:r>
              <a:rPr lang="en-US" altLang="ko-KR" dirty="0"/>
              <a:t>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설치 버튼 클릭하고</a:t>
            </a:r>
            <a:r>
              <a:rPr lang="en-US" altLang="ko-KR" dirty="0"/>
              <a:t>, </a:t>
            </a:r>
            <a:r>
              <a:rPr lang="ko-KR" altLang="en-US" dirty="0"/>
              <a:t>파워포인트 재시작 하면 폰트가 있다</a:t>
            </a: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57137A7-F856-4D12-D80C-048749B68775}"/>
              </a:ext>
            </a:extLst>
          </p:cNvPr>
          <p:cNvGrpSpPr/>
          <p:nvPr/>
        </p:nvGrpSpPr>
        <p:grpSpPr>
          <a:xfrm>
            <a:off x="1082640" y="3697728"/>
            <a:ext cx="4648439" cy="2667137"/>
            <a:chOff x="1447561" y="3458642"/>
            <a:chExt cx="4648439" cy="266713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6E7466B-A609-A79D-741A-FD635977A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7561" y="3458642"/>
              <a:ext cx="4648439" cy="2667137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24053ED-34AF-646F-3123-B9C32830E8BF}"/>
                </a:ext>
              </a:extLst>
            </p:cNvPr>
            <p:cNvSpPr/>
            <p:nvPr/>
          </p:nvSpPr>
          <p:spPr>
            <a:xfrm>
              <a:off x="3357597" y="4825886"/>
              <a:ext cx="761397" cy="30817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7E07DA7-8934-CB44-7A5D-9372506BE392}"/>
                </a:ext>
              </a:extLst>
            </p:cNvPr>
            <p:cNvSpPr/>
            <p:nvPr/>
          </p:nvSpPr>
          <p:spPr>
            <a:xfrm>
              <a:off x="2226482" y="3510793"/>
              <a:ext cx="290215" cy="21391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4757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에스코어 드림(PPT용도)">
      <a:majorFont>
        <a:latin typeface="에스코어 드림 5 Medium"/>
        <a:ea typeface="에스코어 드림 5 Medium"/>
        <a:cs typeface=""/>
      </a:majorFont>
      <a:minorFont>
        <a:latin typeface="에스코어 드림 5 Medium"/>
        <a:ea typeface="에스코어 드림 5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109</Words>
  <Application>Microsoft Office PowerPoint</Application>
  <PresentationFormat>와이드스크린</PresentationFormat>
  <Paragraphs>29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에스코어 드림 5 Medium</vt:lpstr>
      <vt:lpstr>에스코어 드림 6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범수 김</dc:creator>
  <cp:lastModifiedBy>범수 김</cp:lastModifiedBy>
  <cp:revision>1</cp:revision>
  <dcterms:created xsi:type="dcterms:W3CDTF">2023-12-14T01:18:38Z</dcterms:created>
  <dcterms:modified xsi:type="dcterms:W3CDTF">2023-12-14T10:35:32Z</dcterms:modified>
</cp:coreProperties>
</file>