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96" r:id="rId4"/>
    <p:sldId id="495" r:id="rId5"/>
    <p:sldId id="428" r:id="rId6"/>
    <p:sldId id="497" r:id="rId7"/>
    <p:sldId id="49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ED829-D9D4-4CF2-89D6-6A0E32A7F9CD}" v="11" dt="2024-02-12T09:30:23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7E5ED829-D9D4-4CF2-89D6-6A0E32A7F9CD}"/>
    <pc:docChg chg="undo custSel addSld delSld modSld">
      <pc:chgData name="범수 김" userId="863329ffd88cf9fc" providerId="LiveId" clId="{7E5ED829-D9D4-4CF2-89D6-6A0E32A7F9CD}" dt="2024-02-12T09:30:25.888" v="127" actId="20577"/>
      <pc:docMkLst>
        <pc:docMk/>
      </pc:docMkLst>
      <pc:sldChg chg="modSp mod">
        <pc:chgData name="범수 김" userId="863329ffd88cf9fc" providerId="LiveId" clId="{7E5ED829-D9D4-4CF2-89D6-6A0E32A7F9CD}" dt="2024-02-12T09:28:56.312" v="100" actId="20577"/>
        <pc:sldMkLst>
          <pc:docMk/>
          <pc:sldMk cId="1088900546" sldId="426"/>
        </pc:sldMkLst>
        <pc:spChg chg="mod">
          <ac:chgData name="범수 김" userId="863329ffd88cf9fc" providerId="LiveId" clId="{7E5ED829-D9D4-4CF2-89D6-6A0E32A7F9CD}" dt="2024-02-12T09:28:56.312" v="100" actId="20577"/>
          <ac:spMkLst>
            <pc:docMk/>
            <pc:sldMk cId="1088900546" sldId="426"/>
            <ac:spMk id="5" creationId="{A389414F-66B7-1262-7F78-D45BD7660CF6}"/>
          </ac:spMkLst>
        </pc:spChg>
      </pc:sldChg>
      <pc:sldChg chg="modSp mod">
        <pc:chgData name="범수 김" userId="863329ffd88cf9fc" providerId="LiveId" clId="{7E5ED829-D9D4-4CF2-89D6-6A0E32A7F9CD}" dt="2024-02-12T09:27:59.218" v="76" actId="20577"/>
        <pc:sldMkLst>
          <pc:docMk/>
          <pc:sldMk cId="1635143875" sldId="428"/>
        </pc:sldMkLst>
        <pc:spChg chg="mod">
          <ac:chgData name="범수 김" userId="863329ffd88cf9fc" providerId="LiveId" clId="{7E5ED829-D9D4-4CF2-89D6-6A0E32A7F9CD}" dt="2024-02-12T09:27:59.218" v="76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81581897" sldId="42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132618220" sldId="43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226933856" sldId="43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17179312" sldId="43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81314976" sldId="43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72645594" sldId="43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46607933" sldId="43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91204399" sldId="44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90050156" sldId="44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546534745" sldId="44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263590583" sldId="44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470878483" sldId="44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4244049" sldId="44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994983760" sldId="44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04355314" sldId="44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11651752" sldId="44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28569967" sldId="44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19589001" sldId="45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148710964" sldId="45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617740012" sldId="45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65502167" sldId="45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74628910" sldId="45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78313846" sldId="45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25494946" sldId="45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262101556" sldId="45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49016370" sldId="45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26628355" sldId="45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212477376" sldId="46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89935569" sldId="46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69699940" sldId="46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66223459" sldId="46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607761826" sldId="46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203984810" sldId="46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3661638" sldId="46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551857887" sldId="46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117443119" sldId="46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4290708" sldId="46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92777587" sldId="47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35160593" sldId="47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31963484" sldId="47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573160916" sldId="47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68964829" sldId="47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22972654" sldId="47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900245206" sldId="47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93063415" sldId="47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984822869" sldId="47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531677650" sldId="47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384396238" sldId="48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76642767" sldId="48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6858236" sldId="48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75219060" sldId="48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722303370" sldId="48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31691591" sldId="48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807091050" sldId="48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675554930" sldId="48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87005311" sldId="48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884678393" sldId="49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95487235" sldId="49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77272406" sldId="49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575358821" sldId="49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31383475" sldId="494"/>
        </pc:sldMkLst>
      </pc:sldChg>
      <pc:sldChg chg="modSp mod">
        <pc:chgData name="범수 김" userId="863329ffd88cf9fc" providerId="LiveId" clId="{7E5ED829-D9D4-4CF2-89D6-6A0E32A7F9CD}" dt="2024-02-12T09:27:26.703" v="4" actId="20577"/>
        <pc:sldMkLst>
          <pc:docMk/>
          <pc:sldMk cId="2522515833" sldId="496"/>
        </pc:sldMkLst>
        <pc:spChg chg="mod">
          <ac:chgData name="범수 김" userId="863329ffd88cf9fc" providerId="LiveId" clId="{7E5ED829-D9D4-4CF2-89D6-6A0E32A7F9CD}" dt="2024-02-12T09:27:26.703" v="4" actId="20577"/>
          <ac:spMkLst>
            <pc:docMk/>
            <pc:sldMk cId="2522515833" sldId="496"/>
            <ac:spMk id="2" creationId="{D423C68E-9958-10E0-A5AD-FF4651CF66C0}"/>
          </ac:spMkLst>
        </pc:spChg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20996452" sldId="497"/>
        </pc:sldMkLst>
      </pc:sldChg>
      <pc:sldChg chg="modSp add mod">
        <pc:chgData name="범수 김" userId="863329ffd88cf9fc" providerId="LiveId" clId="{7E5ED829-D9D4-4CF2-89D6-6A0E32A7F9CD}" dt="2024-02-12T09:30:22.196" v="122" actId="12789"/>
        <pc:sldMkLst>
          <pc:docMk/>
          <pc:sldMk cId="3017903424" sldId="497"/>
        </pc:sldMkLst>
        <pc:spChg chg="mod">
          <ac:chgData name="범수 김" userId="863329ffd88cf9fc" providerId="LiveId" clId="{7E5ED829-D9D4-4CF2-89D6-6A0E32A7F9CD}" dt="2024-02-12T09:30:22.196" v="122" actId="12789"/>
          <ac:spMkLst>
            <pc:docMk/>
            <pc:sldMk cId="3017903424" sldId="497"/>
            <ac:spMk id="5" creationId="{7FFAE81D-B1FC-6BCF-C84B-0C4D40880953}"/>
          </ac:spMkLst>
        </pc:spChg>
      </pc:sldChg>
      <pc:sldChg chg="modSp add mod">
        <pc:chgData name="범수 김" userId="863329ffd88cf9fc" providerId="LiveId" clId="{7E5ED829-D9D4-4CF2-89D6-6A0E32A7F9CD}" dt="2024-02-12T09:30:25.888" v="127" actId="20577"/>
        <pc:sldMkLst>
          <pc:docMk/>
          <pc:sldMk cId="3800990940" sldId="498"/>
        </pc:sldMkLst>
        <pc:spChg chg="mod">
          <ac:chgData name="범수 김" userId="863329ffd88cf9fc" providerId="LiveId" clId="{7E5ED829-D9D4-4CF2-89D6-6A0E32A7F9CD}" dt="2024-02-12T09:30:25.888" v="127" actId="20577"/>
          <ac:spMkLst>
            <pc:docMk/>
            <pc:sldMk cId="3800990940" sldId="498"/>
            <ac:spMk id="5" creationId="{39248A8D-31D2-A932-589D-21A7DEFFE5A8}"/>
          </ac:spMkLst>
        </pc:spChg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81502117" sldId="49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18087364" sldId="49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347925429" sldId="50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62906255" sldId="50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515717313" sldId="50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345959588" sldId="50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8042524" sldId="50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271598856" sldId="50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21043950" sldId="50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90568012" sldId="50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664880141" sldId="50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83511791" sldId="50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32803321" sldId="51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205235970" sldId="51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60454191" sldId="51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453086982" sldId="51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78472113" sldId="51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782114874" sldId="51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789307561" sldId="51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91428952" sldId="51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447632447" sldId="51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898332574" sldId="51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206671816" sldId="52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973304043" sldId="521"/>
        </pc:sldMkLst>
      </pc:sldChg>
    </pc:docChg>
  </pc:docChgLst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4DDF83DA-35FB-47D0-9DA1-CC2B22863963}"/>
    <pc:docChg chg="undo custSel addSld delSld modSld sldOrd">
      <pc:chgData name="범수 김" userId="863329ffd88cf9fc" providerId="LiveId" clId="{4DDF83DA-35FB-47D0-9DA1-CC2B22863963}" dt="2024-01-09T02:11:32.547" v="23482" actId="20577"/>
      <pc:docMkLst>
        <pc:docMk/>
      </pc:docMkLst>
      <pc:sldChg chg="addSp delSp modSp mod">
        <pc:chgData name="범수 김" userId="863329ffd88cf9fc" providerId="LiveId" clId="{4DDF83DA-35FB-47D0-9DA1-CC2B22863963}" dt="2024-01-08T04:44:14.677" v="10031" actId="22"/>
        <pc:sldMkLst>
          <pc:docMk/>
          <pc:sldMk cId="1869551119" sldId="424"/>
        </pc:sldMkLst>
        <pc:spChg chg="add del mod">
          <ac:chgData name="범수 김" userId="863329ffd88cf9fc" providerId="LiveId" clId="{4DDF83DA-35FB-47D0-9DA1-CC2B22863963}" dt="2024-01-05T07:35:56.430" v="2099"/>
          <ac:spMkLst>
            <pc:docMk/>
            <pc:sldMk cId="1869551119" sldId="424"/>
            <ac:spMk id="2" creationId="{82D48492-E220-3B99-E62C-96AF998A616E}"/>
          </ac:spMkLst>
        </pc:spChg>
        <pc:spChg chg="mod">
          <ac:chgData name="범수 김" userId="863329ffd88cf9fc" providerId="LiveId" clId="{4DDF83DA-35FB-47D0-9DA1-CC2B22863963}" dt="2024-01-05T07:00:40.057" v="1000" actId="20577"/>
          <ac:spMkLst>
            <pc:docMk/>
            <pc:sldMk cId="1869551119" sldId="424"/>
            <ac:spMk id="11" creationId="{C481405D-ACD7-FFF7-6887-B68700D6AFF1}"/>
          </ac:spMkLst>
        </pc:spChg>
        <pc:picChg chg="add del">
          <ac:chgData name="범수 김" userId="863329ffd88cf9fc" providerId="LiveId" clId="{4DDF83DA-35FB-47D0-9DA1-CC2B22863963}" dt="2024-01-08T04:44:14.677" v="10031" actId="22"/>
          <ac:picMkLst>
            <pc:docMk/>
            <pc:sldMk cId="1869551119" sldId="424"/>
            <ac:picMk id="4" creationId="{375EE32E-5738-6FE2-6594-A70C034B560A}"/>
          </ac:picMkLst>
        </pc:picChg>
      </pc:sldChg>
      <pc:sldChg chg="modSp mod">
        <pc:chgData name="범수 김" userId="863329ffd88cf9fc" providerId="LiveId" clId="{4DDF83DA-35FB-47D0-9DA1-CC2B22863963}" dt="2024-01-08T11:40:38.095" v="18634" actId="12789"/>
        <pc:sldMkLst>
          <pc:docMk/>
          <pc:sldMk cId="1088900546" sldId="426"/>
        </pc:sldMkLst>
        <pc:spChg chg="mod">
          <ac:chgData name="범수 김" userId="863329ffd88cf9fc" providerId="LiveId" clId="{4DDF83DA-35FB-47D0-9DA1-CC2B22863963}" dt="2024-01-08T11:40:38.095" v="18634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modSp mod">
        <pc:chgData name="범수 김" userId="863329ffd88cf9fc" providerId="LiveId" clId="{4DDF83DA-35FB-47D0-9DA1-CC2B22863963}" dt="2024-01-08T12:15:22.269" v="20352" actId="20577"/>
        <pc:sldMkLst>
          <pc:docMk/>
          <pc:sldMk cId="1635143875" sldId="428"/>
        </pc:sldMkLst>
        <pc:spChg chg="mod">
          <ac:chgData name="범수 김" userId="863329ffd88cf9fc" providerId="LiveId" clId="{4DDF83DA-35FB-47D0-9DA1-CC2B22863963}" dt="2024-01-08T12:15:22.269" v="20352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">
        <pc:chgData name="범수 김" userId="863329ffd88cf9fc" providerId="LiveId" clId="{4DDF83DA-35FB-47D0-9DA1-CC2B22863963}" dt="2024-01-05T06:48:49.209" v="202" actId="20577"/>
        <pc:sldMkLst>
          <pc:docMk/>
          <pc:sldMk cId="3481581897" sldId="429"/>
        </pc:sldMkLst>
        <pc:spChg chg="mod">
          <ac:chgData name="범수 김" userId="863329ffd88cf9fc" providerId="LiveId" clId="{4DDF83DA-35FB-47D0-9DA1-CC2B22863963}" dt="2024-01-05T06:48:49.209" v="202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">
        <pc:chgData name="범수 김" userId="863329ffd88cf9fc" providerId="LiveId" clId="{4DDF83DA-35FB-47D0-9DA1-CC2B22863963}" dt="2024-01-05T07:00:20.977" v="982" actId="47"/>
        <pc:sldMkLst>
          <pc:docMk/>
          <pc:sldMk cId="1504750565" sldId="430"/>
        </pc:sldMkLst>
      </pc:sldChg>
      <pc:sldChg chg="del">
        <pc:chgData name="범수 김" userId="863329ffd88cf9fc" providerId="LiveId" clId="{4DDF83DA-35FB-47D0-9DA1-CC2B22863963}" dt="2024-01-05T07:00:22.859" v="984" actId="47"/>
        <pc:sldMkLst>
          <pc:docMk/>
          <pc:sldMk cId="2170771326" sldId="432"/>
        </pc:sldMkLst>
      </pc:sldChg>
      <pc:sldChg chg="del">
        <pc:chgData name="범수 김" userId="863329ffd88cf9fc" providerId="LiveId" clId="{4DDF83DA-35FB-47D0-9DA1-CC2B22863963}" dt="2024-01-05T07:00:21.869" v="983" actId="47"/>
        <pc:sldMkLst>
          <pc:docMk/>
          <pc:sldMk cId="2222312291" sldId="433"/>
        </pc:sldMkLst>
      </pc:sldChg>
      <pc:sldChg chg="modSp add mod">
        <pc:chgData name="범수 김" userId="863329ffd88cf9fc" providerId="LiveId" clId="{4DDF83DA-35FB-47D0-9DA1-CC2B22863963}" dt="2024-01-05T06:49:13.163" v="246" actId="12789"/>
        <pc:sldMkLst>
          <pc:docMk/>
          <pc:sldMk cId="3132618220" sldId="434"/>
        </pc:sldMkLst>
        <pc:spChg chg="mod">
          <ac:chgData name="범수 김" userId="863329ffd88cf9fc" providerId="LiveId" clId="{4DDF83DA-35FB-47D0-9DA1-CC2B22863963}" dt="2024-01-05T06:49:13.163" v="246" actId="12789"/>
          <ac:spMkLst>
            <pc:docMk/>
            <pc:sldMk cId="3132618220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5T06:51:58.944" v="602" actId="20577"/>
        <pc:sldMkLst>
          <pc:docMk/>
          <pc:sldMk cId="3226933856" sldId="435"/>
        </pc:sldMkLst>
        <pc:spChg chg="add mod">
          <ac:chgData name="범수 김" userId="863329ffd88cf9fc" providerId="LiveId" clId="{4DDF83DA-35FB-47D0-9DA1-CC2B22863963}" dt="2024-01-05T06:51:58.944" v="602" actId="20577"/>
          <ac:spMkLst>
            <pc:docMk/>
            <pc:sldMk cId="3226933856" sldId="435"/>
            <ac:spMk id="2" creationId="{BDB5E417-8890-C064-F019-67EC70F966BE}"/>
          </ac:spMkLst>
        </pc:spChg>
        <pc:spChg chg="mod">
          <ac:chgData name="범수 김" userId="863329ffd88cf9fc" providerId="LiveId" clId="{4DDF83DA-35FB-47D0-9DA1-CC2B22863963}" dt="2024-01-05T06:49:19.711" v="254" actId="1076"/>
          <ac:spMkLst>
            <pc:docMk/>
            <pc:sldMk cId="3226933856" sldId="43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6:51:06.817" v="331" actId="164"/>
          <ac:spMkLst>
            <pc:docMk/>
            <pc:sldMk cId="3226933856" sldId="435"/>
            <ac:spMk id="6" creationId="{1FF06C24-14EC-6119-A57A-4DA40FAB4B5F}"/>
          </ac:spMkLst>
        </pc:spChg>
        <pc:grpChg chg="add mod">
          <ac:chgData name="범수 김" userId="863329ffd88cf9fc" providerId="LiveId" clId="{4DDF83DA-35FB-47D0-9DA1-CC2B22863963}" dt="2024-01-05T06:51:06.817" v="331" actId="164"/>
          <ac:grpSpMkLst>
            <pc:docMk/>
            <pc:sldMk cId="3226933856" sldId="435"/>
            <ac:grpSpMk id="7" creationId="{D278DA7A-B52B-039C-5985-FF890FAC93B4}"/>
          </ac:grpSpMkLst>
        </pc:grpChg>
        <pc:picChg chg="add mod">
          <ac:chgData name="범수 김" userId="863329ffd88cf9fc" providerId="LiveId" clId="{4DDF83DA-35FB-47D0-9DA1-CC2B22863963}" dt="2024-01-05T06:51:06.817" v="331" actId="164"/>
          <ac:picMkLst>
            <pc:docMk/>
            <pc:sldMk cId="3226933856" sldId="435"/>
            <ac:picMk id="4" creationId="{7340CF43-4632-55E2-6AE9-BA8B063B2698}"/>
          </ac:picMkLst>
        </pc:picChg>
      </pc:sldChg>
      <pc:sldChg chg="modSp add mod">
        <pc:chgData name="범수 김" userId="863329ffd88cf9fc" providerId="LiveId" clId="{4DDF83DA-35FB-47D0-9DA1-CC2B22863963}" dt="2024-01-05T06:52:42.231" v="641" actId="12789"/>
        <pc:sldMkLst>
          <pc:docMk/>
          <pc:sldMk cId="2917179312" sldId="436"/>
        </pc:sldMkLst>
        <pc:spChg chg="mod">
          <ac:chgData name="범수 김" userId="863329ffd88cf9fc" providerId="LiveId" clId="{4DDF83DA-35FB-47D0-9DA1-CC2B22863963}" dt="2024-01-05T06:52:42.231" v="641" actId="12789"/>
          <ac:spMkLst>
            <pc:docMk/>
            <pc:sldMk cId="2917179312" sldId="43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5T07:03:19.549" v="1003" actId="478"/>
        <pc:sldMkLst>
          <pc:docMk/>
          <pc:sldMk cId="4081314976" sldId="437"/>
        </pc:sldMkLst>
        <pc:spChg chg="add mod">
          <ac:chgData name="범수 김" userId="863329ffd88cf9fc" providerId="LiveId" clId="{4DDF83DA-35FB-47D0-9DA1-CC2B22863963}" dt="2024-01-05T06:55:05.437" v="981" actId="20577"/>
          <ac:spMkLst>
            <pc:docMk/>
            <pc:sldMk cId="4081314976" sldId="437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5T06:52:51.497" v="649" actId="1076"/>
          <ac:spMkLst>
            <pc:docMk/>
            <pc:sldMk cId="4081314976" sldId="437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5T06:53:17.087" v="653" actId="1076"/>
          <ac:picMkLst>
            <pc:docMk/>
            <pc:sldMk cId="4081314976" sldId="437"/>
            <ac:picMk id="3" creationId="{14FCAC84-2800-D13A-BBA9-5C81B249AE86}"/>
          </ac:picMkLst>
        </pc:picChg>
        <pc:picChg chg="add del">
          <ac:chgData name="범수 김" userId="863329ffd88cf9fc" providerId="LiveId" clId="{4DDF83DA-35FB-47D0-9DA1-CC2B22863963}" dt="2024-01-05T07:03:19.549" v="1003" actId="478"/>
          <ac:picMkLst>
            <pc:docMk/>
            <pc:sldMk cId="4081314976" sldId="437"/>
            <ac:picMk id="7" creationId="{2FBABC22-518A-F270-BB82-32925DEBDEB3}"/>
          </ac:picMkLst>
        </pc:picChg>
      </pc:sldChg>
      <pc:sldChg chg="addSp delSp modSp add mod">
        <pc:chgData name="범수 김" userId="863329ffd88cf9fc" providerId="LiveId" clId="{4DDF83DA-35FB-47D0-9DA1-CC2B22863963}" dt="2024-01-09T00:58:26.480" v="20683" actId="1036"/>
        <pc:sldMkLst>
          <pc:docMk/>
          <pc:sldMk cId="472645594" sldId="438"/>
        </pc:sldMkLst>
        <pc:spChg chg="add del mod">
          <ac:chgData name="범수 김" userId="863329ffd88cf9fc" providerId="LiveId" clId="{4DDF83DA-35FB-47D0-9DA1-CC2B22863963}" dt="2024-01-05T07:04:35.278" v="1016" actId="21"/>
          <ac:spMkLst>
            <pc:docMk/>
            <pc:sldMk cId="472645594" sldId="438"/>
            <ac:spMk id="2" creationId="{7942764E-1E3E-3A67-B88E-5C2008034213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9" creationId="{F69EF944-A3A4-FC35-9DB2-00C04EA21FFA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0" creationId="{5377A3F6-47E4-AFC7-E23E-CCB72DA19C61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06:21.537" v="1199" actId="164"/>
          <ac:spMkLst>
            <pc:docMk/>
            <pc:sldMk cId="472645594" sldId="438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17" creationId="{A38765B1-A9DB-1920-D8EF-530C14590384}"/>
          </ac:spMkLst>
        </pc:spChg>
        <pc:grpChg chg="add mod">
          <ac:chgData name="범수 김" userId="863329ffd88cf9fc" providerId="LiveId" clId="{4DDF83DA-35FB-47D0-9DA1-CC2B22863963}" dt="2024-01-05T07:06:21.537" v="1199" actId="164"/>
          <ac:grpSpMkLst>
            <pc:docMk/>
            <pc:sldMk cId="472645594" sldId="438"/>
            <ac:grpSpMk id="12" creationId="{7C047CC5-8842-D0E8-6FE6-C8D53944F7DA}"/>
          </ac:grpSpMkLst>
        </pc:grpChg>
        <pc:grpChg chg="add mod">
          <ac:chgData name="범수 김" userId="863329ffd88cf9fc" providerId="LiveId" clId="{4DDF83DA-35FB-47D0-9DA1-CC2B22863963}" dt="2024-01-09T00:58:26.480" v="20683" actId="1036"/>
          <ac:grpSpMkLst>
            <pc:docMk/>
            <pc:sldMk cId="472645594" sldId="438"/>
            <ac:grpSpMk id="16" creationId="{95E48FE4-4620-7063-0D42-7E2884075CB9}"/>
          </ac:grpSpMkLst>
        </pc:grpChg>
        <pc:picChg chg="del">
          <ac:chgData name="범수 김" userId="863329ffd88cf9fc" providerId="LiveId" clId="{4DDF83DA-35FB-47D0-9DA1-CC2B22863963}" dt="2024-01-05T07:03:30.269" v="1004" actId="478"/>
          <ac:picMkLst>
            <pc:docMk/>
            <pc:sldMk cId="472645594" sldId="438"/>
            <ac:picMk id="3" creationId="{14FCAC84-2800-D13A-BBA9-5C81B249AE86}"/>
          </ac:picMkLst>
        </pc:picChg>
        <pc:picChg chg="del mod">
          <ac:chgData name="범수 김" userId="863329ffd88cf9fc" providerId="LiveId" clId="{4DDF83DA-35FB-47D0-9DA1-CC2B22863963}" dt="2024-01-05T07:04:33.545" v="1015" actId="478"/>
          <ac:picMkLst>
            <pc:docMk/>
            <pc:sldMk cId="472645594" sldId="438"/>
            <ac:picMk id="7" creationId="{2FBABC22-518A-F270-BB82-32925DEBDEB3}"/>
          </ac:picMkLst>
        </pc:picChg>
        <pc:picChg chg="add mod">
          <ac:chgData name="범수 김" userId="863329ffd88cf9fc" providerId="LiveId" clId="{4DDF83DA-35FB-47D0-9DA1-CC2B22863963}" dt="2024-01-05T07:05:39.044" v="1191" actId="164"/>
          <ac:picMkLst>
            <pc:docMk/>
            <pc:sldMk cId="472645594" sldId="438"/>
            <ac:picMk id="8" creationId="{C848E45D-130F-224C-B452-6523989B2194}"/>
          </ac:picMkLst>
        </pc:picChg>
        <pc:picChg chg="add mod">
          <ac:chgData name="범수 김" userId="863329ffd88cf9fc" providerId="LiveId" clId="{4DDF83DA-35FB-47D0-9DA1-CC2B22863963}" dt="2024-01-05T07:06:21.537" v="1199" actId="164"/>
          <ac:picMkLst>
            <pc:docMk/>
            <pc:sldMk cId="472645594" sldId="438"/>
            <ac:picMk id="14" creationId="{A4CECCDD-A959-5534-56D5-77857A81767D}"/>
          </ac:picMkLst>
        </pc:picChg>
      </pc:sldChg>
      <pc:sldChg chg="addSp delSp modSp add mod">
        <pc:chgData name="범수 김" userId="863329ffd88cf9fc" providerId="LiveId" clId="{4DDF83DA-35FB-47D0-9DA1-CC2B22863963}" dt="2024-01-05T07:19:33.108" v="1430" actId="478"/>
        <pc:sldMkLst>
          <pc:docMk/>
          <pc:sldMk cId="1546607933" sldId="439"/>
        </pc:sldMkLst>
        <pc:spChg chg="mod">
          <ac:chgData name="범수 김" userId="863329ffd88cf9fc" providerId="LiveId" clId="{4DDF83DA-35FB-47D0-9DA1-CC2B22863963}" dt="2024-01-05T07:19:10.058" v="1426" actId="20577"/>
          <ac:spMkLst>
            <pc:docMk/>
            <pc:sldMk cId="1546607933" sldId="439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6" creationId="{CBF5B594-E88B-57AA-AFDB-1A728DC9958B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9" creationId="{F69EF944-A3A4-FC35-9DB2-00C04EA21FFA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0" creationId="{5377A3F6-47E4-AFC7-E23E-CCB72DA19C61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13" creationId="{0499F89A-9ECD-F9EE-A272-CC95B61D9B18}"/>
          </ac:spMkLst>
        </pc:spChg>
        <pc:spChg chg="del">
          <ac:chgData name="범수 김" userId="863329ffd88cf9fc" providerId="LiveId" clId="{4DDF83DA-35FB-47D0-9DA1-CC2B22863963}" dt="2024-01-05T07:16:28.281" v="1205" actId="478"/>
          <ac:spMkLst>
            <pc:docMk/>
            <pc:sldMk cId="1546607933" sldId="439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20" creationId="{6F3AD6BC-F5E1-5145-C599-266070BA45CD}"/>
          </ac:spMkLst>
        </pc:spChg>
        <pc:spChg chg="add mod">
          <ac:chgData name="범수 김" userId="863329ffd88cf9fc" providerId="LiveId" clId="{4DDF83DA-35FB-47D0-9DA1-CC2B22863963}" dt="2024-01-05T07:18:58.510" v="1387" actId="164"/>
          <ac:spMkLst>
            <pc:docMk/>
            <pc:sldMk cId="1546607933" sldId="439"/>
            <ac:spMk id="21" creationId="{F0D3FB65-0428-5A7C-4084-4741D5BC2ED0}"/>
          </ac:spMkLst>
        </pc:spChg>
        <pc:grpChg chg="add mod">
          <ac:chgData name="범수 김" userId="863329ffd88cf9fc" providerId="LiveId" clId="{4DDF83DA-35FB-47D0-9DA1-CC2B22863963}" dt="2024-01-05T07:18:45.816" v="1382" actId="571"/>
          <ac:grpSpMkLst>
            <pc:docMk/>
            <pc:sldMk cId="1546607933" sldId="439"/>
            <ac:grpSpMk id="7" creationId="{38E7009D-6010-BE56-EEBD-E625DBAFAB2D}"/>
          </ac:grpSpMkLst>
        </pc:grpChg>
        <pc:grpChg chg="add del mod topLvl">
          <ac:chgData name="범수 김" userId="863329ffd88cf9fc" providerId="LiveId" clId="{4DDF83DA-35FB-47D0-9DA1-CC2B22863963}" dt="2024-01-05T07:16:36.003" v="1211" actId="478"/>
          <ac:grpSpMkLst>
            <pc:docMk/>
            <pc:sldMk cId="1546607933" sldId="439"/>
            <ac:grpSpMk id="12" creationId="{7C047CC5-8842-D0E8-6FE6-C8D53944F7DA}"/>
          </ac:grpSpMkLst>
        </pc:grpChg>
        <pc:grpChg chg="add del">
          <ac:chgData name="범수 김" userId="863329ffd88cf9fc" providerId="LiveId" clId="{4DDF83DA-35FB-47D0-9DA1-CC2B22863963}" dt="2024-01-05T07:16:32.041" v="1208" actId="165"/>
          <ac:grpSpMkLst>
            <pc:docMk/>
            <pc:sldMk cId="1546607933" sldId="439"/>
            <ac:grpSpMk id="16" creationId="{95E48FE4-4620-7063-0D42-7E2884075CB9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17" creationId="{4A56A45A-EB6D-B174-DBAD-1FCD68FCEE24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3" creationId="{1BB95C98-6C84-BD0A-6306-68B2E6B9A60C}"/>
          </ac:picMkLst>
        </pc:picChg>
        <pc:picChg chg="del">
          <ac:chgData name="범수 김" userId="863329ffd88cf9fc" providerId="LiveId" clId="{4DDF83DA-35FB-47D0-9DA1-CC2B22863963}" dt="2024-01-05T07:16:27.249" v="1204" actId="478"/>
          <ac:picMkLst>
            <pc:docMk/>
            <pc:sldMk cId="1546607933" sldId="439"/>
            <ac:picMk id="8" creationId="{C848E45D-130F-224C-B452-6523989B2194}"/>
          </ac:picMkLst>
        </pc:picChg>
        <pc:picChg chg="add del mod topLvl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14" creationId="{A4CECCDD-A959-5534-56D5-77857A81767D}"/>
          </ac:picMkLst>
        </pc:picChg>
        <pc:picChg chg="add mod">
          <ac:chgData name="범수 김" userId="863329ffd88cf9fc" providerId="LiveId" clId="{4DDF83DA-35FB-47D0-9DA1-CC2B22863963}" dt="2024-01-05T07:18:58.510" v="1387" actId="164"/>
          <ac:picMkLst>
            <pc:docMk/>
            <pc:sldMk cId="1546607933" sldId="439"/>
            <ac:picMk id="19" creationId="{62048CB8-4B20-05F8-C7BE-E9F6B7D66C43}"/>
          </ac:picMkLst>
        </pc:picChg>
        <pc:picChg chg="add del">
          <ac:chgData name="범수 김" userId="863329ffd88cf9fc" providerId="LiveId" clId="{4DDF83DA-35FB-47D0-9DA1-CC2B22863963}" dt="2024-01-05T07:19:33.108" v="1430" actId="478"/>
          <ac:picMkLst>
            <pc:docMk/>
            <pc:sldMk cId="1546607933" sldId="439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5T07:20:52.859" v="1675" actId="20577"/>
        <pc:sldMkLst>
          <pc:docMk/>
          <pc:sldMk cId="1191204399" sldId="440"/>
        </pc:sldMkLst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2" creationId="{0489CA13-26DC-9907-CAE2-88F0E93C0EC1}"/>
          </ac:spMkLst>
        </pc:spChg>
        <pc:spChg chg="mod">
          <ac:chgData name="범수 김" userId="863329ffd88cf9fc" providerId="LiveId" clId="{4DDF83DA-35FB-47D0-9DA1-CC2B22863963}" dt="2024-01-05T07:20:52.859" v="1675" actId="20577"/>
          <ac:spMkLst>
            <pc:docMk/>
            <pc:sldMk cId="1191204399" sldId="440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8" creationId="{4320FD54-F180-0C4A-992E-BA8845B68B4C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2" creationId="{8DF59032-AFFF-4001-F466-5B973DD88DBE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5" creationId="{D5449994-9E67-21C7-A0AE-C65D02F784B9}"/>
          </ac:spMkLst>
        </pc:s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9" creationId="{57673A8F-BD0D-A2A3-E92D-36B7F01EFE46}"/>
          </ac:grpSpMkLst>
        </pc:gr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16" creationId="{8F79A1EB-D893-CF80-4A0B-8F524773A200}"/>
          </ac:grpSpMkLst>
        </pc:grpChg>
        <pc:grpChg chg="del">
          <ac:chgData name="범수 김" userId="863329ffd88cf9fc" providerId="LiveId" clId="{4DDF83DA-35FB-47D0-9DA1-CC2B22863963}" dt="2024-01-05T07:19:31.037" v="1429" actId="478"/>
          <ac:grpSpMkLst>
            <pc:docMk/>
            <pc:sldMk cId="1191204399" sldId="440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20:40.588" v="1568" actId="164"/>
          <ac:picMkLst>
            <pc:docMk/>
            <pc:sldMk cId="1191204399" sldId="440"/>
            <ac:picMk id="11" creationId="{0599E599-C32C-3A12-1DE0-C705D5BE29EA}"/>
          </ac:picMkLst>
        </pc:picChg>
        <pc:picChg chg="mod">
          <ac:chgData name="범수 김" userId="863329ffd88cf9fc" providerId="LiveId" clId="{4DDF83DA-35FB-47D0-9DA1-CC2B22863963}" dt="2024-01-05T07:20:10.549" v="1558" actId="164"/>
          <ac:picMkLst>
            <pc:docMk/>
            <pc:sldMk cId="1191204399" sldId="440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7T02:02:56.275" v="6001"/>
        <pc:sldMkLst>
          <pc:docMk/>
          <pc:sldMk cId="4190050156" sldId="441"/>
        </pc:sldMkLst>
        <pc:spChg chg="mod">
          <ac:chgData name="범수 김" userId="863329ffd88cf9fc" providerId="LiveId" clId="{4DDF83DA-35FB-47D0-9DA1-CC2B22863963}" dt="2024-01-05T07:36:14.847" v="2143" actId="20577"/>
          <ac:spMkLst>
            <pc:docMk/>
            <pc:sldMk cId="4190050156" sldId="441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5:47.378" v="2094" actId="14100"/>
          <ac:spMkLst>
            <pc:docMk/>
            <pc:sldMk cId="4190050156" sldId="441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5:53.075" v="2097" actId="14100"/>
          <ac:spMkLst>
            <pc:docMk/>
            <pc:sldMk cId="4190050156" sldId="441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5:36.716" v="2091" actId="164"/>
          <ac:grpSpMkLst>
            <pc:docMk/>
            <pc:sldMk cId="4190050156" sldId="441"/>
            <ac:grpSpMk id="13" creationId="{E82825FE-F627-2240-829F-1BE1087E7904}"/>
          </ac:grpSpMkLst>
        </pc:grpChg>
        <pc:grpChg chg="del">
          <ac:chgData name="범수 김" userId="863329ffd88cf9fc" providerId="LiveId" clId="{4DDF83DA-35FB-47D0-9DA1-CC2B22863963}" dt="2024-01-05T07:34:19.550" v="1782" actId="478"/>
          <ac:grpSpMkLst>
            <pc:docMk/>
            <pc:sldMk cId="4190050156" sldId="441"/>
            <ac:grpSpMk id="16" creationId="{8F79A1EB-D893-CF80-4A0B-8F524773A200}"/>
          </ac:grpSpMkLst>
        </pc:grpChg>
        <pc:picChg chg="add del mod">
          <ac:chgData name="범수 김" userId="863329ffd88cf9fc" providerId="LiveId" clId="{4DDF83DA-35FB-47D0-9DA1-CC2B22863963}" dt="2024-01-07T02:02:56.275" v="6001"/>
          <ac:picMkLst>
            <pc:docMk/>
            <pc:sldMk cId="4190050156" sldId="441"/>
            <ac:picMk id="2" creationId="{D51B1B18-FDFA-BB78-3012-38DD56BFC55E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6" creationId="{EE626742-D1B6-B3D5-372E-69BA291423A9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10" creationId="{EE3A5210-91F0-5209-C88B-97D70251F334}"/>
          </ac:picMkLst>
        </pc:picChg>
      </pc:sldChg>
      <pc:sldChg chg="addSp delSp modSp add mod">
        <pc:chgData name="범수 김" userId="863329ffd88cf9fc" providerId="LiveId" clId="{4DDF83DA-35FB-47D0-9DA1-CC2B22863963}" dt="2024-01-05T07:38:39.511" v="2494" actId="1076"/>
        <pc:sldMkLst>
          <pc:docMk/>
          <pc:sldMk cId="546534745" sldId="442"/>
        </pc:sldMkLst>
        <pc:spChg chg="mod">
          <ac:chgData name="범수 김" userId="863329ffd88cf9fc" providerId="LiveId" clId="{4DDF83DA-35FB-47D0-9DA1-CC2B22863963}" dt="2024-01-05T07:38:33.288" v="2490" actId="20577"/>
          <ac:spMkLst>
            <pc:docMk/>
            <pc:sldMk cId="546534745" sldId="442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7" creationId="{B69CD488-BCDD-B4F9-A349-EB7239CF690B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8" creationId="{4E062C39-D6F6-4E25-EC14-DF78F48B5D9C}"/>
          </ac:spMkLst>
        </pc:spChg>
        <pc:spChg chg="del">
          <ac:chgData name="범수 김" userId="863329ffd88cf9fc" providerId="LiveId" clId="{4DDF83DA-35FB-47D0-9DA1-CC2B22863963}" dt="2024-01-05T07:36:58.388" v="2240" actId="21"/>
          <ac:spMkLst>
            <pc:docMk/>
            <pc:sldMk cId="546534745" sldId="442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8:37.719" v="2493" actId="1076"/>
          <ac:spMkLst>
            <pc:docMk/>
            <pc:sldMk cId="546534745" sldId="442"/>
            <ac:spMk id="15" creationId="{5390BE33-3561-EEED-9F05-1CCFC2E164D7}"/>
          </ac:spMkLst>
        </pc:spChg>
        <pc:spChg chg="del">
          <ac:chgData name="범수 김" userId="863329ffd88cf9fc" providerId="LiveId" clId="{4DDF83DA-35FB-47D0-9DA1-CC2B22863963}" dt="2024-01-05T07:37:05.956" v="2245" actId="21"/>
          <ac:spMkLst>
            <pc:docMk/>
            <pc:sldMk cId="546534745" sldId="442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7:13.778" v="2250" actId="1076"/>
          <ac:grpSpMkLst>
            <pc:docMk/>
            <pc:sldMk cId="546534745" sldId="442"/>
            <ac:grpSpMk id="9" creationId="{8266395F-F62E-702B-A4C7-89E04FAC6741}"/>
          </ac:grpSpMkLst>
        </pc:grpChg>
        <pc:grpChg chg="del">
          <ac:chgData name="범수 김" userId="863329ffd88cf9fc" providerId="LiveId" clId="{4DDF83DA-35FB-47D0-9DA1-CC2B22863963}" dt="2024-01-05T07:36:42.145" v="2237" actId="478"/>
          <ac:grpSpMkLst>
            <pc:docMk/>
            <pc:sldMk cId="546534745" sldId="442"/>
            <ac:grpSpMk id="13" creationId="{E82825FE-F627-2240-829F-1BE1087E7904}"/>
          </ac:grpSpMkLst>
        </pc:grpChg>
        <pc:picChg chg="add mod">
          <ac:chgData name="범수 김" userId="863329ffd88cf9fc" providerId="LiveId" clId="{4DDF83DA-35FB-47D0-9DA1-CC2B22863963}" dt="2024-01-05T07:37:11.951" v="2249" actId="164"/>
          <ac:picMkLst>
            <pc:docMk/>
            <pc:sldMk cId="546534745" sldId="442"/>
            <ac:picMk id="3" creationId="{B5ACCCF0-2E60-ECDD-BB0D-CBDA51DF2F48}"/>
          </ac:picMkLst>
        </pc:picChg>
        <pc:picChg chg="add mod">
          <ac:chgData name="범수 김" userId="863329ffd88cf9fc" providerId="LiveId" clId="{4DDF83DA-35FB-47D0-9DA1-CC2B22863963}" dt="2024-01-05T07:38:39.511" v="2494" actId="1076"/>
          <ac:picMkLst>
            <pc:docMk/>
            <pc:sldMk cId="546534745" sldId="442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0:14.845" v="2717" actId="1076"/>
        <pc:sldMkLst>
          <pc:docMk/>
          <pc:sldMk cId="3263590583" sldId="443"/>
        </pc:sldMkLst>
        <pc:spChg chg="mod">
          <ac:chgData name="범수 김" userId="863329ffd88cf9fc" providerId="LiveId" clId="{4DDF83DA-35FB-47D0-9DA1-CC2B22863963}" dt="2024-01-05T07:40:12.362" v="2716" actId="20577"/>
          <ac:spMkLst>
            <pc:docMk/>
            <pc:sldMk cId="3263590583" sldId="443"/>
            <ac:spMk id="4" creationId="{317923F0-D809-E990-9B3E-8C6EBB9414A0}"/>
          </ac:spMkLst>
        </pc:spChg>
        <pc:spChg chg="del">
          <ac:chgData name="범수 김" userId="863329ffd88cf9fc" providerId="LiveId" clId="{4DDF83DA-35FB-47D0-9DA1-CC2B22863963}" dt="2024-01-05T07:39:26.039" v="2499" actId="478"/>
          <ac:spMkLst>
            <pc:docMk/>
            <pc:sldMk cId="3263590583" sldId="443"/>
            <ac:spMk id="15" creationId="{5390BE33-3561-EEED-9F05-1CCFC2E164D7}"/>
          </ac:spMkLst>
        </pc:spChg>
        <pc:grpChg chg="del">
          <ac:chgData name="범수 김" userId="863329ffd88cf9fc" providerId="LiveId" clId="{4DDF83DA-35FB-47D0-9DA1-CC2B22863963}" dt="2024-01-05T07:39:25.106" v="2496" actId="478"/>
          <ac:grpSpMkLst>
            <pc:docMk/>
            <pc:sldMk cId="3263590583" sldId="443"/>
            <ac:grpSpMk id="9" creationId="{8266395F-F62E-702B-A4C7-89E04FAC6741}"/>
          </ac:grpSpMkLst>
        </pc:grpChg>
        <pc:picChg chg="add mod">
          <ac:chgData name="범수 김" userId="863329ffd88cf9fc" providerId="LiveId" clId="{4DDF83DA-35FB-47D0-9DA1-CC2B22863963}" dt="2024-01-05T07:40:14.845" v="2717" actId="1076"/>
          <ac:picMkLst>
            <pc:docMk/>
            <pc:sldMk cId="3263590583" sldId="443"/>
            <ac:picMk id="6" creationId="{D43FACDA-A195-2214-28D8-AA21773F6162}"/>
          </ac:picMkLst>
        </pc:picChg>
        <pc:picChg chg="del mod">
          <ac:chgData name="범수 김" userId="863329ffd88cf9fc" providerId="LiveId" clId="{4DDF83DA-35FB-47D0-9DA1-CC2B22863963}" dt="2024-01-05T07:39:25.679" v="2498" actId="478"/>
          <ac:picMkLst>
            <pc:docMk/>
            <pc:sldMk cId="3263590583" sldId="443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2:42.724" v="3109" actId="1076"/>
        <pc:sldMkLst>
          <pc:docMk/>
          <pc:sldMk cId="2470878483" sldId="444"/>
        </pc:sldMkLst>
        <pc:spChg chg="add del">
          <ac:chgData name="범수 김" userId="863329ffd88cf9fc" providerId="LiveId" clId="{4DDF83DA-35FB-47D0-9DA1-CC2B22863963}" dt="2024-01-05T07:41:52.660" v="2940"/>
          <ac:spMkLst>
            <pc:docMk/>
            <pc:sldMk cId="2470878483" sldId="444"/>
            <ac:spMk id="2" creationId="{B2DA2DEE-12A9-A507-29C7-D350654A5567}"/>
          </ac:spMkLst>
        </pc:spChg>
        <pc:spChg chg="add mod">
          <ac:chgData name="범수 김" userId="863329ffd88cf9fc" providerId="LiveId" clId="{4DDF83DA-35FB-47D0-9DA1-CC2B22863963}" dt="2024-01-05T07:42:42.724" v="3109" actId="1076"/>
          <ac:spMkLst>
            <pc:docMk/>
            <pc:sldMk cId="2470878483" sldId="444"/>
            <ac:spMk id="3" creationId="{3495CBC3-2FA0-290B-8B9B-83C83D93AAC5}"/>
          </ac:spMkLst>
        </pc:spChg>
        <pc:spChg chg="mod">
          <ac:chgData name="범수 김" userId="863329ffd88cf9fc" providerId="LiveId" clId="{4DDF83DA-35FB-47D0-9DA1-CC2B22863963}" dt="2024-01-05T07:42:38.833" v="3108" actId="20577"/>
          <ac:spMkLst>
            <pc:docMk/>
            <pc:sldMk cId="2470878483" sldId="444"/>
            <ac:spMk id="4" creationId="{317923F0-D809-E990-9B3E-8C6EBB9414A0}"/>
          </ac:spMkLst>
        </pc:spChg>
        <pc:picChg chg="del">
          <ac:chgData name="범수 김" userId="863329ffd88cf9fc" providerId="LiveId" clId="{4DDF83DA-35FB-47D0-9DA1-CC2B22863963}" dt="2024-01-05T07:40:55.959" v="2719" actId="478"/>
          <ac:picMkLst>
            <pc:docMk/>
            <pc:sldMk cId="2470878483" sldId="444"/>
            <ac:picMk id="6" creationId="{D43FACDA-A195-2214-28D8-AA21773F6162}"/>
          </ac:picMkLst>
        </pc:picChg>
      </pc:sldChg>
      <pc:sldChg chg="modSp add mod">
        <pc:chgData name="범수 김" userId="863329ffd88cf9fc" providerId="LiveId" clId="{4DDF83DA-35FB-47D0-9DA1-CC2B22863963}" dt="2024-01-05T07:43:43.467" v="3242" actId="12789"/>
        <pc:sldMkLst>
          <pc:docMk/>
          <pc:sldMk cId="294244049" sldId="445"/>
        </pc:sldMkLst>
        <pc:spChg chg="mod">
          <ac:chgData name="범수 김" userId="863329ffd88cf9fc" providerId="LiveId" clId="{4DDF83DA-35FB-47D0-9DA1-CC2B22863963}" dt="2024-01-05T07:43:43.467" v="3242" actId="12789"/>
          <ac:spMkLst>
            <pc:docMk/>
            <pc:sldMk cId="294244049" sldId="445"/>
            <ac:spMk id="5" creationId="{A389414F-66B7-1262-7F78-D45BD7660CF6}"/>
          </ac:spMkLst>
        </pc:spChg>
      </pc:sldChg>
      <pc:sldChg chg="addSp delSp modSp add del mod">
        <pc:chgData name="범수 김" userId="863329ffd88cf9fc" providerId="LiveId" clId="{4DDF83DA-35FB-47D0-9DA1-CC2B22863963}" dt="2024-01-07T01:24:14.525" v="3471" actId="478"/>
        <pc:sldMkLst>
          <pc:docMk/>
          <pc:sldMk cId="3994983760" sldId="446"/>
        </pc:sldMkLst>
        <pc:spChg chg="mod">
          <ac:chgData name="범수 김" userId="863329ffd88cf9fc" providerId="LiveId" clId="{4DDF83DA-35FB-47D0-9DA1-CC2B22863963}" dt="2024-01-07T01:22:16.807" v="3328" actId="20577"/>
          <ac:spMkLst>
            <pc:docMk/>
            <pc:sldMk cId="3994983760" sldId="446"/>
            <ac:spMk id="5" creationId="{A389414F-66B7-1262-7F78-D45BD7660CF6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6" creationId="{38A1F5A8-079A-FA61-6DB2-0B05FD4E36C4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8" creationId="{EACE9533-3521-2F87-87CA-4F914FF2140B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9" creationId="{7B606612-3A15-E13B-A60C-724186D99552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10" creationId="{809EF17C-0431-9767-4AEC-E823CF00B449}"/>
          </ac:spMkLst>
        </pc:spChg>
        <pc:grpChg chg="add del mod">
          <ac:chgData name="범수 김" userId="863329ffd88cf9fc" providerId="LiveId" clId="{4DDF83DA-35FB-47D0-9DA1-CC2B22863963}" dt="2024-01-07T01:24:14.525" v="3471" actId="478"/>
          <ac:grpSpMkLst>
            <pc:docMk/>
            <pc:sldMk cId="3994983760" sldId="446"/>
            <ac:grpSpMk id="2" creationId="{2206BD67-30D5-4440-F5CD-DA6B7C3E4EAB}"/>
          </ac:grpSpMkLst>
        </pc:grpChg>
        <pc:grpChg chg="mod">
          <ac:chgData name="범수 김" userId="863329ffd88cf9fc" providerId="LiveId" clId="{4DDF83DA-35FB-47D0-9DA1-CC2B22863963}" dt="2024-01-07T01:22:25.963" v="3329"/>
          <ac:grpSpMkLst>
            <pc:docMk/>
            <pc:sldMk cId="3994983760" sldId="446"/>
            <ac:grpSpMk id="3" creationId="{DF3FE269-434E-40CC-C1AC-10DB05033691}"/>
          </ac:grpSpMkLst>
        </pc:grp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4" creationId="{DD63FAAD-E6CC-D7B8-CA72-31DFD575F22E}"/>
          </ac:picMkLst>
        </pc:pic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7" creationId="{BBE4E70E-44D2-638B-C417-819177019DC3}"/>
          </ac:picMkLst>
        </pc:picChg>
      </pc:sldChg>
      <pc:sldChg chg="addSp delSp modSp add mod">
        <pc:chgData name="범수 김" userId="863329ffd88cf9fc" providerId="LiveId" clId="{4DDF83DA-35FB-47D0-9DA1-CC2B22863963}" dt="2024-01-07T01:23:00.311" v="3468" actId="208"/>
        <pc:sldMkLst>
          <pc:docMk/>
          <pc:sldMk cId="1804355314" sldId="447"/>
        </pc:sldMkLst>
        <pc:spChg chg="mod">
          <ac:chgData name="범수 김" userId="863329ffd88cf9fc" providerId="LiveId" clId="{4DDF83DA-35FB-47D0-9DA1-CC2B22863963}" dt="2024-01-07T01:22:35.426" v="3339" actId="1076"/>
          <ac:spMkLst>
            <pc:docMk/>
            <pc:sldMk cId="1804355314" sldId="447"/>
            <ac:spMk id="5" creationId="{A389414F-66B7-1262-7F78-D45BD7660CF6}"/>
          </ac:spMkLst>
        </pc:spChg>
        <pc:spChg chg="del topLvl">
          <ac:chgData name="범수 김" userId="863329ffd88cf9fc" providerId="LiveId" clId="{4DDF83DA-35FB-47D0-9DA1-CC2B22863963}" dt="2024-01-07T01:22:41.487" v="3344" actId="478"/>
          <ac:spMkLst>
            <pc:docMk/>
            <pc:sldMk cId="1804355314" sldId="447"/>
            <ac:spMk id="6" creationId="{38A1F5A8-079A-FA61-6DB2-0B05FD4E36C4}"/>
          </ac:spMkLst>
        </pc:spChg>
        <pc:spChg chg="del">
          <ac:chgData name="범수 김" userId="863329ffd88cf9fc" providerId="LiveId" clId="{4DDF83DA-35FB-47D0-9DA1-CC2B22863963}" dt="2024-01-07T01:22:38.236" v="3341" actId="478"/>
          <ac:spMkLst>
            <pc:docMk/>
            <pc:sldMk cId="1804355314" sldId="447"/>
            <ac:spMk id="9" creationId="{7B606612-3A15-E13B-A60C-724186D99552}"/>
          </ac:spMkLst>
        </pc:spChg>
        <pc:spChg chg="del">
          <ac:chgData name="범수 김" userId="863329ffd88cf9fc" providerId="LiveId" clId="{4DDF83DA-35FB-47D0-9DA1-CC2B22863963}" dt="2024-01-07T01:22:39.551" v="3342" actId="478"/>
          <ac:spMkLst>
            <pc:docMk/>
            <pc:sldMk cId="1804355314" sldId="447"/>
            <ac:spMk id="10" creationId="{809EF17C-0431-9767-4AEC-E823CF00B449}"/>
          </ac:spMkLst>
        </pc:spChg>
        <pc:spChg chg="add mod">
          <ac:chgData name="범수 김" userId="863329ffd88cf9fc" providerId="LiveId" clId="{4DDF83DA-35FB-47D0-9DA1-CC2B22863963}" dt="2024-01-07T01:23:00.311" v="3468" actId="208"/>
          <ac:spMkLst>
            <pc:docMk/>
            <pc:sldMk cId="1804355314" sldId="447"/>
            <ac:spMk id="11" creationId="{87A85533-C93C-E385-9CB9-0456FAECFCF1}"/>
          </ac:spMkLst>
        </pc:spChg>
        <pc:grpChg chg="del mod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2" creationId="{2206BD67-30D5-4440-F5CD-DA6B7C3E4EAB}"/>
          </ac:grpSpMkLst>
        </pc:grpChg>
        <pc:grpChg chg="topLvl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3" creationId="{DF3FE269-434E-40CC-C1AC-10DB05033691}"/>
          </ac:grpSpMkLst>
        </pc:grpChg>
        <pc:picChg chg="del">
          <ac:chgData name="범수 김" userId="863329ffd88cf9fc" providerId="LiveId" clId="{4DDF83DA-35FB-47D0-9DA1-CC2B22863963}" dt="2024-01-07T01:22:40.595" v="3343" actId="478"/>
          <ac:picMkLst>
            <pc:docMk/>
            <pc:sldMk cId="1804355314" sldId="447"/>
            <ac:picMk id="4" creationId="{DD63FAAD-E6CC-D7B8-CA72-31DFD575F22E}"/>
          </ac:picMkLst>
        </pc:picChg>
      </pc:sldChg>
      <pc:sldChg chg="modSp add mod">
        <pc:chgData name="범수 김" userId="863329ffd88cf9fc" providerId="LiveId" clId="{4DDF83DA-35FB-47D0-9DA1-CC2B22863963}" dt="2024-01-07T01:24:36.857" v="3523" actId="12789"/>
        <pc:sldMkLst>
          <pc:docMk/>
          <pc:sldMk cId="3411651752" sldId="448"/>
        </pc:sldMkLst>
        <pc:spChg chg="mod">
          <ac:chgData name="범수 김" userId="863329ffd88cf9fc" providerId="LiveId" clId="{4DDF83DA-35FB-47D0-9DA1-CC2B22863963}" dt="2024-01-07T01:24:36.857" v="3523" actId="12789"/>
          <ac:spMkLst>
            <pc:docMk/>
            <pc:sldMk cId="3411651752" sldId="44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47:55.579" v="4628" actId="404"/>
        <pc:sldMkLst>
          <pc:docMk/>
          <pc:sldMk cId="2928569967" sldId="449"/>
        </pc:sldMkLst>
        <pc:spChg chg="add mod">
          <ac:chgData name="범수 김" userId="863329ffd88cf9fc" providerId="LiveId" clId="{4DDF83DA-35FB-47D0-9DA1-CC2B22863963}" dt="2024-01-07T01:47:55.579" v="4628" actId="404"/>
          <ac:spMkLst>
            <pc:docMk/>
            <pc:sldMk cId="2928569967" sldId="449"/>
            <ac:spMk id="2" creationId="{9015CA05-E303-FC9C-F06C-2B07EC60C0CD}"/>
          </ac:spMkLst>
        </pc:spChg>
        <pc:spChg chg="mod">
          <ac:chgData name="범수 김" userId="863329ffd88cf9fc" providerId="LiveId" clId="{4DDF83DA-35FB-47D0-9DA1-CC2B22863963}" dt="2024-01-07T01:24:42.435" v="3530" actId="1076"/>
          <ac:spMkLst>
            <pc:docMk/>
            <pc:sldMk cId="2928569967" sldId="44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4:24.293" v="4737" actId="12789"/>
        <pc:sldMkLst>
          <pc:docMk/>
          <pc:sldMk cId="3819589001" sldId="450"/>
        </pc:sldMkLst>
        <pc:spChg chg="mod">
          <ac:chgData name="범수 김" userId="863329ffd88cf9fc" providerId="LiveId" clId="{4DDF83DA-35FB-47D0-9DA1-CC2B22863963}" dt="2024-01-07T01:54:24.293" v="4737" actId="12789"/>
          <ac:spMkLst>
            <pc:docMk/>
            <pc:sldMk cId="3819589001" sldId="45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58:19.459" v="5308" actId="113"/>
        <pc:sldMkLst>
          <pc:docMk/>
          <pc:sldMk cId="2148710964" sldId="451"/>
        </pc:sldMkLst>
        <pc:spChg chg="add mod">
          <ac:chgData name="범수 김" userId="863329ffd88cf9fc" providerId="LiveId" clId="{4DDF83DA-35FB-47D0-9DA1-CC2B22863963}" dt="2024-01-07T01:58:19.459" v="5308" actId="113"/>
          <ac:spMkLst>
            <pc:docMk/>
            <pc:sldMk cId="2148710964" sldId="451"/>
            <ac:spMk id="2" creationId="{3E7B5018-2E4F-28D6-5FF4-AEB6F86F7563}"/>
          </ac:spMkLst>
        </pc:spChg>
        <pc:spChg chg="mod">
          <ac:chgData name="범수 김" userId="863329ffd88cf9fc" providerId="LiveId" clId="{4DDF83DA-35FB-47D0-9DA1-CC2B22863963}" dt="2024-01-07T01:54:33.945" v="4745" actId="1076"/>
          <ac:spMkLst>
            <pc:docMk/>
            <pc:sldMk cId="2148710964" sldId="451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9:28.098" v="5355"/>
        <pc:sldMkLst>
          <pc:docMk/>
          <pc:sldMk cId="617740012" sldId="452"/>
        </pc:sldMkLst>
        <pc:spChg chg="mod">
          <ac:chgData name="범수 김" userId="863329ffd88cf9fc" providerId="LiveId" clId="{4DDF83DA-35FB-47D0-9DA1-CC2B22863963}" dt="2024-01-07T01:59:28.098" v="5355"/>
          <ac:spMkLst>
            <pc:docMk/>
            <pc:sldMk cId="617740012" sldId="45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00:40.543" v="5614" actId="208"/>
        <pc:sldMkLst>
          <pc:docMk/>
          <pc:sldMk cId="65502167" sldId="453"/>
        </pc:sldMkLst>
        <pc:spChg chg="add mod">
          <ac:chgData name="범수 김" userId="863329ffd88cf9fc" providerId="LiveId" clId="{4DDF83DA-35FB-47D0-9DA1-CC2B22863963}" dt="2024-01-07T02:00:40.543" v="5614" actId="208"/>
          <ac:spMkLst>
            <pc:docMk/>
            <pc:sldMk cId="65502167" sldId="453"/>
            <ac:spMk id="2" creationId="{553BBF41-8E2B-D292-A28A-D43E28A5B4F1}"/>
          </ac:spMkLst>
        </pc:spChg>
        <pc:spChg chg="mod">
          <ac:chgData name="범수 김" userId="863329ffd88cf9fc" providerId="LiveId" clId="{4DDF83DA-35FB-47D0-9DA1-CC2B22863963}" dt="2024-01-07T01:59:37.764" v="5362" actId="1076"/>
          <ac:spMkLst>
            <pc:docMk/>
            <pc:sldMk cId="65502167" sldId="45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2:01:27.088" v="5643" actId="12789"/>
        <pc:sldMkLst>
          <pc:docMk/>
          <pc:sldMk cId="4174628910" sldId="454"/>
        </pc:sldMkLst>
        <pc:spChg chg="mod">
          <ac:chgData name="범수 김" userId="863329ffd88cf9fc" providerId="LiveId" clId="{4DDF83DA-35FB-47D0-9DA1-CC2B22863963}" dt="2024-01-07T02:01:27.088" v="5643" actId="12789"/>
          <ac:spMkLst>
            <pc:docMk/>
            <pc:sldMk cId="4174628910" sldId="45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7T02:04:06.438" v="6010" actId="478"/>
        <pc:sldMkLst>
          <pc:docMk/>
          <pc:sldMk cId="1978313846" sldId="455"/>
        </pc:sldMkLst>
        <pc:spChg chg="add mod">
          <ac:chgData name="범수 김" userId="863329ffd88cf9fc" providerId="LiveId" clId="{4DDF83DA-35FB-47D0-9DA1-CC2B22863963}" dt="2024-01-07T02:02:34.916" v="5995" actId="208"/>
          <ac:spMkLst>
            <pc:docMk/>
            <pc:sldMk cId="1978313846" sldId="455"/>
            <ac:spMk id="2" creationId="{E7B711CB-C42A-9956-0480-3F34AE9FA20E}"/>
          </ac:spMkLst>
        </pc:spChg>
        <pc:spChg chg="mod">
          <ac:chgData name="범수 김" userId="863329ffd88cf9fc" providerId="LiveId" clId="{4DDF83DA-35FB-47D0-9DA1-CC2B22863963}" dt="2024-01-07T02:01:33.749" v="5651" actId="1076"/>
          <ac:spMkLst>
            <pc:docMk/>
            <pc:sldMk cId="1978313846" sldId="45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03:04.480" v="6005" actId="164"/>
          <ac:spMkLst>
            <pc:docMk/>
            <pc:sldMk cId="1978313846" sldId="455"/>
            <ac:spMk id="6" creationId="{EB5E646B-7EA6-FF26-75FA-0C2123D65276}"/>
          </ac:spMkLst>
        </pc:spChg>
        <pc:grpChg chg="add del mod">
          <ac:chgData name="범수 김" userId="863329ffd88cf9fc" providerId="LiveId" clId="{4DDF83DA-35FB-47D0-9DA1-CC2B22863963}" dt="2024-01-07T02:04:06.438" v="6010" actId="478"/>
          <ac:grpSpMkLst>
            <pc:docMk/>
            <pc:sldMk cId="1978313846" sldId="455"/>
            <ac:grpSpMk id="7" creationId="{3CD3468B-AEA6-8B82-83B0-BAB7D59B7851}"/>
          </ac:grpSpMkLst>
        </pc:grpChg>
        <pc:picChg chg="add mod">
          <ac:chgData name="범수 김" userId="863329ffd88cf9fc" providerId="LiveId" clId="{4DDF83DA-35FB-47D0-9DA1-CC2B22863963}" dt="2024-01-07T02:03:04.480" v="6005" actId="164"/>
          <ac:picMkLst>
            <pc:docMk/>
            <pc:sldMk cId="1978313846" sldId="455"/>
            <ac:picMk id="3" creationId="{0FBB7305-7F25-5BAB-F58A-271F7100A5F8}"/>
          </ac:picMkLst>
        </pc:picChg>
        <pc:picChg chg="add del mod">
          <ac:chgData name="범수 김" userId="863329ffd88cf9fc" providerId="LiveId" clId="{4DDF83DA-35FB-47D0-9DA1-CC2B22863963}" dt="2024-01-07T02:02:52.114" v="5999"/>
          <ac:picMkLst>
            <pc:docMk/>
            <pc:sldMk cId="1978313846" sldId="455"/>
            <ac:picMk id="4" creationId="{12F60FCB-5C7E-1E67-6CFE-1EAEB123A2BA}"/>
          </ac:picMkLst>
        </pc:picChg>
        <pc:picChg chg="add del">
          <ac:chgData name="범수 김" userId="863329ffd88cf9fc" providerId="LiveId" clId="{4DDF83DA-35FB-47D0-9DA1-CC2B22863963}" dt="2024-01-07T02:04:04.736" v="6008" actId="478"/>
          <ac:picMkLst>
            <pc:docMk/>
            <pc:sldMk cId="1978313846" sldId="455"/>
            <ac:picMk id="9" creationId="{63649B51-9165-5158-B0B1-819A802E132C}"/>
          </ac:picMkLst>
        </pc:picChg>
      </pc:sldChg>
      <pc:sldChg chg="addSp delSp modSp add mod">
        <pc:chgData name="범수 김" userId="863329ffd88cf9fc" providerId="LiveId" clId="{4DDF83DA-35FB-47D0-9DA1-CC2B22863963}" dt="2024-01-07T02:08:15.554" v="6621" actId="22"/>
        <pc:sldMkLst>
          <pc:docMk/>
          <pc:sldMk cId="1125494946" sldId="456"/>
        </pc:sldMkLst>
        <pc:spChg chg="mod">
          <ac:chgData name="범수 김" userId="863329ffd88cf9fc" providerId="LiveId" clId="{4DDF83DA-35FB-47D0-9DA1-CC2B22863963}" dt="2024-01-07T02:07:27.017" v="6615" actId="1076"/>
          <ac:spMkLst>
            <pc:docMk/>
            <pc:sldMk cId="1125494946" sldId="456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4" creationId="{A71AC641-3293-FAAD-233A-98E0805CECBB}"/>
          </ac:spMkLst>
        </pc:spChg>
        <pc:spChg chg="del topLvl">
          <ac:chgData name="범수 김" userId="863329ffd88cf9fc" providerId="LiveId" clId="{4DDF83DA-35FB-47D0-9DA1-CC2B22863963}" dt="2024-01-07T02:04:10.205" v="6011" actId="21"/>
          <ac:spMkLst>
            <pc:docMk/>
            <pc:sldMk cId="1125494946" sldId="456"/>
            <ac:spMk id="6" creationId="{EB5E646B-7EA6-FF26-75FA-0C2123D65276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8" creationId="{C4974659-F64F-8542-9657-6E59D798C109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10" creationId="{D1321AC4-472A-5C73-F339-EA6383CA0173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4" creationId="{60707540-A41C-025C-4DE8-45520E0C5104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5" creationId="{C6624383-27CB-8C97-FB18-5AE46C5D6B5C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8" creationId="{1525F480-7DCB-DCD6-AFE8-106D430C70A9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9" creationId="{18B5E787-E203-87F7-A654-6419E95F300E}"/>
          </ac:spMkLst>
        </pc:spChg>
        <pc:spChg chg="add mod">
          <ac:chgData name="범수 김" userId="863329ffd88cf9fc" providerId="LiveId" clId="{4DDF83DA-35FB-47D0-9DA1-CC2B22863963}" dt="2024-01-07T02:07:42.390" v="6620" actId="20577"/>
          <ac:spMkLst>
            <pc:docMk/>
            <pc:sldMk cId="1125494946" sldId="456"/>
            <ac:spMk id="22" creationId="{0BE49CE5-501A-517D-2F96-5B6D91163A1E}"/>
          </ac:spMkLst>
        </pc:spChg>
        <pc:grpChg chg="del">
          <ac:chgData name="범수 김" userId="863329ffd88cf9fc" providerId="LiveId" clId="{4DDF83DA-35FB-47D0-9DA1-CC2B22863963}" dt="2024-01-07T02:04:10.205" v="6011" actId="21"/>
          <ac:grpSpMkLst>
            <pc:docMk/>
            <pc:sldMk cId="1125494946" sldId="456"/>
            <ac:grpSpMk id="7" creationId="{3CD3468B-AEA6-8B82-83B0-BAB7D59B7851}"/>
          </ac:grpSpMkLst>
        </pc:grpChg>
        <pc:grpChg chg="add mod">
          <ac:chgData name="범수 김" userId="863329ffd88cf9fc" providerId="LiveId" clId="{4DDF83DA-35FB-47D0-9DA1-CC2B22863963}" dt="2024-01-07T02:06:02.623" v="6168" actId="164"/>
          <ac:grpSpMkLst>
            <pc:docMk/>
            <pc:sldMk cId="1125494946" sldId="456"/>
            <ac:grpSpMk id="11" creationId="{322CDAEC-6E0D-3295-BCE5-56BB7609E2E6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0" creationId="{5E1FB2E3-60DD-DC04-DC76-75A6C41907F3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1" creationId="{92F5FA67-1090-BFB1-4C2E-FB30FB4DBAB7}"/>
          </ac:grpSpMkLst>
        </pc:grpChg>
        <pc:picChg chg="del topLvl">
          <ac:chgData name="범수 김" userId="863329ffd88cf9fc" providerId="LiveId" clId="{4DDF83DA-35FB-47D0-9DA1-CC2B22863963}" dt="2024-01-07T02:04:11.303" v="6013" actId="478"/>
          <ac:picMkLst>
            <pc:docMk/>
            <pc:sldMk cId="1125494946" sldId="456"/>
            <ac:picMk id="3" creationId="{0FBB7305-7F25-5BAB-F58A-271F7100A5F8}"/>
          </ac:picMkLst>
        </pc:picChg>
        <pc:picChg chg="mod">
          <ac:chgData name="범수 김" userId="863329ffd88cf9fc" providerId="LiveId" clId="{4DDF83DA-35FB-47D0-9DA1-CC2B22863963}" dt="2024-01-07T02:04:27.684" v="6022" actId="164"/>
          <ac:picMkLst>
            <pc:docMk/>
            <pc:sldMk cId="1125494946" sldId="456"/>
            <ac:picMk id="9" creationId="{63649B51-9165-5158-B0B1-819A802E132C}"/>
          </ac:picMkLst>
        </pc:picChg>
        <pc:picChg chg="add mod">
          <ac:chgData name="범수 김" userId="863329ffd88cf9fc" providerId="LiveId" clId="{4DDF83DA-35FB-47D0-9DA1-CC2B22863963}" dt="2024-01-07T02:06:03.432" v="6169" actId="164"/>
          <ac:picMkLst>
            <pc:docMk/>
            <pc:sldMk cId="1125494946" sldId="456"/>
            <ac:picMk id="13" creationId="{37D4E4ED-DA73-99D5-0D0C-5447DDE76DCE}"/>
          </ac:picMkLst>
        </pc:picChg>
        <pc:picChg chg="add mod">
          <ac:chgData name="범수 김" userId="863329ffd88cf9fc" providerId="LiveId" clId="{4DDF83DA-35FB-47D0-9DA1-CC2B22863963}" dt="2024-01-07T02:06:02.623" v="6168" actId="164"/>
          <ac:picMkLst>
            <pc:docMk/>
            <pc:sldMk cId="1125494946" sldId="456"/>
            <ac:picMk id="17" creationId="{EE7C1F77-019B-0BAA-B90D-F6941A6B524D}"/>
          </ac:picMkLst>
        </pc:picChg>
        <pc:picChg chg="add">
          <ac:chgData name="범수 김" userId="863329ffd88cf9fc" providerId="LiveId" clId="{4DDF83DA-35FB-47D0-9DA1-CC2B22863963}" dt="2024-01-07T02:08:15.554" v="6621" actId="22"/>
          <ac:picMkLst>
            <pc:docMk/>
            <pc:sldMk cId="1125494946" sldId="456"/>
            <ac:picMk id="24" creationId="{08034FE4-1EEF-A511-EE10-D44E2D9D3AE6}"/>
          </ac:picMkLst>
        </pc:picChg>
      </pc:sldChg>
      <pc:sldChg chg="addSp delSp modSp add mod">
        <pc:chgData name="범수 김" userId="863329ffd88cf9fc" providerId="LiveId" clId="{4DDF83DA-35FB-47D0-9DA1-CC2B22863963}" dt="2024-01-07T02:11:46.425" v="6997" actId="478"/>
        <pc:sldMkLst>
          <pc:docMk/>
          <pc:sldMk cId="2262101556" sldId="457"/>
        </pc:sldMkLst>
        <pc:spChg chg="mod">
          <ac:chgData name="범수 김" userId="863329ffd88cf9fc" providerId="LiveId" clId="{4DDF83DA-35FB-47D0-9DA1-CC2B22863963}" dt="2024-01-07T02:11:01.167" v="6992" actId="20577"/>
          <ac:spMkLst>
            <pc:docMk/>
            <pc:sldMk cId="2262101556" sldId="457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3" creationId="{1FAE7EA9-5300-6B8A-73C1-9EA599F91FF1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6" creationId="{8D12B040-4B25-C218-41F5-F0819E2719AF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16" creationId="{353D78A4-BB78-053A-A2CF-C77E446A630F}"/>
          </ac:spMkLst>
        </pc:spChg>
        <pc:spChg chg="del">
          <ac:chgData name="범수 김" userId="863329ffd88cf9fc" providerId="LiveId" clId="{4DDF83DA-35FB-47D0-9DA1-CC2B22863963}" dt="2024-01-07T02:08:59.428" v="6636" actId="478"/>
          <ac:spMkLst>
            <pc:docMk/>
            <pc:sldMk cId="2262101556" sldId="457"/>
            <ac:spMk id="22" creationId="{0BE49CE5-501A-517D-2F96-5B6D91163A1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23" creationId="{A459BE76-A381-81BF-C2B0-2EC9DD21F9CA}"/>
          </ac:spMkLst>
        </pc:spChg>
        <pc:spChg chg="add mod">
          <ac:chgData name="범수 김" userId="863329ffd88cf9fc" providerId="LiveId" clId="{4DDF83DA-35FB-47D0-9DA1-CC2B22863963}" dt="2024-01-07T02:10:46.137" v="6866" actId="1076"/>
          <ac:spMkLst>
            <pc:docMk/>
            <pc:sldMk cId="2262101556" sldId="457"/>
            <ac:spMk id="26" creationId="{9F79F072-4D3F-3770-C4F1-C16CDFDACFC7}"/>
          </ac:spMkLst>
        </pc:spChg>
        <pc:grpChg chg="del">
          <ac:chgData name="범수 김" userId="863329ffd88cf9fc" providerId="LiveId" clId="{4DDF83DA-35FB-47D0-9DA1-CC2B22863963}" dt="2024-01-07T02:08:19.172" v="6623" actId="478"/>
          <ac:grpSpMkLst>
            <pc:docMk/>
            <pc:sldMk cId="2262101556" sldId="457"/>
            <ac:grpSpMk id="21" creationId="{92F5FA67-1090-BFB1-4C2E-FB30FB4DBAB7}"/>
          </ac:grpSpMkLst>
        </pc:grpChg>
        <pc:grpChg chg="add mod">
          <ac:chgData name="범수 김" userId="863329ffd88cf9fc" providerId="LiveId" clId="{4DDF83DA-35FB-47D0-9DA1-CC2B22863963}" dt="2024-01-07T02:10:41.339" v="6864" actId="571"/>
          <ac:grpSpMkLst>
            <pc:docMk/>
            <pc:sldMk cId="2262101556" sldId="457"/>
            <ac:grpSpMk id="25" creationId="{08527D4E-3E40-5B30-C6DA-716C09256CB3}"/>
          </ac:grpSpMkLst>
        </pc:grpChg>
        <pc:picChg chg="add 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12" creationId="{017DD281-CE8E-A743-7BDD-91DBFAA4ABAF}"/>
          </ac:picMkLst>
        </pc:picChg>
        <pc:picChg chg="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24" creationId="{08034FE4-1EEF-A511-EE10-D44E2D9D3AE6}"/>
          </ac:picMkLst>
        </pc:picChg>
        <pc:picChg chg="add del">
          <ac:chgData name="범수 김" userId="863329ffd88cf9fc" providerId="LiveId" clId="{4DDF83DA-35FB-47D0-9DA1-CC2B22863963}" dt="2024-01-07T02:11:46.425" v="6997" actId="478"/>
          <ac:picMkLst>
            <pc:docMk/>
            <pc:sldMk cId="2262101556" sldId="457"/>
            <ac:picMk id="28" creationId="{39A2EFDC-834C-845B-EAED-E21462E7E16D}"/>
          </ac:picMkLst>
        </pc:picChg>
      </pc:sldChg>
      <pc:sldChg chg="addSp delSp modSp add mod">
        <pc:chgData name="범수 김" userId="863329ffd88cf9fc" providerId="LiveId" clId="{4DDF83DA-35FB-47D0-9DA1-CC2B22863963}" dt="2024-01-07T02:13:17.135" v="7438" actId="20577"/>
        <pc:sldMkLst>
          <pc:docMk/>
          <pc:sldMk cId="1149016370" sldId="458"/>
        </pc:sldMkLst>
        <pc:spChg chg="mod">
          <ac:chgData name="범수 김" userId="863329ffd88cf9fc" providerId="LiveId" clId="{4DDF83DA-35FB-47D0-9DA1-CC2B22863963}" dt="2024-01-07T02:13:17.135" v="7438" actId="20577"/>
          <ac:spMkLst>
            <pc:docMk/>
            <pc:sldMk cId="1149016370" sldId="458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4" creationId="{10E8114C-FA58-63FA-13B1-4640BF2787A4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7" creationId="{254FD18C-89F2-5B46-2C97-2F1FB3594D86}"/>
          </ac:spMkLst>
        </pc:spChg>
        <pc:spChg chg="add del mod">
          <ac:chgData name="범수 김" userId="863329ffd88cf9fc" providerId="LiveId" clId="{4DDF83DA-35FB-47D0-9DA1-CC2B22863963}" dt="2024-01-07T02:13:03.815" v="7362"/>
          <ac:spMkLst>
            <pc:docMk/>
            <pc:sldMk cId="1149016370" sldId="458"/>
            <ac:spMk id="9" creationId="{C907A722-BCE3-CB65-702F-D5A30AE2A0B6}"/>
          </ac:spMkLst>
        </pc:spChg>
        <pc:grpChg chg="add mod">
          <ac:chgData name="범수 김" userId="863329ffd88cf9fc" providerId="LiveId" clId="{4DDF83DA-35FB-47D0-9DA1-CC2B22863963}" dt="2024-01-07T02:12:56.432" v="7336" actId="164"/>
          <ac:grpSpMkLst>
            <pc:docMk/>
            <pc:sldMk cId="1149016370" sldId="458"/>
            <ac:grpSpMk id="8" creationId="{E3782427-6012-7BBC-F67D-14CEC3FED2E9}"/>
          </ac:grpSpMkLst>
        </pc:grpChg>
        <pc:grpChg chg="del">
          <ac:chgData name="범수 김" userId="863329ffd88cf9fc" providerId="LiveId" clId="{4DDF83DA-35FB-47D0-9DA1-CC2B22863963}" dt="2024-01-07T02:11:43.559" v="6995" actId="478"/>
          <ac:grpSpMkLst>
            <pc:docMk/>
            <pc:sldMk cId="1149016370" sldId="458"/>
            <ac:grpSpMk id="25" creationId="{08527D4E-3E40-5B30-C6DA-716C09256CB3}"/>
          </ac:grpSpMkLst>
        </pc:grpChg>
        <pc:picChg chg="mod">
          <ac:chgData name="범수 김" userId="863329ffd88cf9fc" providerId="LiveId" clId="{4DDF83DA-35FB-47D0-9DA1-CC2B22863963}" dt="2024-01-07T02:12:56.432" v="7336" actId="164"/>
          <ac:picMkLst>
            <pc:docMk/>
            <pc:sldMk cId="1149016370" sldId="458"/>
            <ac:picMk id="28" creationId="{39A2EFDC-834C-845B-EAED-E21462E7E16D}"/>
          </ac:picMkLst>
        </pc:picChg>
      </pc:sldChg>
      <pc:sldChg chg="modSp add mod">
        <pc:chgData name="범수 김" userId="863329ffd88cf9fc" providerId="LiveId" clId="{4DDF83DA-35FB-47D0-9DA1-CC2B22863963}" dt="2024-01-07T02:15:43.775" v="7506"/>
        <pc:sldMkLst>
          <pc:docMk/>
          <pc:sldMk cId="1826628355" sldId="459"/>
        </pc:sldMkLst>
        <pc:spChg chg="mod">
          <ac:chgData name="범수 김" userId="863329ffd88cf9fc" providerId="LiveId" clId="{4DDF83DA-35FB-47D0-9DA1-CC2B22863963}" dt="2024-01-07T02:15:43.775" v="7506"/>
          <ac:spMkLst>
            <pc:docMk/>
            <pc:sldMk cId="1826628355" sldId="45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26:12.384" v="7940" actId="164"/>
        <pc:sldMkLst>
          <pc:docMk/>
          <pc:sldMk cId="3212477376" sldId="460"/>
        </pc:sldMkLst>
        <pc:spChg chg="add mod">
          <ac:chgData name="범수 김" userId="863329ffd88cf9fc" providerId="LiveId" clId="{4DDF83DA-35FB-47D0-9DA1-CC2B22863963}" dt="2024-01-07T02:21:45.268" v="7723" actId="1076"/>
          <ac:spMkLst>
            <pc:docMk/>
            <pc:sldMk cId="3212477376" sldId="460"/>
            <ac:spMk id="2" creationId="{D828F9CE-4C84-3783-DD10-9CC4A4C25ADB}"/>
          </ac:spMkLst>
        </pc:spChg>
        <pc:spChg chg="add mod">
          <ac:chgData name="범수 김" userId="863329ffd88cf9fc" providerId="LiveId" clId="{4DDF83DA-35FB-47D0-9DA1-CC2B22863963}" dt="2024-01-07T02:24:51.262" v="7934" actId="208"/>
          <ac:spMkLst>
            <pc:docMk/>
            <pc:sldMk cId="3212477376" sldId="460"/>
            <ac:spMk id="3" creationId="{004D16C8-ECE0-C92F-0D24-A6EEBA55AEC5}"/>
          </ac:spMkLst>
        </pc:spChg>
        <pc:spChg chg="mod">
          <ac:chgData name="범수 김" userId="863329ffd88cf9fc" providerId="LiveId" clId="{4DDF83DA-35FB-47D0-9DA1-CC2B22863963}" dt="2024-01-07T02:15:40.461" v="7505" actId="20577"/>
          <ac:spMkLst>
            <pc:docMk/>
            <pc:sldMk cId="3212477376" sldId="46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26:12.384" v="7940" actId="164"/>
          <ac:spMkLst>
            <pc:docMk/>
            <pc:sldMk cId="3212477376" sldId="460"/>
            <ac:spMk id="7" creationId="{F4456EFB-0095-2792-2115-A473F404ACCF}"/>
          </ac:spMkLst>
        </pc:spChg>
        <pc:grpChg chg="add mod">
          <ac:chgData name="범수 김" userId="863329ffd88cf9fc" providerId="LiveId" clId="{4DDF83DA-35FB-47D0-9DA1-CC2B22863963}" dt="2024-01-07T02:26:12.384" v="7940" actId="164"/>
          <ac:grpSpMkLst>
            <pc:docMk/>
            <pc:sldMk cId="3212477376" sldId="460"/>
            <ac:grpSpMk id="8" creationId="{72DF8A08-CEF0-A3AD-4AFB-FD9954318BDA}"/>
          </ac:grpSpMkLst>
        </pc:grpChg>
        <pc:picChg chg="add mod">
          <ac:chgData name="범수 김" userId="863329ffd88cf9fc" providerId="LiveId" clId="{4DDF83DA-35FB-47D0-9DA1-CC2B22863963}" dt="2024-01-07T02:26:12.384" v="7940" actId="164"/>
          <ac:picMkLst>
            <pc:docMk/>
            <pc:sldMk cId="3212477376" sldId="460"/>
            <ac:picMk id="6" creationId="{2F6D6AAD-31CA-34E9-D902-28482355E40C}"/>
          </ac:picMkLst>
        </pc:picChg>
      </pc:sldChg>
      <pc:sldChg chg="addSp delSp modSp add mod">
        <pc:chgData name="범수 김" userId="863329ffd88cf9fc" providerId="LiveId" clId="{4DDF83DA-35FB-47D0-9DA1-CC2B22863963}" dt="2024-01-08T05:36:13.185" v="13401" actId="20577"/>
        <pc:sldMkLst>
          <pc:docMk/>
          <pc:sldMk cId="289935569" sldId="461"/>
        </pc:sldMkLst>
        <pc:spChg chg="del">
          <ac:chgData name="범수 김" userId="863329ffd88cf9fc" providerId="LiveId" clId="{4DDF83DA-35FB-47D0-9DA1-CC2B22863963}" dt="2024-01-07T02:26:16.979" v="7942" actId="478"/>
          <ac:spMkLst>
            <pc:docMk/>
            <pc:sldMk cId="289935569" sldId="461"/>
            <ac:spMk id="2" creationId="{D828F9CE-4C84-3783-DD10-9CC4A4C25ADB}"/>
          </ac:spMkLst>
        </pc:spChg>
        <pc:spChg chg="mod">
          <ac:chgData name="범수 김" userId="863329ffd88cf9fc" providerId="LiveId" clId="{4DDF83DA-35FB-47D0-9DA1-CC2B22863963}" dt="2024-01-08T05:36:13.185" v="13401" actId="20577"/>
          <ac:spMkLst>
            <pc:docMk/>
            <pc:sldMk cId="289935569" sldId="461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7T02:28:54.626" v="8012" actId="1076"/>
          <ac:spMkLst>
            <pc:docMk/>
            <pc:sldMk cId="289935569" sldId="461"/>
            <ac:spMk id="4" creationId="{991C9924-A918-549C-8F6E-9660A9295021}"/>
          </ac:spMkLst>
        </pc:spChg>
        <pc:grpChg chg="del mod">
          <ac:chgData name="범수 김" userId="863329ffd88cf9fc" providerId="LiveId" clId="{4DDF83DA-35FB-47D0-9DA1-CC2B22863963}" dt="2024-01-07T02:28:47.441" v="8003" actId="478"/>
          <ac:grpSpMkLst>
            <pc:docMk/>
            <pc:sldMk cId="289935569" sldId="461"/>
            <ac:grpSpMk id="8" creationId="{72DF8A08-CEF0-A3AD-4AFB-FD9954318BDA}"/>
          </ac:grpSpMkLst>
        </pc:grpChg>
      </pc:sldChg>
      <pc:sldChg chg="addSp delSp modSp add mod">
        <pc:chgData name="범수 김" userId="863329ffd88cf9fc" providerId="LiveId" clId="{4DDF83DA-35FB-47D0-9DA1-CC2B22863963}" dt="2024-01-08T04:34:11.798" v="9227" actId="164"/>
        <pc:sldMkLst>
          <pc:docMk/>
          <pc:sldMk cId="4069699940" sldId="462"/>
        </pc:sldMkLst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2" creationId="{B82CF9AE-717F-0027-6823-9B740A705BFB}"/>
          </ac:spMkLst>
        </pc:spChg>
        <pc:spChg chg="mod">
          <ac:chgData name="범수 김" userId="863329ffd88cf9fc" providerId="LiveId" clId="{4DDF83DA-35FB-47D0-9DA1-CC2B22863963}" dt="2024-01-08T04:34:02.091" v="9223" actId="20577"/>
          <ac:spMkLst>
            <pc:docMk/>
            <pc:sldMk cId="4069699940" sldId="462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4" creationId="{28F40850-F61F-E5D8-5AE1-C026E64D8D19}"/>
          </ac:spMkLst>
        </pc:spChg>
        <pc:spChg chg="del">
          <ac:chgData name="범수 김" userId="863329ffd88cf9fc" providerId="LiveId" clId="{4DDF83DA-35FB-47D0-9DA1-CC2B22863963}" dt="2024-01-07T02:29:30.800" v="8137" actId="478"/>
          <ac:spMkLst>
            <pc:docMk/>
            <pc:sldMk cId="4069699940" sldId="462"/>
            <ac:spMk id="4" creationId="{991C9924-A918-549C-8F6E-9660A9295021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7" creationId="{F5968C4E-6278-E008-B8D5-28E9AA9F2A1C}"/>
          </ac:spMkLst>
        </pc:spChg>
        <pc:spChg chg="add mod">
          <ac:chgData name="범수 김" userId="863329ffd88cf9fc" providerId="LiveId" clId="{4DDF83DA-35FB-47D0-9DA1-CC2B22863963}" dt="2024-01-08T04:34:11.798" v="9227" actId="164"/>
          <ac:spMkLst>
            <pc:docMk/>
            <pc:sldMk cId="4069699940" sldId="462"/>
            <ac:spMk id="10" creationId="{5560D305-8966-B323-93CF-4A6570852B4B}"/>
          </ac:spMkLst>
        </pc:spChg>
        <pc:grpChg chg="add mod">
          <ac:chgData name="범수 김" userId="863329ffd88cf9fc" providerId="LiveId" clId="{4DDF83DA-35FB-47D0-9DA1-CC2B22863963}" dt="2024-01-08T04:33:53.665" v="9139" actId="1036"/>
          <ac:grpSpMkLst>
            <pc:docMk/>
            <pc:sldMk cId="4069699940" sldId="462"/>
            <ac:grpSpMk id="8" creationId="{1FE6F8B2-969B-1A26-18C5-7155F9E99925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9" creationId="{7D36E3E0-2038-4C84-27F3-E76966C2B32A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11" creationId="{797D6CF2-01D0-924D-8C89-5595199D31F3}"/>
          </ac:grpSpMkLst>
        </pc:grpChg>
        <pc:picChg chg="add mod">
          <ac:chgData name="범수 김" userId="863329ffd88cf9fc" providerId="LiveId" clId="{4DDF83DA-35FB-47D0-9DA1-CC2B22863963}" dt="2024-01-08T04:33:53.665" v="9139" actId="1036"/>
          <ac:picMkLst>
            <pc:docMk/>
            <pc:sldMk cId="4069699940" sldId="462"/>
            <ac:picMk id="6" creationId="{D10A0393-7970-6159-62BC-458815C67900}"/>
          </ac:picMkLst>
        </pc:picChg>
      </pc:sldChg>
      <pc:sldChg chg="modSp add mod">
        <pc:chgData name="범수 김" userId="863329ffd88cf9fc" providerId="LiveId" clId="{4DDF83DA-35FB-47D0-9DA1-CC2B22863963}" dt="2024-01-08T04:13:32.184" v="8162" actId="12789"/>
        <pc:sldMkLst>
          <pc:docMk/>
          <pc:sldMk cId="4066223459" sldId="463"/>
        </pc:sldMkLst>
        <pc:spChg chg="mod">
          <ac:chgData name="범수 김" userId="863329ffd88cf9fc" providerId="LiveId" clId="{4DDF83DA-35FB-47D0-9DA1-CC2B22863963}" dt="2024-01-08T04:13:32.184" v="8162" actId="12789"/>
          <ac:spMkLst>
            <pc:docMk/>
            <pc:sldMk cId="4066223459" sldId="46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4:19:04.168" v="8968" actId="20577"/>
        <pc:sldMkLst>
          <pc:docMk/>
          <pc:sldMk cId="2607761826" sldId="464"/>
        </pc:sldMkLst>
        <pc:spChg chg="add mod">
          <ac:chgData name="범수 김" userId="863329ffd88cf9fc" providerId="LiveId" clId="{4DDF83DA-35FB-47D0-9DA1-CC2B22863963}" dt="2024-01-08T04:19:04.168" v="8968" actId="20577"/>
          <ac:spMkLst>
            <pc:docMk/>
            <pc:sldMk cId="2607761826" sldId="464"/>
            <ac:spMk id="2" creationId="{4EB48D3A-7F96-5501-F0E8-D55259EB0F37}"/>
          </ac:spMkLst>
        </pc:spChg>
        <pc:spChg chg="mod">
          <ac:chgData name="범수 김" userId="863329ffd88cf9fc" providerId="LiveId" clId="{4DDF83DA-35FB-47D0-9DA1-CC2B22863963}" dt="2024-01-08T04:13:37.774" v="8169" actId="1076"/>
          <ac:spMkLst>
            <pc:docMk/>
            <pc:sldMk cId="2607761826" sldId="46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4:39:37.935" v="9850" actId="113"/>
        <pc:sldMkLst>
          <pc:docMk/>
          <pc:sldMk cId="1203984810" sldId="465"/>
        </pc:sldMkLst>
        <pc:spChg chg="mod">
          <ac:chgData name="범수 김" userId="863329ffd88cf9fc" providerId="LiveId" clId="{4DDF83DA-35FB-47D0-9DA1-CC2B22863963}" dt="2024-01-08T04:36:56.688" v="9349" actId="20577"/>
          <ac:spMkLst>
            <pc:docMk/>
            <pc:sldMk cId="1203984810" sldId="465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2" creationId="{D9C23B3D-1DE6-3A53-9357-148A051CC1D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3" creationId="{687741EF-F7C8-8022-73F8-93D57791AA64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4" creationId="{F5F36CC4-83C3-08E6-754A-8EDF873FA3F6}"/>
          </ac:spMkLst>
        </pc:spChg>
        <pc:spChg chg="add mod">
          <ac:chgData name="범수 김" userId="863329ffd88cf9fc" providerId="LiveId" clId="{4DDF83DA-35FB-47D0-9DA1-CC2B22863963}" dt="2024-01-08T04:39:37.935" v="9850" actId="113"/>
          <ac:spMkLst>
            <pc:docMk/>
            <pc:sldMk cId="1203984810" sldId="465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36:03.337" v="9229" actId="478"/>
          <ac:grpSpMkLst>
            <pc:docMk/>
            <pc:sldMk cId="1203984810" sldId="465"/>
            <ac:grpSpMk id="11" creationId="{797D6CF2-01D0-924D-8C89-5595199D31F3}"/>
          </ac:grpSpMkLst>
        </pc:grpChg>
        <pc:grpChg chg="add mod">
          <ac:chgData name="범수 김" userId="863329ffd88cf9fc" providerId="LiveId" clId="{4DDF83DA-35FB-47D0-9DA1-CC2B22863963}" dt="2024-01-08T04:38:39.100" v="9604" actId="1076"/>
          <ac:grpSpMkLst>
            <pc:docMk/>
            <pc:sldMk cId="1203984810" sldId="465"/>
            <ac:grpSpMk id="16" creationId="{A424195A-F3B1-7B8F-CCF4-462D3AC9845C}"/>
          </ac:grpSpMkLst>
        </pc:grpChg>
      </pc:sldChg>
      <pc:sldChg chg="addSp delSp modSp add mod">
        <pc:chgData name="범수 김" userId="863329ffd88cf9fc" providerId="LiveId" clId="{4DDF83DA-35FB-47D0-9DA1-CC2B22863963}" dt="2024-01-08T04:42:33.932" v="10029" actId="208"/>
        <pc:sldMkLst>
          <pc:docMk/>
          <pc:sldMk cId="193661638" sldId="466"/>
        </pc:sldMkLst>
        <pc:spChg chg="mod">
          <ac:chgData name="범수 김" userId="863329ffd88cf9fc" providerId="LiveId" clId="{4DDF83DA-35FB-47D0-9DA1-CC2B22863963}" dt="2024-01-08T04:42:12.879" v="10026" actId="20577"/>
          <ac:spMkLst>
            <pc:docMk/>
            <pc:sldMk cId="193661638" sldId="466"/>
            <ac:spMk id="3" creationId="{004D16C8-ECE0-C92F-0D24-A6EEBA55AEC5}"/>
          </ac:spMkLst>
        </pc:spChg>
        <pc:spChg chg="del">
          <ac:chgData name="범수 김" userId="863329ffd88cf9fc" providerId="LiveId" clId="{4DDF83DA-35FB-47D0-9DA1-CC2B22863963}" dt="2024-01-08T04:41:25.804" v="9853" actId="478"/>
          <ac:spMkLst>
            <pc:docMk/>
            <pc:sldMk cId="193661638" sldId="466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41:23.677" v="9852" actId="478"/>
          <ac:grpSpMkLst>
            <pc:docMk/>
            <pc:sldMk cId="193661638" sldId="466"/>
            <ac:grpSpMk id="16" creationId="{A424195A-F3B1-7B8F-CCF4-462D3AC9845C}"/>
          </ac:grpSpMkLst>
        </pc:grpChg>
        <pc:picChg chg="add mod">
          <ac:chgData name="범수 김" userId="863329ffd88cf9fc" providerId="LiveId" clId="{4DDF83DA-35FB-47D0-9DA1-CC2B22863963}" dt="2024-01-08T04:42:33.932" v="10029" actId="208"/>
          <ac:picMkLst>
            <pc:docMk/>
            <pc:sldMk cId="193661638" sldId="466"/>
            <ac:picMk id="4" creationId="{D7C17DBE-DCDF-3715-2BB1-66CC75BBF644}"/>
          </ac:picMkLst>
        </pc:picChg>
      </pc:sldChg>
      <pc:sldChg chg="addSp delSp modSp add mod">
        <pc:chgData name="범수 김" userId="863329ffd88cf9fc" providerId="LiveId" clId="{4DDF83DA-35FB-47D0-9DA1-CC2B22863963}" dt="2024-01-08T04:51:20.581" v="10845" actId="20577"/>
        <pc:sldMkLst>
          <pc:docMk/>
          <pc:sldMk cId="2551857887" sldId="467"/>
        </pc:sldMkLst>
        <pc:spChg chg="mod">
          <ac:chgData name="범수 김" userId="863329ffd88cf9fc" providerId="LiveId" clId="{4DDF83DA-35FB-47D0-9DA1-CC2B22863963}" dt="2024-01-08T04:51:20.581" v="10845" actId="20577"/>
          <ac:spMkLst>
            <pc:docMk/>
            <pc:sldMk cId="2551857887" sldId="467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50:46.205" v="10697" actId="21"/>
          <ac:spMkLst>
            <pc:docMk/>
            <pc:sldMk cId="2551857887" sldId="467"/>
            <ac:spMk id="6" creationId="{F042B224-290B-4B57-A050-AE4305C04C59}"/>
          </ac:spMkLst>
        </pc:spChg>
        <pc:picChg chg="del mod">
          <ac:chgData name="범수 김" userId="863329ffd88cf9fc" providerId="LiveId" clId="{4DDF83DA-35FB-47D0-9DA1-CC2B22863963}" dt="2024-01-08T04:45:11.549" v="10359" actId="478"/>
          <ac:picMkLst>
            <pc:docMk/>
            <pc:sldMk cId="2551857887" sldId="467"/>
            <ac:picMk id="4" creationId="{D7C17DBE-DCDF-3715-2BB1-66CC75BBF644}"/>
          </ac:picMkLst>
        </pc:picChg>
      </pc:sldChg>
      <pc:sldChg chg="modSp add mod">
        <pc:chgData name="범수 김" userId="863329ffd88cf9fc" providerId="LiveId" clId="{4DDF83DA-35FB-47D0-9DA1-CC2B22863963}" dt="2024-01-08T04:54:32.641" v="10926" actId="20577"/>
        <pc:sldMkLst>
          <pc:docMk/>
          <pc:sldMk cId="2117443119" sldId="468"/>
        </pc:sldMkLst>
        <pc:spChg chg="mod">
          <ac:chgData name="범수 김" userId="863329ffd88cf9fc" providerId="LiveId" clId="{4DDF83DA-35FB-47D0-9DA1-CC2B22863963}" dt="2024-01-08T04:54:32.641" v="10926" actId="20577"/>
          <ac:spMkLst>
            <pc:docMk/>
            <pc:sldMk cId="2117443119" sldId="46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4:55:17.134" v="10968" actId="12789"/>
        <pc:sldMkLst>
          <pc:docMk/>
          <pc:sldMk cId="414290708" sldId="469"/>
        </pc:sldMkLst>
        <pc:spChg chg="mod">
          <ac:chgData name="범수 김" userId="863329ffd88cf9fc" providerId="LiveId" clId="{4DDF83DA-35FB-47D0-9DA1-CC2B22863963}" dt="2024-01-08T04:55:17.134" v="10968" actId="12789"/>
          <ac:spMkLst>
            <pc:docMk/>
            <pc:sldMk cId="414290708" sldId="46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03:30.984" v="11688" actId="208"/>
        <pc:sldMkLst>
          <pc:docMk/>
          <pc:sldMk cId="1892777587" sldId="470"/>
        </pc:sldMkLst>
        <pc:spChg chg="add mod">
          <ac:chgData name="범수 김" userId="863329ffd88cf9fc" providerId="LiveId" clId="{4DDF83DA-35FB-47D0-9DA1-CC2B22863963}" dt="2024-01-08T05:03:30.984" v="11688" actId="208"/>
          <ac:spMkLst>
            <pc:docMk/>
            <pc:sldMk cId="1892777587" sldId="470"/>
            <ac:spMk id="2" creationId="{84E8E9A7-ED1B-0AC8-2A91-D939ADDDAFE0}"/>
          </ac:spMkLst>
        </pc:spChg>
        <pc:spChg chg="mod">
          <ac:chgData name="범수 김" userId="863329ffd88cf9fc" providerId="LiveId" clId="{4DDF83DA-35FB-47D0-9DA1-CC2B22863963}" dt="2024-01-08T04:55:25.179" v="10976" actId="1076"/>
          <ac:spMkLst>
            <pc:docMk/>
            <pc:sldMk cId="1892777587" sldId="470"/>
            <ac:spMk id="5" creationId="{A389414F-66B7-1262-7F78-D45BD7660CF6}"/>
          </ac:spMkLst>
        </pc:spChg>
      </pc:sldChg>
      <pc:sldChg chg="add del">
        <pc:chgData name="범수 김" userId="863329ffd88cf9fc" providerId="LiveId" clId="{4DDF83DA-35FB-47D0-9DA1-CC2B22863963}" dt="2024-01-08T05:03:36.687" v="11690" actId="47"/>
        <pc:sldMkLst>
          <pc:docMk/>
          <pc:sldMk cId="1676404087" sldId="471"/>
        </pc:sldMkLst>
      </pc:sldChg>
      <pc:sldChg chg="modSp add mod">
        <pc:chgData name="범수 김" userId="863329ffd88cf9fc" providerId="LiveId" clId="{4DDF83DA-35FB-47D0-9DA1-CC2B22863963}" dt="2024-01-08T05:03:56.678" v="11733" actId="20577"/>
        <pc:sldMkLst>
          <pc:docMk/>
          <pc:sldMk cId="3435160593" sldId="471"/>
        </pc:sldMkLst>
        <pc:spChg chg="mod">
          <ac:chgData name="범수 김" userId="863329ffd88cf9fc" providerId="LiveId" clId="{4DDF83DA-35FB-47D0-9DA1-CC2B22863963}" dt="2024-01-08T05:03:56.678" v="11733" actId="20577"/>
          <ac:spMkLst>
            <pc:docMk/>
            <pc:sldMk cId="3435160593" sldId="47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13:08.020" v="12593" actId="1076"/>
        <pc:sldMkLst>
          <pc:docMk/>
          <pc:sldMk cId="4031963484" sldId="472"/>
        </pc:sldMkLst>
        <pc:spChg chg="add mod">
          <ac:chgData name="범수 김" userId="863329ffd88cf9fc" providerId="LiveId" clId="{4DDF83DA-35FB-47D0-9DA1-CC2B22863963}" dt="2024-01-08T05:04:55.748" v="11746" actId="164"/>
          <ac:spMkLst>
            <pc:docMk/>
            <pc:sldMk cId="4031963484" sldId="472"/>
            <ac:spMk id="4" creationId="{4A1019DA-7ABB-E90B-0861-7C7A8801A0BA}"/>
          </ac:spMkLst>
        </pc:spChg>
        <pc:spChg chg="mod">
          <ac:chgData name="범수 김" userId="863329ffd88cf9fc" providerId="LiveId" clId="{4DDF83DA-35FB-47D0-9DA1-CC2B22863963}" dt="2024-01-08T05:04:04.083" v="11740" actId="1076"/>
          <ac:spMkLst>
            <pc:docMk/>
            <pc:sldMk cId="4031963484" sldId="472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5:11:45.838" v="12217" actId="20577"/>
          <ac:spMkLst>
            <pc:docMk/>
            <pc:sldMk cId="4031963484" sldId="472"/>
            <ac:spMk id="7" creationId="{4D3E9D3B-4084-41DA-30DA-E181D58E921E}"/>
          </ac:spMkLst>
        </pc:spChg>
        <pc:spChg chg="add mod">
          <ac:chgData name="범수 김" userId="863329ffd88cf9fc" providerId="LiveId" clId="{4DDF83DA-35FB-47D0-9DA1-CC2B22863963}" dt="2024-01-08T05:13:08.020" v="12593" actId="1076"/>
          <ac:spMkLst>
            <pc:docMk/>
            <pc:sldMk cId="4031963484" sldId="472"/>
            <ac:spMk id="8" creationId="{877457DA-8F11-1C78-3C8E-11FCFF7C9094}"/>
          </ac:spMkLst>
        </pc:spChg>
        <pc:grpChg chg="add mod">
          <ac:chgData name="범수 김" userId="863329ffd88cf9fc" providerId="LiveId" clId="{4DDF83DA-35FB-47D0-9DA1-CC2B22863963}" dt="2024-01-08T05:05:28.716" v="11892" actId="1076"/>
          <ac:grpSpMkLst>
            <pc:docMk/>
            <pc:sldMk cId="4031963484" sldId="472"/>
            <ac:grpSpMk id="6" creationId="{0AD5E19B-9704-C27F-95FF-26DA02FB2D85}"/>
          </ac:grpSpMkLst>
        </pc:grpChg>
        <pc:picChg chg="add mod">
          <ac:chgData name="범수 김" userId="863329ffd88cf9fc" providerId="LiveId" clId="{4DDF83DA-35FB-47D0-9DA1-CC2B22863963}" dt="2024-01-08T05:04:55.748" v="11746" actId="164"/>
          <ac:picMkLst>
            <pc:docMk/>
            <pc:sldMk cId="4031963484" sldId="472"/>
            <ac:picMk id="3" creationId="{0375412D-76CB-859F-4A34-7B881AD016F6}"/>
          </ac:picMkLst>
        </pc:picChg>
      </pc:sldChg>
      <pc:sldChg chg="modSp add mod ord">
        <pc:chgData name="범수 김" userId="863329ffd88cf9fc" providerId="LiveId" clId="{4DDF83DA-35FB-47D0-9DA1-CC2B22863963}" dt="2024-01-08T05:31:57.238" v="12609" actId="20577"/>
        <pc:sldMkLst>
          <pc:docMk/>
          <pc:sldMk cId="573160916" sldId="473"/>
        </pc:sldMkLst>
        <pc:spChg chg="mod">
          <ac:chgData name="범수 김" userId="863329ffd88cf9fc" providerId="LiveId" clId="{4DDF83DA-35FB-47D0-9DA1-CC2B22863963}" dt="2024-01-08T05:31:57.238" v="12609" actId="20577"/>
          <ac:spMkLst>
            <pc:docMk/>
            <pc:sldMk cId="573160916" sldId="47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34:35.603" v="13272" actId="20577"/>
        <pc:sldMkLst>
          <pc:docMk/>
          <pc:sldMk cId="4068964829" sldId="474"/>
        </pc:sldMkLst>
        <pc:spChg chg="add mod">
          <ac:chgData name="범수 김" userId="863329ffd88cf9fc" providerId="LiveId" clId="{4DDF83DA-35FB-47D0-9DA1-CC2B22863963}" dt="2024-01-08T05:32:38.438" v="12624" actId="1076"/>
          <ac:spMkLst>
            <pc:docMk/>
            <pc:sldMk cId="4068964829" sldId="474"/>
            <ac:spMk id="2" creationId="{7F08470C-569C-88F0-629F-5402D091A1D3}"/>
          </ac:spMkLst>
        </pc:spChg>
        <pc:spChg chg="add mod">
          <ac:chgData name="범수 김" userId="863329ffd88cf9fc" providerId="LiveId" clId="{4DDF83DA-35FB-47D0-9DA1-CC2B22863963}" dt="2024-01-08T05:34:35.603" v="13272" actId="20577"/>
          <ac:spMkLst>
            <pc:docMk/>
            <pc:sldMk cId="4068964829" sldId="474"/>
            <ac:spMk id="3" creationId="{2574045C-BE2C-2A5B-1C19-C99987C988E8}"/>
          </ac:spMkLst>
        </pc:spChg>
        <pc:spChg chg="mod">
          <ac:chgData name="범수 김" userId="863329ffd88cf9fc" providerId="LiveId" clId="{4DDF83DA-35FB-47D0-9DA1-CC2B22863963}" dt="2024-01-08T05:32:03.775" v="12616" actId="1076"/>
          <ac:spMkLst>
            <pc:docMk/>
            <pc:sldMk cId="4068964829" sldId="474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5:41:37.942" v="13434" actId="20577"/>
        <pc:sldMkLst>
          <pc:docMk/>
          <pc:sldMk cId="3422972654" sldId="475"/>
        </pc:sldMkLst>
        <pc:spChg chg="mod">
          <ac:chgData name="범수 김" userId="863329ffd88cf9fc" providerId="LiveId" clId="{4DDF83DA-35FB-47D0-9DA1-CC2B22863963}" dt="2024-01-08T05:41:37.942" v="13434" actId="20577"/>
          <ac:spMkLst>
            <pc:docMk/>
            <pc:sldMk cId="3422972654" sldId="475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4:59.841" v="14311" actId="1076"/>
        <pc:sldMkLst>
          <pc:docMk/>
          <pc:sldMk cId="3900245206" sldId="476"/>
        </pc:sldMkLst>
        <pc:spChg chg="add mod">
          <ac:chgData name="범수 김" userId="863329ffd88cf9fc" providerId="LiveId" clId="{4DDF83DA-35FB-47D0-9DA1-CC2B22863963}" dt="2024-01-08T05:53:53.820" v="14027" actId="20577"/>
          <ac:spMkLst>
            <pc:docMk/>
            <pc:sldMk cId="3900245206" sldId="476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4:59.841" v="14311" actId="1076"/>
          <ac:spMkLst>
            <pc:docMk/>
            <pc:sldMk cId="3900245206" sldId="476"/>
            <ac:spMk id="3" creationId="{39FA5544-A032-BBAE-ED60-2D5699BF60D2}"/>
          </ac:spMkLst>
        </pc:spChg>
        <pc:spChg chg="mod">
          <ac:chgData name="범수 김" userId="863329ffd88cf9fc" providerId="LiveId" clId="{4DDF83DA-35FB-47D0-9DA1-CC2B22863963}" dt="2024-01-08T05:41:48.460" v="13441" actId="1076"/>
          <ac:spMkLst>
            <pc:docMk/>
            <pc:sldMk cId="3900245206" sldId="47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7:22.803" v="14514" actId="164"/>
        <pc:sldMkLst>
          <pc:docMk/>
          <pc:sldMk cId="2993063415" sldId="477"/>
        </pc:sldMkLst>
        <pc:spChg chg="mod">
          <ac:chgData name="범수 김" userId="863329ffd88cf9fc" providerId="LiveId" clId="{4DDF83DA-35FB-47D0-9DA1-CC2B22863963}" dt="2024-01-08T05:56:29.596" v="14499" actId="20577"/>
          <ac:spMkLst>
            <pc:docMk/>
            <pc:sldMk cId="2993063415" sldId="477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3" creationId="{A8D7CB6F-2021-62D7-032D-3021C3F5CB3D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7" creationId="{DD220662-450D-2224-5589-FD41D9AA51D9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8" creationId="{6CD89105-44A1-DAB2-2262-3D01EEB04FE5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9" creationId="{C4609487-63F5-1617-C871-5B7637B28C64}"/>
          </ac:spMkLst>
        </pc:spChg>
        <pc:grpChg chg="add mod">
          <ac:chgData name="범수 김" userId="863329ffd88cf9fc" providerId="LiveId" clId="{4DDF83DA-35FB-47D0-9DA1-CC2B22863963}" dt="2024-01-08T05:57:22.803" v="14514" actId="164"/>
          <ac:grpSpMkLst>
            <pc:docMk/>
            <pc:sldMk cId="2993063415" sldId="477"/>
            <ac:grpSpMk id="10" creationId="{B79F7893-1F11-AD9C-88FF-174F86244AA5}"/>
          </ac:grpSpMkLst>
        </pc:grpChg>
        <pc:picChg chg="add mod">
          <ac:chgData name="범수 김" userId="863329ffd88cf9fc" providerId="LiveId" clId="{4DDF83DA-35FB-47D0-9DA1-CC2B22863963}" dt="2024-01-08T05:57:22.803" v="14514" actId="164"/>
          <ac:picMkLst>
            <pc:docMk/>
            <pc:sldMk cId="2993063415" sldId="477"/>
            <ac:picMk id="6" creationId="{C4452D2D-C0AC-AEB8-8530-ED593F035820}"/>
          </ac:picMkLst>
        </pc:picChg>
      </pc:sldChg>
      <pc:sldChg chg="delSp modSp add mod">
        <pc:chgData name="범수 김" userId="863329ffd88cf9fc" providerId="LiveId" clId="{4DDF83DA-35FB-47D0-9DA1-CC2B22863963}" dt="2024-01-08T06:02:42.496" v="14743" actId="20577"/>
        <pc:sldMkLst>
          <pc:docMk/>
          <pc:sldMk cId="984822869" sldId="478"/>
        </pc:sldMkLst>
        <pc:spChg chg="mod">
          <ac:chgData name="범수 김" userId="863329ffd88cf9fc" providerId="LiveId" clId="{4DDF83DA-35FB-47D0-9DA1-CC2B22863963}" dt="2024-01-08T06:02:42.496" v="14743" actId="20577"/>
          <ac:spMkLst>
            <pc:docMk/>
            <pc:sldMk cId="984822869" sldId="478"/>
            <ac:spMk id="2" creationId="{B98B59B5-01C0-28B5-74C8-6FC7069FD5F0}"/>
          </ac:spMkLst>
        </pc:spChg>
        <pc:spChg chg="del 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3" creationId="{A8D7CB6F-2021-62D7-032D-3021C3F5CB3D}"/>
          </ac:spMkLst>
        </pc:spChg>
        <pc:spChg chg="del mod">
          <ac:chgData name="범수 김" userId="863329ffd88cf9fc" providerId="LiveId" clId="{4DDF83DA-35FB-47D0-9DA1-CC2B22863963}" dt="2024-01-08T06:02:00.674" v="14639" actId="478"/>
          <ac:spMkLst>
            <pc:docMk/>
            <pc:sldMk cId="984822869" sldId="478"/>
            <ac:spMk id="7" creationId="{DD220662-450D-2224-5589-FD41D9AA51D9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8" creationId="{6CD89105-44A1-DAB2-2262-3D01EEB04FE5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9" creationId="{C4609487-63F5-1617-C871-5B7637B28C64}"/>
          </ac:spMkLst>
        </pc:spChg>
        <pc:grpChg chg="mod">
          <ac:chgData name="범수 김" userId="863329ffd88cf9fc" providerId="LiveId" clId="{4DDF83DA-35FB-47D0-9DA1-CC2B22863963}" dt="2024-01-08T06:02:02.250" v="14640" actId="1076"/>
          <ac:grpSpMkLst>
            <pc:docMk/>
            <pc:sldMk cId="984822869" sldId="478"/>
            <ac:grpSpMk id="10" creationId="{B79F7893-1F11-AD9C-88FF-174F86244AA5}"/>
          </ac:grpSpMkLst>
        </pc:grpChg>
        <pc:picChg chg="mod">
          <ac:chgData name="범수 김" userId="863329ffd88cf9fc" providerId="LiveId" clId="{4DDF83DA-35FB-47D0-9DA1-CC2B22863963}" dt="2024-01-08T06:01:59.779" v="14638" actId="478"/>
          <ac:picMkLst>
            <pc:docMk/>
            <pc:sldMk cId="984822869" sldId="478"/>
            <ac:picMk id="6" creationId="{C4452D2D-C0AC-AEB8-8530-ED593F035820}"/>
          </ac:picMkLst>
        </pc:picChg>
      </pc:sldChg>
      <pc:sldChg chg="modSp add mod">
        <pc:chgData name="범수 김" userId="863329ffd88cf9fc" providerId="LiveId" clId="{4DDF83DA-35FB-47D0-9DA1-CC2B22863963}" dt="2024-01-08T06:05:17.501" v="14772" actId="20577"/>
        <pc:sldMkLst>
          <pc:docMk/>
          <pc:sldMk cId="531677650" sldId="479"/>
        </pc:sldMkLst>
        <pc:spChg chg="mod">
          <ac:chgData name="범수 김" userId="863329ffd88cf9fc" providerId="LiveId" clId="{4DDF83DA-35FB-47D0-9DA1-CC2B22863963}" dt="2024-01-08T06:05:17.501" v="14772" actId="20577"/>
          <ac:spMkLst>
            <pc:docMk/>
            <pc:sldMk cId="531677650" sldId="479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6:10:07.357" v="15677" actId="20577"/>
        <pc:sldMkLst>
          <pc:docMk/>
          <pc:sldMk cId="3384396238" sldId="480"/>
        </pc:sldMkLst>
        <pc:spChg chg="add mod">
          <ac:chgData name="범수 김" userId="863329ffd88cf9fc" providerId="LiveId" clId="{4DDF83DA-35FB-47D0-9DA1-CC2B22863963}" dt="2024-01-08T06:09:38.646" v="15538" actId="1076"/>
          <ac:spMkLst>
            <pc:docMk/>
            <pc:sldMk cId="3384396238" sldId="480"/>
            <ac:spMk id="2" creationId="{6A7D42A9-7303-E190-5DF5-E317D96E9900}"/>
          </ac:spMkLst>
        </pc:spChg>
        <pc:spChg chg="mod">
          <ac:chgData name="범수 김" userId="863329ffd88cf9fc" providerId="LiveId" clId="{4DDF83DA-35FB-47D0-9DA1-CC2B22863963}" dt="2024-01-08T06:05:31.828" v="14783" actId="1076"/>
          <ac:spMkLst>
            <pc:docMk/>
            <pc:sldMk cId="3384396238" sldId="48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6:09:34.169" v="15537" actId="571"/>
          <ac:spMkLst>
            <pc:docMk/>
            <pc:sldMk cId="3384396238" sldId="480"/>
            <ac:spMk id="6" creationId="{E7BD8E8E-A95A-10A4-79AB-D68D947E0783}"/>
          </ac:spMkLst>
        </pc:spChg>
        <pc:spChg chg="add mod">
          <ac:chgData name="범수 김" userId="863329ffd88cf9fc" providerId="LiveId" clId="{4DDF83DA-35FB-47D0-9DA1-CC2B22863963}" dt="2024-01-08T06:09:33.973" v="15536" actId="571"/>
          <ac:spMkLst>
            <pc:docMk/>
            <pc:sldMk cId="3384396238" sldId="480"/>
            <ac:spMk id="7" creationId="{DCB15998-8DBA-DA02-17C3-E09DE43866F7}"/>
          </ac:spMkLst>
        </pc:spChg>
        <pc:spChg chg="add mod">
          <ac:chgData name="범수 김" userId="863329ffd88cf9fc" providerId="LiveId" clId="{4DDF83DA-35FB-47D0-9DA1-CC2B22863963}" dt="2024-01-08T06:10:07.357" v="15677" actId="20577"/>
          <ac:spMkLst>
            <pc:docMk/>
            <pc:sldMk cId="3384396238" sldId="480"/>
            <ac:spMk id="8" creationId="{3322498A-EB48-02BB-C119-4FCB44A8505A}"/>
          </ac:spMkLst>
        </pc:spChg>
        <pc:picChg chg="add del">
          <ac:chgData name="범수 김" userId="863329ffd88cf9fc" providerId="LiveId" clId="{4DDF83DA-35FB-47D0-9DA1-CC2B22863963}" dt="2024-01-08T06:08:51.522" v="15529" actId="478"/>
          <ac:picMkLst>
            <pc:docMk/>
            <pc:sldMk cId="3384396238" sldId="480"/>
            <ac:picMk id="4" creationId="{00719825-B96B-40C8-9C31-8DE28A29BA96}"/>
          </ac:picMkLst>
        </pc:picChg>
      </pc:sldChg>
      <pc:sldChg chg="delSp modSp add mod">
        <pc:chgData name="범수 김" userId="863329ffd88cf9fc" providerId="LiveId" clId="{4DDF83DA-35FB-47D0-9DA1-CC2B22863963}" dt="2024-01-08T06:09:10.969" v="15533" actId="1076"/>
        <pc:sldMkLst>
          <pc:docMk/>
          <pc:sldMk cId="3576642767" sldId="481"/>
        </pc:sldMkLst>
        <pc:spChg chg="del">
          <ac:chgData name="범수 김" userId="863329ffd88cf9fc" providerId="LiveId" clId="{4DDF83DA-35FB-47D0-9DA1-CC2B22863963}" dt="2024-01-08T06:08:49.936" v="15528" actId="478"/>
          <ac:spMkLst>
            <pc:docMk/>
            <pc:sldMk cId="3576642767" sldId="481"/>
            <ac:spMk id="2" creationId="{6A7D42A9-7303-E190-5DF5-E317D96E9900}"/>
          </ac:spMkLst>
        </pc:spChg>
        <pc:picChg chg="mod">
          <ac:chgData name="범수 김" userId="863329ffd88cf9fc" providerId="LiveId" clId="{4DDF83DA-35FB-47D0-9DA1-CC2B22863963}" dt="2024-01-08T06:09:10.969" v="15533" actId="1076"/>
          <ac:picMkLst>
            <pc:docMk/>
            <pc:sldMk cId="3576642767" sldId="481"/>
            <ac:picMk id="4" creationId="{00719825-B96B-40C8-9C31-8DE28A29BA96}"/>
          </ac:picMkLst>
        </pc:picChg>
      </pc:sldChg>
      <pc:sldChg chg="modSp add mod">
        <pc:chgData name="범수 김" userId="863329ffd88cf9fc" providerId="LiveId" clId="{4DDF83DA-35FB-47D0-9DA1-CC2B22863963}" dt="2024-01-08T07:38:56.998" v="15715" actId="20577"/>
        <pc:sldMkLst>
          <pc:docMk/>
          <pc:sldMk cId="416858236" sldId="482"/>
        </pc:sldMkLst>
        <pc:spChg chg="mod">
          <ac:chgData name="범수 김" userId="863329ffd88cf9fc" providerId="LiveId" clId="{4DDF83DA-35FB-47D0-9DA1-CC2B22863963}" dt="2024-01-08T07:38:56.998" v="15715" actId="20577"/>
          <ac:spMkLst>
            <pc:docMk/>
            <pc:sldMk cId="416858236" sldId="48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7:43:06.921" v="16829" actId="20577"/>
        <pc:sldMkLst>
          <pc:docMk/>
          <pc:sldMk cId="1975219060" sldId="483"/>
        </pc:sldMkLst>
        <pc:spChg chg="add mod">
          <ac:chgData name="범수 김" userId="863329ffd88cf9fc" providerId="LiveId" clId="{4DDF83DA-35FB-47D0-9DA1-CC2B22863963}" dt="2024-01-08T07:43:06.921" v="16829" actId="20577"/>
          <ac:spMkLst>
            <pc:docMk/>
            <pc:sldMk cId="1975219060" sldId="483"/>
            <ac:spMk id="2" creationId="{B1CBC4B9-E12E-1370-1B53-3724793A84D0}"/>
          </ac:spMkLst>
        </pc:spChg>
        <pc:spChg chg="mod">
          <ac:chgData name="범수 김" userId="863329ffd88cf9fc" providerId="LiveId" clId="{4DDF83DA-35FB-47D0-9DA1-CC2B22863963}" dt="2024-01-08T07:39:08.306" v="15724" actId="1076"/>
          <ac:spMkLst>
            <pc:docMk/>
            <pc:sldMk cId="1975219060" sldId="48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7:52:03.566" v="16853" actId="20577"/>
        <pc:sldMkLst>
          <pc:docMk/>
          <pc:sldMk cId="1722303370" sldId="484"/>
        </pc:sldMkLst>
        <pc:spChg chg="mod">
          <ac:chgData name="범수 김" userId="863329ffd88cf9fc" providerId="LiveId" clId="{4DDF83DA-35FB-47D0-9DA1-CC2B22863963}" dt="2024-01-08T07:52:03.566" v="16853" actId="20577"/>
          <ac:spMkLst>
            <pc:docMk/>
            <pc:sldMk cId="1722303370" sldId="48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9:18.115" v="17223" actId="208"/>
        <pc:sldMkLst>
          <pc:docMk/>
          <pc:sldMk cId="3531691591" sldId="485"/>
        </pc:sldMkLst>
        <pc:spChg chg="add mod">
          <ac:chgData name="범수 김" userId="863329ffd88cf9fc" providerId="LiveId" clId="{4DDF83DA-35FB-47D0-9DA1-CC2B22863963}" dt="2024-01-08T11:19:18.115" v="17223" actId="208"/>
          <ac:spMkLst>
            <pc:docMk/>
            <pc:sldMk cId="3531691591" sldId="485"/>
            <ac:spMk id="2" creationId="{507F72F9-954F-0D97-218C-B7ADD2DEFDB9}"/>
          </ac:spMkLst>
        </pc:spChg>
        <pc:spChg chg="mod">
          <ac:chgData name="범수 김" userId="863329ffd88cf9fc" providerId="LiveId" clId="{4DDF83DA-35FB-47D0-9DA1-CC2B22863963}" dt="2024-01-08T07:52:10.700" v="16860" actId="1076"/>
          <ac:spMkLst>
            <pc:docMk/>
            <pc:sldMk cId="3531691591" sldId="485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18:55.270" v="17056" actId="1076"/>
          <ac:picMkLst>
            <pc:docMk/>
            <pc:sldMk cId="3531691591" sldId="485"/>
            <ac:picMk id="4" creationId="{EAD2AC07-14E8-0E2B-6E31-D4FD4655E538}"/>
          </ac:picMkLst>
        </pc:picChg>
      </pc:sldChg>
      <pc:sldChg chg="add del">
        <pc:chgData name="범수 김" userId="863329ffd88cf9fc" providerId="LiveId" clId="{4DDF83DA-35FB-47D0-9DA1-CC2B22863963}" dt="2024-01-08T11:16:22.313" v="16935" actId="47"/>
        <pc:sldMkLst>
          <pc:docMk/>
          <pc:sldMk cId="720368462" sldId="486"/>
        </pc:sldMkLst>
      </pc:sldChg>
      <pc:sldChg chg="modSp add mod ord">
        <pc:chgData name="범수 김" userId="863329ffd88cf9fc" providerId="LiveId" clId="{4DDF83DA-35FB-47D0-9DA1-CC2B22863963}" dt="2024-01-08T11:16:40.351" v="16970" actId="12789"/>
        <pc:sldMkLst>
          <pc:docMk/>
          <pc:sldMk cId="807091050" sldId="487"/>
        </pc:sldMkLst>
        <pc:spChg chg="mod">
          <ac:chgData name="범수 김" userId="863329ffd88cf9fc" providerId="LiveId" clId="{4DDF83DA-35FB-47D0-9DA1-CC2B22863963}" dt="2024-01-08T11:16:40.351" v="16970" actId="12789"/>
          <ac:spMkLst>
            <pc:docMk/>
            <pc:sldMk cId="807091050" sldId="48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7:14.238" v="17054" actId="1076"/>
        <pc:sldMkLst>
          <pc:docMk/>
          <pc:sldMk cId="2675554930" sldId="488"/>
        </pc:sldMkLst>
        <pc:spChg chg="add mod">
          <ac:chgData name="범수 김" userId="863329ffd88cf9fc" providerId="LiveId" clId="{4DDF83DA-35FB-47D0-9DA1-CC2B22863963}" dt="2024-01-08T11:17:14.238" v="17054" actId="1076"/>
          <ac:spMkLst>
            <pc:docMk/>
            <pc:sldMk cId="2675554930" sldId="488"/>
            <ac:spMk id="2" creationId="{BB927BE7-F72E-E7AD-C767-8511B090BEE5}"/>
          </ac:spMkLst>
        </pc:spChg>
        <pc:spChg chg="mod">
          <ac:chgData name="범수 김" userId="863329ffd88cf9fc" providerId="LiveId" clId="{4DDF83DA-35FB-47D0-9DA1-CC2B22863963}" dt="2024-01-08T11:16:45.718" v="16978" actId="1076"/>
          <ac:spMkLst>
            <pc:docMk/>
            <pc:sldMk cId="2675554930" sldId="48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20:18.088" v="17266" actId="12789"/>
        <pc:sldMkLst>
          <pc:docMk/>
          <pc:sldMk cId="3887005311" sldId="489"/>
        </pc:sldMkLst>
        <pc:spChg chg="mod">
          <ac:chgData name="범수 김" userId="863329ffd88cf9fc" providerId="LiveId" clId="{4DDF83DA-35FB-47D0-9DA1-CC2B22863963}" dt="2024-01-08T11:20:18.088" v="17266" actId="12789"/>
          <ac:spMkLst>
            <pc:docMk/>
            <pc:sldMk cId="3887005311" sldId="48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23:28.246" v="18049" actId="20577"/>
        <pc:sldMkLst>
          <pc:docMk/>
          <pc:sldMk cId="884678393" sldId="490"/>
        </pc:sldMkLst>
        <pc:spChg chg="add mod">
          <ac:chgData name="범수 김" userId="863329ffd88cf9fc" providerId="LiveId" clId="{4DDF83DA-35FB-47D0-9DA1-CC2B22863963}" dt="2024-01-08T11:23:28.246" v="18049" actId="20577"/>
          <ac:spMkLst>
            <pc:docMk/>
            <pc:sldMk cId="884678393" sldId="490"/>
            <ac:spMk id="2" creationId="{E09605AE-EA3F-8109-6CA5-67086C5943BB}"/>
          </ac:spMkLst>
        </pc:spChg>
        <pc:spChg chg="mod">
          <ac:chgData name="범수 김" userId="863329ffd88cf9fc" providerId="LiveId" clId="{4DDF83DA-35FB-47D0-9DA1-CC2B22863963}" dt="2024-01-08T11:20:23.591" v="17273" actId="1076"/>
          <ac:spMkLst>
            <pc:docMk/>
            <pc:sldMk cId="884678393" sldId="49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22:41.003" v="17890" actId="164"/>
          <ac:spMkLst>
            <pc:docMk/>
            <pc:sldMk cId="884678393" sldId="490"/>
            <ac:spMk id="6" creationId="{68624C77-BC13-4B88-5A68-23714FD0F854}"/>
          </ac:spMkLst>
        </pc:spChg>
        <pc:grpChg chg="add mod">
          <ac:chgData name="범수 김" userId="863329ffd88cf9fc" providerId="LiveId" clId="{4DDF83DA-35FB-47D0-9DA1-CC2B22863963}" dt="2024-01-08T11:22:41.003" v="17890" actId="164"/>
          <ac:grpSpMkLst>
            <pc:docMk/>
            <pc:sldMk cId="884678393" sldId="490"/>
            <ac:grpSpMk id="7" creationId="{0BADA96A-1FF0-41BD-D8F4-4BAD80A5C460}"/>
          </ac:grpSpMkLst>
        </pc:grpChg>
        <pc:picChg chg="add mod">
          <ac:chgData name="범수 김" userId="863329ffd88cf9fc" providerId="LiveId" clId="{4DDF83DA-35FB-47D0-9DA1-CC2B22863963}" dt="2024-01-08T11:22:41.003" v="17890" actId="164"/>
          <ac:picMkLst>
            <pc:docMk/>
            <pc:sldMk cId="884678393" sldId="490"/>
            <ac:picMk id="4" creationId="{AEF813E5-8F9D-C43A-A1AE-F0EFEBF33B47}"/>
          </ac:picMkLst>
        </pc:picChg>
      </pc:sldChg>
      <pc:sldChg chg="modSp add mod">
        <pc:chgData name="범수 김" userId="863329ffd88cf9fc" providerId="LiveId" clId="{4DDF83DA-35FB-47D0-9DA1-CC2B22863963}" dt="2024-01-08T11:34:54.482" v="18068" actId="20577"/>
        <pc:sldMkLst>
          <pc:docMk/>
          <pc:sldMk cId="1595487235" sldId="491"/>
        </pc:sldMkLst>
        <pc:spChg chg="mod">
          <ac:chgData name="범수 김" userId="863329ffd88cf9fc" providerId="LiveId" clId="{4DDF83DA-35FB-47D0-9DA1-CC2B22863963}" dt="2024-01-08T11:34:54.482" v="18068" actId="20577"/>
          <ac:spMkLst>
            <pc:docMk/>
            <pc:sldMk cId="1595487235" sldId="49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35:53.973" v="18303" actId="208"/>
        <pc:sldMkLst>
          <pc:docMk/>
          <pc:sldMk cId="3477272406" sldId="492"/>
        </pc:sldMkLst>
        <pc:spChg chg="add mod">
          <ac:chgData name="범수 김" userId="863329ffd88cf9fc" providerId="LiveId" clId="{4DDF83DA-35FB-47D0-9DA1-CC2B22863963}" dt="2024-01-08T11:35:53.973" v="18303" actId="208"/>
          <ac:spMkLst>
            <pc:docMk/>
            <pc:sldMk cId="3477272406" sldId="492"/>
            <ac:spMk id="2" creationId="{4B72DC6F-3DD5-8C06-5C9B-F8C9B025498B}"/>
          </ac:spMkLst>
        </pc:spChg>
        <pc:spChg chg="mod">
          <ac:chgData name="범수 김" userId="863329ffd88cf9fc" providerId="LiveId" clId="{4DDF83DA-35FB-47D0-9DA1-CC2B22863963}" dt="2024-01-08T11:35:06.676" v="18075" actId="1076"/>
          <ac:spMkLst>
            <pc:docMk/>
            <pc:sldMk cId="3477272406" sldId="492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35:49.848" v="18301" actId="1076"/>
          <ac:picMkLst>
            <pc:docMk/>
            <pc:sldMk cId="3477272406" sldId="492"/>
            <ac:picMk id="4" creationId="{CE493FA8-49B9-6661-09D2-F01C3B2E6BF4}"/>
          </ac:picMkLst>
        </pc:picChg>
      </pc:sldChg>
      <pc:sldChg chg="modSp add mod">
        <pc:chgData name="범수 김" userId="863329ffd88cf9fc" providerId="LiveId" clId="{4DDF83DA-35FB-47D0-9DA1-CC2B22863963}" dt="2024-01-08T11:39:28.778" v="18342" actId="20577"/>
        <pc:sldMkLst>
          <pc:docMk/>
          <pc:sldMk cId="2575358821" sldId="493"/>
        </pc:sldMkLst>
        <pc:spChg chg="mod">
          <ac:chgData name="범수 김" userId="863329ffd88cf9fc" providerId="LiveId" clId="{4DDF83DA-35FB-47D0-9DA1-CC2B22863963}" dt="2024-01-08T11:39:28.778" v="18342" actId="20577"/>
          <ac:spMkLst>
            <pc:docMk/>
            <pc:sldMk cId="2575358821" sldId="49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2:37.681" v="18912" actId="164"/>
        <pc:sldMkLst>
          <pc:docMk/>
          <pc:sldMk cId="3431383475" sldId="494"/>
        </pc:sldMkLst>
        <pc:spChg chg="add mod">
          <ac:chgData name="범수 김" userId="863329ffd88cf9fc" providerId="LiveId" clId="{4DDF83DA-35FB-47D0-9DA1-CC2B22863963}" dt="2024-01-08T11:41:41.351" v="18902" actId="208"/>
          <ac:spMkLst>
            <pc:docMk/>
            <pc:sldMk cId="3431383475" sldId="494"/>
            <ac:spMk id="4" creationId="{66B3F58D-3DD9-4C93-B276-D1A43D86FD17}"/>
          </ac:spMkLst>
        </pc:spChg>
        <pc:spChg chg="mod">
          <ac:chgData name="범수 김" userId="863329ffd88cf9fc" providerId="LiveId" clId="{4DDF83DA-35FB-47D0-9DA1-CC2B22863963}" dt="2024-01-08T11:39:36.426" v="18351" actId="1076"/>
          <ac:spMkLst>
            <pc:docMk/>
            <pc:sldMk cId="3431383475" sldId="494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42:37.681" v="18912" actId="164"/>
          <ac:spMkLst>
            <pc:docMk/>
            <pc:sldMk cId="3431383475" sldId="494"/>
            <ac:spMk id="8" creationId="{60AD99D7-A6B8-C0E8-2BCE-BA25F397B5B8}"/>
          </ac:spMkLst>
        </pc:spChg>
        <pc:grpChg chg="add mod">
          <ac:chgData name="범수 김" userId="863329ffd88cf9fc" providerId="LiveId" clId="{4DDF83DA-35FB-47D0-9DA1-CC2B22863963}" dt="2024-01-08T11:42:37.681" v="18912" actId="164"/>
          <ac:grpSpMkLst>
            <pc:docMk/>
            <pc:sldMk cId="3431383475" sldId="494"/>
            <ac:grpSpMk id="9" creationId="{5619C468-ABF6-CC2F-47C7-A07498A14008}"/>
          </ac:grpSpMkLst>
        </pc:grp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3" creationId="{67ECE4D9-AEDD-39A9-4F18-9409F07ABF09}"/>
          </ac:picMkLst>
        </pc:pic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7" creationId="{013F2C94-C05A-549D-6D19-19EDDE0DCF5A}"/>
          </ac:picMkLst>
        </pc:picChg>
      </pc:sldChg>
      <pc:sldChg chg="add">
        <pc:chgData name="범수 김" userId="863329ffd88cf9fc" providerId="LiveId" clId="{4DDF83DA-35FB-47D0-9DA1-CC2B22863963}" dt="2024-01-08T11:40:33.025" v="18625"/>
        <pc:sldMkLst>
          <pc:docMk/>
          <pc:sldMk cId="266450435" sldId="495"/>
        </pc:sldMkLst>
      </pc:sldChg>
      <pc:sldChg chg="addSp modSp add mod">
        <pc:chgData name="범수 김" userId="863329ffd88cf9fc" providerId="LiveId" clId="{4DDF83DA-35FB-47D0-9DA1-CC2B22863963}" dt="2024-01-08T11:41:22.150" v="18804" actId="208"/>
        <pc:sldMkLst>
          <pc:docMk/>
          <pc:sldMk cId="2522515833" sldId="496"/>
        </pc:sldMkLst>
        <pc:spChg chg="add mod">
          <ac:chgData name="범수 김" userId="863329ffd88cf9fc" providerId="LiveId" clId="{4DDF83DA-35FB-47D0-9DA1-CC2B22863963}" dt="2024-01-08T11:41:22.150" v="18804" actId="208"/>
          <ac:spMkLst>
            <pc:docMk/>
            <pc:sldMk cId="2522515833" sldId="496"/>
            <ac:spMk id="2" creationId="{D423C68E-9958-10E0-A5AD-FF4651CF66C0}"/>
          </ac:spMkLst>
        </pc:spChg>
        <pc:spChg chg="mod">
          <ac:chgData name="범수 김" userId="863329ffd88cf9fc" providerId="LiveId" clId="{4DDF83DA-35FB-47D0-9DA1-CC2B22863963}" dt="2024-01-08T11:40:42.735" v="18641" actId="1076"/>
          <ac:spMkLst>
            <pc:docMk/>
            <pc:sldMk cId="2522515833" sldId="49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4:34.803" v="18964" actId="12789"/>
        <pc:sldMkLst>
          <pc:docMk/>
          <pc:sldMk cId="1820996452" sldId="497"/>
        </pc:sldMkLst>
        <pc:spChg chg="mod">
          <ac:chgData name="범수 김" userId="863329ffd88cf9fc" providerId="LiveId" clId="{4DDF83DA-35FB-47D0-9DA1-CC2B22863963}" dt="2024-01-08T11:44:34.803" v="18964" actId="12789"/>
          <ac:spMkLst>
            <pc:docMk/>
            <pc:sldMk cId="1820996452" sldId="49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5:50.631" v="19390" actId="208"/>
        <pc:sldMkLst>
          <pc:docMk/>
          <pc:sldMk cId="3881502117" sldId="498"/>
        </pc:sldMkLst>
        <pc:spChg chg="add mod">
          <ac:chgData name="범수 김" userId="863329ffd88cf9fc" providerId="LiveId" clId="{4DDF83DA-35FB-47D0-9DA1-CC2B22863963}" dt="2024-01-08T11:45:50.631" v="19390" actId="208"/>
          <ac:spMkLst>
            <pc:docMk/>
            <pc:sldMk cId="3881502117" sldId="498"/>
            <ac:spMk id="2" creationId="{3D17AA67-3D1A-19FA-9DAC-60ECB214B530}"/>
          </ac:spMkLst>
        </pc:spChg>
        <pc:spChg chg="mod">
          <ac:chgData name="범수 김" userId="863329ffd88cf9fc" providerId="LiveId" clId="{4DDF83DA-35FB-47D0-9DA1-CC2B22863963}" dt="2024-01-08T11:44:39.573" v="18972" actId="1076"/>
          <ac:spMkLst>
            <pc:docMk/>
            <pc:sldMk cId="3881502117" sldId="49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7:37.295" v="19447" actId="20577"/>
        <pc:sldMkLst>
          <pc:docMk/>
          <pc:sldMk cId="3518087364" sldId="499"/>
        </pc:sldMkLst>
        <pc:spChg chg="mod">
          <ac:chgData name="범수 김" userId="863329ffd88cf9fc" providerId="LiveId" clId="{4DDF83DA-35FB-47D0-9DA1-CC2B22863963}" dt="2024-01-08T11:47:37.295" v="19447" actId="20577"/>
          <ac:spMkLst>
            <pc:docMk/>
            <pc:sldMk cId="3518087364" sldId="49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50:29.892" v="19811" actId="20577"/>
        <pc:sldMkLst>
          <pc:docMk/>
          <pc:sldMk cId="3347925429" sldId="500"/>
        </pc:sldMkLst>
        <pc:spChg chg="add mod">
          <ac:chgData name="범수 김" userId="863329ffd88cf9fc" providerId="LiveId" clId="{4DDF83DA-35FB-47D0-9DA1-CC2B22863963}" dt="2024-01-08T11:50:29.892" v="19811" actId="20577"/>
          <ac:spMkLst>
            <pc:docMk/>
            <pc:sldMk cId="3347925429" sldId="500"/>
            <ac:spMk id="4" creationId="{A68026D2-D4B3-E592-44DE-86CA639C86B6}"/>
          </ac:spMkLst>
        </pc:spChg>
        <pc:spChg chg="mod">
          <ac:chgData name="범수 김" userId="863329ffd88cf9fc" providerId="LiveId" clId="{4DDF83DA-35FB-47D0-9DA1-CC2B22863963}" dt="2024-01-08T11:47:43.886" v="19455" actId="1076"/>
          <ac:spMkLst>
            <pc:docMk/>
            <pc:sldMk cId="3347925429" sldId="500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49:14.326" v="19459" actId="1076"/>
          <ac:picMkLst>
            <pc:docMk/>
            <pc:sldMk cId="3347925429" sldId="500"/>
            <ac:picMk id="3" creationId="{F5F84D08-331E-0AE4-6C4F-FC82994ADA61}"/>
          </ac:picMkLst>
        </pc:picChg>
      </pc:sldChg>
      <pc:sldChg chg="addSp delSp modSp add mod">
        <pc:chgData name="범수 김" userId="863329ffd88cf9fc" providerId="LiveId" clId="{4DDF83DA-35FB-47D0-9DA1-CC2B22863963}" dt="2024-01-08T11:55:49.037" v="20002" actId="20577"/>
        <pc:sldMkLst>
          <pc:docMk/>
          <pc:sldMk cId="1562906255" sldId="501"/>
        </pc:sldMkLst>
        <pc:spChg chg="mod">
          <ac:chgData name="범수 김" userId="863329ffd88cf9fc" providerId="LiveId" clId="{4DDF83DA-35FB-47D0-9DA1-CC2B22863963}" dt="2024-01-08T11:55:49.037" v="20002" actId="20577"/>
          <ac:spMkLst>
            <pc:docMk/>
            <pc:sldMk cId="1562906255" sldId="501"/>
            <ac:spMk id="4" creationId="{A68026D2-D4B3-E592-44DE-86CA639C86B6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7" creationId="{B56B5E06-3BB1-26F2-7CA1-71DA732069B8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8" creationId="{3588E7D7-FD38-3764-2238-A8A273404850}"/>
          </ac:spMkLst>
        </pc:spChg>
        <pc:grpChg chg="add mod">
          <ac:chgData name="범수 김" userId="863329ffd88cf9fc" providerId="LiveId" clId="{4DDF83DA-35FB-47D0-9DA1-CC2B22863963}" dt="2024-01-08T11:51:26.708" v="19832" actId="164"/>
          <ac:grpSpMkLst>
            <pc:docMk/>
            <pc:sldMk cId="1562906255" sldId="501"/>
            <ac:grpSpMk id="9" creationId="{B3E7BD49-DB92-9F13-70B6-2A8935489239}"/>
          </ac:grpSpMkLst>
        </pc:grpChg>
        <pc:picChg chg="del">
          <ac:chgData name="범수 김" userId="863329ffd88cf9fc" providerId="LiveId" clId="{4DDF83DA-35FB-47D0-9DA1-CC2B22863963}" dt="2024-01-08T11:50:33.192" v="19813" actId="478"/>
          <ac:picMkLst>
            <pc:docMk/>
            <pc:sldMk cId="1562906255" sldId="501"/>
            <ac:picMk id="3" creationId="{F5F84D08-331E-0AE4-6C4F-FC82994ADA61}"/>
          </ac:picMkLst>
        </pc:picChg>
        <pc:picChg chg="add mod">
          <ac:chgData name="범수 김" userId="863329ffd88cf9fc" providerId="LiveId" clId="{4DDF83DA-35FB-47D0-9DA1-CC2B22863963}" dt="2024-01-08T11:51:26.708" v="19832" actId="164"/>
          <ac:picMkLst>
            <pc:docMk/>
            <pc:sldMk cId="1562906255" sldId="501"/>
            <ac:picMk id="6" creationId="{2C5A5F0E-1BBF-86BB-FF0F-AB2B9F47C682}"/>
          </ac:picMkLst>
        </pc:picChg>
      </pc:sldChg>
      <pc:sldChg chg="addSp delSp modSp add mod">
        <pc:chgData name="범수 김" userId="863329ffd88cf9fc" providerId="LiveId" clId="{4DDF83DA-35FB-47D0-9DA1-CC2B22863963}" dt="2024-01-08T12:13:42.139" v="20097" actId="20577"/>
        <pc:sldMkLst>
          <pc:docMk/>
          <pc:sldMk cId="2515717313" sldId="502"/>
        </pc:sldMkLst>
        <pc:spChg chg="mod">
          <ac:chgData name="범수 김" userId="863329ffd88cf9fc" providerId="LiveId" clId="{4DDF83DA-35FB-47D0-9DA1-CC2B22863963}" dt="2024-01-08T12:13:42.139" v="20097" actId="20577"/>
          <ac:spMkLst>
            <pc:docMk/>
            <pc:sldMk cId="2515717313" sldId="502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8T11:56:48.269" v="20067" actId="478"/>
          <ac:picMkLst>
            <pc:docMk/>
            <pc:sldMk cId="2515717313" sldId="502"/>
            <ac:picMk id="3" creationId="{1B4C600E-72F7-3C23-CA1A-D416AAB9483E}"/>
          </ac:picMkLst>
        </pc:picChg>
      </pc:sldChg>
      <pc:sldChg chg="addSp modSp add mod">
        <pc:chgData name="범수 김" userId="863329ffd88cf9fc" providerId="LiveId" clId="{4DDF83DA-35FB-47D0-9DA1-CC2B22863963}" dt="2024-01-08T12:07:48.291" v="20087" actId="164"/>
        <pc:sldMkLst>
          <pc:docMk/>
          <pc:sldMk cId="2345959588" sldId="503"/>
        </pc:sldMkLst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2" creationId="{317BCB5F-02EA-0138-E41A-CA183381AC01}"/>
          </ac:spMkLst>
        </pc:spChg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4" creationId="{2F3EE59E-008B-E0F4-99CB-844F60F52CCA}"/>
          </ac:spMkLst>
        </pc:spChg>
        <pc:spChg chg="mod">
          <ac:chgData name="범수 김" userId="863329ffd88cf9fc" providerId="LiveId" clId="{4DDF83DA-35FB-47D0-9DA1-CC2B22863963}" dt="2024-01-08T11:56:55.826" v="20078" actId="1076"/>
          <ac:spMkLst>
            <pc:docMk/>
            <pc:sldMk cId="2345959588" sldId="50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8T12:07:48.291" v="20087" actId="164"/>
          <ac:grpSpMkLst>
            <pc:docMk/>
            <pc:sldMk cId="2345959588" sldId="503"/>
            <ac:grpSpMk id="6" creationId="{137307D7-B6B3-A2E5-09FE-6336BF79E8D4}"/>
          </ac:grpSpMkLst>
        </pc:grpChg>
        <pc:picChg chg="mod">
          <ac:chgData name="범수 김" userId="863329ffd88cf9fc" providerId="LiveId" clId="{4DDF83DA-35FB-47D0-9DA1-CC2B22863963}" dt="2024-01-08T12:07:48.291" v="20087" actId="164"/>
          <ac:picMkLst>
            <pc:docMk/>
            <pc:sldMk cId="2345959588" sldId="503"/>
            <ac:picMk id="3" creationId="{1B4C600E-72F7-3C23-CA1A-D416AAB9483E}"/>
          </ac:picMkLst>
        </pc:picChg>
      </pc:sldChg>
      <pc:sldChg chg="modSp add mod">
        <pc:chgData name="범수 김" userId="863329ffd88cf9fc" providerId="LiveId" clId="{4DDF83DA-35FB-47D0-9DA1-CC2B22863963}" dt="2024-01-08T12:13:54.460" v="20109" actId="20577"/>
        <pc:sldMkLst>
          <pc:docMk/>
          <pc:sldMk cId="118042524" sldId="504"/>
        </pc:sldMkLst>
        <pc:spChg chg="mod">
          <ac:chgData name="범수 김" userId="863329ffd88cf9fc" providerId="LiveId" clId="{4DDF83DA-35FB-47D0-9DA1-CC2B22863963}" dt="2024-01-08T12:13:54.460" v="20109" actId="20577"/>
          <ac:spMkLst>
            <pc:docMk/>
            <pc:sldMk cId="118042524" sldId="50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2:16:56.644" v="20574" actId="20577"/>
        <pc:sldMkLst>
          <pc:docMk/>
          <pc:sldMk cId="4271598856" sldId="505"/>
        </pc:sldMkLst>
        <pc:spChg chg="add mod">
          <ac:chgData name="범수 김" userId="863329ffd88cf9fc" providerId="LiveId" clId="{4DDF83DA-35FB-47D0-9DA1-CC2B22863963}" dt="2024-01-08T12:16:56.644" v="20574" actId="20577"/>
          <ac:spMkLst>
            <pc:docMk/>
            <pc:sldMk cId="4271598856" sldId="505"/>
            <ac:spMk id="2" creationId="{4993D1A0-AFA1-18FF-0730-A5350A1A357F}"/>
          </ac:spMkLst>
        </pc:spChg>
        <pc:spChg chg="mod">
          <ac:chgData name="범수 김" userId="863329ffd88cf9fc" providerId="LiveId" clId="{4DDF83DA-35FB-47D0-9DA1-CC2B22863963}" dt="2024-01-08T12:14:00.399" v="20117" actId="1076"/>
          <ac:spMkLst>
            <pc:docMk/>
            <pc:sldMk cId="4271598856" sldId="505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18:57.516" v="20633"/>
        <pc:sldMkLst>
          <pc:docMk/>
          <pc:sldMk cId="1521043950" sldId="506"/>
        </pc:sldMkLst>
        <pc:spChg chg="mod">
          <ac:chgData name="범수 김" userId="863329ffd88cf9fc" providerId="LiveId" clId="{4DDF83DA-35FB-47D0-9DA1-CC2B22863963}" dt="2024-01-08T12:18:57.516" v="20633"/>
          <ac:spMkLst>
            <pc:docMk/>
            <pc:sldMk cId="1521043950" sldId="50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35:42.889" v="20681" actId="20577"/>
        <pc:sldMkLst>
          <pc:docMk/>
          <pc:sldMk cId="1990568012" sldId="507"/>
        </pc:sldMkLst>
        <pc:spChg chg="mod">
          <ac:chgData name="범수 김" userId="863329ffd88cf9fc" providerId="LiveId" clId="{4DDF83DA-35FB-47D0-9DA1-CC2B22863963}" dt="2024-01-08T12:35:42.889" v="20681" actId="20577"/>
          <ac:spMkLst>
            <pc:docMk/>
            <pc:sldMk cId="1990568012" sldId="507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0:59:03.615" v="20716" actId="20577"/>
        <pc:sldMkLst>
          <pc:docMk/>
          <pc:sldMk cId="2664880141" sldId="508"/>
        </pc:sldMkLst>
        <pc:spChg chg="mod">
          <ac:chgData name="범수 김" userId="863329ffd88cf9fc" providerId="LiveId" clId="{4DDF83DA-35FB-47D0-9DA1-CC2B22863963}" dt="2024-01-09T00:59:03.615" v="20716" actId="20577"/>
          <ac:spMkLst>
            <pc:docMk/>
            <pc:sldMk cId="2664880141" sldId="508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07:11.704" v="21229" actId="21"/>
        <pc:sldMkLst>
          <pc:docMk/>
          <pc:sldMk cId="3883511791" sldId="509"/>
        </pc:sldMkLst>
        <pc:spChg chg="add mod">
          <ac:chgData name="범수 김" userId="863329ffd88cf9fc" providerId="LiveId" clId="{4DDF83DA-35FB-47D0-9DA1-CC2B22863963}" dt="2024-01-09T01:00:32.963" v="21061" actId="20577"/>
          <ac:spMkLst>
            <pc:docMk/>
            <pc:sldMk cId="3883511791" sldId="509"/>
            <ac:spMk id="2" creationId="{7656F582-C045-0AB7-ABBF-98E51B844360}"/>
          </ac:spMkLst>
        </pc:spChg>
        <pc:spChg chg="mod">
          <ac:chgData name="범수 김" userId="863329ffd88cf9fc" providerId="LiveId" clId="{4DDF83DA-35FB-47D0-9DA1-CC2B22863963}" dt="2024-01-09T00:59:12.291" v="20724" actId="1076"/>
          <ac:spMkLst>
            <pc:docMk/>
            <pc:sldMk cId="3883511791" sldId="509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9T01:07:11.704" v="21229" actId="21"/>
          <ac:picMkLst>
            <pc:docMk/>
            <pc:sldMk cId="3883511791" sldId="509"/>
            <ac:picMk id="4" creationId="{1EF6CE5E-B8D6-156D-5EE3-B3788C9DF564}"/>
          </ac:picMkLst>
        </pc:picChg>
      </pc:sldChg>
      <pc:sldChg chg="modSp add mod">
        <pc:chgData name="범수 김" userId="863329ffd88cf9fc" providerId="LiveId" clId="{4DDF83DA-35FB-47D0-9DA1-CC2B22863963}" dt="2024-01-09T01:06:31.558" v="21082"/>
        <pc:sldMkLst>
          <pc:docMk/>
          <pc:sldMk cId="1832803321" sldId="510"/>
        </pc:sldMkLst>
        <pc:spChg chg="mod">
          <ac:chgData name="범수 김" userId="863329ffd88cf9fc" providerId="LiveId" clId="{4DDF83DA-35FB-47D0-9DA1-CC2B22863963}" dt="2024-01-09T01:06:31.558" v="21082"/>
          <ac:spMkLst>
            <pc:docMk/>
            <pc:sldMk cId="1832803321" sldId="51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08:04.320" v="21312" actId="1076"/>
        <pc:sldMkLst>
          <pc:docMk/>
          <pc:sldMk cId="1205235970" sldId="511"/>
        </pc:sldMkLst>
        <pc:spChg chg="add mod">
          <ac:chgData name="범수 김" userId="863329ffd88cf9fc" providerId="LiveId" clId="{4DDF83DA-35FB-47D0-9DA1-CC2B22863963}" dt="2024-01-09T01:07:30.290" v="21304" actId="20577"/>
          <ac:spMkLst>
            <pc:docMk/>
            <pc:sldMk cId="1205235970" sldId="511"/>
            <ac:spMk id="2" creationId="{AB4A8F68-B320-EEBD-DBF9-D5A1541A4EE4}"/>
          </ac:spMkLst>
        </pc:spChg>
        <pc:spChg chg="add mod">
          <ac:chgData name="범수 김" userId="863329ffd88cf9fc" providerId="LiveId" clId="{4DDF83DA-35FB-47D0-9DA1-CC2B22863963}" dt="2024-01-09T01:07:44.939" v="21308" actId="164"/>
          <ac:spMkLst>
            <pc:docMk/>
            <pc:sldMk cId="1205235970" sldId="511"/>
            <ac:spMk id="4" creationId="{0AAFF344-F13D-0BA3-57F1-6138DD2D6042}"/>
          </ac:spMkLst>
        </pc:spChg>
        <pc:spChg chg="mod">
          <ac:chgData name="범수 김" userId="863329ffd88cf9fc" providerId="LiveId" clId="{4DDF83DA-35FB-47D0-9DA1-CC2B22863963}" dt="2024-01-09T01:06:38.609" v="21090" actId="1076"/>
          <ac:spMkLst>
            <pc:docMk/>
            <pc:sldMk cId="1205235970" sldId="511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08:01.406" v="21311" actId="164"/>
          <ac:grpSpMkLst>
            <pc:docMk/>
            <pc:sldMk cId="1205235970" sldId="511"/>
            <ac:grpSpMk id="6" creationId="{78099F8A-C4CB-8FC3-FBE9-570004AA0FBF}"/>
          </ac:grpSpMkLst>
        </pc:grpChg>
        <pc:grpChg chg="add mod">
          <ac:chgData name="범수 김" userId="863329ffd88cf9fc" providerId="LiveId" clId="{4DDF83DA-35FB-47D0-9DA1-CC2B22863963}" dt="2024-01-09T01:08:04.320" v="21312" actId="1076"/>
          <ac:grpSpMkLst>
            <pc:docMk/>
            <pc:sldMk cId="1205235970" sldId="511"/>
            <ac:grpSpMk id="9" creationId="{3F0CC6E9-774B-FB2D-A5C7-B6E96625C05A}"/>
          </ac:grpSpMkLst>
        </pc:grpChg>
        <pc:picChg chg="add mod">
          <ac:chgData name="범수 김" userId="863329ffd88cf9fc" providerId="LiveId" clId="{4DDF83DA-35FB-47D0-9DA1-CC2B22863963}" dt="2024-01-09T01:07:44.939" v="21308" actId="164"/>
          <ac:picMkLst>
            <pc:docMk/>
            <pc:sldMk cId="1205235970" sldId="511"/>
            <ac:picMk id="3" creationId="{85063676-7A3A-CCC4-849E-5781A71682DA}"/>
          </ac:picMkLst>
        </pc:picChg>
        <pc:picChg chg="add mod">
          <ac:chgData name="범수 김" userId="863329ffd88cf9fc" providerId="LiveId" clId="{4DDF83DA-35FB-47D0-9DA1-CC2B22863963}" dt="2024-01-09T01:08:01.406" v="21311" actId="164"/>
          <ac:picMkLst>
            <pc:docMk/>
            <pc:sldMk cId="1205235970" sldId="511"/>
            <ac:picMk id="8" creationId="{988B162D-9870-9E76-298D-5490D9157A5A}"/>
          </ac:picMkLst>
        </pc:picChg>
      </pc:sldChg>
      <pc:sldChg chg="modSp add mod">
        <pc:chgData name="범수 김" userId="863329ffd88cf9fc" providerId="LiveId" clId="{4DDF83DA-35FB-47D0-9DA1-CC2B22863963}" dt="2024-01-09T01:25:11.106" v="21353" actId="20577"/>
        <pc:sldMkLst>
          <pc:docMk/>
          <pc:sldMk cId="1960454191" sldId="512"/>
        </pc:sldMkLst>
        <pc:spChg chg="mod">
          <ac:chgData name="범수 김" userId="863329ffd88cf9fc" providerId="LiveId" clId="{4DDF83DA-35FB-47D0-9DA1-CC2B22863963}" dt="2024-01-09T01:25:11.106" v="21353" actId="20577"/>
          <ac:spMkLst>
            <pc:docMk/>
            <pc:sldMk cId="1960454191" sldId="51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25:43.089" v="21373" actId="164"/>
        <pc:sldMkLst>
          <pc:docMk/>
          <pc:sldMk cId="1453086982" sldId="513"/>
        </pc:sldMkLst>
        <pc:spChg chg="add mod">
          <ac:chgData name="범수 김" userId="863329ffd88cf9fc" providerId="LiveId" clId="{4DDF83DA-35FB-47D0-9DA1-CC2B22863963}" dt="2024-01-09T01:25:43.089" v="21373" actId="164"/>
          <ac:spMkLst>
            <pc:docMk/>
            <pc:sldMk cId="1453086982" sldId="513"/>
            <ac:spMk id="4" creationId="{E55B77B9-5568-CC8C-7E36-5A34EA25E206}"/>
          </ac:spMkLst>
        </pc:spChg>
        <pc:spChg chg="mod">
          <ac:chgData name="범수 김" userId="863329ffd88cf9fc" providerId="LiveId" clId="{4DDF83DA-35FB-47D0-9DA1-CC2B22863963}" dt="2024-01-09T01:25:23.293" v="21365" actId="1076"/>
          <ac:spMkLst>
            <pc:docMk/>
            <pc:sldMk cId="1453086982" sldId="51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25:43.089" v="21373" actId="164"/>
          <ac:grpSpMkLst>
            <pc:docMk/>
            <pc:sldMk cId="1453086982" sldId="513"/>
            <ac:grpSpMk id="6" creationId="{2FD086D5-D774-A243-9184-45C2FFD6C50F}"/>
          </ac:grpSpMkLst>
        </pc:grpChg>
        <pc:picChg chg="add mod">
          <ac:chgData name="범수 김" userId="863329ffd88cf9fc" providerId="LiveId" clId="{4DDF83DA-35FB-47D0-9DA1-CC2B22863963}" dt="2024-01-09T01:25:43.089" v="21373" actId="164"/>
          <ac:picMkLst>
            <pc:docMk/>
            <pc:sldMk cId="1453086982" sldId="513"/>
            <ac:picMk id="3" creationId="{75CD5E4E-16B8-55C8-4291-36167C5D9D23}"/>
          </ac:picMkLst>
        </pc:picChg>
      </pc:sldChg>
      <pc:sldChg chg="add del">
        <pc:chgData name="범수 김" userId="863329ffd88cf9fc" providerId="LiveId" clId="{4DDF83DA-35FB-47D0-9DA1-CC2B22863963}" dt="2024-01-09T01:28:11.293" v="21375" actId="47"/>
        <pc:sldMkLst>
          <pc:docMk/>
          <pc:sldMk cId="1266805531" sldId="514"/>
        </pc:sldMkLst>
      </pc:sldChg>
      <pc:sldChg chg="modSp add mod">
        <pc:chgData name="범수 김" userId="863329ffd88cf9fc" providerId="LiveId" clId="{4DDF83DA-35FB-47D0-9DA1-CC2B22863963}" dt="2024-01-09T01:28:24.751" v="21399" actId="20577"/>
        <pc:sldMkLst>
          <pc:docMk/>
          <pc:sldMk cId="3578472113" sldId="514"/>
        </pc:sldMkLst>
        <pc:spChg chg="mod">
          <ac:chgData name="범수 김" userId="863329ffd88cf9fc" providerId="LiveId" clId="{4DDF83DA-35FB-47D0-9DA1-CC2B22863963}" dt="2024-01-09T01:28:24.751" v="21399" actId="20577"/>
          <ac:spMkLst>
            <pc:docMk/>
            <pc:sldMk cId="3578472113" sldId="51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29:39.608" v="21616" actId="1076"/>
        <pc:sldMkLst>
          <pc:docMk/>
          <pc:sldMk cId="782114874" sldId="515"/>
        </pc:sldMkLst>
        <pc:spChg chg="add mod">
          <ac:chgData name="범수 김" userId="863329ffd88cf9fc" providerId="LiveId" clId="{4DDF83DA-35FB-47D0-9DA1-CC2B22863963}" dt="2024-01-09T01:29:37.048" v="21615" actId="20577"/>
          <ac:spMkLst>
            <pc:docMk/>
            <pc:sldMk cId="782114874" sldId="515"/>
            <ac:spMk id="2" creationId="{BEAE5B09-B1D7-C215-BFC5-5CFC9B69592F}"/>
          </ac:spMkLst>
        </pc:spChg>
        <pc:spChg chg="mod">
          <ac:chgData name="범수 김" userId="863329ffd88cf9fc" providerId="LiveId" clId="{4DDF83DA-35FB-47D0-9DA1-CC2B22863963}" dt="2024-01-09T01:28:32.557" v="21408" actId="1076"/>
          <ac:spMkLst>
            <pc:docMk/>
            <pc:sldMk cId="782114874" sldId="51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29:09.939" v="21514" actId="164"/>
          <ac:spMkLst>
            <pc:docMk/>
            <pc:sldMk cId="782114874" sldId="515"/>
            <ac:spMk id="6" creationId="{E050362A-F304-3617-5563-555663FA45E5}"/>
          </ac:spMkLst>
        </pc:spChg>
        <pc:spChg chg="add del mod">
          <ac:chgData name="범수 김" userId="863329ffd88cf9fc" providerId="LiveId" clId="{4DDF83DA-35FB-47D0-9DA1-CC2B22863963}" dt="2024-01-09T01:29:29.615" v="21576"/>
          <ac:spMkLst>
            <pc:docMk/>
            <pc:sldMk cId="782114874" sldId="515"/>
            <ac:spMk id="8" creationId="{5A3C28C3-EEE7-619A-DB7D-68E11CC84E63}"/>
          </ac:spMkLst>
        </pc:spChg>
        <pc:grpChg chg="add mod">
          <ac:chgData name="범수 김" userId="863329ffd88cf9fc" providerId="LiveId" clId="{4DDF83DA-35FB-47D0-9DA1-CC2B22863963}" dt="2024-01-09T01:29:39.608" v="21616" actId="1076"/>
          <ac:grpSpMkLst>
            <pc:docMk/>
            <pc:sldMk cId="782114874" sldId="515"/>
            <ac:grpSpMk id="7" creationId="{11F72EDE-0515-C319-E58F-2EDCFA29E849}"/>
          </ac:grpSpMkLst>
        </pc:grpChg>
        <pc:picChg chg="add mod">
          <ac:chgData name="범수 김" userId="863329ffd88cf9fc" providerId="LiveId" clId="{4DDF83DA-35FB-47D0-9DA1-CC2B22863963}" dt="2024-01-09T01:29:09.939" v="21514" actId="164"/>
          <ac:picMkLst>
            <pc:docMk/>
            <pc:sldMk cId="782114874" sldId="515"/>
            <ac:picMk id="4" creationId="{3E1B7575-FAFA-0EA5-EEAB-5FC36694AD5B}"/>
          </ac:picMkLst>
        </pc:picChg>
      </pc:sldChg>
      <pc:sldChg chg="modSp add mod">
        <pc:chgData name="범수 김" userId="863329ffd88cf9fc" providerId="LiveId" clId="{4DDF83DA-35FB-47D0-9DA1-CC2B22863963}" dt="2024-01-09T01:43:13.177" v="21644" actId="20577"/>
        <pc:sldMkLst>
          <pc:docMk/>
          <pc:sldMk cId="1789307561" sldId="516"/>
        </pc:sldMkLst>
        <pc:spChg chg="mod">
          <ac:chgData name="범수 김" userId="863329ffd88cf9fc" providerId="LiveId" clId="{4DDF83DA-35FB-47D0-9DA1-CC2B22863963}" dt="2024-01-09T01:43:13.177" v="21644" actId="20577"/>
          <ac:spMkLst>
            <pc:docMk/>
            <pc:sldMk cId="1789307561" sldId="51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2:00:28.476" v="21993" actId="208"/>
        <pc:sldMkLst>
          <pc:docMk/>
          <pc:sldMk cId="391428952" sldId="517"/>
        </pc:sldMkLst>
        <pc:spChg chg="add del mod">
          <ac:chgData name="범수 김" userId="863329ffd88cf9fc" providerId="LiveId" clId="{4DDF83DA-35FB-47D0-9DA1-CC2B22863963}" dt="2024-01-09T01:56:38.746" v="21663" actId="478"/>
          <ac:spMkLst>
            <pc:docMk/>
            <pc:sldMk cId="391428952" sldId="517"/>
            <ac:spMk id="4" creationId="{124E7269-9093-0DA0-F81A-149A0A2C026C}"/>
          </ac:spMkLst>
        </pc:spChg>
        <pc:spChg chg="mod">
          <ac:chgData name="범수 김" userId="863329ffd88cf9fc" providerId="LiveId" clId="{4DDF83DA-35FB-47D0-9DA1-CC2B22863963}" dt="2024-01-09T01:56:03.963" v="21652" actId="1076"/>
          <ac:spMkLst>
            <pc:docMk/>
            <pc:sldMk cId="391428952" sldId="517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56:35.524" v="21659" actId="164"/>
          <ac:spMkLst>
            <pc:docMk/>
            <pc:sldMk cId="391428952" sldId="517"/>
            <ac:spMk id="7" creationId="{E37E0B00-CAC4-8BED-3080-58FB3802DDEB}"/>
          </ac:spMkLst>
        </pc:spChg>
        <pc:spChg chg="add mod">
          <ac:chgData name="범수 김" userId="863329ffd88cf9fc" providerId="LiveId" clId="{4DDF83DA-35FB-47D0-9DA1-CC2B22863963}" dt="2024-01-09T01:57:39.922" v="21990" actId="208"/>
          <ac:spMkLst>
            <pc:docMk/>
            <pc:sldMk cId="391428952" sldId="517"/>
            <ac:spMk id="9" creationId="{23E62398-716F-27FF-73FE-E6A0B891FE16}"/>
          </ac:spMkLst>
        </pc:spChg>
        <pc:grpChg chg="add mod">
          <ac:chgData name="범수 김" userId="863329ffd88cf9fc" providerId="LiveId" clId="{4DDF83DA-35FB-47D0-9DA1-CC2B22863963}" dt="2024-01-09T01:56:40.077" v="21664" actId="1076"/>
          <ac:grpSpMkLst>
            <pc:docMk/>
            <pc:sldMk cId="391428952" sldId="517"/>
            <ac:grpSpMk id="8" creationId="{278C4312-FAFA-ACBF-9361-D5E5A676894E}"/>
          </ac:grpSpMkLst>
        </pc:grpChg>
        <pc:picChg chg="add del mod">
          <ac:chgData name="범수 김" userId="863329ffd88cf9fc" providerId="LiveId" clId="{4DDF83DA-35FB-47D0-9DA1-CC2B22863963}" dt="2024-01-09T01:56:38.283" v="21662" actId="478"/>
          <ac:picMkLst>
            <pc:docMk/>
            <pc:sldMk cId="391428952" sldId="517"/>
            <ac:picMk id="3" creationId="{172C0378-A5FE-5BEE-0B8E-6413B6E27B27}"/>
          </ac:picMkLst>
        </pc:picChg>
        <pc:picChg chg="add mod">
          <ac:chgData name="범수 김" userId="863329ffd88cf9fc" providerId="LiveId" clId="{4DDF83DA-35FB-47D0-9DA1-CC2B22863963}" dt="2024-01-09T01:56:35.524" v="21659" actId="164"/>
          <ac:picMkLst>
            <pc:docMk/>
            <pc:sldMk cId="391428952" sldId="517"/>
            <ac:picMk id="6" creationId="{5B55AA34-6476-6967-6107-845C8D761C2D}"/>
          </ac:picMkLst>
        </pc:picChg>
        <pc:picChg chg="add mod">
          <ac:chgData name="범수 김" userId="863329ffd88cf9fc" providerId="LiveId" clId="{4DDF83DA-35FB-47D0-9DA1-CC2B22863963}" dt="2024-01-09T02:00:28.476" v="21993" actId="208"/>
          <ac:picMkLst>
            <pc:docMk/>
            <pc:sldMk cId="391428952" sldId="517"/>
            <ac:picMk id="11" creationId="{91C1A0ED-1C81-CBA0-CE99-E1439D2569C8}"/>
          </ac:picMkLst>
        </pc:picChg>
      </pc:sldChg>
      <pc:sldChg chg="modSp add mod">
        <pc:chgData name="범수 김" userId="863329ffd88cf9fc" providerId="LiveId" clId="{4DDF83DA-35FB-47D0-9DA1-CC2B22863963}" dt="2024-01-09T02:01:35.739" v="22025" actId="20577"/>
        <pc:sldMkLst>
          <pc:docMk/>
          <pc:sldMk cId="1447632447" sldId="518"/>
        </pc:sldMkLst>
        <pc:spChg chg="mod">
          <ac:chgData name="범수 김" userId="863329ffd88cf9fc" providerId="LiveId" clId="{4DDF83DA-35FB-47D0-9DA1-CC2B22863963}" dt="2024-01-09T02:01:35.739" v="22025" actId="20577"/>
          <ac:spMkLst>
            <pc:docMk/>
            <pc:sldMk cId="1447632447" sldId="51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02:59.677" v="22397" actId="1076"/>
        <pc:sldMkLst>
          <pc:docMk/>
          <pc:sldMk cId="2898332574" sldId="519"/>
        </pc:sldMkLst>
        <pc:spChg chg="add mod">
          <ac:chgData name="범수 김" userId="863329ffd88cf9fc" providerId="LiveId" clId="{4DDF83DA-35FB-47D0-9DA1-CC2B22863963}" dt="2024-01-09T02:02:59.677" v="22397" actId="1076"/>
          <ac:spMkLst>
            <pc:docMk/>
            <pc:sldMk cId="2898332574" sldId="519"/>
            <ac:spMk id="2" creationId="{6E52F2B0-3AC7-CE2F-B836-C736C3D5BF0B}"/>
          </ac:spMkLst>
        </pc:spChg>
        <pc:spChg chg="mod">
          <ac:chgData name="범수 김" userId="863329ffd88cf9fc" providerId="LiveId" clId="{4DDF83DA-35FB-47D0-9DA1-CC2B22863963}" dt="2024-01-09T02:01:41.659" v="22033" actId="1076"/>
          <ac:spMkLst>
            <pc:docMk/>
            <pc:sldMk cId="2898332574" sldId="51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2:03:33.625" v="22479" actId="20577"/>
        <pc:sldMkLst>
          <pc:docMk/>
          <pc:sldMk cId="1206671816" sldId="520"/>
        </pc:sldMkLst>
        <pc:spChg chg="mod">
          <ac:chgData name="범수 김" userId="863329ffd88cf9fc" providerId="LiveId" clId="{4DDF83DA-35FB-47D0-9DA1-CC2B22863963}" dt="2024-01-09T02:03:33.625" v="22479" actId="20577"/>
          <ac:spMkLst>
            <pc:docMk/>
            <pc:sldMk cId="1206671816" sldId="52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11:32.547" v="23482" actId="20577"/>
        <pc:sldMkLst>
          <pc:docMk/>
          <pc:sldMk cId="973304043" sldId="521"/>
        </pc:sldMkLst>
        <pc:spChg chg="add mod">
          <ac:chgData name="범수 김" userId="863329ffd88cf9fc" providerId="LiveId" clId="{4DDF83DA-35FB-47D0-9DA1-CC2B22863963}" dt="2024-01-09T02:11:32.547" v="23482" actId="20577"/>
          <ac:spMkLst>
            <pc:docMk/>
            <pc:sldMk cId="973304043" sldId="521"/>
            <ac:spMk id="2" creationId="{6EAB586A-704F-71F2-C918-103DBA8FD78A}"/>
          </ac:spMkLst>
        </pc:spChg>
        <pc:spChg chg="mod">
          <ac:chgData name="범수 김" userId="863329ffd88cf9fc" providerId="LiveId" clId="{4DDF83DA-35FB-47D0-9DA1-CC2B22863963}" dt="2024-01-09T02:03:39.965" v="22487" actId="1076"/>
          <ac:spMkLst>
            <pc:docMk/>
            <pc:sldMk cId="973304043" sldId="521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9T02:05:11.155" v="23150" actId="1076"/>
          <ac:picMkLst>
            <pc:docMk/>
            <pc:sldMk cId="973304043" sldId="521"/>
            <ac:picMk id="4" creationId="{A112A431-DD90-5356-F3B5-0BBA69E56291}"/>
          </ac:picMkLst>
        </pc:picChg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earn.com/course/&#49828;&#54532;&#47553;-&#54645;&#49900;-&#50896;&#47532;-&#44592;&#48376;&#54200;/dashboard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5548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김영한</a:t>
            </a:r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</a:t>
            </a:r>
            <a:r>
              <a:rPr lang="en-US" altLang="ko-KR" sz="48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SpringBoot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511545" y="3075057"/>
            <a:ext cx="116891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1628" y="253030"/>
            <a:ext cx="678391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3C68E-9958-10E0-A5AD-FF4651CF66C0}"/>
              </a:ext>
            </a:extLst>
          </p:cNvPr>
          <p:cNvSpPr txBox="1"/>
          <p:nvPr/>
        </p:nvSpPr>
        <p:spPr>
          <a:xfrm>
            <a:off x="331076" y="1072055"/>
            <a:ext cx="8066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25225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26645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30" y="251646"/>
            <a:ext cx="1454244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739A-14AC-7F59-8BA5-78A9999057B4}"/>
              </a:ext>
            </a:extLst>
          </p:cNvPr>
          <p:cNvSpPr txBox="1"/>
          <p:nvPr/>
        </p:nvSpPr>
        <p:spPr>
          <a:xfrm>
            <a:off x="275830" y="983226"/>
            <a:ext cx="88503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인프런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강사님 </a:t>
            </a:r>
            <a:r>
              <a:rPr lang="en-US" altLang="ko-KR" dirty="0"/>
              <a:t>: </a:t>
            </a:r>
            <a:r>
              <a:rPr lang="ko-KR" altLang="en-US" dirty="0"/>
              <a:t>김영한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강의명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스프링 핵심 원리</a:t>
            </a:r>
            <a:r>
              <a:rPr lang="en-US" altLang="ko-KR" dirty="0"/>
              <a:t> - </a:t>
            </a:r>
            <a:r>
              <a:rPr lang="ko-KR" altLang="en-US" dirty="0" err="1"/>
              <a:t>기본편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https://www.inflearn.com/course/</a:t>
            </a:r>
            <a:r>
              <a:rPr lang="ko-KR" altLang="en-US" dirty="0">
                <a:hlinkClick r:id="rId2"/>
              </a:rPr>
              <a:t>스프링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핵심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원리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 err="1">
                <a:hlinkClick r:id="rId2"/>
              </a:rPr>
              <a:t>기본편</a:t>
            </a:r>
            <a:r>
              <a:rPr lang="en-US" altLang="ko-KR" dirty="0">
                <a:hlinkClick r:id="rId2"/>
              </a:rPr>
              <a:t>/dashboard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514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4F815-4BD1-9532-B4D3-A119E19C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FAE81D-B1FC-6BCF-C84B-0C4D40880953}"/>
              </a:ext>
            </a:extLst>
          </p:cNvPr>
          <p:cNvSpPr txBox="1"/>
          <p:nvPr/>
        </p:nvSpPr>
        <p:spPr>
          <a:xfrm>
            <a:off x="4714051" y="3075057"/>
            <a:ext cx="2763898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0. 1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301790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D6D6-9A9E-C7C2-0B5D-3314A6285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248A8D-31D2-A932-589D-21A7DEFFE5A8}"/>
              </a:ext>
            </a:extLst>
          </p:cNvPr>
          <p:cNvSpPr txBox="1"/>
          <p:nvPr/>
        </p:nvSpPr>
        <p:spPr>
          <a:xfrm>
            <a:off x="4714051" y="3075057"/>
            <a:ext cx="2763898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en-US" altLang="ko-KR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99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55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2024-02-12T09:30:26Z</dcterms:modified>
</cp:coreProperties>
</file>